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1208" r:id="rId5"/>
    <p:sldId id="1374" r:id="rId6"/>
    <p:sldId id="814" r:id="rId7"/>
    <p:sldId id="1402" r:id="rId8"/>
    <p:sldId id="1218" r:id="rId9"/>
    <p:sldId id="1398" r:id="rId10"/>
    <p:sldId id="1449" r:id="rId11"/>
    <p:sldId id="1471" r:id="rId12"/>
    <p:sldId id="260" r:id="rId13"/>
    <p:sldId id="1379" r:id="rId14"/>
    <p:sldId id="1542" r:id="rId15"/>
    <p:sldId id="1527" r:id="rId16"/>
    <p:sldId id="258" r:id="rId17"/>
    <p:sldId id="262" r:id="rId18"/>
    <p:sldId id="1538" r:id="rId19"/>
    <p:sldId id="264" r:id="rId20"/>
    <p:sldId id="263" r:id="rId21"/>
    <p:sldId id="1537" r:id="rId22"/>
    <p:sldId id="1539" r:id="rId23"/>
    <p:sldId id="1536" r:id="rId24"/>
    <p:sldId id="1462" r:id="rId25"/>
    <p:sldId id="1450" r:id="rId26"/>
    <p:sldId id="1388" r:id="rId27"/>
    <p:sldId id="1389" r:id="rId28"/>
    <p:sldId id="1390" r:id="rId29"/>
    <p:sldId id="1507" r:id="rId30"/>
    <p:sldId id="1532" r:id="rId31"/>
    <p:sldId id="1533" r:id="rId32"/>
    <p:sldId id="1534" r:id="rId33"/>
    <p:sldId id="1383" r:id="rId34"/>
    <p:sldId id="919" r:id="rId35"/>
    <p:sldId id="1339" r:id="rId36"/>
    <p:sldId id="1535" r:id="rId37"/>
    <p:sldId id="1541" r:id="rId38"/>
    <p:sldId id="1540" r:id="rId39"/>
    <p:sldId id="1361" r:id="rId40"/>
  </p:sldIdLst>
  <p:sldSz cx="9144000" cy="5143500" type="screen16x9"/>
  <p:notesSz cx="6805613" cy="99441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43B75A66-9E91-4DD9-B746-828A96ED2253}">
          <p14:sldIdLst>
            <p14:sldId id="1208"/>
            <p14:sldId id="1374"/>
            <p14:sldId id="814"/>
            <p14:sldId id="1402"/>
            <p14:sldId id="1218"/>
            <p14:sldId id="1398"/>
            <p14:sldId id="1449"/>
            <p14:sldId id="1471"/>
            <p14:sldId id="260"/>
            <p14:sldId id="1379"/>
            <p14:sldId id="1542"/>
            <p14:sldId id="1527"/>
            <p14:sldId id="258"/>
            <p14:sldId id="262"/>
            <p14:sldId id="1538"/>
            <p14:sldId id="264"/>
            <p14:sldId id="263"/>
            <p14:sldId id="1537"/>
            <p14:sldId id="1539"/>
            <p14:sldId id="1536"/>
            <p14:sldId id="1462"/>
            <p14:sldId id="1450"/>
            <p14:sldId id="1388"/>
            <p14:sldId id="1389"/>
            <p14:sldId id="1390"/>
            <p14:sldId id="1507"/>
            <p14:sldId id="1532"/>
            <p14:sldId id="1533"/>
            <p14:sldId id="1534"/>
            <p14:sldId id="1383"/>
            <p14:sldId id="919"/>
            <p14:sldId id="1339"/>
            <p14:sldId id="1535"/>
            <p14:sldId id="1541"/>
            <p14:sldId id="1540"/>
            <p14:sldId id="136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0CAC4"/>
    <a:srgbClr val="2A9686"/>
    <a:srgbClr val="E332CD"/>
    <a:srgbClr val="404040"/>
    <a:srgbClr val="FF9300"/>
    <a:srgbClr val="3DF5A2"/>
    <a:srgbClr val="FFDCB6"/>
    <a:srgbClr val="FFECDE"/>
    <a:srgbClr val="ED8100"/>
    <a:srgbClr val="DEDE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5" autoAdjust="0"/>
    <p:restoredTop sz="58708" autoAdjust="0"/>
  </p:normalViewPr>
  <p:slideViewPr>
    <p:cSldViewPr snapToGrid="0">
      <p:cViewPr varScale="1">
        <p:scale>
          <a:sx n="93" d="100"/>
          <a:sy n="93" d="100"/>
        </p:scale>
        <p:origin x="832" y="1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5492"/>
    </p:cViewPr>
  </p:sorterViewPr>
  <p:notesViewPr>
    <p:cSldViewPr snapToGrid="0">
      <p:cViewPr varScale="1">
        <p:scale>
          <a:sx n="44" d="100"/>
          <a:sy n="44" d="100"/>
        </p:scale>
        <p:origin x="2780" y="60"/>
      </p:cViewPr>
      <p:guideLst/>
    </p:cSldViewPr>
  </p:notesViewPr>
  <p:gridSpacing cx="719999" cy="719999"/>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6-07T15:15:54.034"/>
    </inkml:context>
    <inkml:brush xml:id="br0">
      <inkml:brushProperty name="width" value="0.35" units="cm"/>
      <inkml:brushProperty name="height" value="0.35" units="cm"/>
      <inkml:brushProperty name="color" value="#FFFFFF"/>
    </inkml:brush>
  </inkml:definitions>
  <inkml:trace contextRef="#ctx0" brushRef="#br0">148 1910 24575,'95'-15'0,"2"1"0,-1-1 0,-1 1 0,2-2 0,-2 1 0,1 1 0,1-1 0,-2-1 0,16 0 0,5 0 0,1-1 0,-5 1 0,-10 0 0,-18 1 0,-19-2 0,23-24 0,-30 10 0,27-10 0,-48 17 0,-1 10 0,1-4 0,0 0 0,-1 4 0,1-5 0,-1 2 0,1 3 0,-1-5 0,-7 7 0,-1 1 0,-1-1 0,-4 2 0,4-2 0,-6 2 0,-6 1 0,4 2 0,-4-1 0,0 3 0,-1 0 0,-6-3 0,0 7 0,3-7 0,-1 7 0,1-2 0,-59 10 0,-11 19 0,-2-12 0,-7 3-492,6 11 0,-3 1 203,-13-1 1,-1 0 288,19-2 0,1-2 0,-16 3 0,1-2 0,16 0 0,1-2-345,-5-7 1,-1 0 344,6 7 0,2-1 0,-38-2 0,23 9 0,3-11 0,19 1 983,2-5-462,9-2 225,1 1-746,-1-1 0,0 1 0,8-2 0,-6 2 0,5-2 0,2 1 0,-7 0 0,12-1 0,-5-4 0,8 3 0,0-5 0,-2 0 0,2 5 0,5-9 0,2 4 0,4-5 0,1 4 0,-4-4 0,3 4 0,-3 0 0,4-3 0,-1 3 0,-3-4 0,36-24 0,-8 7 0,32-20 0,-2 9 0,-5-5 0,14 2 0,-4-5 0,9-2 0,-11 8 0,12-17 0,-22 18 0,20-9 0,-11 11 0,0 0 0,17 3 0,-15-2 0,18 2 0,-11 1 0,-1-4 0,2 4 0,-2 0 0,1 2 0,-1 6 0,-8 2 0,7-1 0,-16-5 0,5 4 0,-7-4 0,-1 2 0,1 3 0,9-12 0,-7 12 0,6-11 0,-9 10 0,0-3 0,-6 2 0,13 1 0,-11-1 0,13 3 0,-8 0 0,0 0 0,-1 1 0,1-1 0,8 6 0,-5-4 0,-2 9 0,-3-9 0,-7 10 0,9-10 0,0 9 0,-1-3 0,1 5 0,-1-6 0,0 5 0,1-4 0,0-1 0,-1 4 0,1-3 0,-1-1 0,1 5 0,9-11 0,-8 10 0,8-10 0,-1 11 0,3-11 0,-1 10 0,8-11 0,-8 5 0,10-6 0,-1 5 0,1-4 0,-9 6 0,6-8 0,-6 9 0,-1-6 0,-1 4 0,-1 2 0,-6-6 0,7 5 0,-1 1 0,-6-5 0,6 3 0,1-5 0,-7 0 0,6 5 0,1-4 0,-8 5 0,7-6 0,1-8 0,2 6 0,9-6 0,-1 0 0,1 5 0,-1-11 0,0 10 0,12-4 0,-9 5 0,9 1 0,-20 1 0,7 0 0,-17 1 0,7 5 0,1-4 0,-7 10 0,6-10 0,-9 11 0,1-5 0,0 6 0,8-6 0,-13 4 0,11-10 0,-13 11 0,7-5 0,-9 1 0,7 4 0,-5-9 0,0 9 0,4-11 0,-11 6 0,4 0 0,-7 0 0,8 1 0,-6 4 0,6-9 0,-8 9 0,7-5 0,-5 2 0,12 3 0,-4-10 0,0 10 0,3-4 0,-3-1 0,0 5 0,-3-4 0,-7 5 0,-5 0 0,-1 0 0,-6 0 0,1 0 0,3 0 0,-3 0 0,3 0 0,-4 0 0,4 0 0,-4 0 0,5 0 0,-6 0 0,1 6 0,-17 14 0,0-5 0,-12 13 0,6-11 0,5 3 0,-5-3 0,4 2 0,-8-7 0,2 8 0,-3-4 0,0 0 0,-8 6 0,6-10 0,-14 12 0,7-12 0,-16 8 0,6-2 0,-15-2 0,5 3 0,-7-5 0,7 1 0,-5-1 0,15-8 0,-16 7 0,17-5 0,-8 0 0,9 2 0,8-8 0,-6 4 0,5-1 0,0-3 0,-4 3 0,4 0 0,-6-2 0,-10 9 0,7-11 0,-6 11 0,8-11 0,1 10 0,-10-9 0,-1 10 0,-11-5 0,-9 1 0,6 5 0,-17-3 0,19 4 0,-20 2 0,20 0 0,-9-1 0,12-1 0,-1-5 0,0 4 0,1-5 0,-12 7 0,-27 2 0,27-2 0,-34 3 0,41-3 0,-19 1 0,-2 1 0,2 0 0,-2 0 0,1-1 0,11 7 0,-8-6 0,18 5 0,-8-7 0,11 6 0,10-6 0,-8 6 0,17-8 0,-8 0 0,9 0 0,0-1 0,1 1 0,-1-1 0,0 1 0,-9 0 0,-1 1 0,-10 7 0,-11-3 0,-2 3 0,-12-4 0,1 7 0,-12-5 0,19 5 0,-29-6 0,41 3 0,-29-2 0,32 2 0,-8-5 0,11-2 0,-2 7 0,-9-4 0,7 10 0,-7-9 0,9 10 0,2-6 0,-1 1 0,1 4 0,7-6 0,-5 1 0,15 2 0,-6-9 0,9 9 0,6-11 0,-5 4 0,13-6 0,0-1 0,3 1 0,3-1 0,1-2 0,-4 3 0,9-2 0,-3 0 0,4-1 0,1 1 0,-1 0 0,1-2 0,4 2 0,-7 0 0,9-1 0,-5 1 0,7 3 0,0-1 0,0 1 0,0-4 0,0 10 0,0-1 0,0 7 0,0-3 0,0-5 0,0-2 0,0-7 0,0 2 0,0 3 0,-15-6 0,7 0 0,-25-6 0,16 0 0,-10 0 0,-1 0 0,6 0 0,-5 0 0,-1 0 0,6 4 0,0 2 0,3 4 0,8-5 0,-7 4 0,9-8 0,-5 4 0,6-5 0,0 0 0,-4 4 0,3-3 0,-3 2 0,4-3 0,-1 0 0,-4 0 0,5 0 0,-5 0 0,62 0 0,-4 0 0,54 0 0,-46 0 0,0 0-366,4 0 1,0 0 365,6 0 0,0 0 0,6 0 0,0 0 0,-5 0 0,-1 0 0,-7 0 0,2 0-492,27 0 0,-3 0 369,-27 0 0,-2 0 123,19 1 0,0-2-217,-18-1 1,-2-4 216,44-13 0,-41 10 0,-1-3 0,44-21 0,-45 23 0,0 0 0,30-22 0,10 5 0,-12 1 0,12-7 0,-9 14 0,9-14 0,-12 14 0,0-13 0,-10 14 0,7-6 0,-19 4 669,9 2-669,-11-4 983,-1 8-719,1-1 214,0 1-478,-9 0 0,-2-5 0,-9 5 0,-1-5 0,1 7 0,-1-1 0,1 1 0,-8 5 0,-1-3 0,-1 2 0,-4-1 0,4 1 0,-7-1 0,0 8 0,8-10 0,-6 6 0,12-2 0,-4-4 0,-1 6 0,6-8 0,-6 7 0,0-5 0,-1 6 0,-8-6 0,-5 6 0,-1-1 0,-6 3 0,-43 2 0,3 4 0,-49 6 0,-3 7 0,1 8-365,30-10 0,-1 2 365,-43 18 0,35-13 0,1-1 0,-28 7 0,29-9 0,1 1 0,-27 0 0,33-5 0,-3-1 0,1-3 0,1-2 0,-42 10-312,3-1 312,11 1 0,2 4 0,-2-3 0,2 13 0,9-9 0,-7 4 0,18-7 0,-7 3 0,11-8 0,7 6 718,-5-7-718,15-1 324,-7-5-324,9-3 0,8-5 0,-6 0 0,6 0 0,-1 0 0,2 0 0,8 0 0,0 0 0,4 0 0,2 0 0,7 0 0,-4 0 0,-4 5 0,-10 1 0,-4 6 0,-8 1 0,-8 0 0,5 1 0,-5-1 0,15-2 0,3-4 0,7-3 0,4-4 0,2 0 0,7 0 0,-2 0 0,32-16 0,-2 7 0,60-33 0,-17 15 0,10-7 0,15 1 0,-26 8 0,-11 8 0,2-3 0,30-20 0,-32 20 0,1 1 0,31-23 0,9 7 0,-23 10 0,8-6 0,-18 14 0,7-12 0,-11 13 0,12-14 0,-18 14 0,16-7 0,-19 10 0,9-2 0,-8 2 0,-3-1 0,1 0 0,-7 1 0,7 0 0,-10 0 0,9 0 0,-6 0 0,7 0 0,-10 0 0,9 0 0,-7 0 0,8 0 0,-9 0 0,-8 2 0,6-2 0,-13 7 0,13-5 0,-13 5 0,5-1 0,1-4 0,2 5 0,-2-6 0,7 0 0,-13 5 0,13-4 0,-5 10 0,0-9 0,4 3 0,-5-5 0,8 0 0,9-2 0,-7 2 0,6-2 0,-9 2 0,1-1 0,9 0 0,-7 0 0,7-1 0,-11 7 0,3-4 0,-2 4 0,1 0 0,-1-4 0,1 3 0,0 2 0,7-6 0,-5 4 0,15-6 0,-5 1 0,7-9 0,1 6 0,-9-5 0,7 7 0,-7 1 0,-1-7 0,8 4 0,-17-2 0,17 3 0,-16 2 0,7 0 0,-10-5 0,1 4 0,-7-3 0,5 4 0,-13 2 0,5 0 0,1-1 0,-6 2 0,6-2 0,-1 2 0,-5-1 0,13-2 0,-14 3 0,14-3 0,-12 2 0,12-1 0,-6 0 0,7 0 0,1-1 0,-7 2 0,4-2 0,-5 1 0,8 0 0,-1-1 0,1 1 0,-8 0 0,6 0 0,-5 0 0,6 0 0,0-7 0,1 5 0,-1-9 0,9 8 0,-13-7 0,12 7 0,-15-7 0,8 8 0,-7-2 0,3 3 0,-10 2 0,4 0 0,-12 1 0,-1 5 0,-6-3 0,1 7 0,-39 19 0,-4 17 0,-32 8 0,-5 12 0,-5-2-406,-5-1 406,-5 9-492,30-26 0,-1-3 417,6-6 1,0-3 74,-14 13 0,0-2-484,-21-4 484,35-4 0,-1-1 0,-33 4 0,-12 15 0,5-17 0,21-3 0,12-10 0,14-1 373,8 0-373,7-1 983,3-5-840,7-3 381,5-4-524,-4 0 0,4 4 0,-14-2 0,7 2 0,-21-4 0,11 6 0,-23-4 0,7 3 0,-9-5 0,-10 8 0,7-7 0,-18 6 0,8 1 0,-1-6 0,3 6 0,11-8 0,1 0 0,-1 5 0,0-3 0,1 11 0,-2-11 0,11 10 0,-19-4 0,15 6 0,-16 2 0,9-1 0,2-1 0,9 0 0,-8 0 0,7-1 0,0 2 0,3-2 0,8-1 0,1 1 0,-1 0 0,0 4 0,7-4 0,3 5 0,7-8 0,-1 0 0,6-4 0,1 3 0,5-8 0,40-9 0,0-2 0,35-15 0,-8 9 0,21-16 0,7 5-382,-32 13 1,1-1 381,-1-3 0,1 1 0,6 5 0,2 2 0,6-5 0,3 1-492,8 3 0,1 0 279,-2-1 0,1 2 213,18 3 0,-4 2 0,-38-4 0,-1 2 0,37 6 0,-1 1 0,-37-4 0,-2 1 0,19-1 0,1-1-364,-10 1 0,-2-1 364,-6-5 0,1 0 0,-1 1 0,0-1 0,44-7 0,-17 0 0,-2-6 681,-20 5-681,9-11 983,-12 13-560,1-12 391,-9 13-814,-3-10 0,1 10 0,-7-4 0,6 0 0,-9 6 0,1-6 0,-7 7 0,-3 1 0,1-1 0,-6 7 0,6-6 0,-8 5 0,0 0 0,1-3 0,7 8 0,-6-9 0,5 9 0,-7-9 0,1 9 0,-7-3 0,0 4 0,-5-3 0,-1 2 0,-46-4 0,-17 5 0,-49 0 0,44 5 0,-4 0-492,-5 0 0,-5 2 135,-13 4 0,-4 1-135,1-1 0,-2 1 164,22-5 0,-2 1 0,1 2 195,-1 1 0,0 1 0,-1 1-195,-14 0 0,-2 1 0,0 1 0,2 2 0,1 1 0,-4 1 0,-11 3 0,-2 2 0,3 0 0,10-2 0,1 1 0,1 1 0,-1 3 0,-1 0 0,6 0-156,-13 3 0,5 1 484,-4 2 0,4 2 248,27-10 1,2 0-249,-17 8 0,2 0 491,20-5 1,3-1-85,0-2 1,3-2 575,-19 16 0,13-9 0,12-3 0,9-2 0,0 0 0,7-6 0,3 2-206,7-4-777,5-2 0,1-1 0,6-6 0,34-3 0,27-18 0,39-16 0,-32 5 0,3-2-492,-1-4 0,3 0 133,12-3 0,4 0 359,-2 6 0,2-1 0,7-6 0,1 2 0,-1 7 0,1 1-492,10-4 0,-2-1 0,-7 0 0,1 2 374,-20 10 0,1-1 1,-1 1 117,29-13 0,1 1 0,-2 5 0,2 0 0,-3-4 0,-1-2 0,-6 6 0,-5 1-492,-19-1 0,1-3 252,1 3 1,3-2 0,-8 3-276,26-9 515,-4-6 0,-1 2 0,0 6 0,-32 8 0,1 0 0,44-14 0,-5 7 983,-23 0-676,-3 18 676,-20-7 0,-8 12 0,-11 0 0,-14-3 0,0 8-948,-5-4-35,-2 5 0,-34-13 0,-15-5 0,-35-6 0,7-6 0,-21 2 0,17-3 0,-8-3 0,14 10 0,12-5 0,7 9 0,11-1 0,3 4 0,13 6 0,-6-6 0,7 7 0,1-11 0,-8 9 0,-1-10 0,-7 2 0,-1-5 0,7 3 0,-5 2 0,13 5 0,-6 3 0,8 2 0,-8 3 0,5 3 0,-4 4 0,-10 0 0,-3 0 0,-17 0 0,-15 34 0,-17 20-492,36-11 0,-2 5 87,-12 5 1,-3 1-88,-2 9 0,-2 0 0,-6 3 0,-2 1 426,26-17 1,0 0 0,-2 0 65,-1-4 0,0-2 0,0 2-328,2 3 0,1 0 0,-3-1 0,-3-4 0,-3-4 0,3 2 190,-22 25 0,2-2-354,-6-9 0,2-4 358,25-9 0,0-2 134,-5 1 0,0-1 304,13-6 1,2-2-305,0 1 0,-1 1 0,0 3 0,1-1 983,-32 16-386,5 8-597,-1-10 0,12-1 0,-5-1 0,8 8 0,-8-4 0,5 3 0,-5-6 0,6 1 0,3-1 0,-3-1 983,14-10 0,0 6 0,6-16 0,5 4 0,-5-6-909,9-2 201,1 0-275,-3 9 0,-8-6 0,6 6 0,-14-6 0,7-1 0,-9 3 0,1-1 0,-1-6 0,1-2 0,8-8 0,-7 1 0,16-1 0,1-5 0,10 3 0,7-10 0,1 3 0,0-4 0,-1 0 0,6 0 0,-4 0 0,4 0 0,-6 4 0,1-3 0,0 5 0,-1-6 0,0 0 0,1 4 0,-1-3 0,-6 9 0,4-9 0,-4 10 0,6-5 0,1 4 0,-8 1 0,6 0 0,-6 0 0,7 0 0,1 4 0,-7-3 0,10 4 0,-10-1 0,12-4 0,-6 4 0,6-5 0,-4 0 0,9 4 0,-9-2 0,7 7 0,-2-8 0,-1 4 0,6-6 0,-2 5 0,4-4 0,3 4 0,-5-5 0,0 5 0,4 1 0,-3 1 0,4-2 0,-2 0 0,-1-4 0,2 9 0,-1-9 0,-2 10 0,7-10 0,-9 9 0,9-9 0,-3 10 0,4-11 0,0 6 0,-5-1 0,4-5 0,-3 6 0,4-2 0,0 3 0,0-1 0,0 5 0,0-5 0,0 6 0,0 0 0,0 0 0,0 0 0,0 7 0,0-5 0,0 6 0,0-14 0,0 4 0,0-3 0,3 0 0,-2-3 0,3 1 0,-1-4 0,-2 4 0,2-5 0,3 5 0,-5-4 0,3 9 0,-4-9 0,0 10 0,3-10 0,-2 9 0,3-3 0,-4-1 0,5 4 0,-4-3 0,7 9 0,-7-4 0,2 5 0,2-6 0,-4 1 0,4-6 0,-1 5 0,-3-10 0,4 9 0,-1-9 0,-4 4 0,8 0 0,-7-4 0,5 4 0,-2 0 0,-3-4 0,7 4 0,-8-1 0,5-2 0,-1 9 0,-3-5 0,7 0 0,-7 5 0,8-5 0,-8 1 0,7 3 0,-7-9 0,4 4 0,-1-5 0,-3 4 0,2-2 0,-3 2 0,4-4 0,-3 5 0,3-4 0,0 9 0,-3-4 0,4 6 0,-5 1 0,0-7 0,4 5 0,-2-5 0,2 0 0,-4 5 0,0-5 0,0 1 0,0 4 0,4-5 0,-2 1 0,2 3 0,-4-4 0,0 6 0,4-6 0,-3 5 0,2-5 0,-3 2 0,4-4 0,-3 1 0,2-4 0,-3 4 0,4-6 0,-4 7 0,5-6 0,-5 6 0,3-8 0,-2 2 0,3 3 0,-1-2 0,-2 2 0,3-4 0,-4 4 0,5 4 0,-4-3 0,3 1 0,-4-5 0,0-2 0,0 7 0,3-4 0,-2 4 0,4-5 0,-5 0 0,0 3 0,0-2 0,0 2 0,0-4 0,0 4 0,0-3 0,0 4 0,0-5 0,0 5 0,0-5 0,0 4 0,0-3 0,0 3 0,0-2 0,0 2 0,0-3 0,0 3 0,0-3 0,3 3 0,-2-4 0,5 1 0,4-5 0,-5 3 0,8-3 0,-9 7 0,0-1 0,4 2 0,-7-5 0,6 2 0,-3 0 0,1-2 0,2 2 0,-3 0 0,1-1 0,2 0 0,-3 1 0,0-1 0,4 3 0,-7-1 0,2 1 0,0-2 0,-2 0 0,12-5 0,-5 0 0,7-4 0,-4 0 0,-3 0 0,4 0 0,3 0 0,4 0 0,1 0 0,7-5 0,-4-2 0,4-5 0,1 1 0,-6 5 0,13-5 0,-6 4 0,7-6 0,-6 1 0,5 0 0,-6 0 0,0 1 0,6-2 0,-5 3 0,-2-2 0,7 0 0,-5 0 0,6 0 0,1-1 0,-1 1 0,0-2 0,0 2 0,1-1 0,-1 1 0,1-6 0,-1 9 0,1-7 0,-8 9 0,6-5 0,-6 7 0,7-7 0,-6 6 0,5 0 0,-13-4 0,13 4 0,-13-1 0,6-3 0,-8 9 0,0-9 0,1 9 0,-1-3 0,0-2 0,-5 5 0,4-3 0,-4 0 0,0-2 0,4 1 0,-10-3 0,10 7 0,-3-3 0,-1 0 0,4 3 0,-4-7 0,5 2 0,0 1 0,0-5 0,1 9 0,0-9 0,6 9 0,-5-8 0,6 3 0,-8 0 0,7-5 0,-4 10 0,4-9 0,-6 9 0,7-9 0,-6 4 0,6-2 0,-1-1 0,-5 2 0,6 1 0,-8-3 0,0 2 0,8 2 0,-6-5 0,5 5 0,1-7 0,-6 1 0,13-1 0,-13 1 0,13 4 0,-13-1 0,6 1 0,-8-4 0,0 1 0,1 0 0,-6 4 0,4-4 0,-4 5 0,0-2 0,4-1 0,-10 6 0,11-7 0,-6 8 0,6-9 0,1 4 0,0-5 0,-1 1 0,0 4 0,1-4 0,7 4 0,-6-5 0,12-1 0,-12 1 0,5 4 0,1-3 0,-6 4 0,6-6 0,-1 1 0,-4 5 0,4-4 0,2 3 0,-7-4 0,5-1 0,-7 3 0,1-2 0,-1 4 0,1-1 0,-1 2 0,0-5 0,0 0 0,-5 6 0,-1-4 0,0 4 0,-5 0 0,4 0 0,1 1 0,-5-2 0,5 1 0,-6-3 0,1 7 0,3-7 0,-1 7 0,2-7 0,0 6 0,-3-2 0,9 0 0,-9 3 0,9-9 0,-10 9 0,5-7 0,-6 3 0,1 0 0,5 1 0,-5 1 0,4-2 0,-5 0 0,1-3 0,-1 4 0,0 0 0,5-5 0,-3 3 0,4-3 0,-6 4 0,1-2 0,4 6 0,-3-7 0,3 4 0,-5-2 0,1-2 0,8 3 0,-7 1 0,7-5 0,-3 8 0,-5-7 0,10 7 0,-9-6 0,9 5 0,-4-5 0,6 6 0,-6-8 0,4 8 0,-10-3 0,10-1 0,-4 4 0,0-8 0,4 8 0,-9-6 0,9 6 0,-10-7 0,10 3 0,-9-4 0,9-1 0,-3 5 0,4-5 0,-5 5 0,4-6 0,-5 2 0,1 0 0,-1 2 0,-5 1 0,-2 5 0,6-4 0,-5 2 0,4 2 0,-12-19 0,-2 13 0,-4-14 0,-1 12 0,2 2 0,-4-2 0,2 0 0,1 1 0,-6-2 0,5 1 0,-6 0 0,-1 0 0,-8-2 0,-16-8 0,-22 3 0,-10-7 0,-23-3-625,-4 6 625,1-6-492,18 9 0,2 1 351,-10 3 141,12-5 0,-2-2 0,-23 7 0,29-5 0,-2-3 0,6 9 0,-1 1 0,-9-5 0,-1 1 0,12 9 0,3 1 0,-3-4 0,3 0-308,6 8 0,1 0 308,-6-8 0,2 1 0,-41 5 0,38-1 0,0 0 0,7 3 0,1 2 0,-43-1 0,4 0-55,23 0 55,-8 0 568,19 0-568,-20 0 983,20 0-848,-19 6 538,8 4-673,0 5 62,-8 2-62,8 7 0,-1-7 0,-6 14 0,16-9 0,-6 10 0,-1 0 0,9-10 0,-9 8 0,12-7 0,-1 5 0,0 1 0,-4 11 0,13-11 0,-11 9 0,21-13 0,-10 10 0,18-10 0,-8 8 0,14-4 0,-4-5 0,4 12 0,3-13 0,-1 5 0,0 1 0,5-6 0,0 5 0,8-7 0,-2 0 0,0 0 0,6 0 0,1-1 0,4 2 0,0-7 0,0 5 0,0-10 0,0 4 0,0-5 0,0-2 0,3 5 0,14 0 0,7 3 0,22-2 0,25 3 0,-9-2 0,42-4 0,-31-4-238,-21-4 1,2-4 237,43 2 0,-44 0 0,3 0-492,13 2 0,0-4 477,-11-4 1,0-4 14,18 1 0,1-5 0,-13-9 0,-1-3 0,9 0 0,-2-1 0,-18 0 0,2-3 0,32-10 0,-4 3 0,-4-3 0,-3 3 0,2 3 0,9 4 0,-32 3 0,1 0 0,0 6 0,-1 2-229,44-25 229,-5 16 0,-23-2 0,8 12 0,-28-2 0,14 5 445,-25 2-445,7 0 983,-10 5-942,-6-2 207,4 4-248,-11-5 0,12 3 0,-13 0 0,5 1 0,-6 2 0,-7-4 0,5 8 0,-9-7 0,4 8 0,-6-4 0,1 1 0,-43 1 0,-9-2 0,-8 4 0,-8 0 0,3 0 0,-2 0-492,-19 0 0,-4 0 141,0 0 0,0 0 351,14 3 0,0 2-492,-9-1 0,1 3 490,17 1 1,1 2 1,-5 1 0,-3-1 0,-5 0 0,2 1 0,-32 6 0,39-3 0,1 0 0,-36 6 0,34-2 0,0 1-331,-27 0 331,30-4 0,0-1 0,-27 2 0,32-6 0,-1-1 0,-41 9 0,1 0 0,26-3 0,1 0 0,12-1 983,7-5-399,11 2 399,10-10-910,8 9 308,-1-9-381,6 3 0,-4 1 0,10-4 0,-5 4 0,6-2 0,-1-2 0,41 17 0,-10-14 0,66 18 0,-34-20 0,35 7 0,-32-4 0,-1 0 0,23-3 0,-12 3 0,0 1-428,19-6 428,-32 0 0,1 0 0,0 0 0,-1 0 0,1 0 0,0 0 0,41 0 0,-13 0 0,-16-7 0,-11-1 0,-8-6 0,-2 0 0,-17 2 428,-1 1-428,-13 2 0,-2 3 0,-4-1 0,-1 5 0,-44-1 0,14 3 0,-38 0 0,23 0 0,8-5 0,2 4 0,11-4 0,2 1 0,10 1 0,0-9 0,4-2 0,9-1 0,10-6 0,10 8 0,8-6 0,8-1 0,-6 6 0,15-8 0,-6 9 0,9-2 0,0 1 0,-1-1 0,2 1 0,-2-1 0,1-6 0,-10 5 0,8-4 0,-7-1 0,0 0 0,7-2 0,-17-1 0,17 3 0,-16-5 0,15-3 0,-15 3 0,7 0 0,-10 0 0,-7 3 0,6 4 0,-13-1 0,6 8 0,-8-8 0,0 8 0,0-7 0,2 7 0,-2-4 0,-6 7 0,6-7 0,-6 5 0,7-4 0,0 5 0,-1-1 0,0 1 0,1-6 0,-1 4 0,-4-7 0,3 7 0,-8-2 0,8 4 0,-10 4 0,5-2 0,-6 6 0,-50 29 0,6 10 0,-17 0 0,-2 1 0,-6 20 0,11-20 0,0-1 0,-7 20 0,-13 13 0,17-13 0,16-6 0,7-18 0,12-5 0,8-13 0,5-1 0,5-5 0,0-1 0,0 3 0,0-3 0,0 4 0,0 0 0,0-3 0,3 2 0,1-2 0,5-2 0,4 3 0,2 0 0,5 5 0,0-4 0,9 5 0,0 2 0,0-5 0,-1 3 0,-1-4 0,-5-6 0,6-1 0,0-5 0,-6 0 0,13 0 0,3 0 0,9 0 0,11-13 0,8-4 0,-6-14 0,6 1 0,-9 0 0,-1 7 0,-14 5 0,1-2 0,-13 13 0,-7-8 0,4 10 0,-13-5 0,2 0 0,-3 5 0,-5-3 0,1 7 0,-1-6 0,6 1 0,-4-3 0,8-2 0,-2 2 0,11-8 0,2-2 0,8-6 0,8-1 0,-4-9 0,16 4 0,-16-3 0,6-2 0,0 8 0,-3-14 0,15 1 0,-17 5 0,19-12 0,-8 10 0,-1-1 0,10-8 0,-23 19 0,22-19 0,-21 20 0,18-11 0,-11 11 0,1-1 0,6-1 0,-15 4 0,6 3 0,-15 5 0,-2 0 0,-14 11 0,6-8 0,-11 13 0,5-8 0,-54 8 0,-4-3 0,-57 4 0,4 0-492,43 4 0,-1 1 458,-6 4 0,-2 2 34,0 3 0,-2 3 0,-5 7 0,0 4-492,-9-1 0,0 1 38,-2 5 1,0 1 453,-8-5 0,0-1 0,0 5 0,0 1 0,-1 0 0,2 0 0,22-7 0,-2 1 0,1 2 0,-4 3 0,5-4 0,1-1 0,2-1 0,-35 14 0,0 1 0,25-11 0,4 0-389,17-6 0,0-2 389,-13 2 0,-2-1 0,7 1 0,0-1 0,1-5 0,-1 2 0,-9 4 0,1 1 0,-27 18 0,17-22 0,-2 0 0,-17 21 0,21-21 0,0-2 0,-9 14 0,-13-6 0,45-10 0,0-1 0,-30 9 0,30-11 0,0-1 0,-31 18-221,-9-13 221,12 5 0,-1 0 0,12-6 895,3 5-895,11-9 983,-2 1-85,11-7-2,1 4-896,17-11 270,1 5-270,7-6 0,1 4 0,0-3 0,4 5 0,-3-6 0,4 0 0,-5 0 0,-1 0 0,1 0 0,-8 0 0,-2-6 0,1 0 0,-6-6 0,13-3 0,-6 1 0,13 0 0,1 4 0,9 2 0,2-1 0,3-16 0,0 6 0,0-39 0,29 10 0,7-26 0,28 7-476,-19 29 0,0 2 476,0 3 0,1 2 0,17-6 0,3 3 0,4 7 0,3 2-492,-2-2 0,3 3 175,20 4 1,1 4 316,-20 0 0,0 1 0,18 2 0,2 3 0,-12 4 0,-4 0 0,-13-2 0,3-1 0,35-4 0,-3 0 0,-11-1 0,-19-1 0,9-2 0,-11 3 0,6 2-492,7-8 0,2-3 420,5-5-181,-34 11 0,2-3 253,36-15 0,0-1 0,-20 5 0,18-4 0,-20 3 797,-1 1-797,-12 1 983,-3 8-418,-7-4 418,-1 6-794,8-3 425,-17-1-614,17 9 0,-15-9 0,5 8 0,1-3 0,-15 2 0,13 3 0,-22-1 0,0 4 0,-8 1 0,-7 6 0,2 1 0,-60-2 0,5 4 0,-7-1 0,-6 1 0,3 3 0,1 5-492,-6 6 0,-5 4 180,-20 1 1,-4 2-181,0 11 0,-4 5 164,17-11 0,-3 1 0,0 1 74,5-2 1,2 1 0,-2 2 253,-11 2 0,-1 2 0,2-2 0,8-4 0,3-1 0,2-1 0,-18 6 0,4-1-492,-9 1 0,4-3 172,24-7 0,0 0-172,-6 1 0,0-1 474,-7 3 1,5-2 937,-24 7-920,45-14 0,1 0 0,-29 2 983,14 0 0,0-1 0,11 0 0,9-7 0,2 4-160,10-5-503,7-1-320,1 5 0,7-10 0,1 8 0,0-8 0,-1 5 0,6-3 0,-4-2 0,9 2 0,-3-3 0,4 0 0,5-12 0,1 0 0,7-13 0,2-3 0,9 5 0,6-22 0,2 13 0,5-24 0,5 13 0,-11-4 0,17 3 0,-23 6 0,14 5 0,-14 5 0,0 6 0,4 2 0,-4-2 0,-1 1 0,-1 6 0,0 0 0,-4 6 0,3-1 0,-4 1 0,-1 2 0,0-2 0,0 4 0,1-3 0,-2 1 0,13 2 0,-4-10 0,19 7 0,-5-14 0,5 8 0,3-10 0,-1 10 0,-1-3 0,9 2 0,4 9 0,7-7 0,1 11 0,0-11 0,10 12 0,15-15 0,3 6 0,8-7 0,-12 8 0,0-6 0,0-2 0,-1-1 0,-10-12 0,-3 13 0,-10-11 0,-1 12 0,-7-10 0,-5 11 0,-14-2 0,-3 10 0,-7-2 0,-5 8 0,-1-4 0,-6 1 0,0 4 0,3-8 0,3 7 0,5-8 0,17 2 0,-4 0 0,22-12 0,5 8 0,1-10 0,7 5 0,-11 2 0,-14 0 0,1 7 0,-26-2 0,4 8 0,-13-2 0,0 3 0,-39 0 0,1 0 0,-48 6 0,8 4 0,1 5 0,-22 12-873,-10 1 873,45-10 0,-1 2 0,-5 0 0,1-1 0,-3 6 0,4-1 0,-29 6 0,23-2 0,0 1 0,-24 1 0,34-7 0,1 1 0,-38 18-361,11-7 361,2 6 0,9-16 0,3 5 0,11-8 0,1 7 0,-1-6 857,9 2-857,-7-2 377,17-4-377,-1 5 0,11-12 0,8 4 0,0-6 0,4-1 0,2 1 0,10-1 0,-2-5 0,0 7 0,31-24 0,-12 12 0,26-19 0,-19 5 0,1-1 0,6-7 0,5-9 0,-2 7 0,10-16 0,-9 15 0,2-14 0,5 5 0,-14 5 0,16-11 0,-7 8 0,1-8 0,6-3 0,-13 6 0,23-8 0,-13 5 0,25-8 0,-7 1 0,9-9 0,1 5 0,0-6 0,-5 18 0,3-8 0,6 15 0,-2-16 0,2 16 0,2-8 0,-12 12 0,19-4 0,-18 9 0,17-14 0,-6 18 0,9-25 0,1 16 0,0-11 0,0 6 0,-12 3 0,10-2 0,-20 10 0,8-6 0,-10 6 0,-11 1 0,9 1 0,-15 8 0,5 0 0,-16 1 0,-2 1 0,1-1 0,-6 7 0,6-6 0,-7 10 0,6-9 0,2 2 0,8-4 0,8-2 0,3 1 0,9-2 0,0 1 0,10-3 0,-7 3 0,8-2 0,-1-7 0,-8 7 0,19-8 0,-18 10 0,7-3 0,-11 10 0,12-7 0,-8 5 0,7-6 0,-11-1 0,1 2 0,1 0 0,-2 5 0,1-4 0,-1 6 0,1-2 0,0-4 0,-1 12 0,2-12 0,-2 4 0,1-5 0,-1-2 0,1 9 0,-9-5 0,6 4 0,-6-6 0,9-1 0,0 1 0,0-2 0,-1 2 0,12-1 0,-9 0 0,-1 1 0,-12-1 0,-17 9 0,-1 0 0,-13 2 0,-2 3 0,-4-2 0,-2 3 0,4 0 0,-3 0 0,9 0 0,-7-5 0,4 4 0,-6-2 0,0 3 0,-32 0 0,4 0 0,-48 0 0,7 0 0,9-1 0,-4 2-492,0 2 0,-2 3 240,-28 5 0,-4 3-240,7 2 0,0 3 164,13-4 0,-3 2 0,3 0 259,-22 6 0,2 1 69,-10-1 0,4 0-492,28-5 0,2-3 334,-18 1 1,0 1 157,25-3 0,1 0-402,-14 1 1,1 1 401,8-1 0,2 1 934,-35 17-934,3-14 0,11 5 0,12-8 983,11-1-6,5-1 6,15-1-493,1-1 493,3 0-925,5 0 230,1 0-288,-6 5 0,12-5 0,-11 7 0,4-8 0,-7 7 0,7-5 0,-5 5 0,13-7 0,-5 5 0,6-4 0,0 2 0,1-3 0,-1 4 0,1-3 0,-8 4 0,6-1 0,-5-2 0,-1 9 0,6-6 0,-13 3 0,13 1 0,-13-1 0,13-2 0,-6 0 0,8-7 0,4 6 0,-4-5 0,9 3 0,-2-4 0,-1-1 0,4 0 0,-9 1 0,9 4 0,-9-2 0,3 8 0,-4-4 0,-2 5 0,2-5 0,4 4 0,3-10 0,3 5 0,2-7 0,-1 0 0,5 1 0,28-14 0,31-18 0,34-17-492,-36 13 0,2-1 240,14-3 0,2 0 252,2 0 0,1-1-492,14-7 0,1 0 0,2 3 0,-4 0 440,-20 5 1,0-1-427,9 6 1,-1 0 477,-18 2 0,0 1 0,13 1 0,1 0 0,-8-3 0,-1 1 0,1 9 0,-3 0-234,-5-4 1,-1 3 233,0 5 0,1 0 0,16-8 0,-2 0 0,16-1 0,-20 5 0,1 1 0,10-2 0,21-3 0,-44 10 0,-1 0 0,33-8 0,8-8 0,-12 7 0,13-7 983,-21 8-903,18 7 903,-32-3 0,9 5 0,-12 0-793,1-5 404,-1 5-594,-7 0 185,5-5-185,-23 12 0,12-11 0,-26 9 0,9-2 0,-16 5 0,3 0 0,-5 0 0,-48 0 0,-3 0 0,-58 25 0,46-11 0,-1 6-492,-14 13 0,-3 6 48,-6 0 0,-4 0 116,19-7 0,-1 0 0,-1-1 0,0-2 0,-1-2 0,-1 2 106,-4 3 0,-1 1 1,0-1 221,-1-1 0,0-1 0,4-2 0,-9 4 0,0-1-492,-14 10 0,2-6 316,31-17 1,1-2 175,-20 10 0,0 2-305,14-8 0,3-1 305,6-3 0,1-2 983,-39 12-555,24-10 555,11-1 0,14-2 0,9-1 0,-1 1 0,-9 0-859,7 6-124,-6-5 0,-1 5 0,-2 2 0,1-6 0,0 10 0,11-10 0,-1 2 0,9-5 0,-1-1 0,14-1 0,1-1 0,7-4 0,2 1 0,-10 3 0,3 1 0,-18 4 0,7 1 0,-12 5 0,6 3 0,-1-5 0,3 0 0,11-10 0,2 2 0,6-1 0,30-5 0,17 0 0,32-11 0,22-11 0,-31 3 0,3-3-492,6-6 0,3-3 0,22-3 0,4-1 0,-3-4 0,4-2 164,-17 6 0,4 0 0,0 0 0,-6 3 0,-1 2 0,4-3 82,-6 1 0,5-1 0,1-2 0,-4 3-82,18-3 0,-3 4 0,2-3 82,-15 1 0,0 0 0,2-2 0,-1 3 0,-7 4 0,1 3 0,-1 0 0,-1-3-82,23-12 0,-1-2 0,-5 3 0,-19 11 0,-3 2 0,0 0 151,0-2 1,0-1-1,-6 1 668,2-1 1,-3 1-436,16 1 0,-2 0-56,-20 0 0,-2 0 491,1 6 1,-6 3 491,10-8 0,-11 8 0,-23 8 0,-12-3 0,-1 8 0,-7-2 0,-37 3 0,1 13 0,-60 15-554,3 8-921,32-10 0,-1 1 347,-6-2 1,-2 1 144,1 3 0,-3 1 0,-12 3 0,-4 0-492,1-1 0,-1 2 0,-8 5 0,0 1 450,0-5 0,0 0 42,0 5 0,-1 0 0,2-5 0,-2-3 0,-1 3 0,4-1 0,25-8 0,1-1-482,-15 1 1,3 0 481,20-3 0,2 0 0,-19-1 0,-1 0 0,13 5 0,1 0-225,-4-6 0,3-1 225,-27 21 0,-8-6 0,13-1 0,-2 6 0,12-6 983,2 4-950,1-7 950,6-1 0,1 7 0,5-7-812,5 5 398,2-13-569,2 4 33,9-6-33,7 3 0,8-6 0,-3-2 0,13-6 0,-9 2 0,14-4 0,4-2 0,33-2 0,6-9 0,52-21 0,-15 7 0,-15-6 0,5-3-492,0 12 0,3-1 226,6-10 0,1-4 266,12 4 0,1 0-492,-5-5 0,0-1 7,8 0 1,-2 1 484,-19 7 0,-1-1 0,26-14 0,-1 3 0,-30 15 0,-1 1 0,26-16 0,1-1-492,-16 13 0,-2 0 301,2-6 1,-3 1-19,-16 10 0,-3 0 209,10-2 0,-2 0 0,-7 4 0,-2 0 0,6 0 0,3-2 0,3 1 0,0 0 0,36-14 0,-3 8 0,-14 0 0,-10 3 983,-2 6-749,-11 3 749,-1-1-78,-8 2 78,7-1-367,-16 1-68,15-1-548,-15 1 0,15-2 0,-15 8 0,7-5 0,-10 5 0,-7 0 0,-1-3 0,-13 9 0,-1-5 0,-6 3 0,-65 16 0,9 10 0,-9-1 0,-5 1-492,14-2 0,-1 3 468,-14 10 1,-4 2-469,-5-8 0,-1 1 254,-2 8 0,0 2 238,-9 0 0,4-1 0,22-12 0,0 1 0,-13 10 0,2-3-398,18-13 1,1-2 397,-11 8 0,-2 2 0,8-5 0,1 0 0,-1-1 0,1 1 0,-1 4 0,1-1 0,-41 10 0,41-15 0,1 1 0,-31 19 0,31-23 0,-1 0 0,-29 22-111,-11-5 111,15-4 0,9-1 905,4 0-905,5 7 983,4-13-505,-6 21 421,5-21-899,7 12 132,5-16-132,17 0 0,1-3 0,7-2 0,1-1 0,5-5 0,1-1 0,6 0 0,2-1 0,-1 0 0,35-3 0,0-1 0,55-21 0,16-6-492,-36 1 0,1-5 117,15 0 0,0-1 375,-6-4 0,0 1 0,13-4 0,2 1 0,-7 1 0,0 1 0,-1-2 0,0 1 0,0 5 0,-2 1 0,-7-4 0,-1 2 0,8 1 0,2 0 0,-7 1 0,-2 0 0,-6 2 0,1 1-383,2 2 0,-2 2 383,-16 3 0,0-2 0,19-1 0,0-1 0,-12 3 0,-1-1 0,0-1 0,-2 2-131,39-17 131,-13 9 0,2-6 0,-12 8 0,-3-1 0,-9 5 983,-2-2-315,11 5 162,-17-9-830,15 10 150,-18-4-150,10-1 0,0 5 0,-10-4 0,7 6 0,-15 0 0,7 7 0,-18-4 0,0 10 0,-13-7 0,-1 7 0,-6-3 0,1 4 0,-43 0 0,-20 25 0,0-10 0,-6 4-492,-3 9 0,-2 3 316,-6 0 0,2 1 176,10-4 0,2 0 0,-11 3 0,2-1 0,15-3 0,1 1 0,-18 2 0,-1 1 0,12-2 0,1-2-391,-5-2 1,0 0 390,6 4 0,1-3 0,-44 12 0,45-12 0,0 1 0,-31 9-170,-9 0 170,22-6 0,3-6 0,12-1 0,7 2 983,-5-9-696,22 6 540,-12-8-827,22 7 190,-13-8-190,12 7 0,-11-7 0,11 7 0,-12 0 0,13 1 0,-13-2 0,13 1 0,-6-7 0,7 6 0,1-7 0,5 2 0,2-5 0,4 0 0,1-1 0,-1-3 0,1 2 0,0-2 0,-5 5 0,-3-1 0,-4 1 0,-1 1 0,0 4 0,-6-3 0,5 4 0,-2 0 0,5-4 0,9 2 0,-4-5 0,10-1 0,44-3 0,8-10 0,30-10 0,0-10 0,-8-6 0,10-3 0,0 1 0,1-1 0,0 2 0,-1-2 0,2 0 0,-12 3 0,8-2 0,-7 9 0,9-8 0,2 6 0,-2-8 0,-10 3 0,8-2 0,-18 4 0,7-3 0,-19 10 0,-2-4 0,-9 13 0,-8-4 0,-6 6 0,-4 5 0,-10-1 0,5 6 0,-7-7 0,2 7 0,-1-7 0,4 7 0,-3-6 0,-36 11 0,-4 0 0,-36 17 0,10 1 0,-9 9 0,-4 1 0,-12 1 0,12-2 0,-21 4 0,17-3 0,-19 3 0,12 6 0,0-6 0,10 4 0,-7-14 0,19 3 0,0-6 0,14-1 0,8-3 0,7-6 0,3-1 0,-1 0 0,6 0 0,-6 5 0,1-4 0,5 4 0,-7-4 0,2-1 0,4-1 0,-4 2 0,-1-1 0,6 0 0,-5 0 0,6 0 0,0-1 0,-6 2 0,5-2 0,-6 6 0,1-3 0,4 2 0,-5-4 0,8 0 0,-1 0 0,0-1 0,7 0 0,0-1 0,0 0 0,4 0 0,-3 1 0,4-3 0,1-1 0,0 1 0,34-4 0,-6 2 0,62-10 0,-17-12 0,-14 4 0,4-2 0,1-4 0,-2 0 0,36-15-417,-31 14 0,-1 2 417,28-17 0,12-8 0,-46 24 0,1-1 0,31-29-275,-1 14 275,-5-5 0,-28 18 0,15-7 0,-26 9 0,15-3 822,-14-1-822,5 9 287,-8-9-287,-1 11 0,1-11 0,-1 10 0,1-5 0,-1 2 0,1 3 0,-8-4 0,-1 8 0,0-8 0,-6 10 0,6-12 0,-1 12 0,-6-7 0,8 3 0,-3-4 0,-3 4 0,12-7 0,-13 8 0,5-4 0,1 2 0,-6-2 0,6 3 0,-1-5 0,3 4 0,-1-4 0,6-2 0,-6 6 0,8-4 0,-9 0 0,7 4 0,-12-3 0,12 4 0,-13 1 0,5 0 0,1-1 0,-6 1 0,12-1 0,-4 0 0,7 0 0,-1-1 0,9-6 0,3 4 0,8-7 0,-7 3 0,5 3 0,-7-3 0,1 5 0,-3-4 0,-9 9 0,-6-7 0,-3 10 0,-12 1 0,-1-1 0,-6 3 0,0 2 0,4-3 0,-4 0 0,4 3 0,-4-2 0,6-2 0,1 3 0,5-6 0,-5 7 0,-2-5 0,-4 3 0,-1 2 0,4-4 0,-68 13 0,32 0 0,-78 8 0,41 6 0,-33 6 0,11 6-350,30-20 0,-1 0 350,-42 20 0,34-14 0,0 0 0,5 0 0,0 1 0,7-3 0,1 2-80,-42 12 80,20-7 0,-9 8 0,-1 1 0,11-2 0,2-2 0,21-8 0,-7 5 0,22-8 0,-12 1 697,21-4-697,-11 1 83,11-5-83,-4 5 0,7-6 0,-2 4 0,-5-3 0,5 9 0,-13-8 0,13 7 0,-13-6 0,5 8 0,-6-3 0,-1 6 0,-9-5 0,7 4 0,-5-3 0,14-3 0,-5 5 0,13-11 0,-5 6 0,5-9 0,8 1 0,0 0 0,6-6 0,3 4 0,25-7 0,2 2 0,21-8 0,2-9 0,3-2 0,20-5 0,-9-1 0,19 3 0,-8-10 0,1 5 0,7-2 0,-18-1 0,7 9 0,-9-10 0,-2 13 0,0-14 0,11 12 0,-7-4 0,18-3 0,-19 7 0,20-7 0,-9 1 0,10 4 0,1-12 0,-11 13 0,-2-5 0,-12 2 0,1 4 0,-9-2 0,-3 5 0,1 1 0,-7-1 0,6 1 0,-16 1 0,6 0 0,-13 2 0,1-1 0,-10 2 0,1 3 0,-4-1 0,2 6 0,-3-3 0,-1 0 0,4 0 0,-3-5 0,3 0 0,2 1 0,1-2 0,5-1 0,0 0 0,0 1 0,1-1 0,-6 2 0,4-1 0,-4 0 0,0 0 0,4-1 0,-10 3 0,5-1 0,-5 0 0,-2 5 0,1-4 0,1 3 0,-1-3 0,0 3 0,0-3 0,-4 0 0,1-3 0,-5-1 0,0 2 0,0-1 0,0 1 0,0-1 0,0 1 0,0-4 0,0-21 0,0 3 0,0-25 0,0-4 0,0 0 0,-7-9 0,-1 11 0,0 10 0,-2 10 0,9 15 0,-8 11 0,8 4 0,-8 4 0,7 40 0,-5-8 0,7 33 0,0-13 0,0-8 0,0 0 0,0-3 0,0-13 0,0 5 0,0-12 0,0 3 0,0-9 0,0 4 0,0-5 0,0 0 0,0 3 0,0-4 0,0 4 0,0-3 0,0 3 0,0-2 0,0 2 0,0-1 0,0-3 0,0 10 0,0-3 0,6 6 0,-5-1 0,7 2 0,-3-1 0,5-6 0,1 5 0,-7-10 0,0 4 0,-4-6 0,4 0 0,-3 3 0,2-2 0,-3 10 0,0 4 0,0 21 0,0 5 0,0 10 0,0 10 0,0-8 0,0-1 0,0-21 0,5-10 0,-4-9 0,4-4 0,-5-2 0,0-60 0,0 12 0,0-40 0,0 19 0,0 6 0,-6-10 0,4 0 0,-5 18 0,7-5 0,0 28 0,0-9 0,0 17 0,0-3 0,0 5 0,0-4 0,0 3 0,0-3 0,0 0 0,0 3 0,0-8 0,0 2 0,0-1 0,0-3 0,0 2 0,0 2 0,0 1 0,0 5 0,0 1 0,0-8 0,0 1 0,0-15 0,0 7 0,0-13 0,-5 6 0,4-8 0,-10 8 0,7 7 0,-7 3 0,4 11 0,-2-1 0,1 6 0,0-3 0,-6 0 0,-1-6 0,-1-2 0,-4 3 0,-3-4 0,1 0 0,-25-13 0,14 8 0,-28-25 0,12 22 0,-14-22 0,1-3 0,-2-3 0,-1-5 0,10 9 0,2 2 0,20 12 0,3 7 0,15 13 0,5 4 0,3 6 0,33-5 0,-6-4 0,28-7 0,-2-6 0,-7 0 0,-1 5 0,-3-2 0,-13 11 0,0-4 0,-8 11 0,-6 0 0,0 5 0,4 0 0,-3 0 0,8 0 0,-8 0 0,11 0 0,-11 0 0,5 0 0,-6 0 0,1 4 0,-5 8 0,-5 4 0,-36 19 0,-26 5 0,4-7 0,-9 3-492,-4 1 0,-3 2 0,-15 7 0,2-1 351,20-8 1,1-1-352,-9 1 0,1 0 269,14-1 1,1-2-178,-4-7 1,0 1 399,4 2 0,2-2 0,-23 6 0,13-3 983,28-11 0,-5 0 0,29-10-430,-5-4 422,13 2-975,-1-7 0,70 3 0,-2-20 0,8-2 0,13 7 0,6-1 0,-16-6 0,2-3 0,-3 1-492,8 1 0,0 1 0,18-10 0,2-2 0,-4 5 0,-2 0 0,2-3 0,-2-1 130,-1 5 0,-4 3 37,-21 1 1,-2-1 324,-7 3 0,-2-1 0,30-8 0,-26 5 983,-20 5 0,-11 9 0,-11-5 0,3 7 0,-9-3-589,3 3-394,-5-1 0,0 2 0,1-3 0,-2-1 0,2 5 0,-1-4 0,-48 4 0,-3-1 0,-36 8 0,1 6 0,8 7 0,-11-7 0,0 6-415,20-13 0,-3-2 415,-39 7 0,34-7 0,-2 0 0,8 0 0,4 0 0,-31 0 0,23 0 0,3 0 0,-13 0-27,23 0 0,1 0 27,-17 0 0,11 0 0,26 0 0,12 0 0,16-3 828,2-11-828,28-6 56,17-11-56,42-3 0,-1 0-427,-30 16 1,0-1 426,44-17 0,-43 18 0,1-1 0,42-17-329,-5 9 329,-22 4 0,-4 7 0,-18 3 0,6-1 0,-15 1 838,15-2-838,-15 2 344,7 6-344,-18-4 0,0 5 0,-7 1 0,-6-4 0,4 8 0,-10-7 0,5 7 0,-6-6 0,0 6 0,-34-3 0,-27 21 0,4-3 0,-8 3-492,-21 11 0,-5 1 0,0-1 0,0 1 491,1-2 0,0 0 1,-5 0 0,3 1 0,19-7 0,1 0-362,-9 5 1,2-1 361,15-8 0,2-3 0,-39 11 0,22-9 0,13-2 0,12 0 983,9-2-73,8 0-110,-6 0-800,13-5 0,-13 4 0,12-10 0,-4 10 0,-1-5 0,6 5 0,-5-4 0,-2 3 0,0-4 0,-8 7 0,-8 0 0,7 6 0,-8-5 0,9 4 0,1-5 0,7-2 0,6 0 0,10-2 0,4 0 0,1-1 0,-6 1 0,4 0 0,-9 2 0,10-3 0,-5-2 0,6 1 0,-1-5 0,63-2 0,-26-7 0,23-3 0,9-2 0,16-15-492,-23 9 0,4-1 482,3 4 1,3-1 9,8-3 0,2-1 0,-1 4 0,1 0 0,11-6 0,2-1-492,-6 0 0,1 2 64,7 4 1,-2 0 427,-24-2 0,-1 2-437,15 6 1,-3-1 436,-20-5 0,-3 0 0,14 6 0,-1 0 0,-6-7 0,-2 0 0,38-1 0,-23-11 863,-3 13-863,-10-4 983,-9 1-127,-2 5 127,-18-2-953,7 5-30,-13 1 0,6 0 0,-13 4 0,-2-1 0,-4 8 0,-1-8 0,3 7 0,-3-3 0,3 8 0,-4 0 0,3 11 0,-2-6 0,2 11 0,-2-10 0,2 4 0,-3-5 0,-1-2 0,-3 4 0,-3-1 0,0 1 0,0 1 0,0 2 0,0 0 0,0 0 0,0 0 0,-3-4 0,-4 10 0,3-5 0,-10 6 0,7 7 0,-15 3 0,5-2 0,-1 7 0,-2-13 0,7 6 0,-6-8 0,8-6 0,-2-1 0,-1-5 0,-1 5 0,-5-2 0,0 4 0,-9-6 0,7 1 0,-13 1 0,6 0 0,-8 1 0,8-2 0,1 1 0,8-2 0,4-3 0,4-3 0,-2-4 0,-2 4 0,-12-3 0,-1 4 0,-17 1 0,-1-4 0,-11 11 0,1-11 0,1 4 0,-1 1 0,0-6 0,9 11 0,10-10 0,11 3 0,11-1 0,2-3 0,7 2 0,-2-3 0,-9 4 0,7 1 0,-11 0 0,0 4 0,0-3 0,-6 5 0,7 0 0,1-1 0,-1 1 0,1-1 0,0 1 0,-2-1 0,8-4 0,-5 3 0,9-4 0,-4 4 0,6-4 0,-6 3 0,5-6 0,-5 6 0,7-7 0,0 5 0,-5-1 0,4 2 0,-9-1 0,6 1 0,-8-1 0,5-2 0,-7 6 0,0-9 0,6 8 0,2-9 0,4 4 0,2-4 0,-5 0 0,4 0 0,-3 0 0,-2 0 0,4 0 0,-5 0 0,0 0 0,5 0 0,-5 0 0,6 0 0,-1 0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235226-B145-4E10-983B-1CC3FFD77C77}"/>
              </a:ext>
            </a:extLst>
          </p:cNvPr>
          <p:cNvSpPr>
            <a:spLocks noGrp="1"/>
          </p:cNvSpPr>
          <p:nvPr>
            <p:ph type="hdr" sz="quarter"/>
          </p:nvPr>
        </p:nvSpPr>
        <p:spPr>
          <a:xfrm>
            <a:off x="0" y="0"/>
            <a:ext cx="2949575"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C4CFC5A7-8C8B-4687-B28B-5BF9AEB6A4DE}"/>
              </a:ext>
            </a:extLst>
          </p:cNvPr>
          <p:cNvSpPr>
            <a:spLocks noGrp="1"/>
          </p:cNvSpPr>
          <p:nvPr>
            <p:ph type="dt" idx="1"/>
          </p:nvPr>
        </p:nvSpPr>
        <p:spPr>
          <a:xfrm>
            <a:off x="3854450" y="0"/>
            <a:ext cx="2949575"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E418932-800F-49B7-9B85-80D8118CABFE}" type="datetimeFigureOut">
              <a:rPr lang="en-GB"/>
              <a:pPr>
                <a:defRPr/>
              </a:pPr>
              <a:t>08/07/2021</a:t>
            </a:fld>
            <a:endParaRPr lang="en-GB"/>
          </a:p>
        </p:txBody>
      </p:sp>
      <p:sp>
        <p:nvSpPr>
          <p:cNvPr id="4" name="Slide Image Placeholder 3">
            <a:extLst>
              <a:ext uri="{FF2B5EF4-FFF2-40B4-BE49-F238E27FC236}">
                <a16:creationId xmlns:a16="http://schemas.microsoft.com/office/drawing/2014/main" id="{46F1F158-007E-427F-8465-C2613159418F}"/>
              </a:ext>
            </a:extLst>
          </p:cNvPr>
          <p:cNvSpPr>
            <a:spLocks noGrp="1" noRot="1" noChangeAspect="1"/>
          </p:cNvSpPr>
          <p:nvPr>
            <p:ph type="sldImg" idx="2"/>
          </p:nvPr>
        </p:nvSpPr>
        <p:spPr>
          <a:xfrm>
            <a:off x="88900" y="746125"/>
            <a:ext cx="6627813" cy="3729038"/>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44E36E06-D37F-4889-B95F-01BE44729479}"/>
              </a:ext>
            </a:extLst>
          </p:cNvPr>
          <p:cNvSpPr>
            <a:spLocks noGrp="1"/>
          </p:cNvSpPr>
          <p:nvPr>
            <p:ph type="body" sz="quarter" idx="3"/>
          </p:nvPr>
        </p:nvSpPr>
        <p:spPr>
          <a:xfrm>
            <a:off x="681038" y="4722813"/>
            <a:ext cx="5443537" cy="4475162"/>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07F15012-0BDA-4DFA-8088-A120A094BDD7}"/>
              </a:ext>
            </a:extLst>
          </p:cNvPr>
          <p:cNvSpPr>
            <a:spLocks noGrp="1"/>
          </p:cNvSpPr>
          <p:nvPr>
            <p:ph type="ftr" sz="quarter" idx="4"/>
          </p:nvPr>
        </p:nvSpPr>
        <p:spPr>
          <a:xfrm>
            <a:off x="0" y="9445625"/>
            <a:ext cx="2949575" cy="4968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39AE7443-C6D5-424B-AFA3-DE5D710955E3}"/>
              </a:ext>
            </a:extLst>
          </p:cNvPr>
          <p:cNvSpPr>
            <a:spLocks noGrp="1"/>
          </p:cNvSpPr>
          <p:nvPr>
            <p:ph type="sldNum" sz="quarter" idx="5"/>
          </p:nvPr>
        </p:nvSpPr>
        <p:spPr>
          <a:xfrm>
            <a:off x="3854450" y="9445625"/>
            <a:ext cx="2949575"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20FE0A2-34EE-413D-B87D-BE548BE2D9D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tinyletter.com/TuringWay"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Hi everyone, my name is </a:t>
            </a:r>
            <a:r>
              <a:rPr lang="en-GB" sz="1200" kern="1200" dirty="0" err="1">
                <a:solidFill>
                  <a:schemeClr val="tx1"/>
                </a:solidFill>
                <a:effectLst/>
                <a:latin typeface="+mn-lt"/>
                <a:ea typeface="+mn-ea"/>
                <a:cs typeface="+mn-cs"/>
              </a:rPr>
              <a:t>Malvika</a:t>
            </a:r>
            <a:r>
              <a:rPr lang="en-GB" sz="1200" kern="1200" dirty="0">
                <a:solidFill>
                  <a:schemeClr val="tx1"/>
                </a:solidFill>
                <a:effectLst/>
                <a:latin typeface="+mn-lt"/>
                <a:ea typeface="+mn-ea"/>
                <a:cs typeface="+mn-cs"/>
              </a:rPr>
              <a:t> Sharan, and I will be talking about </a:t>
            </a:r>
            <a:r>
              <a:rPr lang="en-GB" sz="1200" i="1" kern="1200" dirty="0">
                <a:solidFill>
                  <a:schemeClr val="tx1"/>
                </a:solidFill>
                <a:latin typeface="+mn-lt"/>
                <a:ea typeface="+mn-ea"/>
                <a:cs typeface="+mn-cs"/>
              </a:rPr>
              <a:t>The Turing Way </a:t>
            </a:r>
            <a:r>
              <a:rPr lang="en-GB" sz="1200" i="0" kern="1200" dirty="0">
                <a:solidFill>
                  <a:schemeClr val="tx1"/>
                </a:solidFill>
                <a:latin typeface="+mn-lt"/>
                <a:ea typeface="+mn-ea"/>
                <a:cs typeface="+mn-cs"/>
              </a:rPr>
              <a:t>project and the community approaches to building a Guide to Reproducible, Ethical and Collaborative Research</a:t>
            </a:r>
            <a:endParaRPr lang="en-GB" sz="120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a:t>
            </a:fld>
            <a:endParaRPr lang="en-GB" altLang="en-US"/>
          </a:p>
        </p:txBody>
      </p:sp>
    </p:spTree>
    <p:extLst>
      <p:ext uri="{BB962C8B-B14F-4D97-AF65-F5344CB8AC3E}">
        <p14:creationId xmlns:p14="http://schemas.microsoft.com/office/powerpoint/2010/main" val="2109977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Turing Way is an open source project that involves and supports its diverse community in making data science reproducible, ethical, collaborative and inclusive for everyone. We believe that to make our project truly beneficial and comprehensible for as many people as possible we need to collaborate with people with diverse skills, backgrounds, lived experiences and domain knowledge.	</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a:t>
            </a:fld>
            <a:endParaRPr lang="en-GB" altLang="en-US"/>
          </a:p>
        </p:txBody>
      </p:sp>
    </p:spTree>
    <p:extLst>
      <p:ext uri="{BB962C8B-B14F-4D97-AF65-F5344CB8AC3E}">
        <p14:creationId xmlns:p14="http://schemas.microsoft.com/office/powerpoint/2010/main" val="213514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It is a part of the Alan Turing Institute, which is the National Institute for data science and artificial intelligence in the UK. </a:t>
            </a: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a:t>
            </a:fld>
            <a:endParaRPr lang="en-GB" altLang="en-US"/>
          </a:p>
        </p:txBody>
      </p:sp>
    </p:spTree>
    <p:extLst>
      <p:ext uri="{BB962C8B-B14F-4D97-AF65-F5344CB8AC3E}">
        <p14:creationId xmlns:p14="http://schemas.microsoft.com/office/powerpoint/2010/main" val="442262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And it is developed under the research programme called tools, practices and system. The core values of this program to embed values for trustworthy systems, transparent reporting, inclusive interoperable design, ethical integrity, respectful co-creation, and leadership in open research. The Turing Way sits across most of these goals and provides a central resource for good practices to all our researchers within the UK and internationally.</a:t>
            </a:r>
          </a:p>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4</a:t>
            </a:fld>
            <a:endParaRPr lang="en-GB" altLang="en-US"/>
          </a:p>
        </p:txBody>
      </p:sp>
    </p:spTree>
    <p:extLst>
      <p:ext uri="{BB962C8B-B14F-4D97-AF65-F5344CB8AC3E}">
        <p14:creationId xmlns:p14="http://schemas.microsoft.com/office/powerpoint/2010/main" val="1541587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It was started as a book on reproducibility by Kirstie Whitaker, who is the project lead. Shared as a lightly opinionated guide, this book provides reproducible tools and practices to help ensure that the PhD students, postdocs, PI, funding teams, policymakers and all different stakeholders in research know what their responsibility of reproducibility is, where they can make an impact, and how they can make their work more efficient and understandable.</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6162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Reproducibility:</a:t>
            </a:r>
            <a:r>
              <a:rPr lang="en-GB" sz="1200" kern="1200" dirty="0">
                <a:solidFill>
                  <a:schemeClr val="tx1"/>
                </a:solidFill>
                <a:effectLst/>
                <a:latin typeface="+mn-lt"/>
                <a:ea typeface="+mn-ea"/>
                <a:cs typeface="+mn-cs"/>
              </a:rPr>
              <a:t> When the same analysis is applied to the same data, it should give the same result. There are other concepts around reproducibility like replicability, robustness and generalisability, but reproducibility should be maintained as a minimum criteria to ensure quality and integrity of our research.</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5289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project started to involve contributors who documented best practices, guidance and recommendations in chapters, describing various concepts and tools that can ensure the reproducibility aspects of our work.</a:t>
            </a:r>
          </a:p>
          <a:p>
            <a:r>
              <a:rPr lang="en-GB" sz="1200" kern="1200" dirty="0">
                <a:solidFill>
                  <a:schemeClr val="tx1"/>
                </a:solidFill>
                <a:effectLst/>
                <a:latin typeface="+mn-lt"/>
                <a:ea typeface="+mn-ea"/>
                <a:cs typeface="+mn-cs"/>
              </a:rPr>
              <a:t>These chapter include topics such as open research, version control, licensing, data management, code testing and reviewing, continuous integration and so 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65947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It is apparent that reproducibility may be defined quite simply, but it involves making complex decisions at every step of the way.</a:t>
            </a:r>
          </a:p>
          <a:p>
            <a:pPr lvl="0" fontAlgn="base"/>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integration of our personal values as well as biases starts right when we have a research idea. we start by communicating our ideas with the potential collaborators, plan and design the work. Then we choose and describe the protocol and collect data sets. As the research goes on, we continue processing and wrangling our data, conduct our studies and analysis, publish our data along with other research components so everybody can access it. Then comes the archiving that can ensure that our data is reusable, meaning, that someone else can go through this whole process of reproducing or building upon our work.</a:t>
            </a:r>
          </a:p>
          <a:p>
            <a:pPr lvl="0" fontAlgn="base"/>
            <a:r>
              <a:rPr lang="en-GB" sz="1200" kern="1200" dirty="0">
                <a:solidFill>
                  <a:schemeClr val="tx1"/>
                </a:solidFill>
                <a:effectLst/>
                <a:latin typeface="+mn-lt"/>
                <a:ea typeface="+mn-ea"/>
                <a:cs typeface="+mn-cs"/>
              </a:rPr>
              <a:t>That's quite an overwhelming process and it involves making .</a:t>
            </a:r>
          </a:p>
          <a:p>
            <a:pPr lvl="0" fontAlgn="base"/>
            <a:r>
              <a:rPr lang="en-GB" sz="1200" kern="1200" dirty="0">
                <a:solidFill>
                  <a:schemeClr val="tx1"/>
                </a:solidFill>
                <a:effectLst/>
                <a:latin typeface="+mn-lt"/>
                <a:ea typeface="+mn-ea"/>
                <a:cs typeface="+mn-cs"/>
              </a:rPr>
              <a:t>Moreover, it does not "just" involve the data practices, but also include the way we communicate our work with others, how do we design our project, how efficiently we collaborate with each other. All these while ensuring the highest ethical standards in our research.</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6684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4:notes"/>
          <p:cNvSpPr txBox="1">
            <a:spLocks noGrp="1"/>
          </p:cNvSpPr>
          <p:nvPr>
            <p:ph type="body" idx="1"/>
          </p:nvPr>
        </p:nvSpPr>
        <p:spPr>
          <a:xfrm>
            <a:off x="681038" y="4722813"/>
            <a:ext cx="5443537" cy="4475162"/>
          </a:xfrm>
          <a:prstGeom prst="rect">
            <a:avLst/>
          </a:prstGeom>
          <a:noFill/>
          <a:ln>
            <a:noFill/>
          </a:ln>
        </p:spPr>
        <p:txBody>
          <a:bodyPr spcFirstLastPara="1" wrap="square" lIns="91425" tIns="45700" rIns="91425" bIns="45700" anchor="t" anchorCtr="0">
            <a:noAutofit/>
          </a:bodyPr>
          <a:lstStyle/>
          <a:p>
            <a:r>
              <a:rPr lang="en-GB" sz="1200" kern="1200" dirty="0">
                <a:solidFill>
                  <a:schemeClr val="tx1"/>
                </a:solidFill>
                <a:effectLst/>
                <a:latin typeface="+mn-lt"/>
                <a:ea typeface="+mn-ea"/>
                <a:cs typeface="+mn-cs"/>
              </a:rPr>
              <a:t>In order to accommodate all these requirements in research and data science, the project expanded to include four more guides: in addition to the guide for reproducible research, we have guides for project design, communication, collaboration and ethical research. </a:t>
            </a:r>
          </a:p>
          <a:p>
            <a:r>
              <a:rPr lang="en-GB" sz="1200" kern="1200" dirty="0">
                <a:solidFill>
                  <a:schemeClr val="tx1"/>
                </a:solidFill>
                <a:effectLst/>
                <a:latin typeface="+mn-lt"/>
                <a:ea typeface="+mn-ea"/>
                <a:cs typeface="+mn-cs"/>
              </a:rPr>
              <a:t>We also record all the community practices that we are developing and practising within the Turing Way in our community handbook.</a:t>
            </a:r>
          </a:p>
        </p:txBody>
      </p:sp>
      <p:sp>
        <p:nvSpPr>
          <p:cNvPr id="371" name="Google Shape;371;p4:notes"/>
          <p:cNvSpPr txBox="1">
            <a:spLocks noGrp="1"/>
          </p:cNvSpPr>
          <p:nvPr>
            <p:ph type="sldNum" idx="12"/>
          </p:nvPr>
        </p:nvSpPr>
        <p:spPr>
          <a:xfrm>
            <a:off x="3854450" y="9445625"/>
            <a:ext cx="2949575"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We have seen our project and community grow in the last two years. We currently host over 160 sub-chapters across five guides. </a:t>
            </a:r>
          </a:p>
          <a:p>
            <a:pPr lvl="0" fontAlgn="base"/>
            <a:r>
              <a:rPr lang="en-GB" sz="1200" kern="1200" dirty="0">
                <a:solidFill>
                  <a:schemeClr val="tx1"/>
                </a:solidFill>
                <a:effectLst/>
                <a:latin typeface="+mn-lt"/>
                <a:ea typeface="+mn-ea"/>
                <a:cs typeface="+mn-cs"/>
              </a:rPr>
              <a:t>In order to ensure that our community members are able to participate irrespective of their previous experience of working with the Open Source or data science community, we provide the resources, guidance, templates, training and pathways that they can use to stay involved in the community. </a:t>
            </a:r>
          </a:p>
          <a:p>
            <a:pPr lvl="0" fontAlgn="base"/>
            <a:r>
              <a:rPr lang="en-GB" sz="1200" kern="1200" dirty="0">
                <a:solidFill>
                  <a:schemeClr val="tx1"/>
                </a:solidFill>
                <a:effectLst/>
                <a:latin typeface="+mn-lt"/>
                <a:ea typeface="+mn-ea"/>
                <a:cs typeface="+mn-cs"/>
              </a:rPr>
              <a:t>We have over 270 direct contributors on GitHub, where we develop our resources and 1000s of users. For example, our illustrations, which I have intensively used in my talk, have been downloaded over 5000 times. </a:t>
            </a:r>
          </a:p>
          <a:p>
            <a:pPr lvl="0" fontAlgn="base"/>
            <a:r>
              <a:rPr lang="en-GB" sz="1200" kern="1200" dirty="0">
                <a:solidFill>
                  <a:schemeClr val="tx1"/>
                </a:solidFill>
                <a:effectLst/>
                <a:latin typeface="+mn-lt"/>
                <a:ea typeface="+mn-ea"/>
                <a:cs typeface="+mn-cs"/>
              </a:rPr>
              <a:t>We have over 550 subscribers of our newsletters, over 2000 Twitter followers and over 200 people who participate on Slack and witness the day to day conversations. For a community that started at a grassroot level, we are very grateful to have these members working with us.</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48341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Turing Way is not a book that you read from cover to cover – you simply should not. Start with the tool, concept and method that you need now, in your current work.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We are working to improve how people interact with the book and give multiple entry point that people can select based on their area of research and project’s maturation level. If you are new to reproducibility and open science, I suggest you to start with the overview of project design. Mariana </a:t>
            </a:r>
            <a:r>
              <a:rPr lang="en-GB" sz="1200" kern="1200" dirty="0" err="1">
                <a:solidFill>
                  <a:schemeClr val="tx1"/>
                </a:solidFill>
                <a:effectLst/>
                <a:latin typeface="+mn-lt"/>
                <a:ea typeface="+mn-ea"/>
                <a:cs typeface="+mn-cs"/>
              </a:rPr>
              <a:t>Vivas</a:t>
            </a:r>
            <a:r>
              <a:rPr lang="en-GB" sz="1200" kern="1200" dirty="0">
                <a:solidFill>
                  <a:schemeClr val="tx1"/>
                </a:solidFill>
                <a:effectLst/>
                <a:latin typeface="+mn-lt"/>
                <a:ea typeface="+mn-ea"/>
                <a:cs typeface="+mn-cs"/>
              </a:rPr>
              <a:t>, a graduate student from Venezuela worked with me to curate important chapters on reproducibility, communication and collaboration approaches that we recommend any research projects to apply.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24852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6: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6:notes"/>
          <p:cNvSpPr txBox="1">
            <a:spLocks noGrp="1"/>
          </p:cNvSpPr>
          <p:nvPr>
            <p:ph type="body" idx="1"/>
          </p:nvPr>
        </p:nvSpPr>
        <p:spPr>
          <a:xfrm>
            <a:off x="681038" y="4722813"/>
            <a:ext cx="5443537" cy="447516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With that background, I want to highlight the guide for ethical research.</a:t>
            </a:r>
            <a:br>
              <a:rPr lang="en-GB" dirty="0"/>
            </a:br>
            <a:r>
              <a:rPr lang="en-GB" dirty="0"/>
              <a:t>The aim of is guide is to support data scientists - and researchers using data science - to work in an ethical way. We start from the position that as data science researchers, we have an obligation to consider the impact of our research. </a:t>
            </a:r>
            <a:endParaRPr dirty="0"/>
          </a:p>
        </p:txBody>
      </p:sp>
      <p:sp>
        <p:nvSpPr>
          <p:cNvPr id="396" name="Google Shape;396;p6:notes"/>
          <p:cNvSpPr txBox="1">
            <a:spLocks noGrp="1"/>
          </p:cNvSpPr>
          <p:nvPr>
            <p:ph type="sldNum" idx="12"/>
          </p:nvPr>
        </p:nvSpPr>
        <p:spPr>
          <a:xfrm>
            <a:off x="3854450" y="9445625"/>
            <a:ext cx="2949575"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2:notes"/>
          <p:cNvSpPr txBox="1">
            <a:spLocks noGrp="1"/>
          </p:cNvSpPr>
          <p:nvPr>
            <p:ph type="body" idx="1"/>
          </p:nvPr>
        </p:nvSpPr>
        <p:spPr>
          <a:xfrm>
            <a:off x="681038" y="4722813"/>
            <a:ext cx="5443537" cy="44751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r>
              <a:rPr lang="en-GB" dirty="0"/>
              <a:t>As we already discussed, that we as researchers and data handlers make decisions throughout the lifecycle of our data-based projects – from project design to model development to system level deployment. </a:t>
            </a:r>
            <a:br>
              <a:rPr lang="en-GB" dirty="0"/>
            </a:br>
            <a:br>
              <a:rPr lang="en-GB" dirty="0"/>
            </a:br>
            <a:r>
              <a:rPr lang="en-GB" dirty="0"/>
              <a:t>As scientists, we have a duty to ensure that our work meets the highest scientific standards. We also have an obligation to ensure that our work maintains the highest level of moral integrity: especially when it impacts people’s lives. </a:t>
            </a:r>
          </a:p>
          <a:p>
            <a:pPr marL="0" marR="0" lvl="0" indent="0" algn="l" rtl="0">
              <a:lnSpc>
                <a:spcPct val="100000"/>
              </a:lnSpc>
              <a:spcBef>
                <a:spcPts val="360"/>
              </a:spcBef>
              <a:spcAft>
                <a:spcPts val="0"/>
              </a:spcAft>
              <a:buClr>
                <a:schemeClr val="dk1"/>
              </a:buClr>
              <a:buSzPts val="1200"/>
              <a:buFont typeface="Calibri"/>
              <a:buNone/>
            </a:pPr>
            <a:r>
              <a:rPr lang="en-GB" dirty="0"/>
              <a:t>This impact on lives can be through the process we build in conducting the research, data we collect and use, or through the data products we build for others. It can also be through the policies that we follow at our organisations, and the working conditions that we create for others in our teams.</a:t>
            </a:r>
            <a:endParaRPr dirty="0"/>
          </a:p>
        </p:txBody>
      </p:sp>
      <p:sp>
        <p:nvSpPr>
          <p:cNvPr id="351" name="Google Shape;351;p2:notes"/>
          <p:cNvSpPr txBox="1">
            <a:spLocks noGrp="1"/>
          </p:cNvSpPr>
          <p:nvPr>
            <p:ph type="sldNum" idx="12"/>
          </p:nvPr>
        </p:nvSpPr>
        <p:spPr>
          <a:xfrm>
            <a:off x="3854450" y="9445625"/>
            <a:ext cx="2949575"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7: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7:notes"/>
          <p:cNvSpPr txBox="1">
            <a:spLocks noGrp="1"/>
          </p:cNvSpPr>
          <p:nvPr>
            <p:ph type="body" idx="1"/>
          </p:nvPr>
        </p:nvSpPr>
        <p:spPr>
          <a:xfrm>
            <a:off x="681038" y="4722813"/>
            <a:ext cx="5443537" cy="447516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So far, contributors to the Guide to Ethical Research have contributed chapters introducing the concepts, case study on working with institutional ethics boards, ethics in preclinical research, and relationship between ethics, law, policy and human right.</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But we don't see ethics as a static or one-off part of the research process. Ethical research includes recognising where your data comes from, and the impact of collecting and using it in your work. </a:t>
            </a:r>
            <a:endParaRPr dirty="0"/>
          </a:p>
          <a:p>
            <a:pPr marL="0" lvl="0" indent="0" algn="l" rtl="0">
              <a:lnSpc>
                <a:spcPct val="100000"/>
              </a:lnSpc>
              <a:spcBef>
                <a:spcPts val="360"/>
              </a:spcBef>
              <a:spcAft>
                <a:spcPts val="0"/>
              </a:spcAft>
              <a:buSzPts val="1400"/>
              <a:buNone/>
            </a:pPr>
            <a:endParaRPr lang="en-GB" dirty="0"/>
          </a:p>
          <a:p>
            <a:pPr marL="0" lvl="0" indent="0" algn="l" rtl="0">
              <a:lnSpc>
                <a:spcPct val="100000"/>
              </a:lnSpc>
              <a:spcBef>
                <a:spcPts val="360"/>
              </a:spcBef>
              <a:spcAft>
                <a:spcPts val="0"/>
              </a:spcAft>
              <a:buSzPts val="1400"/>
              <a:buNone/>
            </a:pPr>
            <a:r>
              <a:rPr lang="en-GB" dirty="0"/>
              <a:t>I would like to acknowledge Laura Carter, Ismael </a:t>
            </a:r>
            <a:r>
              <a:rPr lang="en-GB" dirty="0" err="1"/>
              <a:t>Kerroubi</a:t>
            </a:r>
            <a:r>
              <a:rPr lang="en-GB" dirty="0"/>
              <a:t> Garcia, Arielle Bennett and Laura </a:t>
            </a:r>
            <a:r>
              <a:rPr lang="en-GB" dirty="0" err="1"/>
              <a:t>Acion</a:t>
            </a:r>
            <a:r>
              <a:rPr lang="en-GB" dirty="0"/>
              <a:t> who are the core contributors of this guide and mentored many new contributors in developing and reviewing resources.</a:t>
            </a:r>
            <a:endParaRPr dirty="0"/>
          </a:p>
          <a:p>
            <a:pPr marL="0" lvl="0" indent="0" algn="l" rtl="0">
              <a:lnSpc>
                <a:spcPct val="100000"/>
              </a:lnSpc>
              <a:spcBef>
                <a:spcPts val="360"/>
              </a:spcBef>
              <a:spcAft>
                <a:spcPts val="0"/>
              </a:spcAft>
              <a:buSzPts val="1400"/>
              <a:buNone/>
            </a:pPr>
            <a:endParaRPr dirty="0"/>
          </a:p>
        </p:txBody>
      </p:sp>
      <p:sp>
        <p:nvSpPr>
          <p:cNvPr id="405" name="Google Shape;405;p7:notes"/>
          <p:cNvSpPr txBox="1">
            <a:spLocks noGrp="1"/>
          </p:cNvSpPr>
          <p:nvPr>
            <p:ph type="sldNum" idx="12"/>
          </p:nvPr>
        </p:nvSpPr>
        <p:spPr>
          <a:xfrm>
            <a:off x="3854450" y="9445625"/>
            <a:ext cx="2949575"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In the current version of the guide, you can read a case study written by Ismael describing </a:t>
            </a:r>
            <a:r>
              <a:rPr lang="en-GB" b="1" dirty="0"/>
              <a:t>Research Ethics Committees </a:t>
            </a:r>
            <a:r>
              <a:rPr lang="en-GB" b="1" dirty="0" err="1"/>
              <a:t>Processes.</a:t>
            </a:r>
            <a:r>
              <a:rPr lang="en-GB" dirty="0" err="1"/>
              <a:t>There</a:t>
            </a:r>
            <a:r>
              <a:rPr lang="en-GB" dirty="0"/>
              <a:t> are many ways for research ethics committees to develop their review framework. In this case study, we explore five areas of ethical concerns where a review committee will raise questions that we should aim to address from the start. These areas include: </a:t>
            </a:r>
            <a:r>
              <a:rPr lang="en-GB" sz="1200" dirty="0">
                <a:solidFill>
                  <a:schemeClr val="bg1"/>
                </a:solidFill>
              </a:rPr>
              <a:t>Project description, Data &amp; Methodology, Consent, Privacy &amp; Security and Further Societal Consequences</a:t>
            </a:r>
            <a:endParaRPr lang="en-GB" dirty="0"/>
          </a:p>
          <a:p>
            <a:endParaRPr lang="en-GB" dirty="0"/>
          </a:p>
          <a:p>
            <a:r>
              <a:rPr lang="en-GB" dirty="0"/>
              <a:t>You can read about why each of this element is important and specific considerations a researcher might make when preparing a response.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1" dirty="0"/>
          </a:p>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15</a:t>
            </a:fld>
            <a:endParaRPr lang="en-GB" altLang="en-US"/>
          </a:p>
        </p:txBody>
      </p:sp>
    </p:spTree>
    <p:extLst>
      <p:ext uri="{BB962C8B-B14F-4D97-AF65-F5344CB8AC3E}">
        <p14:creationId xmlns:p14="http://schemas.microsoft.com/office/powerpoint/2010/main" val="2494029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d4dbcd06de_0_47: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gd4dbcd06de_0_47:notes"/>
          <p:cNvSpPr txBox="1">
            <a:spLocks noGrp="1"/>
          </p:cNvSpPr>
          <p:nvPr>
            <p:ph type="body" idx="1"/>
          </p:nvPr>
        </p:nvSpPr>
        <p:spPr>
          <a:xfrm>
            <a:off x="681038" y="4722813"/>
            <a:ext cx="5443500" cy="447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Ethical data science research also includes making sure that ethical work is grounded within existing human rights frameworks. Laura Carter has written a chapter explaining the relation between ethics, law, policy and human rights.</a:t>
            </a:r>
            <a:endParaRPr dirty="0"/>
          </a:p>
          <a:p>
            <a:pPr marL="0" lvl="0" indent="0" algn="l" rtl="0">
              <a:lnSpc>
                <a:spcPct val="100000"/>
              </a:lnSpc>
              <a:spcBef>
                <a:spcPts val="0"/>
              </a:spcBef>
              <a:spcAft>
                <a:spcPts val="0"/>
              </a:spcAft>
              <a:buSzPts val="1400"/>
              <a:buNone/>
            </a:pPr>
            <a:r>
              <a:rPr lang="en-GB" dirty="0"/>
              <a:t>In her words: Human rights are defined in law. This means in many ways they are less malleable than ethics. The laws governing human rights, and the ways that they are implemented, are agreed internationally. A violation of human rights is a violation wherever it happens.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This is not necessarily true of codes of ethics. An action that one group of people sees as ethical, may be seen as unethical by others.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There is a wider shared understanding of what human rights means across different countries, cultures and groups of people.</a:t>
            </a:r>
            <a:r>
              <a:rPr lang="en-GB" dirty="0">
                <a:solidFill>
                  <a:schemeClr val="tx1"/>
                </a:solidFill>
              </a:rPr>
              <a:t> </a:t>
            </a:r>
            <a:r>
              <a:rPr lang="en-GB" dirty="0">
                <a:solidFill>
                  <a:srgbClr val="1C1C1C"/>
                </a:solidFill>
              </a:rPr>
              <a:t>It’s important to recognise that the work required to respect, protect, and fulfil human rights looks different for different people, and that means it’s important to listen to everyone about what being able to enjoy their human rights means to them</a:t>
            </a:r>
            <a:endParaRPr dirty="0"/>
          </a:p>
          <a:p>
            <a:pPr marL="0" lvl="0" indent="0" algn="l" rtl="0">
              <a:lnSpc>
                <a:spcPct val="115000"/>
              </a:lnSpc>
              <a:spcBef>
                <a:spcPts val="1200"/>
              </a:spcBef>
              <a:spcAft>
                <a:spcPts val="0"/>
              </a:spcAft>
              <a:buSzPts val="1100"/>
              <a:buNone/>
            </a:pPr>
            <a:r>
              <a:rPr lang="en-GB" sz="1100" dirty="0">
                <a:latin typeface="Arial"/>
                <a:ea typeface="Arial"/>
                <a:cs typeface="Arial"/>
                <a:sym typeface="Arial"/>
              </a:rPr>
              <a:t>Making sure that research complies with human rights is not just about ensuring that it doesn't harm. It can also be about doing work that is actively pro-rights.</a:t>
            </a:r>
            <a:endParaRPr sz="1100" dirty="0">
              <a:latin typeface="Arial"/>
              <a:ea typeface="Arial"/>
              <a:cs typeface="Arial"/>
              <a:sym typeface="Arial"/>
            </a:endParaRPr>
          </a:p>
          <a:p>
            <a:pPr marL="0" lvl="0" indent="0" algn="l" rtl="0">
              <a:lnSpc>
                <a:spcPct val="115000"/>
              </a:lnSpc>
              <a:spcBef>
                <a:spcPts val="1200"/>
              </a:spcBef>
              <a:spcAft>
                <a:spcPts val="0"/>
              </a:spcAft>
              <a:buSzPts val="1100"/>
              <a:buNone/>
            </a:pPr>
            <a:r>
              <a:rPr lang="en-GB" sz="1100" dirty="0">
                <a:latin typeface="Arial"/>
                <a:ea typeface="Arial"/>
                <a:cs typeface="Arial"/>
                <a:sym typeface="Arial"/>
              </a:rPr>
              <a:t>Researchers and data scientists should, in general ensure that they respect, protect, and fulfil human rights: </a:t>
            </a:r>
            <a:endParaRPr sz="1100" dirty="0">
              <a:latin typeface="Arial"/>
              <a:ea typeface="Arial"/>
              <a:cs typeface="Arial"/>
              <a:sym typeface="Arial"/>
            </a:endParaRPr>
          </a:p>
          <a:p>
            <a:pPr marL="457200" lvl="0" indent="-298450" algn="l" rtl="0">
              <a:lnSpc>
                <a:spcPct val="115000"/>
              </a:lnSpc>
              <a:spcBef>
                <a:spcPts val="1200"/>
              </a:spcBef>
              <a:spcAft>
                <a:spcPts val="0"/>
              </a:spcAft>
              <a:buClr>
                <a:schemeClr val="dk1"/>
              </a:buClr>
              <a:buSzPts val="1100"/>
              <a:buChar char="●"/>
            </a:pPr>
            <a:r>
              <a:rPr lang="en-GB" sz="1100" dirty="0">
                <a:latin typeface="Arial"/>
                <a:ea typeface="Arial"/>
                <a:cs typeface="Arial"/>
                <a:sym typeface="Arial"/>
              </a:rPr>
              <a:t>this means not doing work that itself abuses human rights</a:t>
            </a:r>
            <a:endParaRPr sz="1100" dirty="0">
              <a:latin typeface="Arial"/>
              <a:ea typeface="Arial"/>
              <a:cs typeface="Arial"/>
              <a:sym typeface="Arial"/>
            </a:endParaRPr>
          </a:p>
          <a:p>
            <a:pPr marL="457200" lvl="0" indent="-298450" algn="l" rtl="0">
              <a:lnSpc>
                <a:spcPct val="115000"/>
              </a:lnSpc>
              <a:spcBef>
                <a:spcPts val="0"/>
              </a:spcBef>
              <a:spcAft>
                <a:spcPts val="0"/>
              </a:spcAft>
              <a:buClr>
                <a:schemeClr val="dk1"/>
              </a:buClr>
              <a:buSzPts val="1100"/>
              <a:buChar char="●"/>
            </a:pPr>
            <a:r>
              <a:rPr lang="en-GB" sz="1100" dirty="0">
                <a:latin typeface="Arial"/>
                <a:ea typeface="Arial"/>
                <a:cs typeface="Arial"/>
                <a:sym typeface="Arial"/>
              </a:rPr>
              <a:t>It also means trying to ensure that their work cannot be used by others to abuse human rights</a:t>
            </a:r>
            <a:endParaRPr sz="1100" dirty="0">
              <a:latin typeface="Arial"/>
              <a:ea typeface="Arial"/>
              <a:cs typeface="Arial"/>
              <a:sym typeface="Arial"/>
            </a:endParaRPr>
          </a:p>
          <a:p>
            <a:pPr marL="457200" lvl="0" indent="-298450" algn="l" rtl="0">
              <a:lnSpc>
                <a:spcPct val="115000"/>
              </a:lnSpc>
              <a:spcBef>
                <a:spcPts val="0"/>
              </a:spcBef>
              <a:spcAft>
                <a:spcPts val="0"/>
              </a:spcAft>
              <a:buClr>
                <a:schemeClr val="dk1"/>
              </a:buClr>
              <a:buSzPts val="1100"/>
              <a:buChar char="●"/>
            </a:pPr>
            <a:r>
              <a:rPr lang="en-GB" sz="1100" b="1" dirty="0">
                <a:latin typeface="Arial"/>
                <a:ea typeface="Arial"/>
                <a:cs typeface="Arial"/>
                <a:sym typeface="Arial"/>
              </a:rPr>
              <a:t>And it also </a:t>
            </a:r>
            <a:r>
              <a:rPr lang="en-GB" sz="1100" dirty="0">
                <a:latin typeface="Arial"/>
                <a:ea typeface="Arial"/>
                <a:cs typeface="Arial"/>
                <a:sym typeface="Arial"/>
              </a:rPr>
              <a:t>means doing work that actively helps other people be able to enjoy all their human rights</a:t>
            </a:r>
          </a:p>
          <a:p>
            <a:pPr marL="0" lvl="0" indent="0" algn="l" rtl="0">
              <a:lnSpc>
                <a:spcPct val="100000"/>
              </a:lnSpc>
              <a:spcBef>
                <a:spcPts val="1200"/>
              </a:spcBef>
              <a:spcAft>
                <a:spcPts val="0"/>
              </a:spcAft>
              <a:buSzPts val="1400"/>
              <a:buNone/>
            </a:pPr>
            <a:r>
              <a:rPr lang="en-GB" sz="1100" dirty="0">
                <a:solidFill>
                  <a:srgbClr val="1C1C1C"/>
                </a:solidFill>
              </a:rPr>
              <a:t>There are accountability and enforcement mechanisms within the human rights framework.</a:t>
            </a:r>
          </a:p>
          <a:p>
            <a:pPr marL="0" lvl="0" indent="0" algn="l" rtl="0">
              <a:lnSpc>
                <a:spcPct val="100000"/>
              </a:lnSpc>
              <a:spcBef>
                <a:spcPts val="0"/>
              </a:spcBef>
              <a:spcAft>
                <a:spcPts val="0"/>
              </a:spcAft>
              <a:buSzPts val="1400"/>
              <a:buNone/>
            </a:pPr>
            <a:r>
              <a:rPr lang="en-GB" sz="1100" dirty="0">
                <a:solidFill>
                  <a:srgbClr val="1C1C1C"/>
                </a:solidFill>
              </a:rPr>
              <a:t>But because they are a legal framework, they are not as easily accessible, and hard to apply to the daily work of data science and research. Which is the ethical guidance and codes can be a useful way to interpret and implement human rights in their work.</a:t>
            </a:r>
          </a:p>
          <a:p>
            <a:pPr marL="0" marR="0" lvl="0" indent="0" algn="l" defTabSz="914400" rtl="0" eaLnBrk="0" fontAlgn="base" latinLnBrk="0" hangingPunct="0">
              <a:lnSpc>
                <a:spcPct val="100000"/>
              </a:lnSpc>
              <a:spcBef>
                <a:spcPts val="0"/>
              </a:spcBef>
              <a:spcAft>
                <a:spcPts val="0"/>
              </a:spcAft>
              <a:buClrTx/>
              <a:buSzPts val="1400"/>
              <a:buFontTx/>
              <a:buNone/>
              <a:tabLst/>
              <a:defRPr/>
            </a:pPr>
            <a:r>
              <a:rPr lang="en-GB" sz="1100" dirty="0">
                <a:solidFill>
                  <a:srgbClr val="1C1C1C"/>
                </a:solidFill>
              </a:rPr>
              <a:t>Among other references, Laura highlights </a:t>
            </a:r>
            <a:r>
              <a:rPr lang="en-GB" sz="1100" b="1" dirty="0"/>
              <a:t>The Universal Declaration of Human Rights at 70: Putting Human Rights at the Heart of the Design, Development and Deployment of Artificial Intelligence</a:t>
            </a:r>
          </a:p>
          <a:p>
            <a:pPr marL="0" lvl="0" indent="0" algn="l" rtl="0">
              <a:lnSpc>
                <a:spcPct val="100000"/>
              </a:lnSpc>
              <a:spcBef>
                <a:spcPts val="0"/>
              </a:spcBef>
              <a:spcAft>
                <a:spcPts val="0"/>
              </a:spcAft>
              <a:buSzPts val="1400"/>
              <a:buNone/>
            </a:pPr>
            <a:endParaRPr lang="en-GB" sz="1100" dirty="0"/>
          </a:p>
          <a:p>
            <a:pPr marL="158750" lvl="0" indent="0" algn="l" rtl="0">
              <a:lnSpc>
                <a:spcPct val="115000"/>
              </a:lnSpc>
              <a:spcBef>
                <a:spcPts val="0"/>
              </a:spcBef>
              <a:spcAft>
                <a:spcPts val="0"/>
              </a:spcAft>
              <a:buClr>
                <a:schemeClr val="dk1"/>
              </a:buClr>
              <a:buSzPts val="1100"/>
              <a:buNone/>
            </a:pPr>
            <a:endParaRPr lang="en-GB" sz="1100" dirty="0">
              <a:latin typeface="Arial"/>
              <a:ea typeface="Arial"/>
              <a:cs typeface="Arial"/>
              <a:sym typeface="Arial"/>
            </a:endParaRPr>
          </a:p>
        </p:txBody>
      </p:sp>
      <p:sp>
        <p:nvSpPr>
          <p:cNvPr id="422" name="Google Shape;422;gd4dbcd06de_0_47:notes"/>
          <p:cNvSpPr txBox="1">
            <a:spLocks noGrp="1"/>
          </p:cNvSpPr>
          <p:nvPr>
            <p:ph type="sldNum" idx="12"/>
          </p:nvPr>
        </p:nvSpPr>
        <p:spPr>
          <a:xfrm>
            <a:off x="3854450" y="9445625"/>
            <a:ext cx="29496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8: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8:notes"/>
          <p:cNvSpPr txBox="1">
            <a:spLocks noGrp="1"/>
          </p:cNvSpPr>
          <p:nvPr>
            <p:ph type="body" idx="1"/>
          </p:nvPr>
        </p:nvSpPr>
        <p:spPr>
          <a:xfrm>
            <a:off x="681038" y="4722813"/>
            <a:ext cx="5443537" cy="44751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lang="en-GB" dirty="0"/>
          </a:p>
          <a:p>
            <a:pPr marL="0" marR="0" lvl="0" indent="0" algn="l" defTabSz="914400" rtl="0" eaLnBrk="0" fontAlgn="base" latinLnBrk="0" hangingPunct="0">
              <a:lnSpc>
                <a:spcPct val="100000"/>
              </a:lnSpc>
              <a:spcBef>
                <a:spcPts val="0"/>
              </a:spcBef>
              <a:spcAft>
                <a:spcPts val="0"/>
              </a:spcAft>
              <a:buClr>
                <a:schemeClr val="dk1"/>
              </a:buClr>
              <a:buSzPts val="1200"/>
              <a:buFont typeface="Calibri"/>
              <a:buNone/>
              <a:tabLst/>
              <a:defRPr/>
            </a:pPr>
            <a:r>
              <a:rPr lang="en-GB" dirty="0"/>
              <a:t>The Guide to Ethical Research also includes information on how to be an activist researcher. One of our most recent chapters is on how to advocate for policy change within your institution: if you don't like how something is done, you can work towards changing it! </a:t>
            </a:r>
          </a:p>
          <a:p>
            <a:pPr marL="0" marR="0" lvl="0" indent="0" algn="l" rtl="0">
              <a:lnSpc>
                <a:spcPct val="100000"/>
              </a:lnSpc>
              <a:spcBef>
                <a:spcPts val="0"/>
              </a:spcBef>
              <a:spcAft>
                <a:spcPts val="0"/>
              </a:spcAft>
              <a:buClr>
                <a:schemeClr val="dk1"/>
              </a:buClr>
              <a:buSzPts val="1200"/>
              <a:buFont typeface="Calibri"/>
              <a:buNone/>
            </a:pPr>
            <a:endParaRPr lang="en-GB" dirty="0"/>
          </a:p>
          <a:p>
            <a:pPr marL="0" marR="0" lvl="0" indent="0" algn="l" rtl="0">
              <a:lnSpc>
                <a:spcPct val="100000"/>
              </a:lnSpc>
              <a:spcBef>
                <a:spcPts val="0"/>
              </a:spcBef>
              <a:spcAft>
                <a:spcPts val="0"/>
              </a:spcAft>
              <a:buClr>
                <a:schemeClr val="dk1"/>
              </a:buClr>
              <a:buSzPts val="1200"/>
              <a:buFont typeface="Calibri"/>
              <a:buNone/>
            </a:pPr>
            <a:r>
              <a:rPr lang="en-GB" dirty="0"/>
              <a:t>We recognise that ethical research includes treating our colleagues and collaborators well and apply inclusive approaches in how we establish collaboration and acknowledge others work. The Guide to Ethical Research includes chapters advocacy and unions authored and mentored by Arielle Bennett and Laura. They discuss resources for workers’ rights for scientific workers and information about how you can join and support a union yourself!</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endParaRPr dirty="0"/>
          </a:p>
        </p:txBody>
      </p:sp>
      <p:sp>
        <p:nvSpPr>
          <p:cNvPr id="413" name="Google Shape;413;p8:notes"/>
          <p:cNvSpPr txBox="1">
            <a:spLocks noGrp="1"/>
          </p:cNvSpPr>
          <p:nvPr>
            <p:ph type="sldNum" idx="12"/>
          </p:nvPr>
        </p:nvSpPr>
        <p:spPr>
          <a:xfrm>
            <a:off x="3854450" y="9445625"/>
            <a:ext cx="2949575"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d4dbcd06de_0_47: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gd4dbcd06de_0_47:notes"/>
          <p:cNvSpPr txBox="1">
            <a:spLocks noGrp="1"/>
          </p:cNvSpPr>
          <p:nvPr>
            <p:ph type="body" idx="1"/>
          </p:nvPr>
        </p:nvSpPr>
        <p:spPr>
          <a:xfrm>
            <a:off x="681038" y="4722813"/>
            <a:ext cx="5443500" cy="447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1400"/>
              <a:buNone/>
            </a:pPr>
            <a:r>
              <a:rPr lang="en-GB" dirty="0"/>
              <a:t>Finally, there is a chapter available in the issue linked here which is being developed by Nina Di Cara with her discussions with other researchers and contributors that aims to encourage people to build a habit of self reflection on ethical research practice.</a:t>
            </a:r>
          </a:p>
          <a:p>
            <a:pPr marL="0" lvl="0" indent="0" algn="l" rtl="0">
              <a:lnSpc>
                <a:spcPct val="100000"/>
              </a:lnSpc>
              <a:spcBef>
                <a:spcPts val="1200"/>
              </a:spcBef>
              <a:spcAft>
                <a:spcPts val="0"/>
              </a:spcAft>
              <a:buSzPts val="1400"/>
              <a:buNone/>
            </a:pPr>
            <a:endParaRPr lang="en-GB" dirty="0"/>
          </a:p>
          <a:p>
            <a:pPr marL="0" lvl="0" indent="0" algn="l" rtl="0">
              <a:lnSpc>
                <a:spcPct val="100000"/>
              </a:lnSpc>
              <a:spcBef>
                <a:spcPts val="1200"/>
              </a:spcBef>
              <a:spcAft>
                <a:spcPts val="0"/>
              </a:spcAft>
              <a:buSzPts val="1400"/>
              <a:buNone/>
            </a:pPr>
            <a:r>
              <a:rPr lang="en-GB" dirty="0"/>
              <a:t>She quotes Donna Haraway’s paper describing how 'view from nowhere’ will be ideal in interpreting data studies, but realistically, our lived experiences including our culture, education, upbringing as well as experiences of oppression or success influence the ways we do research.</a:t>
            </a:r>
          </a:p>
          <a:p>
            <a:pPr marL="0" marR="0" lvl="0" indent="0" algn="l" defTabSz="914400" rtl="0" eaLnBrk="0" fontAlgn="base" latinLnBrk="0" hangingPunct="0">
              <a:lnSpc>
                <a:spcPct val="100000"/>
              </a:lnSpc>
              <a:spcBef>
                <a:spcPts val="1200"/>
              </a:spcBef>
              <a:spcAft>
                <a:spcPts val="0"/>
              </a:spcAft>
              <a:buClrTx/>
              <a:buSzPts val="1400"/>
              <a:buFontTx/>
              <a:buNone/>
              <a:tabLst/>
              <a:defRPr/>
            </a:pPr>
            <a:r>
              <a:rPr lang="en-GB" sz="1200" i="1" dirty="0">
                <a:solidFill>
                  <a:schemeClr val="bg1"/>
                </a:solidFill>
              </a:rPr>
              <a:t>The questions we ask, the analysis we conduct the patterns are heavily influenced by the lenses by which we view the world.</a:t>
            </a:r>
          </a:p>
          <a:p>
            <a:pPr marL="0" lvl="0" indent="0" algn="l" rtl="0">
              <a:lnSpc>
                <a:spcPct val="100000"/>
              </a:lnSpc>
              <a:spcBef>
                <a:spcPts val="1200"/>
              </a:spcBef>
              <a:spcAft>
                <a:spcPts val="0"/>
              </a:spcAft>
              <a:buSzPts val="1400"/>
              <a:buNone/>
            </a:pPr>
            <a:endParaRPr dirty="0"/>
          </a:p>
        </p:txBody>
      </p:sp>
      <p:sp>
        <p:nvSpPr>
          <p:cNvPr id="422" name="Google Shape;422;gd4dbcd06de_0_47:notes"/>
          <p:cNvSpPr txBox="1">
            <a:spLocks noGrp="1"/>
          </p:cNvSpPr>
          <p:nvPr>
            <p:ph type="sldNum" idx="12"/>
          </p:nvPr>
        </p:nvSpPr>
        <p:spPr>
          <a:xfrm>
            <a:off x="3854450" y="9445625"/>
            <a:ext cx="29496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18</a:t>
            </a:fld>
            <a:endParaRPr/>
          </a:p>
        </p:txBody>
      </p:sp>
    </p:spTree>
    <p:extLst>
      <p:ext uri="{BB962C8B-B14F-4D97-AF65-F5344CB8AC3E}">
        <p14:creationId xmlns:p14="http://schemas.microsoft.com/office/powerpoint/2010/main" val="1538369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d4dbcd06de_0_47: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gd4dbcd06de_0_47:notes"/>
          <p:cNvSpPr txBox="1">
            <a:spLocks noGrp="1"/>
          </p:cNvSpPr>
          <p:nvPr>
            <p:ph type="body" idx="1"/>
          </p:nvPr>
        </p:nvSpPr>
        <p:spPr>
          <a:xfrm>
            <a:off x="681038" y="4722813"/>
            <a:ext cx="5443500" cy="447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1400"/>
              <a:buNone/>
            </a:pPr>
            <a:r>
              <a:rPr lang="en-GB" dirty="0"/>
              <a:t>Finally, I would like to highlight data feminism book by Catherine D-Ignazio and Lauren Klein that highly aligns with The Turing Way’s mission and vision.</a:t>
            </a:r>
          </a:p>
          <a:p>
            <a:pPr marL="0" marR="0" lvl="0" indent="0" algn="l" defTabSz="914400" rtl="0" eaLnBrk="0" fontAlgn="base" latinLnBrk="0" hangingPunct="0">
              <a:lnSpc>
                <a:spcPct val="100000"/>
              </a:lnSpc>
              <a:spcBef>
                <a:spcPts val="1200"/>
              </a:spcBef>
              <a:spcAft>
                <a:spcPts val="0"/>
              </a:spcAft>
              <a:buClrTx/>
              <a:buSzPts val="1400"/>
              <a:buFontTx/>
              <a:buNone/>
              <a:tabLst/>
              <a:defRPr/>
            </a:pPr>
            <a:r>
              <a:rPr lang="en-GB" sz="1200" i="1" dirty="0">
                <a:solidFill>
                  <a:schemeClr val="bg1"/>
                </a:solidFill>
              </a:rPr>
              <a:t>“Data Feminism" has not only shed light on imbalanced power structures underlying data science but also started a timely discussion around research ethics.</a:t>
            </a:r>
          </a:p>
          <a:p>
            <a:pPr marL="0" lvl="0" indent="0" algn="l" rtl="0">
              <a:lnSpc>
                <a:spcPct val="100000"/>
              </a:lnSpc>
              <a:spcBef>
                <a:spcPts val="1200"/>
              </a:spcBef>
              <a:spcAft>
                <a:spcPts val="0"/>
              </a:spcAft>
              <a:buSzPts val="1400"/>
              <a:buNone/>
            </a:pPr>
            <a:r>
              <a:rPr lang="en-GB" dirty="0"/>
              <a:t>If you have read it or plan to read it, I invite you to help sprinkle the knowledge across the guide for ethical research.</a:t>
            </a:r>
            <a:endParaRPr dirty="0"/>
          </a:p>
        </p:txBody>
      </p:sp>
      <p:sp>
        <p:nvSpPr>
          <p:cNvPr id="422" name="Google Shape;422;gd4dbcd06de_0_47:notes"/>
          <p:cNvSpPr txBox="1">
            <a:spLocks noGrp="1"/>
          </p:cNvSpPr>
          <p:nvPr>
            <p:ph type="sldNum" idx="12"/>
          </p:nvPr>
        </p:nvSpPr>
        <p:spPr>
          <a:xfrm>
            <a:off x="3854450" y="9445625"/>
            <a:ext cx="29496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19</a:t>
            </a:fld>
            <a:endParaRPr/>
          </a:p>
        </p:txBody>
      </p:sp>
    </p:spTree>
    <p:extLst>
      <p:ext uri="{BB962C8B-B14F-4D97-AF65-F5344CB8AC3E}">
        <p14:creationId xmlns:p14="http://schemas.microsoft.com/office/powerpoint/2010/main" val="3565947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want to return to The Turing Way project as a whole to discuss our community framework where our contributors and researchers collaborate.</a:t>
            </a:r>
          </a:p>
          <a:p>
            <a:r>
              <a:rPr lang="en-GB" sz="1200" kern="1200" dirty="0">
                <a:solidFill>
                  <a:schemeClr val="tx1"/>
                </a:solidFill>
                <a:effectLst/>
                <a:latin typeface="+mn-lt"/>
                <a:ea typeface="+mn-ea"/>
                <a:cs typeface="+mn-cs"/>
              </a:rPr>
              <a:t>The key to intentional community building is to have more people involved in the decision-making process. This means that diverse contributors are given opportunities to come into the project with different perspectives, participate in the development process and integrate their combined values in the product by-design. Only such a product will truly be relatable, useful and beneficial to diverse users.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20</a:t>
            </a:fld>
            <a:endParaRPr lang="en-GB" altLang="en-US"/>
          </a:p>
        </p:txBody>
      </p:sp>
    </p:spTree>
    <p:extLst>
      <p:ext uri="{BB962C8B-B14F-4D97-AF65-F5344CB8AC3E}">
        <p14:creationId xmlns:p14="http://schemas.microsoft.com/office/powerpoint/2010/main" val="1285000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We use Open leadership principles in the core of our processes. Open leadership is a set of practices and skills people can use in projects that allows them to collaborate within an inclusive community.</a:t>
            </a: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21</a:t>
            </a:fld>
            <a:endParaRPr lang="en-GB" altLang="en-US"/>
          </a:p>
        </p:txBody>
      </p:sp>
    </p:spTree>
    <p:extLst>
      <p:ext uri="{BB962C8B-B14F-4D97-AF65-F5344CB8AC3E}">
        <p14:creationId xmlns:p14="http://schemas.microsoft.com/office/powerpoint/2010/main" val="1395206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We use Open leadership principles in the core of our processes. Open leadership is a set of practices and skills people can use in projects that allows them to collaborate within an inclusive community.</a:t>
            </a:r>
          </a:p>
          <a:p>
            <a:endParaRPr lang="en-US" dirty="0"/>
          </a:p>
          <a:p>
            <a:r>
              <a:rPr lang="en-GB" sz="1200" b="1" kern="1200" dirty="0">
                <a:solidFill>
                  <a:schemeClr val="tx1"/>
                </a:solidFill>
                <a:effectLst/>
                <a:latin typeface="+mn-lt"/>
                <a:ea typeface="+mn-ea"/>
                <a:cs typeface="+mn-cs"/>
              </a:rPr>
              <a:t>There are three simple rules of open leadership practices: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1) understanding: so that your work is clear, authentic and widely accessible. </a:t>
            </a: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22</a:t>
            </a:fld>
            <a:endParaRPr lang="en-GB" altLang="en-US"/>
          </a:p>
        </p:txBody>
      </p:sp>
    </p:spTree>
    <p:extLst>
      <p:ext uri="{BB962C8B-B14F-4D97-AF65-F5344CB8AC3E}">
        <p14:creationId xmlns:p14="http://schemas.microsoft.com/office/powerpoint/2010/main" val="2992086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2) Sharing: so that your work can be adapted, reproduced or built upon by others.</a:t>
            </a: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23</a:t>
            </a:fld>
            <a:endParaRPr lang="en-GB" altLang="en-US"/>
          </a:p>
        </p:txBody>
      </p:sp>
    </p:spTree>
    <p:extLst>
      <p:ext uri="{BB962C8B-B14F-4D97-AF65-F5344CB8AC3E}">
        <p14:creationId xmlns:p14="http://schemas.microsoft.com/office/powerpoint/2010/main" val="3974022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3) participation and inclusion so that we create a sense for shared ownership, that inspires contributions.</a:t>
            </a: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24</a:t>
            </a:fld>
            <a:endParaRPr lang="en-GB" altLang="en-US"/>
          </a:p>
        </p:txBody>
      </p:sp>
    </p:spTree>
    <p:extLst>
      <p:ext uri="{BB962C8B-B14F-4D97-AF65-F5344CB8AC3E}">
        <p14:creationId xmlns:p14="http://schemas.microsoft.com/office/powerpoint/2010/main" val="2872969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In The Turing Way, every little contribution counts. We foster a culture of collaboration by ensuring that the collaboration is not defined just by the common goals, product or the team. But, we also take time to make sure that people are given the inclusive workspace that they need to perform their best. That they treat each other kindly, abide by the code of conduct, know what roles they can take, and contribute to building diverse teams by explicitly opening ideas for contributions. In all our work, we apply open leadership principles.</a:t>
            </a:r>
          </a:p>
          <a:p>
            <a:pPr marL="0" lvl="0" indent="0" algn="l" rtl="0">
              <a:lnSpc>
                <a:spcPct val="100000"/>
              </a:lnSpc>
              <a:spcBef>
                <a:spcPts val="360"/>
              </a:spcBef>
              <a:spcAft>
                <a:spcPts val="0"/>
              </a:spcAft>
              <a:buSzPts val="1400"/>
              <a:buNone/>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25</a:t>
            </a:fld>
            <a:endParaRPr lang="en-GB" altLang="en-US"/>
          </a:p>
        </p:txBody>
      </p:sp>
    </p:spTree>
    <p:extLst>
      <p:ext uri="{BB962C8B-B14F-4D97-AF65-F5344CB8AC3E}">
        <p14:creationId xmlns:p14="http://schemas.microsoft.com/office/powerpoint/2010/main" val="3376684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order to make collaboration successful and effective among open source community members, we need to first understand and accept that </a:t>
            </a:r>
            <a:r>
              <a:rPr lang="en-GB" sz="1200" b="1" kern="1200" dirty="0">
                <a:solidFill>
                  <a:schemeClr val="tx1"/>
                </a:solidFill>
                <a:effectLst/>
                <a:latin typeface="+mn-lt"/>
                <a:ea typeface="+mn-ea"/>
                <a:cs typeface="+mn-cs"/>
              </a:rPr>
              <a:t>open, by default, is not: inclusive, accessible, or community-led.</a:t>
            </a:r>
            <a:r>
              <a:rPr lang="en-GB" sz="1200" kern="1200" dirty="0">
                <a:solidFill>
                  <a:schemeClr val="tx1"/>
                </a:solidFill>
                <a:effectLst/>
                <a:latin typeface="+mn-lt"/>
                <a:ea typeface="+mn-ea"/>
                <a:cs typeface="+mn-cs"/>
              </a:rPr>
              <a:t> By definition, as we saw, the Open Source community only means that people are collaborating to build something which will be made available online - and honestly, that is not enough. We need to bring people in!  </a:t>
            </a:r>
          </a:p>
          <a:p>
            <a:r>
              <a:rPr lang="en-GB" sz="1200" kern="1200" dirty="0">
                <a:solidFill>
                  <a:schemeClr val="tx1"/>
                </a:solidFill>
                <a:effectLst/>
                <a:latin typeface="+mn-lt"/>
                <a:ea typeface="+mn-ea"/>
                <a:cs typeface="+mn-cs"/>
              </a:rPr>
              <a:t>If we want these aspects to become part of the process, we need to intentionally design our project to make people a part of the development process. The human-centred design approach to make sure that we move from open to inclusive practices in the community, which is accessible for everyone and where everyone's contributions count.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26</a:t>
            </a:fld>
            <a:endParaRPr lang="en-GB" altLang="en-US"/>
          </a:p>
        </p:txBody>
      </p:sp>
    </p:spTree>
    <p:extLst>
      <p:ext uri="{BB962C8B-B14F-4D97-AF65-F5344CB8AC3E}">
        <p14:creationId xmlns:p14="http://schemas.microsoft.com/office/powerpoint/2010/main" val="130129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d4df1fbb69_0_402: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gd4df1fbb69_0_402:notes"/>
          <p:cNvSpPr txBox="1">
            <a:spLocks noGrp="1"/>
          </p:cNvSpPr>
          <p:nvPr>
            <p:ph type="body" idx="1"/>
          </p:nvPr>
        </p:nvSpPr>
        <p:spPr>
          <a:xfrm>
            <a:off x="681038" y="4722813"/>
            <a:ext cx="5443500" cy="44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We define pathways for collaboration that always require multiple people to support each other. For example, people are invited to develop and share resources </a:t>
            </a:r>
            <a:r>
              <a:rPr lang="en-GB"/>
              <a:t>through mentored contributions, </a:t>
            </a:r>
            <a:endParaRPr/>
          </a:p>
          <a:p>
            <a:pPr marL="0" lvl="0" indent="0" algn="l" rtl="0">
              <a:lnSpc>
                <a:spcPct val="100000"/>
              </a:lnSpc>
              <a:spcBef>
                <a:spcPts val="360"/>
              </a:spcBef>
              <a:spcAft>
                <a:spcPts val="0"/>
              </a:spcAft>
              <a:buSzPts val="1400"/>
              <a:buNone/>
            </a:pPr>
            <a:r>
              <a:rPr lang="en-GB" sz="1200">
                <a:solidFill>
                  <a:schemeClr val="dk1"/>
                </a:solidFill>
                <a:latin typeface="Calibri"/>
                <a:ea typeface="Calibri"/>
                <a:cs typeface="Calibri"/>
                <a:sym typeface="Calibri"/>
              </a:rPr>
              <a:t>We also create opportunities for people to maintain and improve resources</a:t>
            </a:r>
            <a:r>
              <a:rPr lang="en-GB"/>
              <a:t> which could be as simple as </a:t>
            </a:r>
            <a:r>
              <a:rPr lang="en-GB" sz="1200">
                <a:solidFill>
                  <a:schemeClr val="dk1"/>
                </a:solidFill>
                <a:latin typeface="Calibri"/>
                <a:ea typeface="Calibri"/>
                <a:cs typeface="Calibri"/>
                <a:sym typeface="Calibri"/>
              </a:rPr>
              <a:t>fixing a broken link or a bug, or </a:t>
            </a:r>
            <a:r>
              <a:rPr lang="en-GB"/>
              <a:t>creating new</a:t>
            </a:r>
            <a:r>
              <a:rPr lang="en-GB" sz="1200">
                <a:solidFill>
                  <a:schemeClr val="dk1"/>
                </a:solidFill>
                <a:latin typeface="Calibri"/>
                <a:ea typeface="Calibri"/>
                <a:cs typeface="Calibri"/>
                <a:sym typeface="Calibri"/>
              </a:rPr>
              <a:t> resources </a:t>
            </a:r>
            <a:r>
              <a:rPr lang="en-GB"/>
              <a:t>of their interest</a:t>
            </a:r>
            <a:r>
              <a:rPr lang="en-GB" sz="1200">
                <a:solidFill>
                  <a:schemeClr val="dk1"/>
                </a:solidFill>
                <a:latin typeface="Calibri"/>
                <a:ea typeface="Calibri"/>
                <a:cs typeface="Calibri"/>
                <a:sym typeface="Calibri"/>
              </a:rPr>
              <a:t>.</a:t>
            </a:r>
            <a:r>
              <a:rPr lang="en-GB"/>
              <a:t> Contributors are also those who share these resources, review and update the existing chapters and translate them in languages that ensure accessibility for a  wonder community</a:t>
            </a:r>
            <a:r>
              <a:rPr lang="en-GB" sz="1200">
                <a:solidFill>
                  <a:schemeClr val="dk1"/>
                </a:solidFill>
                <a:latin typeface="Calibri"/>
                <a:ea typeface="Calibri"/>
                <a:cs typeface="Calibri"/>
                <a:sym typeface="Calibri"/>
              </a:rPr>
              <a:t>. Finally, we encourage</a:t>
            </a:r>
            <a:r>
              <a:rPr lang="en-GB"/>
              <a:t> everyone</a:t>
            </a:r>
            <a:r>
              <a:rPr lang="en-GB" sz="1200">
                <a:solidFill>
                  <a:schemeClr val="dk1"/>
                </a:solidFill>
                <a:latin typeface="Calibri"/>
                <a:ea typeface="Calibri"/>
                <a:cs typeface="Calibri"/>
                <a:sym typeface="Calibri"/>
              </a:rPr>
              <a:t> to share best practices</a:t>
            </a:r>
            <a:r>
              <a:rPr lang="en-GB"/>
              <a:t> by highlighting their work.</a:t>
            </a:r>
            <a:endParaRPr/>
          </a:p>
          <a:p>
            <a:pPr marL="0" lvl="0" indent="0" algn="l" rtl="0">
              <a:lnSpc>
                <a:spcPct val="100000"/>
              </a:lnSpc>
              <a:spcBef>
                <a:spcPts val="360"/>
              </a:spcBef>
              <a:spcAft>
                <a:spcPts val="0"/>
              </a:spcAft>
              <a:buSzPts val="1400"/>
              <a:buNone/>
            </a:pPr>
            <a:endParaRPr/>
          </a:p>
        </p:txBody>
      </p:sp>
      <p:sp>
        <p:nvSpPr>
          <p:cNvPr id="439" name="Google Shape;439;gd4df1fbb69_0_402:notes"/>
          <p:cNvSpPr txBox="1">
            <a:spLocks noGrp="1"/>
          </p:cNvSpPr>
          <p:nvPr>
            <p:ph type="sldNum" idx="12"/>
          </p:nvPr>
        </p:nvSpPr>
        <p:spPr>
          <a:xfrm>
            <a:off x="3854450" y="9445625"/>
            <a:ext cx="29496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9: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9:notes"/>
          <p:cNvSpPr txBox="1">
            <a:spLocks noGrp="1"/>
          </p:cNvSpPr>
          <p:nvPr>
            <p:ph type="body" idx="1"/>
          </p:nvPr>
        </p:nvSpPr>
        <p:spPr>
          <a:xfrm>
            <a:off x="681038" y="4722813"/>
            <a:ext cx="5443537" cy="447516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T</a:t>
            </a:r>
            <a:r>
              <a:rPr lang="en-GB" dirty="0">
                <a:solidFill>
                  <a:srgbClr val="1C1C1C"/>
                </a:solidFill>
              </a:rPr>
              <a:t>o represent different perspectives, It’s important to us that the book is a community project: driven by the needs and wishes of the contributors, and built with those needs in mind. We involve diverse voices and acknowledge all contributions fairly.</a:t>
            </a:r>
            <a:r>
              <a:rPr lang="en-GB" dirty="0"/>
              <a:t> We understand, that if we do not recognise all contributions, we will end up disproportionately ignoring the hidden labour that a lot of people do, and especially those who are new to the tech communities. Often those people are members of marginalised groups who have historically been excluded from Open Source and tech spaces. </a:t>
            </a:r>
            <a:endParaRPr lang="en-GB" sz="1200" dirty="0">
              <a:solidFill>
                <a:srgbClr val="404040"/>
              </a:solidFill>
            </a:endParaRPr>
          </a:p>
          <a:p>
            <a:pPr marL="0" lvl="0" indent="0" algn="l" rtl="0">
              <a:lnSpc>
                <a:spcPct val="100000"/>
              </a:lnSpc>
              <a:spcBef>
                <a:spcPts val="0"/>
              </a:spcBef>
              <a:spcAft>
                <a:spcPts val="0"/>
              </a:spcAft>
              <a:buSzPts val="1400"/>
              <a:buNone/>
            </a:pPr>
            <a:br>
              <a:rPr lang="en-GB" dirty="0"/>
            </a:br>
            <a:r>
              <a:rPr lang="en-GB" dirty="0">
                <a:solidFill>
                  <a:srgbClr val="1C1C1C"/>
                </a:solidFill>
              </a:rPr>
              <a:t>As a community-developed resource, The Turing Way </a:t>
            </a:r>
            <a:r>
              <a:rPr lang="en-GB" dirty="0"/>
              <a:t>Guide to Ethical Research is a work in progress: and it’s open source, We have contributors from all over the world – you can see the time zones they are in here. </a:t>
            </a:r>
            <a:endParaRPr dirty="0"/>
          </a:p>
          <a:p>
            <a:pPr marL="0" lvl="0" indent="0" algn="l" rtl="0">
              <a:lnSpc>
                <a:spcPct val="100000"/>
              </a:lnSpc>
              <a:spcBef>
                <a:spcPts val="360"/>
              </a:spcBef>
              <a:spcAft>
                <a:spcPts val="0"/>
              </a:spcAft>
              <a:buSzPts val="1400"/>
              <a:buNone/>
            </a:pPr>
            <a:endParaRPr dirty="0"/>
          </a:p>
        </p:txBody>
      </p:sp>
      <p:sp>
        <p:nvSpPr>
          <p:cNvPr id="464" name="Google Shape;464;p9:notes"/>
          <p:cNvSpPr txBox="1">
            <a:spLocks noGrp="1"/>
          </p:cNvSpPr>
          <p:nvPr>
            <p:ph type="sldNum" idx="12"/>
          </p:nvPr>
        </p:nvSpPr>
        <p:spPr>
          <a:xfrm>
            <a:off x="3854450" y="9445625"/>
            <a:ext cx="2949575"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To put in perspective:</a:t>
            </a:r>
          </a:p>
          <a:p>
            <a:pPr lvl="0" fontAlgn="base"/>
            <a:r>
              <a:rPr lang="en-GB" sz="1200" kern="1200" dirty="0">
                <a:solidFill>
                  <a:schemeClr val="tx1"/>
                </a:solidFill>
                <a:effectLst/>
                <a:latin typeface="+mn-lt"/>
                <a:ea typeface="+mn-ea"/>
                <a:cs typeface="+mn-cs"/>
              </a:rPr>
              <a:t>The Turing Way is a Book. </a:t>
            </a:r>
          </a:p>
          <a:p>
            <a:pPr lvl="0" fontAlgn="base"/>
            <a:r>
              <a:rPr lang="en-GB" sz="1200" kern="1200" dirty="0">
                <a:solidFill>
                  <a:schemeClr val="tx1"/>
                </a:solidFill>
                <a:effectLst/>
                <a:latin typeface="+mn-lt"/>
                <a:ea typeface="+mn-ea"/>
                <a:cs typeface="+mn-cs"/>
              </a:rPr>
              <a:t>A community where people come together to collaboratively write chapters, build and maintain resources, share their skills and ideas around best practices in data science and research. </a:t>
            </a:r>
          </a:p>
          <a:p>
            <a:pPr lvl="0" fontAlgn="base"/>
            <a:r>
              <a:rPr lang="en-GB" sz="1200" kern="1200" dirty="0">
                <a:solidFill>
                  <a:schemeClr val="tx1"/>
                </a:solidFill>
                <a:effectLst/>
                <a:latin typeface="+mn-lt"/>
                <a:ea typeface="+mn-ea"/>
                <a:cs typeface="+mn-cs"/>
              </a:rPr>
              <a:t>We apply open source principles in the development and maintenance of this project. </a:t>
            </a:r>
          </a:p>
          <a:p>
            <a:pPr lvl="0" fontAlgn="base"/>
            <a:r>
              <a:rPr lang="en-GB" sz="1200" kern="1200" dirty="0">
                <a:solidFill>
                  <a:schemeClr val="tx1"/>
                </a:solidFill>
                <a:effectLst/>
                <a:latin typeface="+mn-lt"/>
                <a:ea typeface="+mn-ea"/>
                <a:cs typeface="+mn-cs"/>
              </a:rPr>
              <a:t>And finally, it's built on the culture of collaboration, which is the process and the backbone of our project.</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29</a:t>
            </a:fld>
            <a:endParaRPr lang="en-GB" altLang="en-US"/>
          </a:p>
        </p:txBody>
      </p:sp>
    </p:spTree>
    <p:extLst>
      <p:ext uri="{BB962C8B-B14F-4D97-AF65-F5344CB8AC3E}">
        <p14:creationId xmlns:p14="http://schemas.microsoft.com/office/powerpoint/2010/main" val="2548198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a:t>
            </a:r>
            <a:r>
              <a:rPr lang="en-GB" sz="1200" kern="1200" dirty="0" err="1">
                <a:solidFill>
                  <a:schemeClr val="tx1"/>
                </a:solidFill>
                <a:effectLst/>
                <a:latin typeface="+mn-lt"/>
                <a:ea typeface="+mn-ea"/>
                <a:cs typeface="+mn-cs"/>
              </a:rPr>
              <a:t>moonshot</a:t>
            </a:r>
            <a:r>
              <a:rPr lang="en-GB" sz="1200" kern="1200" dirty="0">
                <a:solidFill>
                  <a:schemeClr val="tx1"/>
                </a:solidFill>
                <a:effectLst/>
                <a:latin typeface="+mn-lt"/>
                <a:ea typeface="+mn-ea"/>
                <a:cs typeface="+mn-cs"/>
              </a:rPr>
              <a:t> goal is to make reproducibility too easy not to do. And that can happen when there are system and structure level changes by influencing research at the national and international levels, where inclusive practices and reproducibility are as important as a data and algorithm. We promote our resources for use by learners, educators, policymakers and researchers globally.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Some of the notable impact had in 2020 with the support of our contributors are that the project was highlighted in the EU report for reproducibility for the scientific result, a policy by the Mayor of London On an emerging technology charter used The Turing Way for informing their open and inclusive projects, a funding call from UKRI referenced the project for the example of data science culture, communities for training like code refinery and library carpentries have cross-referenced The Turing Way and the work has been cited by multiple peer-reviewed articles.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30491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GB" dirty="0"/>
              <a:t>None of this work would be possible without our community of collaborators.</a:t>
            </a:r>
          </a:p>
          <a:p>
            <a:pPr marL="0" marR="0" lvl="0" indent="0" algn="l" rtl="0">
              <a:lnSpc>
                <a:spcPct val="100000"/>
              </a:lnSpc>
              <a:spcBef>
                <a:spcPts val="0"/>
              </a:spcBef>
              <a:spcAft>
                <a:spcPts val="0"/>
              </a:spcAft>
              <a:buClr>
                <a:schemeClr val="dk1"/>
              </a:buClr>
              <a:buSzPts val="1200"/>
              <a:buFont typeface="Calibri"/>
              <a:buNone/>
            </a:pPr>
            <a:r>
              <a:rPr lang="en-GB" dirty="0"/>
              <a:t>We'd like to invite you to become a contributor to the Turing Way, to help us develop chapters of data, human rights and other topics that can help others to understand research ethics. We welcome all kinds of contributions.</a:t>
            </a:r>
          </a:p>
          <a:p>
            <a:pPr marL="0" marR="0" lvl="0" indent="0" algn="l" rtl="0">
              <a:lnSpc>
                <a:spcPct val="100000"/>
              </a:lnSpc>
              <a:spcBef>
                <a:spcPts val="360"/>
              </a:spcBef>
              <a:spcAft>
                <a:spcPts val="0"/>
              </a:spcAft>
              <a:buClr>
                <a:schemeClr val="dk1"/>
              </a:buClr>
              <a:buSzPts val="1200"/>
              <a:buFont typeface="Calibri"/>
              <a:buNone/>
            </a:pPr>
            <a:r>
              <a:rPr lang="en-GB" dirty="0"/>
              <a:t>Case studies, and lived experiences, are welcome too. You don't need to have coding experience to contribute! You just need an idea and a willingness to learn. </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31</a:t>
            </a:fld>
            <a:endParaRPr lang="en-GB" altLang="en-US"/>
          </a:p>
        </p:txBody>
      </p:sp>
    </p:spTree>
    <p:extLst>
      <p:ext uri="{BB962C8B-B14F-4D97-AF65-F5344CB8AC3E}">
        <p14:creationId xmlns:p14="http://schemas.microsoft.com/office/powerpoint/2010/main" val="14530918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order to create opportunities for bringing people in and highlight their work, we want to meet them where they are. So, if you are new to the community, you can join us. You can learn a new skill or share your skills. You can collaborate with others and receive mentoring or mentor others’ contributions. You can also represent this community.</a:t>
            </a:r>
          </a:p>
          <a:p>
            <a:r>
              <a:rPr lang="en-GB"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32</a:t>
            </a:fld>
            <a:endParaRPr lang="en-GB" altLang="en-US"/>
          </a:p>
        </p:txBody>
      </p:sp>
    </p:spTree>
    <p:extLst>
      <p:ext uri="{BB962C8B-B14F-4D97-AF65-F5344CB8AC3E}">
        <p14:creationId xmlns:p14="http://schemas.microsoft.com/office/powerpoint/2010/main" val="11979242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GB" dirty="0"/>
              <a:t>We host multiple community events and calls weekly and you are invited to join us. These </a:t>
            </a:r>
            <a:r>
              <a:rPr lang="en-GB" dirty="0" err="1"/>
              <a:t>rYou</a:t>
            </a:r>
            <a:r>
              <a:rPr lang="en-GB" dirty="0"/>
              <a:t> can find details in the shared notes - these slides are available on </a:t>
            </a:r>
            <a:r>
              <a:rPr lang="en-GB" dirty="0" err="1"/>
              <a:t>Zenodo</a:t>
            </a:r>
            <a:r>
              <a:rPr lang="en-GB" dirty="0"/>
              <a:t>. You can also reach out to Laura or me directly: </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If you go to </a:t>
            </a:r>
            <a:r>
              <a:rPr lang="en-GB" dirty="0" err="1"/>
              <a:t>bit.ly</a:t>
            </a:r>
            <a:r>
              <a:rPr lang="en-GB" dirty="0"/>
              <a:t>/</a:t>
            </a:r>
            <a:r>
              <a:rPr lang="en-GB" dirty="0" err="1"/>
              <a:t>turingway</a:t>
            </a:r>
            <a:r>
              <a:rPr lang="en-GB" dirty="0"/>
              <a:t> you can find a link to these slides, as well as the emails addresses to contact Laura or me directly</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33</a:t>
            </a:fld>
            <a:endParaRPr lang="en-GB" altLang="en-US"/>
          </a:p>
        </p:txBody>
      </p:sp>
    </p:spTree>
    <p:extLst>
      <p:ext uri="{BB962C8B-B14F-4D97-AF65-F5344CB8AC3E}">
        <p14:creationId xmlns:p14="http://schemas.microsoft.com/office/powerpoint/2010/main" val="14393477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34</a:t>
            </a:fld>
            <a:endParaRPr lang="en-GB" altLang="en-US"/>
          </a:p>
        </p:txBody>
      </p:sp>
    </p:spTree>
    <p:extLst>
      <p:ext uri="{BB962C8B-B14F-4D97-AF65-F5344CB8AC3E}">
        <p14:creationId xmlns:p14="http://schemas.microsoft.com/office/powerpoint/2010/main" val="478658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The Open Life Science program is a 16 week mentoring and training programme to help researchers and stakeholders worldwide working in research fields in becoming Open Science ambassadors. It’s led by: </a:t>
            </a:r>
            <a:r>
              <a:rPr lang="en-GB" sz="1200" b="0" i="0" u="none" strike="noStrike" kern="1200" dirty="0" err="1">
                <a:solidFill>
                  <a:schemeClr val="tx1"/>
                </a:solidFill>
                <a:effectLst/>
                <a:latin typeface="+mn-lt"/>
                <a:ea typeface="+mn-ea"/>
                <a:cs typeface="+mn-cs"/>
              </a:rPr>
              <a:t>berenice</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batut</a:t>
            </a:r>
            <a:r>
              <a:rPr lang="en-GB" sz="1200" b="0" i="0" u="none" strike="noStrike" kern="1200" dirty="0">
                <a:solidFill>
                  <a:schemeClr val="tx1"/>
                </a:solidFill>
                <a:effectLst/>
                <a:latin typeface="+mn-lt"/>
                <a:ea typeface="+mn-ea"/>
                <a:cs typeface="+mn-cs"/>
              </a:rPr>
              <a:t>, Emmy Tsang, </a:t>
            </a:r>
            <a:r>
              <a:rPr lang="en-GB" sz="1200" b="0" i="0" u="none" strike="noStrike" kern="1200" dirty="0" err="1">
                <a:solidFill>
                  <a:schemeClr val="tx1"/>
                </a:solidFill>
                <a:effectLst/>
                <a:latin typeface="+mn-lt"/>
                <a:ea typeface="+mn-ea"/>
                <a:cs typeface="+mn-cs"/>
              </a:rPr>
              <a:t>yo</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yehudi</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malvika</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sharan</a:t>
            </a:r>
            <a:r>
              <a:rPr lang="en-GB" sz="1200" b="0" i="0" u="none" strike="noStrike" kern="1200" dirty="0">
                <a:solidFill>
                  <a:schemeClr val="tx1"/>
                </a:solidFill>
                <a:effectLst/>
                <a:latin typeface="+mn-lt"/>
                <a:ea typeface="+mn-ea"/>
                <a:cs typeface="+mn-cs"/>
              </a:rPr>
              <a:t>.</a:t>
            </a:r>
            <a:endParaRPr lang="en-GB" dirty="0">
              <a:effectLst/>
            </a:endParaRPr>
          </a:p>
          <a:p>
            <a:pPr rtl="0"/>
            <a:r>
              <a:rPr lang="en-GB" sz="1200" b="0" i="0" u="none" strike="noStrike" kern="1200" dirty="0">
                <a:solidFill>
                  <a:schemeClr val="tx1"/>
                </a:solidFill>
                <a:effectLst/>
                <a:latin typeface="+mn-lt"/>
                <a:ea typeface="+mn-ea"/>
                <a:cs typeface="+mn-cs"/>
              </a:rPr>
              <a:t>So what happens during the programme? We have cohort calls where you’ll learn from various topic experts and your peers in the programme. At the same time, project leads will be paired with a mentor who will support and guide them as they apply that knowledge they’ve learnt in their project work. Mentors also receive professional training for mentorship.</a:t>
            </a:r>
            <a:endParaRPr lang="en-GB" dirty="0">
              <a:effectLst/>
            </a:endParaRPr>
          </a:p>
          <a:p>
            <a:pPr rtl="0"/>
            <a:r>
              <a:rPr lang="en-GB" sz="1200" b="0" i="0" u="none" strike="noStrike" kern="1200" dirty="0">
                <a:solidFill>
                  <a:schemeClr val="tx1"/>
                </a:solidFill>
                <a:effectLst/>
                <a:latin typeface="+mn-lt"/>
                <a:ea typeface="+mn-ea"/>
                <a:cs typeface="+mn-cs"/>
              </a:rPr>
              <a:t>(In the end, you will learn to lead your project openly, share your work effectively and bring a culture change in your communities.). Through 3 cohorts, we have offered training to 146 participants from 6 continents, across 45 countries. </a:t>
            </a:r>
          </a:p>
          <a:p>
            <a:pPr rtl="0"/>
            <a:r>
              <a:rPr lang="en-GB" sz="1200" b="0" i="0" u="none" strike="noStrike" kern="1200" dirty="0">
                <a:solidFill>
                  <a:schemeClr val="tx1"/>
                </a:solidFill>
                <a:effectLst/>
                <a:latin typeface="+mn-lt"/>
                <a:ea typeface="+mn-ea"/>
                <a:cs typeface="+mn-cs"/>
              </a:rPr>
              <a:t>We have just opened the call for the next cohort – deadline for application is July 15. Visit our website </a:t>
            </a:r>
            <a:r>
              <a:rPr lang="en-GB" sz="1200" b="0" i="0" u="none" strike="noStrike" kern="1200" dirty="0" err="1">
                <a:solidFill>
                  <a:schemeClr val="tx1"/>
                </a:solidFill>
                <a:effectLst/>
                <a:latin typeface="+mn-lt"/>
                <a:ea typeface="+mn-ea"/>
                <a:cs typeface="+mn-cs"/>
              </a:rPr>
              <a:t>openlifesci.org</a:t>
            </a:r>
            <a:r>
              <a:rPr lang="en-GB" sz="1200" b="0" i="0" u="none" strike="noStrike" kern="1200" dirty="0">
                <a:solidFill>
                  <a:schemeClr val="tx1"/>
                </a:solidFill>
                <a:effectLst/>
                <a:latin typeface="+mn-lt"/>
                <a:ea typeface="+mn-ea"/>
                <a:cs typeface="+mn-cs"/>
              </a:rPr>
              <a:t>, for more information.</a:t>
            </a:r>
            <a:endParaRPr lang="en-GB" dirty="0">
              <a:effectLst/>
            </a:endParaRPr>
          </a:p>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35</a:t>
            </a:fld>
            <a:endParaRPr lang="en-GB" altLang="en-US"/>
          </a:p>
        </p:txBody>
      </p:sp>
    </p:spTree>
    <p:extLst>
      <p:ext uri="{BB962C8B-B14F-4D97-AF65-F5344CB8AC3E}">
        <p14:creationId xmlns:p14="http://schemas.microsoft.com/office/powerpoint/2010/main" val="13986923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Thanks to Kirstie Whitaker for starting this project.  All our resources are available online and I am happy to share more details. You can subscribe to our </a:t>
            </a:r>
            <a:r>
              <a:rPr lang="en-GB" sz="1200" u="sng" kern="1200" dirty="0">
                <a:solidFill>
                  <a:schemeClr val="tx1"/>
                </a:solidFill>
                <a:effectLst/>
                <a:latin typeface="+mn-lt"/>
                <a:ea typeface="+mn-ea"/>
                <a:cs typeface="+mn-cs"/>
                <a:hlinkClick r:id="rId3"/>
              </a:rPr>
              <a:t>newsletter</a:t>
            </a:r>
            <a:r>
              <a:rPr lang="en-GB" sz="1200" kern="1200" dirty="0">
                <a:solidFill>
                  <a:schemeClr val="tx1"/>
                </a:solidFill>
                <a:effectLst/>
                <a:latin typeface="+mn-lt"/>
                <a:ea typeface="+mn-ea"/>
                <a:cs typeface="+mn-cs"/>
              </a:rPr>
              <a:t> to receive updates on our next book dash events and ways to get involved in the project.</a:t>
            </a:r>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36</a:t>
            </a:fld>
            <a:endParaRPr lang="en-GB" altLang="en-US"/>
          </a:p>
        </p:txBody>
      </p:sp>
    </p:spTree>
    <p:extLst>
      <p:ext uri="{BB962C8B-B14F-4D97-AF65-F5344CB8AC3E}">
        <p14:creationId xmlns:p14="http://schemas.microsoft.com/office/powerpoint/2010/main" val="221019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op slid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marL="0" indent="0">
              <a:lnSpc>
                <a:spcPct val="100000"/>
              </a:lnSpc>
              <a:buNone/>
              <a:defRPr sz="3400" b="1">
                <a:solidFill>
                  <a:schemeClr val="bg1"/>
                </a:solidFill>
              </a:defRPr>
            </a:lvl1pPr>
          </a:lstStyle>
          <a:p>
            <a:r>
              <a:rPr lang="en-US" dirty="0" err="1"/>
              <a:t>Slidedeck</a:t>
            </a:r>
            <a:r>
              <a:rPr lang="en-US" dirty="0"/>
              <a:t>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1800" y="416704"/>
            <a:ext cx="2174239"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647477"/>
            <a:ext cx="4353560" cy="454025"/>
          </a:xfrm>
        </p:spPr>
        <p:txBody>
          <a:bodyPr/>
          <a:lstStyle>
            <a:lvl1pPr marL="0" indent="0">
              <a:buNone/>
              <a:defRPr sz="2800" b="0">
                <a:solidFill>
                  <a:schemeClr val="bg1"/>
                </a:solidFill>
              </a:defRPr>
            </a:lvl1pPr>
          </a:lstStyle>
          <a:p>
            <a:pPr lvl="0"/>
            <a:r>
              <a:rPr lang="en-US" dirty="0"/>
              <a:t>Presenter name</a:t>
            </a:r>
            <a:endParaRPr lang="en-GB" dirty="0"/>
          </a:p>
        </p:txBody>
      </p:sp>
      <p:sp>
        <p:nvSpPr>
          <p:cNvPr id="7" name="Picture Placeholder 10">
            <a:extLst>
              <a:ext uri="{FF2B5EF4-FFF2-40B4-BE49-F238E27FC236}">
                <a16:creationId xmlns:a16="http://schemas.microsoft.com/office/drawing/2014/main" id="{880E1784-6502-40DF-8151-F6A3B84DF5AA}"/>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
        <p:nvSpPr>
          <p:cNvPr id="5" name="Text Placeholder 4">
            <a:extLst>
              <a:ext uri="{FF2B5EF4-FFF2-40B4-BE49-F238E27FC236}">
                <a16:creationId xmlns:a16="http://schemas.microsoft.com/office/drawing/2014/main" id="{E26C92EC-BC0C-4EBC-8D53-FF272E3DFC97}"/>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75648210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op slid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a:lnSpc>
                <a:spcPct val="100000"/>
              </a:lnSpc>
              <a:defRPr sz="3400" b="1">
                <a:solidFill>
                  <a:schemeClr val="tx1"/>
                </a:solidFill>
              </a:defRPr>
            </a:lvl1pPr>
          </a:lstStyle>
          <a:p>
            <a:r>
              <a:rPr lang="en-US" dirty="0" err="1"/>
              <a:t>Slidedeck</a:t>
            </a:r>
            <a:r>
              <a:rPr lang="en-US" dirty="0"/>
              <a:t> title</a:t>
            </a:r>
            <a:endParaRPr lang="en-GB" dirty="0"/>
          </a:p>
        </p:txBody>
      </p:sp>
      <p:sp>
        <p:nvSpPr>
          <p:cNvPr id="11" name="Picture Placeholder 10">
            <a:extLst>
              <a:ext uri="{FF2B5EF4-FFF2-40B4-BE49-F238E27FC236}">
                <a16:creationId xmlns:a16="http://schemas.microsoft.com/office/drawing/2014/main" id="{8CBD8555-5574-479C-8AEF-5074012734A9}"/>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1800" y="416704"/>
            <a:ext cx="2174240"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667355"/>
            <a:ext cx="4353560" cy="454025"/>
          </a:xfrm>
        </p:spPr>
        <p:txBody>
          <a:bodyPr/>
          <a:lstStyle>
            <a:lvl1pPr marL="0" indent="0">
              <a:buNone/>
              <a:defRPr sz="2800" b="0"/>
            </a:lvl1pPr>
          </a:lstStyle>
          <a:p>
            <a:pPr lvl="0"/>
            <a:r>
              <a:rPr lang="en-US" dirty="0"/>
              <a:t>Presenter name</a:t>
            </a:r>
            <a:endParaRPr lang="en-GB" dirty="0"/>
          </a:p>
        </p:txBody>
      </p:sp>
      <p:sp>
        <p:nvSpPr>
          <p:cNvPr id="10" name="Text Placeholder 4">
            <a:extLst>
              <a:ext uri="{FF2B5EF4-FFF2-40B4-BE49-F238E27FC236}">
                <a16:creationId xmlns:a16="http://schemas.microsoft.com/office/drawing/2014/main" id="{F8AC59EB-9A36-4EA3-AC52-BE180B22E2F6}"/>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94038573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8280400" cy="571512"/>
          </a:xfrm>
        </p:spPr>
        <p:txBody>
          <a:bodyPr/>
          <a:lstStyle>
            <a:lvl1pPr>
              <a:lnSpc>
                <a:spcPct val="100000"/>
              </a:lnSpc>
              <a:defRPr sz="3400" b="0">
                <a:solidFill>
                  <a:schemeClr val="bg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9805BFC-AF9C-4B7E-93F7-279A1D977E59}"/>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736867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8280400" cy="571512"/>
          </a:xfrm>
        </p:spPr>
        <p:txBody>
          <a:bodyPr/>
          <a:lstStyle>
            <a:lvl1pPr>
              <a:lnSpc>
                <a:spcPct val="100000"/>
              </a:lnSpc>
              <a:defRPr sz="3400" b="0">
                <a:solidFill>
                  <a:schemeClr val="tx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4">
            <a:extLst>
              <a:ext uri="{FF2B5EF4-FFF2-40B4-BE49-F238E27FC236}">
                <a16:creationId xmlns:a16="http://schemas.microsoft.com/office/drawing/2014/main" id="{55726976-7A05-4BEF-8964-FA32F5CA5B71}"/>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98141843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imag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6100" cy="571512"/>
          </a:xfrm>
        </p:spPr>
        <p:txBody>
          <a:bodyPr/>
          <a:lstStyle>
            <a:lvl1pPr>
              <a:lnSpc>
                <a:spcPct val="100000"/>
              </a:lnSpc>
              <a:defRPr sz="3400" b="0">
                <a:solidFill>
                  <a:schemeClr val="bg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61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Picture Placeholder 10">
            <a:extLst>
              <a:ext uri="{FF2B5EF4-FFF2-40B4-BE49-F238E27FC236}">
                <a16:creationId xmlns:a16="http://schemas.microsoft.com/office/drawing/2014/main" id="{BBD67C99-C0BD-4075-A538-B65ED75A4305}"/>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solidFill>
                  <a:schemeClr val="bg1"/>
                </a:solidFill>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
        <p:nvSpPr>
          <p:cNvPr id="7" name="Text Placeholder 4">
            <a:extLst>
              <a:ext uri="{FF2B5EF4-FFF2-40B4-BE49-F238E27FC236}">
                <a16:creationId xmlns:a16="http://schemas.microsoft.com/office/drawing/2014/main" id="{119C7F3F-A7F4-4792-82B3-96F3765D73B0}"/>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09548808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imag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6100" cy="571512"/>
          </a:xfrm>
        </p:spPr>
        <p:txBody>
          <a:bodyPr/>
          <a:lstStyle>
            <a:lvl1pPr>
              <a:lnSpc>
                <a:spcPct val="100000"/>
              </a:lnSpc>
              <a:defRPr sz="3400" b="0">
                <a:solidFill>
                  <a:schemeClr val="tx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6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icture Placeholder 10">
            <a:extLst>
              <a:ext uri="{FF2B5EF4-FFF2-40B4-BE49-F238E27FC236}">
                <a16:creationId xmlns:a16="http://schemas.microsoft.com/office/drawing/2014/main" id="{BBD67C99-C0BD-4075-A538-B65ED75A4305}"/>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
        <p:nvSpPr>
          <p:cNvPr id="7" name="Text Placeholder 4">
            <a:extLst>
              <a:ext uri="{FF2B5EF4-FFF2-40B4-BE49-F238E27FC236}">
                <a16:creationId xmlns:a16="http://schemas.microsoft.com/office/drawing/2014/main" id="{E5A5A480-3DF0-476F-BC27-7A0516C98EA8}"/>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54512212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Heading, bullets, image (Light)">
    <p:bg>
      <p:bgPr>
        <a:solidFill>
          <a:schemeClr val="tx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31800" y="702773"/>
            <a:ext cx="39211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31799" y="702659"/>
            <a:ext cx="3921125" cy="545115"/>
          </a:xfrm>
        </p:spPr>
        <p:txBody>
          <a:bodyPr/>
          <a:lstStyle>
            <a:lvl1pPr marL="0" indent="0">
              <a:buNone/>
              <a:defRPr sz="2800">
                <a:solidFill>
                  <a:schemeClr val="bg1"/>
                </a:solidFill>
              </a:defRPr>
            </a:lvl1pPr>
            <a:lvl2pPr>
              <a:defRPr sz="1800"/>
            </a:lvl2pPr>
            <a:lvl3pPr>
              <a:defRPr sz="1800"/>
            </a:lvl3pPr>
            <a:lvl4pPr>
              <a:defRPr sz="1800"/>
            </a:lvl4pPr>
            <a:lvl5pPr>
              <a:defRPr sz="1800"/>
            </a:lvl5pPr>
          </a:lstStyle>
          <a:p>
            <a:pPr lvl="0"/>
            <a:r>
              <a:rPr lang="en-GB" dirty="0"/>
              <a:t>Summary heading</a:t>
            </a:r>
          </a:p>
        </p:txBody>
      </p:sp>
      <p:sp>
        <p:nvSpPr>
          <p:cNvPr id="8" name="Picture Placeholder 2">
            <a:extLst>
              <a:ext uri="{FF2B5EF4-FFF2-40B4-BE49-F238E27FC236}">
                <a16:creationId xmlns:a16="http://schemas.microsoft.com/office/drawing/2014/main" id="{A838B155-C9C2-4DB1-8588-E414A618F5FE}"/>
              </a:ext>
            </a:extLst>
          </p:cNvPr>
          <p:cNvSpPr>
            <a:spLocks noGrp="1"/>
          </p:cNvSpPr>
          <p:nvPr>
            <p:ph type="pic" sz="quarter" idx="10"/>
          </p:nvPr>
        </p:nvSpPr>
        <p:spPr>
          <a:xfrm>
            <a:off x="5251450" y="702659"/>
            <a:ext cx="3892550" cy="3451894"/>
          </a:xfrm>
        </p:spPr>
        <p:txBody>
          <a:bodyPr/>
          <a:lstStyle>
            <a:lvl1pPr marL="0" indent="0">
              <a:buNone/>
              <a:defRPr b="0">
                <a:solidFill>
                  <a:schemeClr val="bg1"/>
                </a:solidFill>
              </a:defRPr>
            </a:lvl1pPr>
          </a:lstStyle>
          <a:p>
            <a:r>
              <a:rPr lang="en-GB" dirty="0"/>
              <a:t>Click icon to add picture</a:t>
            </a:r>
          </a:p>
        </p:txBody>
      </p:sp>
      <p:sp>
        <p:nvSpPr>
          <p:cNvPr id="6" name="Text Placeholder 25">
            <a:extLst>
              <a:ext uri="{FF2B5EF4-FFF2-40B4-BE49-F238E27FC236}">
                <a16:creationId xmlns:a16="http://schemas.microsoft.com/office/drawing/2014/main" id="{018247D9-5503-486A-97BE-69C90ACD679B}"/>
              </a:ext>
            </a:extLst>
          </p:cNvPr>
          <p:cNvSpPr>
            <a:spLocks noGrp="1"/>
          </p:cNvSpPr>
          <p:nvPr>
            <p:ph type="body" sz="quarter" idx="12" hasCustomPrompt="1"/>
          </p:nvPr>
        </p:nvSpPr>
        <p:spPr>
          <a:xfrm>
            <a:off x="431800" y="1325887"/>
            <a:ext cx="3921124" cy="2828670"/>
          </a:xfrm>
        </p:spPr>
        <p:txBody>
          <a:bodyPr/>
          <a:lstStyle>
            <a:lvl1pPr marL="288000" indent="-288000">
              <a:buFont typeface="Arial" panose="020B0604020202020204" pitchFamily="34" charset="0"/>
              <a:buChar char="–"/>
              <a:defRPr sz="2800" b="0">
                <a:solidFill>
                  <a:schemeClr val="bg1"/>
                </a:solidFill>
              </a:defRPr>
            </a:lvl1pPr>
          </a:lstStyle>
          <a:p>
            <a:pPr lvl="0"/>
            <a:r>
              <a:rPr lang="en-US" dirty="0"/>
              <a:t>4 to 6 bullet points</a:t>
            </a:r>
            <a:endParaRPr lang="en-GB" dirty="0"/>
          </a:p>
        </p:txBody>
      </p:sp>
      <p:sp>
        <p:nvSpPr>
          <p:cNvPr id="7" name="Text Placeholder 4">
            <a:extLst>
              <a:ext uri="{FF2B5EF4-FFF2-40B4-BE49-F238E27FC236}">
                <a16:creationId xmlns:a16="http://schemas.microsoft.com/office/drawing/2014/main" id="{3CD9B988-3A63-4943-931E-ADE925B89845}"/>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93174307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p15:clr>
            <a:srgbClr val="FBAE40"/>
          </p15:clr>
        </p15:guide>
        <p15:guide id="6" pos="54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Ligh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31800" y="702773"/>
            <a:ext cx="39211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31799" y="702659"/>
            <a:ext cx="3921125" cy="545115"/>
          </a:xfrm>
        </p:spPr>
        <p:txBody>
          <a:bodyPr/>
          <a:lstStyle>
            <a:lvl1pPr marL="0" indent="0">
              <a:buNone/>
              <a:defRPr sz="2800"/>
            </a:lvl1pPr>
            <a:lvl2pPr>
              <a:defRPr sz="1800"/>
            </a:lvl2pPr>
            <a:lvl3pPr>
              <a:defRPr sz="1800"/>
            </a:lvl3pPr>
            <a:lvl4pPr>
              <a:defRPr sz="1800"/>
            </a:lvl4pPr>
            <a:lvl5pPr>
              <a:defRPr sz="1800"/>
            </a:lvl5pPr>
          </a:lstStyle>
          <a:p>
            <a:pPr lvl="0"/>
            <a:r>
              <a:rPr lang="en-GB" dirty="0"/>
              <a:t>Summary heading</a:t>
            </a:r>
          </a:p>
        </p:txBody>
      </p:sp>
      <p:sp>
        <p:nvSpPr>
          <p:cNvPr id="7" name="Text Placeholder 5">
            <a:extLst>
              <a:ext uri="{FF2B5EF4-FFF2-40B4-BE49-F238E27FC236}">
                <a16:creationId xmlns:a16="http://schemas.microsoft.com/office/drawing/2014/main" id="{88E39823-F30B-468B-8008-58BE47430174}"/>
              </a:ext>
            </a:extLst>
          </p:cNvPr>
          <p:cNvSpPr>
            <a:spLocks noGrp="1"/>
          </p:cNvSpPr>
          <p:nvPr>
            <p:ph type="body" sz="quarter" idx="11" hasCustomPrompt="1"/>
          </p:nvPr>
        </p:nvSpPr>
        <p:spPr>
          <a:xfrm>
            <a:off x="431800" y="1314450"/>
            <a:ext cx="3921124" cy="284010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bg1"/>
                </a:solidFill>
              </a:defRPr>
            </a:lvl3pPr>
          </a:lstStyle>
          <a:p>
            <a:pPr lvl="1"/>
            <a:r>
              <a:rPr lang="en-US" dirty="0"/>
              <a:t>4 to 6 bullet points</a:t>
            </a:r>
          </a:p>
        </p:txBody>
      </p:sp>
      <p:sp>
        <p:nvSpPr>
          <p:cNvPr id="8" name="Picture Placeholder 2">
            <a:extLst>
              <a:ext uri="{FF2B5EF4-FFF2-40B4-BE49-F238E27FC236}">
                <a16:creationId xmlns:a16="http://schemas.microsoft.com/office/drawing/2014/main" id="{A838B155-C9C2-4DB1-8588-E414A618F5FE}"/>
              </a:ext>
            </a:extLst>
          </p:cNvPr>
          <p:cNvSpPr>
            <a:spLocks noGrp="1"/>
          </p:cNvSpPr>
          <p:nvPr>
            <p:ph type="pic" sz="quarter" idx="10"/>
          </p:nvPr>
        </p:nvSpPr>
        <p:spPr>
          <a:xfrm>
            <a:off x="5251450" y="702659"/>
            <a:ext cx="3892550" cy="3451890"/>
          </a:xfrm>
        </p:spPr>
        <p:txBody>
          <a:bodyPr/>
          <a:lstStyle>
            <a:lvl1pPr marL="0" indent="0">
              <a:buNone/>
              <a:defRPr b="0">
                <a:solidFill>
                  <a:schemeClr val="tx1"/>
                </a:solidFill>
              </a:defRPr>
            </a:lvl1pPr>
          </a:lstStyle>
          <a:p>
            <a:r>
              <a:rPr lang="en-GB" dirty="0"/>
              <a:t>Click icon to add picture</a:t>
            </a:r>
          </a:p>
        </p:txBody>
      </p:sp>
      <p:sp>
        <p:nvSpPr>
          <p:cNvPr id="10" name="Text Placeholder 10">
            <a:extLst>
              <a:ext uri="{FF2B5EF4-FFF2-40B4-BE49-F238E27FC236}">
                <a16:creationId xmlns:a16="http://schemas.microsoft.com/office/drawing/2014/main" id="{304042E0-7FF5-484F-9E1D-4056C3E07F1C}"/>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63705303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userDrawn="1">
          <p15:clr>
            <a:srgbClr val="FBAE40"/>
          </p15:clr>
        </p15:guide>
        <p15:guide id="6" pos="548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ullets, image (Dark)">
    <p:bg>
      <p:bgPr>
        <a:solidFill>
          <a:schemeClr val="tx2"/>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BA11250-F612-4164-9C20-CAEEC9CF7F9C}"/>
              </a:ext>
            </a:extLst>
          </p:cNvPr>
          <p:cNvSpPr>
            <a:spLocks noGrp="1"/>
          </p:cNvSpPr>
          <p:nvPr>
            <p:ph type="body" sz="quarter" idx="14" hasCustomPrompt="1"/>
          </p:nvPr>
        </p:nvSpPr>
        <p:spPr>
          <a:xfrm>
            <a:off x="431801" y="682938"/>
            <a:ext cx="3921124" cy="347162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9" name="Picture Placeholder 2">
            <a:extLst>
              <a:ext uri="{FF2B5EF4-FFF2-40B4-BE49-F238E27FC236}">
                <a16:creationId xmlns:a16="http://schemas.microsoft.com/office/drawing/2014/main" id="{E70E3B20-94D5-4F38-BAE2-3DD3B53ED096}"/>
              </a:ext>
            </a:extLst>
          </p:cNvPr>
          <p:cNvSpPr>
            <a:spLocks noGrp="1"/>
          </p:cNvSpPr>
          <p:nvPr>
            <p:ph type="pic" sz="quarter" idx="10"/>
          </p:nvPr>
        </p:nvSpPr>
        <p:spPr>
          <a:xfrm>
            <a:off x="5251450" y="702659"/>
            <a:ext cx="3892550" cy="3471620"/>
          </a:xfrm>
        </p:spPr>
        <p:txBody>
          <a:bodyPr/>
          <a:lstStyle>
            <a:lvl1pPr marL="0" indent="0">
              <a:buNone/>
              <a:defRPr b="0">
                <a:solidFill>
                  <a:schemeClr val="bg1"/>
                </a:solidFill>
              </a:defRPr>
            </a:lvl1pPr>
          </a:lstStyle>
          <a:p>
            <a:r>
              <a:rPr lang="en-GB" dirty="0"/>
              <a:t>Click icon to add picture</a:t>
            </a:r>
          </a:p>
        </p:txBody>
      </p:sp>
      <p:sp>
        <p:nvSpPr>
          <p:cNvPr id="5" name="Text Placeholder 4">
            <a:extLst>
              <a:ext uri="{FF2B5EF4-FFF2-40B4-BE49-F238E27FC236}">
                <a16:creationId xmlns:a16="http://schemas.microsoft.com/office/drawing/2014/main" id="{34185624-3F0D-443B-A4C6-FD0439CEFF24}"/>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1782077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userDrawn="1">
          <p15:clr>
            <a:srgbClr val="FBAE40"/>
          </p15:clr>
        </p15:guide>
        <p15:guide id="6" pos="5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ullets, image (Light)">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3F70B52-F7B4-4FC4-9472-3F73A12A493D}"/>
              </a:ext>
            </a:extLst>
          </p:cNvPr>
          <p:cNvSpPr>
            <a:spLocks noGrp="1"/>
          </p:cNvSpPr>
          <p:nvPr>
            <p:ph type="body" sz="quarter" idx="11" hasCustomPrompt="1"/>
          </p:nvPr>
        </p:nvSpPr>
        <p:spPr>
          <a:xfrm>
            <a:off x="431800" y="682940"/>
            <a:ext cx="3920400" cy="347161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tx1"/>
                </a:solidFill>
              </a:defRPr>
            </a:lvl3pPr>
          </a:lstStyle>
          <a:p>
            <a:pPr lvl="1"/>
            <a:r>
              <a:rPr lang="en-US" dirty="0"/>
              <a:t>4 to 6 bullet points</a:t>
            </a:r>
          </a:p>
        </p:txBody>
      </p:sp>
      <p:sp>
        <p:nvSpPr>
          <p:cNvPr id="7" name="Picture Placeholder 2">
            <a:extLst>
              <a:ext uri="{FF2B5EF4-FFF2-40B4-BE49-F238E27FC236}">
                <a16:creationId xmlns:a16="http://schemas.microsoft.com/office/drawing/2014/main" id="{1EFE4AFE-B570-485B-8926-6A4990AFE3DE}"/>
              </a:ext>
            </a:extLst>
          </p:cNvPr>
          <p:cNvSpPr>
            <a:spLocks noGrp="1"/>
          </p:cNvSpPr>
          <p:nvPr>
            <p:ph type="pic" sz="quarter" idx="10"/>
          </p:nvPr>
        </p:nvSpPr>
        <p:spPr>
          <a:xfrm>
            <a:off x="5251450" y="702659"/>
            <a:ext cx="3892550" cy="3471618"/>
          </a:xfrm>
        </p:spPr>
        <p:txBody>
          <a:bodyPr/>
          <a:lstStyle>
            <a:lvl1pPr marL="0" indent="0">
              <a:buNone/>
              <a:defRPr b="0">
                <a:solidFill>
                  <a:schemeClr val="tx1"/>
                </a:solidFill>
              </a:defRPr>
            </a:lvl1pPr>
          </a:lstStyle>
          <a:p>
            <a:r>
              <a:rPr lang="en-GB" dirty="0"/>
              <a:t>Click icon to add picture</a:t>
            </a:r>
          </a:p>
        </p:txBody>
      </p:sp>
      <p:sp>
        <p:nvSpPr>
          <p:cNvPr id="6" name="Text Placeholder 4">
            <a:extLst>
              <a:ext uri="{FF2B5EF4-FFF2-40B4-BE49-F238E27FC236}">
                <a16:creationId xmlns:a16="http://schemas.microsoft.com/office/drawing/2014/main" id="{C9E77A27-9A41-4A09-83C0-3986423F3CBB}"/>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21374552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userDrawn="1">
          <p15:clr>
            <a:srgbClr val="FBAE40"/>
          </p15:clr>
        </p15:guide>
        <p15:guide id="6" pos="54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Dark) (Alt)">
    <p:bg>
      <p:bgPr>
        <a:solidFill>
          <a:schemeClr val="tx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791076" y="683054"/>
            <a:ext cx="39211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791075" y="682940"/>
            <a:ext cx="3921125" cy="545115"/>
          </a:xfrm>
        </p:spPr>
        <p:txBody>
          <a:bodyPr/>
          <a:lstStyle>
            <a:lvl1pPr marL="0" indent="0">
              <a:buNone/>
              <a:defRPr sz="2800">
                <a:solidFill>
                  <a:schemeClr val="bg1"/>
                </a:solidFill>
              </a:defRPr>
            </a:lvl1pPr>
            <a:lvl2pPr>
              <a:defRPr sz="1800"/>
            </a:lvl2pPr>
            <a:lvl3pPr>
              <a:defRPr sz="1800"/>
            </a:lvl3pPr>
            <a:lvl4pPr>
              <a:defRPr sz="1800"/>
            </a:lvl4pPr>
            <a:lvl5pPr>
              <a:defRPr sz="1800"/>
            </a:lvl5pPr>
          </a:lstStyle>
          <a:p>
            <a:pPr lvl="0"/>
            <a:r>
              <a:rPr lang="en-GB" dirty="0"/>
              <a:t>Summary heading</a:t>
            </a:r>
          </a:p>
        </p:txBody>
      </p:sp>
      <p:sp>
        <p:nvSpPr>
          <p:cNvPr id="6" name="Picture Placeholder 2">
            <a:extLst>
              <a:ext uri="{FF2B5EF4-FFF2-40B4-BE49-F238E27FC236}">
                <a16:creationId xmlns:a16="http://schemas.microsoft.com/office/drawing/2014/main" id="{657E95CB-6286-4E8D-8ABC-6A9BD85351FD}"/>
              </a:ext>
            </a:extLst>
          </p:cNvPr>
          <p:cNvSpPr>
            <a:spLocks noGrp="1"/>
          </p:cNvSpPr>
          <p:nvPr>
            <p:ph type="pic" sz="quarter" idx="10"/>
          </p:nvPr>
        </p:nvSpPr>
        <p:spPr>
          <a:xfrm>
            <a:off x="0" y="702659"/>
            <a:ext cx="3892550" cy="3451899"/>
          </a:xfrm>
        </p:spPr>
        <p:txBody>
          <a:bodyPr/>
          <a:lstStyle>
            <a:lvl1pPr marL="0" indent="0">
              <a:buNone/>
              <a:defRPr b="0">
                <a:solidFill>
                  <a:schemeClr val="bg1"/>
                </a:solidFill>
              </a:defRPr>
            </a:lvl1pPr>
          </a:lstStyle>
          <a:p>
            <a:r>
              <a:rPr lang="en-GB" dirty="0"/>
              <a:t>Click icon to add picture</a:t>
            </a:r>
          </a:p>
        </p:txBody>
      </p:sp>
      <p:sp>
        <p:nvSpPr>
          <p:cNvPr id="9" name="Text Placeholder 25">
            <a:extLst>
              <a:ext uri="{FF2B5EF4-FFF2-40B4-BE49-F238E27FC236}">
                <a16:creationId xmlns:a16="http://schemas.microsoft.com/office/drawing/2014/main" id="{FA79611A-8145-4287-999D-C17E624B80A5}"/>
              </a:ext>
            </a:extLst>
          </p:cNvPr>
          <p:cNvSpPr>
            <a:spLocks noGrp="1"/>
          </p:cNvSpPr>
          <p:nvPr>
            <p:ph type="body" sz="quarter" idx="12" hasCustomPrompt="1"/>
          </p:nvPr>
        </p:nvSpPr>
        <p:spPr>
          <a:xfrm>
            <a:off x="4791075" y="1294731"/>
            <a:ext cx="3921125" cy="2859827"/>
          </a:xfrm>
        </p:spPr>
        <p:txBody>
          <a:bodyPr/>
          <a:lstStyle>
            <a:lvl1pPr marL="288000" indent="-288000">
              <a:buFont typeface="Arial" panose="020B0604020202020204" pitchFamily="34" charset="0"/>
              <a:buChar char="–"/>
              <a:defRPr sz="2800" b="0">
                <a:solidFill>
                  <a:schemeClr val="bg1"/>
                </a:solidFill>
              </a:defRPr>
            </a:lvl1pPr>
          </a:lstStyle>
          <a:p>
            <a:pPr lvl="0"/>
            <a:r>
              <a:rPr lang="en-US" dirty="0"/>
              <a:t>4 to 6 bullet points</a:t>
            </a:r>
            <a:endParaRPr lang="en-GB" dirty="0"/>
          </a:p>
        </p:txBody>
      </p:sp>
      <p:sp>
        <p:nvSpPr>
          <p:cNvPr id="8" name="Text Placeholder 4">
            <a:extLst>
              <a:ext uri="{FF2B5EF4-FFF2-40B4-BE49-F238E27FC236}">
                <a16:creationId xmlns:a16="http://schemas.microsoft.com/office/drawing/2014/main" id="{BCE593B8-0DC7-446B-84E2-9F8F693BA57F}"/>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558609366"/>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p15:clr>
            <a:srgbClr val="FBAE40"/>
          </p15:clr>
        </p15:guide>
        <p15:guide id="7" pos="2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Light) (Al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791076" y="683054"/>
            <a:ext cx="39211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791075" y="682940"/>
            <a:ext cx="3921125" cy="545115"/>
          </a:xfrm>
        </p:spPr>
        <p:txBody>
          <a:bodyPr/>
          <a:lstStyle>
            <a:lvl1pPr marL="0" indent="0">
              <a:buNone/>
              <a:defRPr sz="2800"/>
            </a:lvl1pPr>
            <a:lvl2pPr>
              <a:defRPr sz="1800"/>
            </a:lvl2pPr>
            <a:lvl3pPr>
              <a:defRPr sz="1800"/>
            </a:lvl3pPr>
            <a:lvl4pPr>
              <a:defRPr sz="1800"/>
            </a:lvl4pPr>
            <a:lvl5pPr>
              <a:defRPr sz="1800"/>
            </a:lvl5pPr>
          </a:lstStyle>
          <a:p>
            <a:pPr lvl="0"/>
            <a:r>
              <a:rPr lang="en-GB" dirty="0"/>
              <a:t>Summary heading</a:t>
            </a:r>
          </a:p>
        </p:txBody>
      </p:sp>
      <p:sp>
        <p:nvSpPr>
          <p:cNvPr id="7" name="Text Placeholder 5">
            <a:extLst>
              <a:ext uri="{FF2B5EF4-FFF2-40B4-BE49-F238E27FC236}">
                <a16:creationId xmlns:a16="http://schemas.microsoft.com/office/drawing/2014/main" id="{88E39823-F30B-468B-8008-58BE47430174}"/>
              </a:ext>
            </a:extLst>
          </p:cNvPr>
          <p:cNvSpPr>
            <a:spLocks noGrp="1"/>
          </p:cNvSpPr>
          <p:nvPr>
            <p:ph type="body" sz="quarter" idx="11" hasCustomPrompt="1"/>
          </p:nvPr>
        </p:nvSpPr>
        <p:spPr>
          <a:xfrm>
            <a:off x="4791076" y="1294731"/>
            <a:ext cx="3921124" cy="2859827"/>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bg1"/>
                </a:solidFill>
              </a:defRPr>
            </a:lvl3pPr>
          </a:lstStyle>
          <a:p>
            <a:pPr lvl="1"/>
            <a:r>
              <a:rPr lang="en-US" dirty="0"/>
              <a:t>4 to 6 bullet points</a:t>
            </a:r>
          </a:p>
        </p:txBody>
      </p:sp>
      <p:sp>
        <p:nvSpPr>
          <p:cNvPr id="6" name="Picture Placeholder 2">
            <a:extLst>
              <a:ext uri="{FF2B5EF4-FFF2-40B4-BE49-F238E27FC236}">
                <a16:creationId xmlns:a16="http://schemas.microsoft.com/office/drawing/2014/main" id="{657E95CB-6286-4E8D-8ABC-6A9BD85351FD}"/>
              </a:ext>
            </a:extLst>
          </p:cNvPr>
          <p:cNvSpPr>
            <a:spLocks noGrp="1"/>
          </p:cNvSpPr>
          <p:nvPr>
            <p:ph type="pic" sz="quarter" idx="10"/>
          </p:nvPr>
        </p:nvSpPr>
        <p:spPr>
          <a:xfrm>
            <a:off x="0" y="702659"/>
            <a:ext cx="3892550" cy="3451899"/>
          </a:xfrm>
        </p:spPr>
        <p:txBody>
          <a:bodyPr/>
          <a:lstStyle>
            <a:lvl1pPr marL="0" indent="0">
              <a:buNone/>
              <a:defRPr b="0">
                <a:solidFill>
                  <a:schemeClr val="tx1"/>
                </a:solidFill>
              </a:defRPr>
            </a:lvl1pPr>
          </a:lstStyle>
          <a:p>
            <a:r>
              <a:rPr lang="en-GB" dirty="0"/>
              <a:t>Click icon to add picture</a:t>
            </a:r>
          </a:p>
        </p:txBody>
      </p:sp>
      <p:sp>
        <p:nvSpPr>
          <p:cNvPr id="8" name="Text Placeholder 10">
            <a:extLst>
              <a:ext uri="{FF2B5EF4-FFF2-40B4-BE49-F238E27FC236}">
                <a16:creationId xmlns:a16="http://schemas.microsoft.com/office/drawing/2014/main" id="{39231439-2736-4BF2-9729-CC3E43F7C66C}"/>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600203034"/>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userDrawn="1">
          <p15:clr>
            <a:srgbClr val="FBAE40"/>
          </p15:clr>
        </p15:guide>
        <p15:guide id="7" pos="2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ullets, image (Dark) (Alt)">
    <p:bg>
      <p:bgPr>
        <a:solidFill>
          <a:schemeClr val="tx2"/>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BA11250-F612-4164-9C20-CAEEC9CF7F9C}"/>
              </a:ext>
            </a:extLst>
          </p:cNvPr>
          <p:cNvSpPr>
            <a:spLocks noGrp="1"/>
          </p:cNvSpPr>
          <p:nvPr>
            <p:ph type="body" sz="quarter" idx="14" hasCustomPrompt="1"/>
          </p:nvPr>
        </p:nvSpPr>
        <p:spPr>
          <a:xfrm>
            <a:off x="4791076" y="682940"/>
            <a:ext cx="3921124" cy="3471618"/>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5" name="Picture Placeholder 2">
            <a:extLst>
              <a:ext uri="{FF2B5EF4-FFF2-40B4-BE49-F238E27FC236}">
                <a16:creationId xmlns:a16="http://schemas.microsoft.com/office/drawing/2014/main" id="{66DCB931-AF3E-493E-BBC5-0ACD78686AB6}"/>
              </a:ext>
            </a:extLst>
          </p:cNvPr>
          <p:cNvSpPr>
            <a:spLocks noGrp="1"/>
          </p:cNvSpPr>
          <p:nvPr>
            <p:ph type="pic" sz="quarter" idx="10"/>
          </p:nvPr>
        </p:nvSpPr>
        <p:spPr>
          <a:xfrm>
            <a:off x="0" y="702659"/>
            <a:ext cx="3892550" cy="3451899"/>
          </a:xfrm>
        </p:spPr>
        <p:txBody>
          <a:bodyPr/>
          <a:lstStyle>
            <a:lvl1pPr marL="0" indent="0">
              <a:buNone/>
              <a:defRPr b="0">
                <a:solidFill>
                  <a:schemeClr val="bg1"/>
                </a:solidFill>
              </a:defRPr>
            </a:lvl1pPr>
          </a:lstStyle>
          <a:p>
            <a:r>
              <a:rPr lang="en-GB" dirty="0"/>
              <a:t>Click icon to add picture</a:t>
            </a:r>
          </a:p>
        </p:txBody>
      </p:sp>
      <p:sp>
        <p:nvSpPr>
          <p:cNvPr id="6" name="Text Placeholder 4">
            <a:extLst>
              <a:ext uri="{FF2B5EF4-FFF2-40B4-BE49-F238E27FC236}">
                <a16:creationId xmlns:a16="http://schemas.microsoft.com/office/drawing/2014/main" id="{7F83EAF9-96D4-4FDD-B57F-01E621C4CB77}"/>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793268686"/>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272" userDrawn="1">
          <p15:clr>
            <a:srgbClr val="FBAE40"/>
          </p15:clr>
        </p15:guide>
        <p15:guide id="7" pos="301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ullets, image (Alt)">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3F70B52-F7B4-4FC4-9472-3F73A12A493D}"/>
              </a:ext>
            </a:extLst>
          </p:cNvPr>
          <p:cNvSpPr>
            <a:spLocks noGrp="1"/>
          </p:cNvSpPr>
          <p:nvPr>
            <p:ph type="body" sz="quarter" idx="11" hasCustomPrompt="1"/>
          </p:nvPr>
        </p:nvSpPr>
        <p:spPr>
          <a:xfrm>
            <a:off x="4787900" y="682940"/>
            <a:ext cx="3920400" cy="347161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tx1"/>
                </a:solidFill>
              </a:defRPr>
            </a:lvl3pPr>
          </a:lstStyle>
          <a:p>
            <a:pPr lvl="1"/>
            <a:r>
              <a:rPr lang="en-US" dirty="0"/>
              <a:t>4 to 6 bullet points</a:t>
            </a:r>
          </a:p>
        </p:txBody>
      </p:sp>
      <p:sp>
        <p:nvSpPr>
          <p:cNvPr id="4" name="Picture Placeholder 2">
            <a:extLst>
              <a:ext uri="{FF2B5EF4-FFF2-40B4-BE49-F238E27FC236}">
                <a16:creationId xmlns:a16="http://schemas.microsoft.com/office/drawing/2014/main" id="{E819D4C3-6603-43E5-90D7-20E616ECFDD9}"/>
              </a:ext>
            </a:extLst>
          </p:cNvPr>
          <p:cNvSpPr>
            <a:spLocks noGrp="1"/>
          </p:cNvSpPr>
          <p:nvPr>
            <p:ph type="pic" sz="quarter" idx="10"/>
          </p:nvPr>
        </p:nvSpPr>
        <p:spPr>
          <a:xfrm>
            <a:off x="0" y="702659"/>
            <a:ext cx="3892550" cy="3451899"/>
          </a:xfrm>
        </p:spPr>
        <p:txBody>
          <a:bodyPr/>
          <a:lstStyle>
            <a:lvl1pPr marL="0" indent="0">
              <a:buNone/>
              <a:defRPr b="0">
                <a:solidFill>
                  <a:schemeClr val="tx1"/>
                </a:solidFill>
              </a:defRPr>
            </a:lvl1pPr>
          </a:lstStyle>
          <a:p>
            <a:r>
              <a:rPr lang="en-GB" dirty="0"/>
              <a:t>Click icon to add picture</a:t>
            </a:r>
          </a:p>
        </p:txBody>
      </p:sp>
      <p:sp>
        <p:nvSpPr>
          <p:cNvPr id="7" name="Text Placeholder 4">
            <a:extLst>
              <a:ext uri="{FF2B5EF4-FFF2-40B4-BE49-F238E27FC236}">
                <a16:creationId xmlns:a16="http://schemas.microsoft.com/office/drawing/2014/main" id="{2179F407-0D62-49A1-B4C8-5A2B20F329DF}"/>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241130733"/>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userDrawn="1">
          <p15:clr>
            <a:srgbClr val="FBAE40"/>
          </p15:clr>
        </p15:guide>
        <p15:guide id="7" pos="2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 images (Dark)">
    <p:bg>
      <p:bgPr>
        <a:solidFill>
          <a:schemeClr val="tx2"/>
        </a:solid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63DD6AC7-34D2-4DCA-AEEA-3FFE241C700A}"/>
              </a:ext>
            </a:extLst>
          </p:cNvPr>
          <p:cNvSpPr>
            <a:spLocks noGrp="1"/>
          </p:cNvSpPr>
          <p:nvPr>
            <p:ph type="pic" sz="quarter" idx="10"/>
          </p:nvPr>
        </p:nvSpPr>
        <p:spPr>
          <a:xfrm>
            <a:off x="1079500" y="755968"/>
            <a:ext cx="3060700" cy="1923283"/>
          </a:xfrm>
        </p:spPr>
        <p:txBody>
          <a:bodyPr/>
          <a:lstStyle>
            <a:lvl1pPr marL="0" indent="0">
              <a:buNone/>
              <a:defRPr b="0">
                <a:solidFill>
                  <a:schemeClr val="bg1"/>
                </a:solidFill>
              </a:defRPr>
            </a:lvl1pPr>
          </a:lstStyle>
          <a:p>
            <a:r>
              <a:rPr lang="en-GB" dirty="0"/>
              <a:t>Click icon to add picture</a:t>
            </a:r>
          </a:p>
        </p:txBody>
      </p:sp>
      <p:sp>
        <p:nvSpPr>
          <p:cNvPr id="13" name="Picture Placeholder 2">
            <a:extLst>
              <a:ext uri="{FF2B5EF4-FFF2-40B4-BE49-F238E27FC236}">
                <a16:creationId xmlns:a16="http://schemas.microsoft.com/office/drawing/2014/main" id="{DDDC7B71-8338-4886-9324-FE1079858609}"/>
              </a:ext>
            </a:extLst>
          </p:cNvPr>
          <p:cNvSpPr>
            <a:spLocks noGrp="1"/>
          </p:cNvSpPr>
          <p:nvPr>
            <p:ph type="pic" sz="quarter" idx="11"/>
          </p:nvPr>
        </p:nvSpPr>
        <p:spPr>
          <a:xfrm>
            <a:off x="5003801" y="755968"/>
            <a:ext cx="3060699" cy="1923283"/>
          </a:xfrm>
        </p:spPr>
        <p:txBody>
          <a:bodyPr/>
          <a:lstStyle>
            <a:lvl1pPr marL="0" indent="0">
              <a:buNone/>
              <a:defRPr b="0">
                <a:solidFill>
                  <a:schemeClr val="bg1"/>
                </a:solidFill>
              </a:defRPr>
            </a:lvl1pPr>
          </a:lstStyle>
          <a:p>
            <a:r>
              <a:rPr lang="en-GB" dirty="0"/>
              <a:t>Click icon to add picture</a:t>
            </a:r>
          </a:p>
        </p:txBody>
      </p:sp>
      <p:sp>
        <p:nvSpPr>
          <p:cNvPr id="15" name="Text Placeholder 10">
            <a:extLst>
              <a:ext uri="{FF2B5EF4-FFF2-40B4-BE49-F238E27FC236}">
                <a16:creationId xmlns:a16="http://schemas.microsoft.com/office/drawing/2014/main" id="{2E9D6D81-F605-4611-878D-235C279E4A8E}"/>
              </a:ext>
            </a:extLst>
          </p:cNvPr>
          <p:cNvSpPr>
            <a:spLocks noGrp="1"/>
          </p:cNvSpPr>
          <p:nvPr>
            <p:ph type="body" sz="quarter" idx="15" hasCustomPrompt="1"/>
          </p:nvPr>
        </p:nvSpPr>
        <p:spPr>
          <a:xfrm>
            <a:off x="1079500" y="2918147"/>
            <a:ext cx="3050407" cy="996946"/>
          </a:xfrm>
        </p:spPr>
        <p:txBody>
          <a:bodyPr/>
          <a:lstStyle>
            <a:lvl1pPr>
              <a:spcAft>
                <a:spcPts val="600"/>
              </a:spcAft>
              <a:defRPr>
                <a:solidFill>
                  <a:schemeClr val="bg1"/>
                </a:solidFill>
              </a:defRPr>
            </a:lvl1pPr>
          </a:lstStyle>
          <a:p>
            <a:pPr lvl="0"/>
            <a:r>
              <a:rPr lang="en-US" dirty="0"/>
              <a:t>Click to add text</a:t>
            </a:r>
          </a:p>
        </p:txBody>
      </p:sp>
      <p:sp>
        <p:nvSpPr>
          <p:cNvPr id="16" name="Text Placeholder 10">
            <a:extLst>
              <a:ext uri="{FF2B5EF4-FFF2-40B4-BE49-F238E27FC236}">
                <a16:creationId xmlns:a16="http://schemas.microsoft.com/office/drawing/2014/main" id="{7EC6CF01-8567-4E9F-AA45-61AA44F6B90E}"/>
              </a:ext>
            </a:extLst>
          </p:cNvPr>
          <p:cNvSpPr>
            <a:spLocks noGrp="1"/>
          </p:cNvSpPr>
          <p:nvPr>
            <p:ph type="body" sz="quarter" idx="16" hasCustomPrompt="1"/>
          </p:nvPr>
        </p:nvSpPr>
        <p:spPr>
          <a:xfrm>
            <a:off x="5003802" y="2918146"/>
            <a:ext cx="3060700" cy="996946"/>
          </a:xfrm>
        </p:spPr>
        <p:txBody>
          <a:bodyPr/>
          <a:lstStyle>
            <a:lvl1pPr>
              <a:spcAft>
                <a:spcPts val="600"/>
              </a:spcAft>
              <a:defRPr>
                <a:solidFill>
                  <a:schemeClr val="bg1"/>
                </a:solidFill>
              </a:defRPr>
            </a:lvl1pPr>
          </a:lstStyle>
          <a:p>
            <a:pPr lvl="0"/>
            <a:r>
              <a:rPr lang="en-US" dirty="0"/>
              <a:t>Click to add text</a:t>
            </a:r>
          </a:p>
        </p:txBody>
      </p:sp>
      <p:sp>
        <p:nvSpPr>
          <p:cNvPr id="12" name="Text Placeholder 4">
            <a:extLst>
              <a:ext uri="{FF2B5EF4-FFF2-40B4-BE49-F238E27FC236}">
                <a16:creationId xmlns:a16="http://schemas.microsoft.com/office/drawing/2014/main" id="{B9C31122-3D18-46C6-9108-0ACC75C90804}"/>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7934766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userDrawn="1">
          <p15:clr>
            <a:srgbClr val="FBAE40"/>
          </p15:clr>
        </p15:guide>
        <p15:guide id="7" pos="680" userDrawn="1">
          <p15:clr>
            <a:srgbClr val="FBAE40"/>
          </p15:clr>
        </p15:guide>
        <p15:guide id="8" pos="3152" userDrawn="1">
          <p15:clr>
            <a:srgbClr val="FBAE40"/>
          </p15:clr>
        </p15:guide>
        <p15:guide id="9" pos="50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 images (Ligh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60AB5B7F-65EB-40B3-8ADF-96F4B0AC0201}"/>
              </a:ext>
            </a:extLst>
          </p:cNvPr>
          <p:cNvCxnSpPr>
            <a:cxnSpLocks/>
          </p:cNvCxnSpPr>
          <p:nvPr userDrawn="1"/>
        </p:nvCxnSpPr>
        <p:spPr>
          <a:xfrm>
            <a:off x="1079500" y="2887666"/>
            <a:ext cx="303458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Picture Placeholder 2">
            <a:extLst>
              <a:ext uri="{FF2B5EF4-FFF2-40B4-BE49-F238E27FC236}">
                <a16:creationId xmlns:a16="http://schemas.microsoft.com/office/drawing/2014/main" id="{D68D267A-F5EA-4642-8DED-8C076DFFD0B7}"/>
              </a:ext>
            </a:extLst>
          </p:cNvPr>
          <p:cNvSpPr>
            <a:spLocks noGrp="1"/>
          </p:cNvSpPr>
          <p:nvPr>
            <p:ph type="pic" sz="quarter" idx="10"/>
          </p:nvPr>
        </p:nvSpPr>
        <p:spPr>
          <a:xfrm>
            <a:off x="1079500" y="755968"/>
            <a:ext cx="3060700" cy="1923283"/>
          </a:xfrm>
        </p:spPr>
        <p:txBody>
          <a:bodyPr/>
          <a:lstStyle>
            <a:lvl1pPr marL="0" indent="0">
              <a:buNone/>
              <a:defRPr b="0">
                <a:solidFill>
                  <a:schemeClr val="tx1"/>
                </a:solidFill>
              </a:defRPr>
            </a:lvl1pPr>
          </a:lstStyle>
          <a:p>
            <a:r>
              <a:rPr lang="en-GB" dirty="0"/>
              <a:t>Click icon to add picture</a:t>
            </a:r>
          </a:p>
        </p:txBody>
      </p:sp>
      <p:sp>
        <p:nvSpPr>
          <p:cNvPr id="19" name="Picture Placeholder 2">
            <a:extLst>
              <a:ext uri="{FF2B5EF4-FFF2-40B4-BE49-F238E27FC236}">
                <a16:creationId xmlns:a16="http://schemas.microsoft.com/office/drawing/2014/main" id="{4ECC00A9-083C-4789-9FCC-AB8D7284A691}"/>
              </a:ext>
            </a:extLst>
          </p:cNvPr>
          <p:cNvSpPr>
            <a:spLocks noGrp="1"/>
          </p:cNvSpPr>
          <p:nvPr>
            <p:ph type="pic" sz="quarter" idx="11"/>
          </p:nvPr>
        </p:nvSpPr>
        <p:spPr>
          <a:xfrm>
            <a:off x="5003801" y="755968"/>
            <a:ext cx="3060699" cy="1923283"/>
          </a:xfrm>
        </p:spPr>
        <p:txBody>
          <a:bodyPr/>
          <a:lstStyle>
            <a:lvl1pPr marL="0" indent="0">
              <a:buNone/>
              <a:defRPr b="0">
                <a:solidFill>
                  <a:schemeClr val="tx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AB7EF0F4-6140-4CA6-AC02-2ADC1F1CA43D}"/>
              </a:ext>
            </a:extLst>
          </p:cNvPr>
          <p:cNvCxnSpPr>
            <a:cxnSpLocks/>
          </p:cNvCxnSpPr>
          <p:nvPr userDrawn="1"/>
        </p:nvCxnSpPr>
        <p:spPr>
          <a:xfrm>
            <a:off x="5003803" y="2887666"/>
            <a:ext cx="30607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0">
            <a:extLst>
              <a:ext uri="{FF2B5EF4-FFF2-40B4-BE49-F238E27FC236}">
                <a16:creationId xmlns:a16="http://schemas.microsoft.com/office/drawing/2014/main" id="{80CF1839-676C-46B5-A599-21AA96E532C0}"/>
              </a:ext>
            </a:extLst>
          </p:cNvPr>
          <p:cNvSpPr>
            <a:spLocks noGrp="1"/>
          </p:cNvSpPr>
          <p:nvPr>
            <p:ph type="body" sz="quarter" idx="15" hasCustomPrompt="1"/>
          </p:nvPr>
        </p:nvSpPr>
        <p:spPr>
          <a:xfrm>
            <a:off x="1079500" y="2918146"/>
            <a:ext cx="3050407" cy="1027427"/>
          </a:xfrm>
        </p:spPr>
        <p:txBody>
          <a:bodyPr/>
          <a:lstStyle>
            <a:lvl1pPr>
              <a:spcAft>
                <a:spcPts val="600"/>
              </a:spcAft>
              <a:defRPr>
                <a:solidFill>
                  <a:schemeClr val="tx1"/>
                </a:solidFill>
              </a:defRPr>
            </a:lvl1pPr>
          </a:lstStyle>
          <a:p>
            <a:pPr lvl="0"/>
            <a:r>
              <a:rPr lang="en-US" dirty="0"/>
              <a:t>Click to add text</a:t>
            </a:r>
          </a:p>
        </p:txBody>
      </p:sp>
      <p:sp>
        <p:nvSpPr>
          <p:cNvPr id="22" name="Text Placeholder 10">
            <a:extLst>
              <a:ext uri="{FF2B5EF4-FFF2-40B4-BE49-F238E27FC236}">
                <a16:creationId xmlns:a16="http://schemas.microsoft.com/office/drawing/2014/main" id="{20A1946A-052F-4EDE-BDC4-BAB850806D61}"/>
              </a:ext>
            </a:extLst>
          </p:cNvPr>
          <p:cNvSpPr>
            <a:spLocks noGrp="1"/>
          </p:cNvSpPr>
          <p:nvPr>
            <p:ph type="body" sz="quarter" idx="16" hasCustomPrompt="1"/>
          </p:nvPr>
        </p:nvSpPr>
        <p:spPr>
          <a:xfrm>
            <a:off x="5003802" y="2918145"/>
            <a:ext cx="3060700" cy="1027427"/>
          </a:xfrm>
        </p:spPr>
        <p:txBody>
          <a:bodyPr/>
          <a:lstStyle>
            <a:lvl1pPr>
              <a:spcAft>
                <a:spcPts val="600"/>
              </a:spcAft>
              <a:defRPr>
                <a:solidFill>
                  <a:schemeClr val="tx1"/>
                </a:solidFill>
              </a:defRPr>
            </a:lvl1pPr>
          </a:lstStyle>
          <a:p>
            <a:pPr lvl="0"/>
            <a:r>
              <a:rPr lang="en-US" dirty="0"/>
              <a:t>Click to add text</a:t>
            </a:r>
          </a:p>
        </p:txBody>
      </p:sp>
      <p:sp>
        <p:nvSpPr>
          <p:cNvPr id="10" name="Text Placeholder 10">
            <a:extLst>
              <a:ext uri="{FF2B5EF4-FFF2-40B4-BE49-F238E27FC236}">
                <a16:creationId xmlns:a16="http://schemas.microsoft.com/office/drawing/2014/main" id="{0D7E33B8-20F0-425F-945D-53C91292D066}"/>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43533805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 images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EC9224A-09C5-42AB-BE72-2D01A39D187F}"/>
              </a:ext>
            </a:extLst>
          </p:cNvPr>
          <p:cNvSpPr>
            <a:spLocks noGrp="1"/>
          </p:cNvSpPr>
          <p:nvPr>
            <p:ph type="body" sz="quarter" idx="13" hasCustomPrompt="1"/>
          </p:nvPr>
        </p:nvSpPr>
        <p:spPr>
          <a:xfrm>
            <a:off x="3311525" y="3160713"/>
            <a:ext cx="2520950" cy="701302"/>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6192200" y="3160713"/>
            <a:ext cx="2520950" cy="701301"/>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3132603"/>
            <a:ext cx="25193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0" y="1254440"/>
            <a:ext cx="2519363" cy="1692000"/>
          </a:xfrm>
        </p:spPr>
        <p:txBody>
          <a:bodyPr/>
          <a:lstStyle>
            <a:lvl1pPr marL="0" indent="0">
              <a:buNone/>
              <a:defRPr b="0">
                <a:solidFill>
                  <a:schemeClr val="bg1"/>
                </a:solidFill>
              </a:defRPr>
            </a:lvl1pPr>
          </a:lstStyle>
          <a:p>
            <a:r>
              <a:rPr lang="en-GB" dirty="0"/>
              <a:t>Click icon to add picture</a:t>
            </a:r>
          </a:p>
        </p:txBody>
      </p:sp>
      <p:sp>
        <p:nvSpPr>
          <p:cNvPr id="8" name="Picture Placeholder 2">
            <a:extLst>
              <a:ext uri="{FF2B5EF4-FFF2-40B4-BE49-F238E27FC236}">
                <a16:creationId xmlns:a16="http://schemas.microsoft.com/office/drawing/2014/main" id="{2F6DC436-4D86-413D-BBB3-A15CE4285A13}"/>
              </a:ext>
            </a:extLst>
          </p:cNvPr>
          <p:cNvSpPr>
            <a:spLocks noGrp="1"/>
          </p:cNvSpPr>
          <p:nvPr>
            <p:ph type="pic" sz="quarter" idx="11"/>
          </p:nvPr>
        </p:nvSpPr>
        <p:spPr>
          <a:xfrm>
            <a:off x="3312000" y="1254440"/>
            <a:ext cx="2520000" cy="1692000"/>
          </a:xfrm>
        </p:spPr>
        <p:txBody>
          <a:bodyPr/>
          <a:lstStyle>
            <a:lvl1pPr marL="0" indent="0">
              <a:buNone/>
              <a:defRPr b="0">
                <a:solidFill>
                  <a:schemeClr val="bg1"/>
                </a:solidFill>
              </a:defRPr>
            </a:lvl1pPr>
          </a:lstStyle>
          <a:p>
            <a:r>
              <a:rPr lang="en-GB" dirty="0"/>
              <a:t>Click icon to add picture</a:t>
            </a:r>
          </a:p>
        </p:txBody>
      </p:sp>
      <p:sp>
        <p:nvSpPr>
          <p:cNvPr id="9" name="Picture Placeholder 2">
            <a:extLst>
              <a:ext uri="{FF2B5EF4-FFF2-40B4-BE49-F238E27FC236}">
                <a16:creationId xmlns:a16="http://schemas.microsoft.com/office/drawing/2014/main" id="{5337A4C9-22E2-49AC-B029-CC29936ED356}"/>
              </a:ext>
            </a:extLst>
          </p:cNvPr>
          <p:cNvSpPr>
            <a:spLocks noGrp="1"/>
          </p:cNvSpPr>
          <p:nvPr>
            <p:ph type="pic" sz="quarter" idx="12"/>
          </p:nvPr>
        </p:nvSpPr>
        <p:spPr>
          <a:xfrm>
            <a:off x="6192200" y="1254442"/>
            <a:ext cx="2520000" cy="1692000"/>
          </a:xfrm>
        </p:spPr>
        <p:txBody>
          <a:bodyPr/>
          <a:lstStyle>
            <a:lvl1pPr marL="0" indent="0">
              <a:buNone/>
              <a:defRPr b="0">
                <a:solidFill>
                  <a:schemeClr val="bg1"/>
                </a:solidFill>
              </a:defRPr>
            </a:lvl1pPr>
          </a:lstStyle>
          <a:p>
            <a:r>
              <a:rPr lang="en-GB" dirty="0"/>
              <a:t>Click icon to add picture</a:t>
            </a:r>
          </a:p>
        </p:txBody>
      </p:sp>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3312000" y="3124983"/>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A2A627-4CB8-4EF2-85D8-B14D75F9C353}"/>
              </a:ext>
            </a:extLst>
          </p:cNvPr>
          <p:cNvCxnSpPr>
            <a:cxnSpLocks/>
          </p:cNvCxnSpPr>
          <p:nvPr userDrawn="1"/>
        </p:nvCxnSpPr>
        <p:spPr>
          <a:xfrm>
            <a:off x="6192200" y="3124983"/>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8B5972E1-EF4A-4234-99B1-AF32BAA9EA9D}"/>
              </a:ext>
            </a:extLst>
          </p:cNvPr>
          <p:cNvSpPr>
            <a:spLocks noGrp="1"/>
          </p:cNvSpPr>
          <p:nvPr>
            <p:ph type="body" sz="quarter" idx="16" hasCustomPrompt="1"/>
          </p:nvPr>
        </p:nvSpPr>
        <p:spPr>
          <a:xfrm>
            <a:off x="430850" y="3161758"/>
            <a:ext cx="2519363" cy="700256"/>
          </a:xfrm>
        </p:spPr>
        <p:txBody>
          <a:bodyPr/>
          <a:lstStyle>
            <a:lvl1pPr marL="216000" indent="-216000">
              <a:spcAft>
                <a:spcPts val="600"/>
              </a:spcAft>
              <a:defRPr sz="1800">
                <a:solidFill>
                  <a:schemeClr val="bg1"/>
                </a:solidFill>
              </a:defRPr>
            </a:lvl1pPr>
          </a:lstStyle>
          <a:p>
            <a:pPr lvl="0"/>
            <a:r>
              <a:rPr lang="en-US" dirty="0"/>
              <a:t>Click to add text</a:t>
            </a:r>
          </a:p>
        </p:txBody>
      </p:sp>
      <p:sp>
        <p:nvSpPr>
          <p:cNvPr id="14" name="Text Placeholder 10">
            <a:extLst>
              <a:ext uri="{FF2B5EF4-FFF2-40B4-BE49-F238E27FC236}">
                <a16:creationId xmlns:a16="http://schemas.microsoft.com/office/drawing/2014/main" id="{9D4E3298-09B7-4A6D-81E1-57FDEC110C4A}"/>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01593543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userDrawn="1">
          <p15:clr>
            <a:srgbClr val="FBAE40"/>
          </p15:clr>
        </p15:guide>
        <p15:guide id="8" pos="3674" userDrawn="1">
          <p15:clr>
            <a:srgbClr val="FBAE40"/>
          </p15:clr>
        </p15:guide>
        <p15:guide id="9" pos="3901" userDrawn="1">
          <p15:clr>
            <a:srgbClr val="FBAE40"/>
          </p15:clr>
        </p15:guide>
        <p15:guide id="10" pos="208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 images (Light)">
    <p:bg>
      <p:bgPr>
        <a:solidFill>
          <a:schemeClr val="bg2"/>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C9863077-8CC3-4BBF-B430-3855EC0D669A}"/>
              </a:ext>
            </a:extLst>
          </p:cNvPr>
          <p:cNvSpPr>
            <a:spLocks noGrp="1"/>
          </p:cNvSpPr>
          <p:nvPr>
            <p:ph type="body" sz="quarter" idx="13" hasCustomPrompt="1"/>
          </p:nvPr>
        </p:nvSpPr>
        <p:spPr>
          <a:xfrm>
            <a:off x="3311525" y="3160713"/>
            <a:ext cx="2520950" cy="701302"/>
          </a:xfrm>
        </p:spPr>
        <p:txBody>
          <a:bodyPr/>
          <a:lstStyle>
            <a:lvl1pPr marL="288000" indent="-288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4" name="Text Placeholder 11">
            <a:extLst>
              <a:ext uri="{FF2B5EF4-FFF2-40B4-BE49-F238E27FC236}">
                <a16:creationId xmlns:a16="http://schemas.microsoft.com/office/drawing/2014/main" id="{DA455E2B-2D9B-44D5-AF1B-E5C2833F6E58}"/>
              </a:ext>
            </a:extLst>
          </p:cNvPr>
          <p:cNvSpPr>
            <a:spLocks noGrp="1"/>
          </p:cNvSpPr>
          <p:nvPr>
            <p:ph type="body" sz="quarter" idx="14" hasCustomPrompt="1"/>
          </p:nvPr>
        </p:nvSpPr>
        <p:spPr>
          <a:xfrm>
            <a:off x="6192200" y="3160713"/>
            <a:ext cx="2520950" cy="701301"/>
          </a:xfrm>
        </p:spPr>
        <p:txBody>
          <a:bodyPr/>
          <a:lstStyle>
            <a:lvl1pPr marL="288000" indent="-288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5" name="Title 7">
            <a:extLst>
              <a:ext uri="{FF2B5EF4-FFF2-40B4-BE49-F238E27FC236}">
                <a16:creationId xmlns:a16="http://schemas.microsoft.com/office/drawing/2014/main" id="{40A893CA-5C26-4EC6-BAD0-71AE64858893}"/>
              </a:ext>
            </a:extLst>
          </p:cNvPr>
          <p:cNvSpPr>
            <a:spLocks noGrp="1"/>
          </p:cNvSpPr>
          <p:nvPr>
            <p:ph type="title" hasCustomPrompt="1"/>
          </p:nvPr>
        </p:nvSpPr>
        <p:spPr>
          <a:xfrm>
            <a:off x="431800" y="3160713"/>
            <a:ext cx="2520000" cy="701304"/>
          </a:xfrm>
        </p:spPr>
        <p:txBody>
          <a:bodyPr/>
          <a:lstStyle>
            <a:lvl1pPr marL="288000" indent="-288000">
              <a:lnSpc>
                <a:spcPct val="100000"/>
              </a:lnSpc>
              <a:spcAft>
                <a:spcPts val="500"/>
              </a:spcAft>
              <a:buFontTx/>
              <a:buChar char="–"/>
              <a:defRPr sz="1800" b="0">
                <a:solidFill>
                  <a:schemeClr val="tx1"/>
                </a:solidFill>
              </a:defRPr>
            </a:lvl1pPr>
          </a:lstStyle>
          <a:p>
            <a:r>
              <a:rPr lang="en-US" dirty="0"/>
              <a:t>Click to add text</a:t>
            </a:r>
            <a:endParaRPr lang="en-GB" dirty="0"/>
          </a:p>
        </p:txBody>
      </p:sp>
      <p:cxnSp>
        <p:nvCxnSpPr>
          <p:cNvPr id="26" name="Straight Connector 25">
            <a:extLst>
              <a:ext uri="{FF2B5EF4-FFF2-40B4-BE49-F238E27FC236}">
                <a16:creationId xmlns:a16="http://schemas.microsoft.com/office/drawing/2014/main" id="{2471527B-53ED-44E4-B84A-A9BF95EDB671}"/>
              </a:ext>
            </a:extLst>
          </p:cNvPr>
          <p:cNvCxnSpPr>
            <a:cxnSpLocks/>
          </p:cNvCxnSpPr>
          <p:nvPr userDrawn="1"/>
        </p:nvCxnSpPr>
        <p:spPr>
          <a:xfrm>
            <a:off x="431800" y="313260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Picture Placeholder 2">
            <a:extLst>
              <a:ext uri="{FF2B5EF4-FFF2-40B4-BE49-F238E27FC236}">
                <a16:creationId xmlns:a16="http://schemas.microsoft.com/office/drawing/2014/main" id="{BB69E7F7-A753-4EE6-A6F6-2E1E77308480}"/>
              </a:ext>
            </a:extLst>
          </p:cNvPr>
          <p:cNvSpPr>
            <a:spLocks noGrp="1"/>
          </p:cNvSpPr>
          <p:nvPr>
            <p:ph type="pic" sz="quarter" idx="10"/>
          </p:nvPr>
        </p:nvSpPr>
        <p:spPr>
          <a:xfrm>
            <a:off x="431800" y="1254440"/>
            <a:ext cx="2520000" cy="1692000"/>
          </a:xfrm>
        </p:spPr>
        <p:txBody>
          <a:bodyPr/>
          <a:lstStyle>
            <a:lvl1pPr marL="0" indent="0">
              <a:buNone/>
              <a:defRPr b="0">
                <a:solidFill>
                  <a:schemeClr val="tx1"/>
                </a:solidFill>
              </a:defRPr>
            </a:lvl1pPr>
          </a:lstStyle>
          <a:p>
            <a:r>
              <a:rPr lang="en-GB" dirty="0"/>
              <a:t>Click icon to add picture</a:t>
            </a:r>
          </a:p>
        </p:txBody>
      </p:sp>
      <p:sp>
        <p:nvSpPr>
          <p:cNvPr id="28" name="Picture Placeholder 2">
            <a:extLst>
              <a:ext uri="{FF2B5EF4-FFF2-40B4-BE49-F238E27FC236}">
                <a16:creationId xmlns:a16="http://schemas.microsoft.com/office/drawing/2014/main" id="{C756934B-E4E0-4141-9A7B-4932B5A304A4}"/>
              </a:ext>
            </a:extLst>
          </p:cNvPr>
          <p:cNvSpPr>
            <a:spLocks noGrp="1"/>
          </p:cNvSpPr>
          <p:nvPr>
            <p:ph type="pic" sz="quarter" idx="11"/>
          </p:nvPr>
        </p:nvSpPr>
        <p:spPr>
          <a:xfrm>
            <a:off x="3312000" y="1254440"/>
            <a:ext cx="2520000" cy="1692000"/>
          </a:xfrm>
        </p:spPr>
        <p:txBody>
          <a:bodyPr/>
          <a:lstStyle>
            <a:lvl1pPr marL="0" indent="0">
              <a:buNone/>
              <a:defRPr b="0">
                <a:solidFill>
                  <a:schemeClr val="tx1"/>
                </a:solidFill>
              </a:defRPr>
            </a:lvl1pPr>
          </a:lstStyle>
          <a:p>
            <a:r>
              <a:rPr lang="en-GB" dirty="0"/>
              <a:t>Click icon to add picture</a:t>
            </a:r>
          </a:p>
        </p:txBody>
      </p:sp>
      <p:sp>
        <p:nvSpPr>
          <p:cNvPr id="29" name="Picture Placeholder 2">
            <a:extLst>
              <a:ext uri="{FF2B5EF4-FFF2-40B4-BE49-F238E27FC236}">
                <a16:creationId xmlns:a16="http://schemas.microsoft.com/office/drawing/2014/main" id="{9E943CD3-34B8-45E5-AFBD-CA8813D4BE61}"/>
              </a:ext>
            </a:extLst>
          </p:cNvPr>
          <p:cNvSpPr>
            <a:spLocks noGrp="1"/>
          </p:cNvSpPr>
          <p:nvPr>
            <p:ph type="pic" sz="quarter" idx="12"/>
          </p:nvPr>
        </p:nvSpPr>
        <p:spPr>
          <a:xfrm>
            <a:off x="6192200" y="1254442"/>
            <a:ext cx="2520000" cy="1692000"/>
          </a:xfrm>
        </p:spPr>
        <p:txBody>
          <a:bodyPr/>
          <a:lstStyle>
            <a:lvl1pPr marL="0" indent="0">
              <a:buNone/>
              <a:defRPr b="0">
                <a:solidFill>
                  <a:schemeClr val="tx1"/>
                </a:solidFill>
              </a:defRPr>
            </a:lvl1pPr>
          </a:lstStyle>
          <a:p>
            <a:r>
              <a:rPr lang="en-GB" dirty="0"/>
              <a:t>Click icon to add picture</a:t>
            </a:r>
          </a:p>
        </p:txBody>
      </p:sp>
      <p:cxnSp>
        <p:nvCxnSpPr>
          <p:cNvPr id="30" name="Straight Connector 29">
            <a:extLst>
              <a:ext uri="{FF2B5EF4-FFF2-40B4-BE49-F238E27FC236}">
                <a16:creationId xmlns:a16="http://schemas.microsoft.com/office/drawing/2014/main" id="{8356D04E-96CE-42C6-8797-23AC35DCD5B2}"/>
              </a:ext>
            </a:extLst>
          </p:cNvPr>
          <p:cNvCxnSpPr>
            <a:cxnSpLocks/>
          </p:cNvCxnSpPr>
          <p:nvPr userDrawn="1"/>
        </p:nvCxnSpPr>
        <p:spPr>
          <a:xfrm>
            <a:off x="3312000" y="312498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5CABF2-DF5C-477C-A26C-AC42B4516332}"/>
              </a:ext>
            </a:extLst>
          </p:cNvPr>
          <p:cNvCxnSpPr>
            <a:cxnSpLocks/>
          </p:cNvCxnSpPr>
          <p:nvPr userDrawn="1"/>
        </p:nvCxnSpPr>
        <p:spPr>
          <a:xfrm>
            <a:off x="6192200" y="312498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885F8A9C-838B-4FB5-87B8-7A9D3778A734}"/>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25958900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userDrawn="1">
          <p15:clr>
            <a:srgbClr val="FBAE40"/>
          </p15:clr>
        </p15:guide>
        <p15:guide id="7" pos="2086" userDrawn="1">
          <p15:clr>
            <a:srgbClr val="FBAE40"/>
          </p15:clr>
        </p15:guide>
        <p15:guide id="8" pos="3674" userDrawn="1">
          <p15:clr>
            <a:srgbClr val="FBAE40"/>
          </p15:clr>
        </p15:guide>
        <p15:guide id="9" pos="390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 boxes (Dark)">
    <p:bg>
      <p:bgPr>
        <a:solidFill>
          <a:schemeClr val="tx2"/>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B5299B8-75C7-4CEB-9D2A-D2DB0A44F4D4}"/>
              </a:ext>
            </a:extLst>
          </p:cNvPr>
          <p:cNvCxnSpPr>
            <a:cxnSpLocks/>
          </p:cNvCxnSpPr>
          <p:nvPr userDrawn="1"/>
        </p:nvCxnSpPr>
        <p:spPr>
          <a:xfrm>
            <a:off x="1079498" y="1606370"/>
            <a:ext cx="3034585"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F0D6B7F-4D7A-4A69-8F7D-C94B97D75491}"/>
              </a:ext>
            </a:extLst>
          </p:cNvPr>
          <p:cNvCxnSpPr>
            <a:cxnSpLocks/>
          </p:cNvCxnSpPr>
          <p:nvPr userDrawn="1"/>
        </p:nvCxnSpPr>
        <p:spPr>
          <a:xfrm>
            <a:off x="5003801" y="1606370"/>
            <a:ext cx="306070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0">
            <a:extLst>
              <a:ext uri="{FF2B5EF4-FFF2-40B4-BE49-F238E27FC236}">
                <a16:creationId xmlns:a16="http://schemas.microsoft.com/office/drawing/2014/main" id="{2E9D6D81-F605-4611-878D-235C279E4A8E}"/>
              </a:ext>
            </a:extLst>
          </p:cNvPr>
          <p:cNvSpPr>
            <a:spLocks noGrp="1"/>
          </p:cNvSpPr>
          <p:nvPr>
            <p:ph type="body" sz="quarter" idx="15" hasCustomPrompt="1"/>
          </p:nvPr>
        </p:nvSpPr>
        <p:spPr>
          <a:xfrm>
            <a:off x="1079498" y="1636850"/>
            <a:ext cx="3050407" cy="1362389"/>
          </a:xfrm>
        </p:spPr>
        <p:txBody>
          <a:bodyPr/>
          <a:lstStyle>
            <a:lvl1pPr>
              <a:spcAft>
                <a:spcPts val="600"/>
              </a:spcAft>
              <a:defRPr>
                <a:solidFill>
                  <a:schemeClr val="bg1"/>
                </a:solidFill>
              </a:defRPr>
            </a:lvl1pPr>
          </a:lstStyle>
          <a:p>
            <a:pPr lvl="0"/>
            <a:r>
              <a:rPr lang="en-US" dirty="0"/>
              <a:t>Click to add text</a:t>
            </a:r>
          </a:p>
        </p:txBody>
      </p:sp>
      <p:sp>
        <p:nvSpPr>
          <p:cNvPr id="16" name="Text Placeholder 10">
            <a:extLst>
              <a:ext uri="{FF2B5EF4-FFF2-40B4-BE49-F238E27FC236}">
                <a16:creationId xmlns:a16="http://schemas.microsoft.com/office/drawing/2014/main" id="{7EC6CF01-8567-4E9F-AA45-61AA44F6B90E}"/>
              </a:ext>
            </a:extLst>
          </p:cNvPr>
          <p:cNvSpPr>
            <a:spLocks noGrp="1"/>
          </p:cNvSpPr>
          <p:nvPr>
            <p:ph type="body" sz="quarter" idx="16" hasCustomPrompt="1"/>
          </p:nvPr>
        </p:nvSpPr>
        <p:spPr>
          <a:xfrm>
            <a:off x="5003800" y="1636849"/>
            <a:ext cx="3060700" cy="1362389"/>
          </a:xfrm>
        </p:spPr>
        <p:txBody>
          <a:bodyPr/>
          <a:lstStyle>
            <a:lvl1pPr>
              <a:spcAft>
                <a:spcPts val="600"/>
              </a:spcAft>
              <a:defRPr>
                <a:solidFill>
                  <a:schemeClr val="bg1"/>
                </a:solidFill>
              </a:defRPr>
            </a:lvl1pPr>
          </a:lstStyle>
          <a:p>
            <a:pPr lvl="0"/>
            <a:r>
              <a:rPr lang="en-US" dirty="0"/>
              <a:t>Click to add text</a:t>
            </a:r>
          </a:p>
        </p:txBody>
      </p:sp>
      <p:sp>
        <p:nvSpPr>
          <p:cNvPr id="8" name="Text Placeholder 4">
            <a:extLst>
              <a:ext uri="{FF2B5EF4-FFF2-40B4-BE49-F238E27FC236}">
                <a16:creationId xmlns:a16="http://schemas.microsoft.com/office/drawing/2014/main" id="{3181450E-2EAF-4796-B7BB-FBA615714212}"/>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62797322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 boxes (Light)">
    <p:bg>
      <p:bgPr>
        <a:solidFill>
          <a:schemeClr val="bg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64C0798-3A00-4D85-AA21-D37CEDB1FA2D}"/>
              </a:ext>
            </a:extLst>
          </p:cNvPr>
          <p:cNvCxnSpPr>
            <a:cxnSpLocks/>
          </p:cNvCxnSpPr>
          <p:nvPr userDrawn="1"/>
        </p:nvCxnSpPr>
        <p:spPr>
          <a:xfrm>
            <a:off x="1079498" y="1606370"/>
            <a:ext cx="303458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CB00C7-989B-45C7-AA4C-E065DBEAFA1C}"/>
              </a:ext>
            </a:extLst>
          </p:cNvPr>
          <p:cNvCxnSpPr>
            <a:cxnSpLocks/>
          </p:cNvCxnSpPr>
          <p:nvPr userDrawn="1"/>
        </p:nvCxnSpPr>
        <p:spPr>
          <a:xfrm>
            <a:off x="5003801" y="1606370"/>
            <a:ext cx="30607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10">
            <a:extLst>
              <a:ext uri="{FF2B5EF4-FFF2-40B4-BE49-F238E27FC236}">
                <a16:creationId xmlns:a16="http://schemas.microsoft.com/office/drawing/2014/main" id="{48DA490F-DDDB-45E4-BA8E-6EAC2B08F3E3}"/>
              </a:ext>
            </a:extLst>
          </p:cNvPr>
          <p:cNvSpPr>
            <a:spLocks noGrp="1"/>
          </p:cNvSpPr>
          <p:nvPr>
            <p:ph type="body" sz="quarter" idx="15" hasCustomPrompt="1"/>
          </p:nvPr>
        </p:nvSpPr>
        <p:spPr>
          <a:xfrm>
            <a:off x="1079498" y="1636850"/>
            <a:ext cx="3050407" cy="1362389"/>
          </a:xfrm>
        </p:spPr>
        <p:txBody>
          <a:bodyPr/>
          <a:lstStyle>
            <a:lvl1pPr>
              <a:spcAft>
                <a:spcPts val="600"/>
              </a:spcAft>
              <a:defRPr>
                <a:solidFill>
                  <a:schemeClr val="tx1"/>
                </a:solidFill>
              </a:defRPr>
            </a:lvl1pPr>
          </a:lstStyle>
          <a:p>
            <a:pPr lvl="0"/>
            <a:r>
              <a:rPr lang="en-US" dirty="0"/>
              <a:t>Click to add text</a:t>
            </a:r>
          </a:p>
        </p:txBody>
      </p:sp>
      <p:sp>
        <p:nvSpPr>
          <p:cNvPr id="11" name="Text Placeholder 10">
            <a:extLst>
              <a:ext uri="{FF2B5EF4-FFF2-40B4-BE49-F238E27FC236}">
                <a16:creationId xmlns:a16="http://schemas.microsoft.com/office/drawing/2014/main" id="{8598B511-DCBF-4838-9F07-F0BAEBE4EA8C}"/>
              </a:ext>
            </a:extLst>
          </p:cNvPr>
          <p:cNvSpPr>
            <a:spLocks noGrp="1"/>
          </p:cNvSpPr>
          <p:nvPr>
            <p:ph type="body" sz="quarter" idx="16" hasCustomPrompt="1"/>
          </p:nvPr>
        </p:nvSpPr>
        <p:spPr>
          <a:xfrm>
            <a:off x="5003800" y="1636849"/>
            <a:ext cx="3060700" cy="1362389"/>
          </a:xfrm>
        </p:spPr>
        <p:txBody>
          <a:bodyPr/>
          <a:lstStyle>
            <a:lvl1pPr>
              <a:spcAft>
                <a:spcPts val="600"/>
              </a:spcAft>
              <a:defRPr>
                <a:solidFill>
                  <a:schemeClr val="tx1"/>
                </a:solidFill>
              </a:defRPr>
            </a:lvl1pPr>
          </a:lstStyle>
          <a:p>
            <a:pPr lvl="0"/>
            <a:r>
              <a:rPr lang="en-US" dirty="0"/>
              <a:t>Click to add text</a:t>
            </a:r>
          </a:p>
        </p:txBody>
      </p:sp>
      <p:sp>
        <p:nvSpPr>
          <p:cNvPr id="7" name="Text Placeholder 10">
            <a:extLst>
              <a:ext uri="{FF2B5EF4-FFF2-40B4-BE49-F238E27FC236}">
                <a16:creationId xmlns:a16="http://schemas.microsoft.com/office/drawing/2014/main" id="{164FCC35-6330-4F26-9073-A3D5A1E80419}"/>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0033615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 boxes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EC9224A-09C5-42AB-BE72-2D01A39D187F}"/>
              </a:ext>
            </a:extLst>
          </p:cNvPr>
          <p:cNvSpPr>
            <a:spLocks noGrp="1"/>
          </p:cNvSpPr>
          <p:nvPr>
            <p:ph type="body" sz="quarter" idx="13" hasCustomPrompt="1"/>
          </p:nvPr>
        </p:nvSpPr>
        <p:spPr>
          <a:xfrm>
            <a:off x="3310575" y="1539436"/>
            <a:ext cx="2520950" cy="701302"/>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6191250" y="1539436"/>
            <a:ext cx="2520950" cy="701301"/>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0850" y="1511326"/>
            <a:ext cx="25193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3311050" y="1503706"/>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A2A627-4CB8-4EF2-85D8-B14D75F9C353}"/>
              </a:ext>
            </a:extLst>
          </p:cNvPr>
          <p:cNvCxnSpPr>
            <a:cxnSpLocks/>
          </p:cNvCxnSpPr>
          <p:nvPr userDrawn="1"/>
        </p:nvCxnSpPr>
        <p:spPr>
          <a:xfrm>
            <a:off x="6191250" y="1503706"/>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8B5972E1-EF4A-4234-99B1-AF32BAA9EA9D}"/>
              </a:ext>
            </a:extLst>
          </p:cNvPr>
          <p:cNvSpPr>
            <a:spLocks noGrp="1"/>
          </p:cNvSpPr>
          <p:nvPr>
            <p:ph type="body" sz="quarter" idx="16" hasCustomPrompt="1"/>
          </p:nvPr>
        </p:nvSpPr>
        <p:spPr>
          <a:xfrm>
            <a:off x="429900" y="1540481"/>
            <a:ext cx="2519363" cy="700256"/>
          </a:xfrm>
        </p:spPr>
        <p:txBody>
          <a:bodyPr/>
          <a:lstStyle>
            <a:lvl1pPr marL="216000" indent="-216000">
              <a:spcAft>
                <a:spcPts val="600"/>
              </a:spcAft>
              <a:defRPr sz="1800">
                <a:solidFill>
                  <a:schemeClr val="bg1"/>
                </a:solidFill>
              </a:defRPr>
            </a:lvl1pPr>
          </a:lstStyle>
          <a:p>
            <a:pPr lvl="0"/>
            <a:r>
              <a:rPr lang="en-US" dirty="0"/>
              <a:t>Click to add text</a:t>
            </a:r>
          </a:p>
        </p:txBody>
      </p:sp>
      <p:sp>
        <p:nvSpPr>
          <p:cNvPr id="10" name="Text Placeholder 4">
            <a:extLst>
              <a:ext uri="{FF2B5EF4-FFF2-40B4-BE49-F238E27FC236}">
                <a16:creationId xmlns:a16="http://schemas.microsoft.com/office/drawing/2014/main" id="{BB49F0C2-B36A-49E5-B55E-0BE42CE00A05}"/>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1245955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8" pos="3674">
          <p15:clr>
            <a:srgbClr val="FBAE40"/>
          </p15:clr>
        </p15:guide>
        <p15:guide id="9" pos="3901">
          <p15:clr>
            <a:srgbClr val="FBAE40"/>
          </p15:clr>
        </p15:guide>
        <p15:guide id="10" pos="208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 boxes (Light)">
    <p:bg>
      <p:bgPr>
        <a:solidFill>
          <a:schemeClr val="bg2"/>
        </a:solidFill>
        <a:effectLst/>
      </p:bgPr>
    </p:bg>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D9026A22-B87C-46F8-B2F4-6A0F11F9AF84}"/>
              </a:ext>
            </a:extLst>
          </p:cNvPr>
          <p:cNvSpPr>
            <a:spLocks noGrp="1"/>
          </p:cNvSpPr>
          <p:nvPr>
            <p:ph type="body" sz="quarter" idx="13" hasCustomPrompt="1"/>
          </p:nvPr>
        </p:nvSpPr>
        <p:spPr>
          <a:xfrm>
            <a:off x="3310575" y="1539436"/>
            <a:ext cx="2520950" cy="701302"/>
          </a:xfrm>
        </p:spPr>
        <p:txBody>
          <a:bodyPr/>
          <a:lstStyle>
            <a:lvl1pPr marL="216000" indent="-216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12" name="Text Placeholder 11">
            <a:extLst>
              <a:ext uri="{FF2B5EF4-FFF2-40B4-BE49-F238E27FC236}">
                <a16:creationId xmlns:a16="http://schemas.microsoft.com/office/drawing/2014/main" id="{51911C50-0DDD-4A01-9B6D-DC79062CABC4}"/>
              </a:ext>
            </a:extLst>
          </p:cNvPr>
          <p:cNvSpPr>
            <a:spLocks noGrp="1"/>
          </p:cNvSpPr>
          <p:nvPr>
            <p:ph type="body" sz="quarter" idx="14" hasCustomPrompt="1"/>
          </p:nvPr>
        </p:nvSpPr>
        <p:spPr>
          <a:xfrm>
            <a:off x="6191250" y="1539436"/>
            <a:ext cx="2520950" cy="701301"/>
          </a:xfrm>
        </p:spPr>
        <p:txBody>
          <a:bodyPr/>
          <a:lstStyle>
            <a:lvl1pPr marL="216000" indent="-216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cxnSp>
        <p:nvCxnSpPr>
          <p:cNvPr id="13" name="Straight Connector 12">
            <a:extLst>
              <a:ext uri="{FF2B5EF4-FFF2-40B4-BE49-F238E27FC236}">
                <a16:creationId xmlns:a16="http://schemas.microsoft.com/office/drawing/2014/main" id="{9BFD4059-1CEA-431F-9737-E09AE1FE1EB5}"/>
              </a:ext>
            </a:extLst>
          </p:cNvPr>
          <p:cNvCxnSpPr>
            <a:cxnSpLocks/>
          </p:cNvCxnSpPr>
          <p:nvPr userDrawn="1"/>
        </p:nvCxnSpPr>
        <p:spPr>
          <a:xfrm>
            <a:off x="430850" y="1511326"/>
            <a:ext cx="251936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C88001-0B7A-4142-B613-954FB5D1A6C1}"/>
              </a:ext>
            </a:extLst>
          </p:cNvPr>
          <p:cNvCxnSpPr>
            <a:cxnSpLocks/>
          </p:cNvCxnSpPr>
          <p:nvPr userDrawn="1"/>
        </p:nvCxnSpPr>
        <p:spPr>
          <a:xfrm>
            <a:off x="3311050" y="1503706"/>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7A71E79-A98D-4A0F-8EA8-7B9B1469E422}"/>
              </a:ext>
            </a:extLst>
          </p:cNvPr>
          <p:cNvCxnSpPr>
            <a:cxnSpLocks/>
          </p:cNvCxnSpPr>
          <p:nvPr userDrawn="1"/>
        </p:nvCxnSpPr>
        <p:spPr>
          <a:xfrm>
            <a:off x="6191250" y="1503706"/>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10">
            <a:extLst>
              <a:ext uri="{FF2B5EF4-FFF2-40B4-BE49-F238E27FC236}">
                <a16:creationId xmlns:a16="http://schemas.microsoft.com/office/drawing/2014/main" id="{F94767EF-D844-43F5-980B-C5081407A37D}"/>
              </a:ext>
            </a:extLst>
          </p:cNvPr>
          <p:cNvSpPr>
            <a:spLocks noGrp="1"/>
          </p:cNvSpPr>
          <p:nvPr>
            <p:ph type="body" sz="quarter" idx="16" hasCustomPrompt="1"/>
          </p:nvPr>
        </p:nvSpPr>
        <p:spPr>
          <a:xfrm>
            <a:off x="429900" y="1540481"/>
            <a:ext cx="2519363" cy="700256"/>
          </a:xfrm>
        </p:spPr>
        <p:txBody>
          <a:bodyPr/>
          <a:lstStyle>
            <a:lvl1pPr marL="216000" indent="-216000">
              <a:spcAft>
                <a:spcPts val="600"/>
              </a:spcAft>
              <a:defRPr sz="1800">
                <a:solidFill>
                  <a:schemeClr val="tx1"/>
                </a:solidFill>
              </a:defRPr>
            </a:lvl1pPr>
          </a:lstStyle>
          <a:p>
            <a:pPr lvl="0"/>
            <a:r>
              <a:rPr lang="en-US" dirty="0"/>
              <a:t>Click to add text</a:t>
            </a:r>
          </a:p>
        </p:txBody>
      </p:sp>
      <p:sp>
        <p:nvSpPr>
          <p:cNvPr id="10" name="Text Placeholder 10">
            <a:extLst>
              <a:ext uri="{FF2B5EF4-FFF2-40B4-BE49-F238E27FC236}">
                <a16:creationId xmlns:a16="http://schemas.microsoft.com/office/drawing/2014/main" id="{FD7398D0-FEF0-498F-94C0-267E6DB75424}"/>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02071965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7" pos="2086">
          <p15:clr>
            <a:srgbClr val="FBAE40"/>
          </p15:clr>
        </p15:guide>
        <p15:guide id="8" pos="3674">
          <p15:clr>
            <a:srgbClr val="FBAE40"/>
          </p15:clr>
        </p15:guide>
        <p15:guide id="9" pos="390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3471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3471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34709"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34710" y="258544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5010147"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5010148" y="2585440"/>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34709" y="4203347"/>
            <a:ext cx="2299138" cy="322707"/>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5010147" y="420334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17" name="Text Placeholder 4">
            <a:extLst>
              <a:ext uri="{FF2B5EF4-FFF2-40B4-BE49-F238E27FC236}">
                <a16:creationId xmlns:a16="http://schemas.microsoft.com/office/drawing/2014/main" id="{009D842B-21D1-45D5-A6FC-902C18A8F29C}"/>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82341208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userDrawn="1">
          <p15:clr>
            <a:srgbClr val="FBAE40"/>
          </p15:clr>
        </p15:guide>
        <p15:guide id="7" orient="horz" pos="1620" userDrawn="1">
          <p15:clr>
            <a:srgbClr val="FBAE40"/>
          </p15:clr>
        </p15:guide>
        <p15:guide id="8" pos="3152" userDrawn="1">
          <p15:clr>
            <a:srgbClr val="FBAE40"/>
          </p15:clr>
        </p15:guide>
        <p15:guide id="9" pos="1156" userDrawn="1">
          <p15:clr>
            <a:srgbClr val="FBAE40"/>
          </p15:clr>
        </p15:guide>
        <p15:guide id="10" pos="460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41062"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41063"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41062"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41062" y="2576334"/>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5010150"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5010150" y="2576334"/>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41062"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5010150"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17" name="Text Placeholder 4">
            <a:extLst>
              <a:ext uri="{FF2B5EF4-FFF2-40B4-BE49-F238E27FC236}">
                <a16:creationId xmlns:a16="http://schemas.microsoft.com/office/drawing/2014/main" id="{A4E4481A-4ACE-4711-B580-93A80791245D}"/>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26238162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156" userDrawn="1">
          <p15:clr>
            <a:srgbClr val="FBAE40"/>
          </p15:clr>
        </p15:guide>
        <p15:guide id="7" orient="horz" pos="1620" userDrawn="1">
          <p15:clr>
            <a:srgbClr val="FBAE40"/>
          </p15:clr>
        </p15:guide>
        <p15:guide id="8" pos="2608" userDrawn="1">
          <p15:clr>
            <a:srgbClr val="FBAE40"/>
          </p15:clr>
        </p15:guide>
        <p15:guide id="9" pos="3152" userDrawn="1">
          <p15:clr>
            <a:srgbClr val="FBAE40"/>
          </p15:clr>
        </p15:guide>
        <p15:guide id="10" pos="460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 images (Dark) (Alt)">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3471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3471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34709"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34710" y="258544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34709" y="4203347"/>
            <a:ext cx="2299138" cy="322707"/>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13" name="Text Placeholder 4">
            <a:extLst>
              <a:ext uri="{FF2B5EF4-FFF2-40B4-BE49-F238E27FC236}">
                <a16:creationId xmlns:a16="http://schemas.microsoft.com/office/drawing/2014/main" id="{E86F4DAB-B431-4C8F-B92F-1183DA9918E6}"/>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89734199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orient="horz" pos="1620">
          <p15:clr>
            <a:srgbClr val="FBAE40"/>
          </p15:clr>
        </p15:guide>
        <p15:guide id="8" pos="3152">
          <p15:clr>
            <a:srgbClr val="FBAE40"/>
          </p15:clr>
        </p15:guide>
        <p15:guide id="9" pos="1156">
          <p15:clr>
            <a:srgbClr val="FBAE40"/>
          </p15:clr>
        </p15:guide>
        <p15:guide id="10" pos="460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 images (Light) (Al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41062"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41063"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41062"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41062" y="2576334"/>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41062"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13" name="Text Placeholder 10">
            <a:extLst>
              <a:ext uri="{FF2B5EF4-FFF2-40B4-BE49-F238E27FC236}">
                <a16:creationId xmlns:a16="http://schemas.microsoft.com/office/drawing/2014/main" id="{A6508766-540F-43B6-B3EF-230CF2F610C6}"/>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2923990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156">
          <p15:clr>
            <a:srgbClr val="FBAE40"/>
          </p15:clr>
        </p15:guide>
        <p15:guide id="7" orient="horz" pos="1620">
          <p15:clr>
            <a:srgbClr val="FBAE40"/>
          </p15:clr>
        </p15:guide>
        <p15:guide id="8" pos="2608">
          <p15:clr>
            <a:srgbClr val="FBAE40"/>
          </p15:clr>
        </p15:guide>
        <p15:guide id="9" pos="3152">
          <p15:clr>
            <a:srgbClr val="FBAE40"/>
          </p15:clr>
        </p15:guide>
        <p15:guide id="10" pos="46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6125"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6125" y="257175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6125"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9712"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9712" y="2571750"/>
            <a:ext cx="2299138" cy="1485084"/>
          </a:xfrm>
        </p:spPr>
        <p:txBody>
          <a:bodyPr/>
          <a:lstStyle>
            <a:lvl1pPr marL="0" indent="0">
              <a:buNone/>
              <a:defRPr b="0">
                <a:solidFill>
                  <a:schemeClr val="bg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9712"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4" name="Text Placeholder 4">
            <a:extLst>
              <a:ext uri="{FF2B5EF4-FFF2-40B4-BE49-F238E27FC236}">
                <a16:creationId xmlns:a16="http://schemas.microsoft.com/office/drawing/2014/main" id="{66AFD672-803A-4A36-ACBD-90E88FA58C79}"/>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4853281"/>
      </p:ext>
    </p:extLst>
  </p:cSld>
  <p:clrMapOvr>
    <a:masterClrMapping/>
  </p:clrMapOvr>
  <p:extLst>
    <p:ext uri="{DCECCB84-F9BA-43D5-87BE-67443E8EF086}">
      <p15:sldGuideLst xmlns:p15="http://schemas.microsoft.com/office/powerpoint/2012/main">
        <p15:guide id="2" pos="272">
          <p15:clr>
            <a:srgbClr val="FBAE40"/>
          </p15:clr>
        </p15:guide>
        <p15:guide id="3" orient="horz" pos="1620" userDrawn="1">
          <p15:clr>
            <a:srgbClr val="FBAE40"/>
          </p15:clr>
        </p15:guide>
        <p15:guide id="4" orient="horz" pos="259">
          <p15:clr>
            <a:srgbClr val="FBAE40"/>
          </p15:clr>
        </p15:guide>
        <p15:guide id="5" pos="5488">
          <p15:clr>
            <a:srgbClr val="FBAE40"/>
          </p15:clr>
        </p15:guide>
        <p15:guide id="7" orient="horz" pos="2981" userDrawn="1">
          <p15:clr>
            <a:srgbClr val="FBAE40"/>
          </p15:clr>
        </p15:guide>
        <p15:guide id="8" pos="1723" userDrawn="1">
          <p15:clr>
            <a:srgbClr val="FBAE40"/>
          </p15:clr>
        </p15:guide>
        <p15:guide id="9" pos="2154" userDrawn="1">
          <p15:clr>
            <a:srgbClr val="FBAE40"/>
          </p15:clr>
        </p15:guide>
        <p15:guide id="10" pos="3606" userDrawn="1">
          <p15:clr>
            <a:srgbClr val="FBAE40"/>
          </p15:clr>
        </p15:guide>
        <p15:guide id="11" pos="403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5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1799" y="4202205"/>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1800" y="2584284"/>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1799" y="420219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5386" y="4202205"/>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5387" y="2584284"/>
            <a:ext cx="2299138" cy="1485084"/>
          </a:xfrm>
        </p:spPr>
        <p:txBody>
          <a:bodyPr/>
          <a:lstStyle>
            <a:lvl1pPr marL="0" indent="0">
              <a:buNone/>
              <a:defRPr b="0">
                <a:solidFill>
                  <a:schemeClr val="tx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5386" y="420219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5" name="Text Placeholder 10">
            <a:extLst>
              <a:ext uri="{FF2B5EF4-FFF2-40B4-BE49-F238E27FC236}">
                <a16:creationId xmlns:a16="http://schemas.microsoft.com/office/drawing/2014/main" id="{218AF280-30E5-4835-9869-6DBCD92B1E5B}"/>
              </a:ext>
            </a:extLst>
          </p:cNvPr>
          <p:cNvSpPr>
            <a:spLocks noGrp="1"/>
          </p:cNvSpPr>
          <p:nvPr>
            <p:ph type="body" sz="quarter" idx="21"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09210634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723" userDrawn="1">
          <p15:clr>
            <a:srgbClr val="FBAE40"/>
          </p15:clr>
        </p15:guide>
        <p15:guide id="7" orient="horz" pos="1620">
          <p15:clr>
            <a:srgbClr val="FBAE40"/>
          </p15:clr>
        </p15:guide>
        <p15:guide id="8" pos="2154" userDrawn="1">
          <p15:clr>
            <a:srgbClr val="FBAE40"/>
          </p15:clr>
        </p15:guide>
        <p15:guide id="9" pos="3606" userDrawn="1">
          <p15:clr>
            <a:srgbClr val="FBAE40"/>
          </p15:clr>
        </p15:guide>
        <p15:guide id="10" pos="4037"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6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1797"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1798" y="257175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6413061"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6413062" y="2571750"/>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1797"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6413061"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2425"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2426" y="2571750"/>
            <a:ext cx="2299138" cy="1485084"/>
          </a:xfrm>
        </p:spPr>
        <p:txBody>
          <a:bodyPr/>
          <a:lstStyle>
            <a:lvl1pPr marL="0" indent="0">
              <a:buNone/>
              <a:defRPr b="0">
                <a:solidFill>
                  <a:schemeClr val="bg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2425"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4" name="Text Placeholder 4">
            <a:extLst>
              <a:ext uri="{FF2B5EF4-FFF2-40B4-BE49-F238E27FC236}">
                <a16:creationId xmlns:a16="http://schemas.microsoft.com/office/drawing/2014/main" id="{F8E39FB8-0668-42FA-954E-C94EE947AF4B}"/>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53854448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606" userDrawn="1">
          <p15:clr>
            <a:srgbClr val="FBAE40"/>
          </p15:clr>
        </p15:guide>
        <p15:guide id="7" orient="horz" pos="1620">
          <p15:clr>
            <a:srgbClr val="FBAE40"/>
          </p15:clr>
        </p15:guide>
        <p15:guide id="8" pos="1723" userDrawn="1">
          <p15:clr>
            <a:srgbClr val="FBAE40"/>
          </p15:clr>
        </p15:guide>
        <p15:guide id="9" pos="2154" userDrawn="1">
          <p15:clr>
            <a:srgbClr val="FBAE40"/>
          </p15:clr>
        </p15:guide>
        <p15:guide id="10" pos="4037"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6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6124"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6125" y="2585440"/>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6417388"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6417389" y="2585440"/>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6124"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6417388"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6752"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6753" y="2585440"/>
            <a:ext cx="2299138" cy="1485084"/>
          </a:xfrm>
        </p:spPr>
        <p:txBody>
          <a:bodyPr/>
          <a:lstStyle>
            <a:lvl1pPr marL="0" indent="0">
              <a:buNone/>
              <a:defRPr b="0">
                <a:solidFill>
                  <a:schemeClr val="tx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6752"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5" name="Text Placeholder 10">
            <a:extLst>
              <a:ext uri="{FF2B5EF4-FFF2-40B4-BE49-F238E27FC236}">
                <a16:creationId xmlns:a16="http://schemas.microsoft.com/office/drawing/2014/main" id="{5D88DCAB-9113-4AC2-8181-52F7F49C4D51}"/>
              </a:ext>
            </a:extLst>
          </p:cNvPr>
          <p:cNvSpPr>
            <a:spLocks noGrp="1"/>
          </p:cNvSpPr>
          <p:nvPr>
            <p:ph type="body" sz="quarter" idx="21"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59681200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723" userDrawn="1">
          <p15:clr>
            <a:srgbClr val="FBAE40"/>
          </p15:clr>
        </p15:guide>
        <p15:guide id="7" orient="horz" pos="1620">
          <p15:clr>
            <a:srgbClr val="FBAE40"/>
          </p15:clr>
        </p15:guide>
        <p15:guide id="8" pos="2154" userDrawn="1">
          <p15:clr>
            <a:srgbClr val="FBAE40"/>
          </p15:clr>
        </p15:guide>
        <p15:guide id="9" pos="3606" userDrawn="1">
          <p15:clr>
            <a:srgbClr val="FBAE40"/>
          </p15:clr>
        </p15:guide>
        <p15:guide id="10" pos="4037"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ullets, chart (Dark)">
    <p:bg>
      <p:bgPr>
        <a:solidFill>
          <a:schemeClr val="tx2"/>
        </a:solid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B75E0450-A966-4DE2-A878-B35B1C17081C}"/>
              </a:ext>
            </a:extLst>
          </p:cNvPr>
          <p:cNvSpPr>
            <a:spLocks noGrp="1"/>
          </p:cNvSpPr>
          <p:nvPr>
            <p:ph type="chart" sz="quarter" idx="12" hasCustomPrompt="1"/>
          </p:nvPr>
        </p:nvSpPr>
        <p:spPr>
          <a:xfrm>
            <a:off x="4791077" y="682938"/>
            <a:ext cx="3921122" cy="3462342"/>
          </a:xfrm>
        </p:spPr>
        <p:txBody>
          <a:bodyPr/>
          <a:lstStyle>
            <a:lvl1pPr marL="0" indent="0">
              <a:buNone/>
              <a:defRPr>
                <a:solidFill>
                  <a:schemeClr val="bg1"/>
                </a:solidFill>
              </a:defRPr>
            </a:lvl1pPr>
          </a:lstStyle>
          <a:p>
            <a:r>
              <a:rPr lang="en-GB" dirty="0"/>
              <a:t>Click to add chart</a:t>
            </a:r>
          </a:p>
        </p:txBody>
      </p:sp>
      <p:sp>
        <p:nvSpPr>
          <p:cNvPr id="9" name="Text Placeholder 11">
            <a:extLst>
              <a:ext uri="{FF2B5EF4-FFF2-40B4-BE49-F238E27FC236}">
                <a16:creationId xmlns:a16="http://schemas.microsoft.com/office/drawing/2014/main" id="{226ACCD3-1FD3-493E-8616-B63E8A20F5BC}"/>
              </a:ext>
            </a:extLst>
          </p:cNvPr>
          <p:cNvSpPr>
            <a:spLocks noGrp="1"/>
          </p:cNvSpPr>
          <p:nvPr>
            <p:ph type="body" sz="quarter" idx="14" hasCustomPrompt="1"/>
          </p:nvPr>
        </p:nvSpPr>
        <p:spPr>
          <a:xfrm>
            <a:off x="431801" y="682938"/>
            <a:ext cx="3921124" cy="3462342"/>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5" name="Text Placeholder 4">
            <a:extLst>
              <a:ext uri="{FF2B5EF4-FFF2-40B4-BE49-F238E27FC236}">
                <a16:creationId xmlns:a16="http://schemas.microsoft.com/office/drawing/2014/main" id="{70B8A390-0093-4514-BC17-264F32655061}"/>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18086998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744" userDrawn="1">
          <p15:clr>
            <a:srgbClr val="FBAE40"/>
          </p15:clr>
        </p15:guide>
        <p15:guide id="7" pos="3016"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ullets, chart (Light)">
    <p:bg>
      <p:bgPr>
        <a:solidFill>
          <a:schemeClr val="bg2"/>
        </a:solid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B75E0450-A966-4DE2-A878-B35B1C17081C}"/>
              </a:ext>
            </a:extLst>
          </p:cNvPr>
          <p:cNvSpPr>
            <a:spLocks noGrp="1"/>
          </p:cNvSpPr>
          <p:nvPr>
            <p:ph type="chart" sz="quarter" idx="12" hasCustomPrompt="1"/>
          </p:nvPr>
        </p:nvSpPr>
        <p:spPr>
          <a:xfrm>
            <a:off x="4791077" y="682939"/>
            <a:ext cx="3921122" cy="3463200"/>
          </a:xfrm>
        </p:spPr>
        <p:txBody>
          <a:bodyPr/>
          <a:lstStyle>
            <a:lvl1pPr marL="0" indent="0">
              <a:buNone/>
              <a:defRPr/>
            </a:lvl1pPr>
          </a:lstStyle>
          <a:p>
            <a:r>
              <a:rPr lang="en-GB" dirty="0"/>
              <a:t>Click to add chart</a:t>
            </a:r>
          </a:p>
        </p:txBody>
      </p:sp>
      <p:sp>
        <p:nvSpPr>
          <p:cNvPr id="7" name="Text Placeholder 11">
            <a:extLst>
              <a:ext uri="{FF2B5EF4-FFF2-40B4-BE49-F238E27FC236}">
                <a16:creationId xmlns:a16="http://schemas.microsoft.com/office/drawing/2014/main" id="{AB92DF82-0651-4A19-A491-404FD49C1524}"/>
              </a:ext>
            </a:extLst>
          </p:cNvPr>
          <p:cNvSpPr>
            <a:spLocks noGrp="1"/>
          </p:cNvSpPr>
          <p:nvPr>
            <p:ph type="body" sz="quarter" idx="14" hasCustomPrompt="1"/>
          </p:nvPr>
        </p:nvSpPr>
        <p:spPr>
          <a:xfrm>
            <a:off x="431801" y="682938"/>
            <a:ext cx="3921124" cy="34632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dirty="0"/>
              <a:t>4 to 6 bullet points</a:t>
            </a:r>
          </a:p>
        </p:txBody>
      </p:sp>
      <p:sp>
        <p:nvSpPr>
          <p:cNvPr id="6" name="Text Placeholder 10">
            <a:extLst>
              <a:ext uri="{FF2B5EF4-FFF2-40B4-BE49-F238E27FC236}">
                <a16:creationId xmlns:a16="http://schemas.microsoft.com/office/drawing/2014/main" id="{2E86848B-BFE2-4D7D-8E33-8BFF220BDBD4}"/>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10534380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744" userDrawn="1">
          <p15:clr>
            <a:srgbClr val="FBAE40"/>
          </p15:clr>
        </p15:guide>
        <p15:guide id="7" pos="3016"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eople circles (Dark)">
    <p:bg>
      <p:bgPr>
        <a:solidFill>
          <a:schemeClr val="tx2"/>
        </a:solidFill>
        <a:effectLst/>
      </p:bgPr>
    </p:bg>
    <p:spTree>
      <p:nvGrpSpPr>
        <p:cNvPr id="1" name=""/>
        <p:cNvGrpSpPr/>
        <p:nvPr/>
      </p:nvGrpSpPr>
      <p:grpSpPr>
        <a:xfrm>
          <a:off x="0" y="0"/>
          <a:ext cx="0" cy="0"/>
          <a:chOff x="0" y="0"/>
          <a:chExt cx="0" cy="0"/>
        </a:xfrm>
      </p:grpSpPr>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2627933" y="3348539"/>
            <a:ext cx="1692000" cy="701301"/>
          </a:xfrm>
        </p:spPr>
        <p:txBody>
          <a:bodyPr/>
          <a:lstStyle>
            <a:lvl1pPr marL="0" indent="0" algn="ctr">
              <a:buNone/>
              <a:defRPr sz="1600">
                <a:solidFill>
                  <a:schemeClr val="bg1"/>
                </a:solidFill>
              </a:defRPr>
            </a:lvl1pPr>
            <a:lvl2pPr>
              <a:defRPr sz="1800"/>
            </a:lvl2pPr>
            <a:lvl3pPr>
              <a:defRPr sz="1800"/>
            </a:lvl3pPr>
            <a:lvl4pPr>
              <a:defRPr sz="1800"/>
            </a:lvl4pPr>
            <a:lvl5pPr>
              <a:defRPr sz="1800"/>
            </a:lvl5pPr>
          </a:lstStyle>
          <a:p>
            <a:pPr lvl="0"/>
            <a:r>
              <a:rPr lang="en-GB" dirty="0"/>
              <a:t>Click to add name</a:t>
            </a:r>
          </a:p>
        </p:txBody>
      </p:sp>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3348537"/>
            <a:ext cx="1692000" cy="701304"/>
          </a:xfrm>
        </p:spPr>
        <p:txBody>
          <a:bodyPr/>
          <a:lstStyle>
            <a:lvl1pPr algn="ctr">
              <a:lnSpc>
                <a:spcPct val="100000"/>
              </a:lnSpc>
              <a:defRPr sz="1600" b="0">
                <a:solidFill>
                  <a:schemeClr val="bg1"/>
                </a:solidFill>
              </a:defRPr>
            </a:lvl1pPr>
          </a:lstStyle>
          <a:p>
            <a:r>
              <a:rPr lang="en-US" dirty="0"/>
              <a:t>Click to add name</a:t>
            </a:r>
            <a:endParaRPr lang="en-GB" dirty="0"/>
          </a:p>
        </p:txBody>
      </p: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hasCustomPrompt="1"/>
          </p:nvPr>
        </p:nvSpPr>
        <p:spPr>
          <a:xfrm>
            <a:off x="431800"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10" name="Picture Placeholder 2">
            <a:extLst>
              <a:ext uri="{FF2B5EF4-FFF2-40B4-BE49-F238E27FC236}">
                <a16:creationId xmlns:a16="http://schemas.microsoft.com/office/drawing/2014/main" id="{18AD8BE2-39B8-493E-A60F-709B51DE326A}"/>
              </a:ext>
            </a:extLst>
          </p:cNvPr>
          <p:cNvSpPr>
            <a:spLocks noGrp="1"/>
          </p:cNvSpPr>
          <p:nvPr>
            <p:ph type="pic" sz="quarter" idx="15" hasCustomPrompt="1"/>
          </p:nvPr>
        </p:nvSpPr>
        <p:spPr>
          <a:xfrm>
            <a:off x="2627933"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13" name="Picture Placeholder 2">
            <a:extLst>
              <a:ext uri="{FF2B5EF4-FFF2-40B4-BE49-F238E27FC236}">
                <a16:creationId xmlns:a16="http://schemas.microsoft.com/office/drawing/2014/main" id="{86CEE51E-47DA-420E-A605-A66715C1C73A}"/>
              </a:ext>
            </a:extLst>
          </p:cNvPr>
          <p:cNvSpPr>
            <a:spLocks noGrp="1"/>
          </p:cNvSpPr>
          <p:nvPr>
            <p:ph type="pic" sz="quarter" idx="16" hasCustomPrompt="1"/>
          </p:nvPr>
        </p:nvSpPr>
        <p:spPr>
          <a:xfrm>
            <a:off x="4824066"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14" name="Picture Placeholder 2">
            <a:extLst>
              <a:ext uri="{FF2B5EF4-FFF2-40B4-BE49-F238E27FC236}">
                <a16:creationId xmlns:a16="http://schemas.microsoft.com/office/drawing/2014/main" id="{63DFB02D-3DF9-49E2-9A6D-B72407AD2A4D}"/>
              </a:ext>
            </a:extLst>
          </p:cNvPr>
          <p:cNvSpPr>
            <a:spLocks noGrp="1"/>
          </p:cNvSpPr>
          <p:nvPr>
            <p:ph type="pic" sz="quarter" idx="17" hasCustomPrompt="1"/>
          </p:nvPr>
        </p:nvSpPr>
        <p:spPr>
          <a:xfrm>
            <a:off x="7020200"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23" name="Text Placeholder 11">
            <a:extLst>
              <a:ext uri="{FF2B5EF4-FFF2-40B4-BE49-F238E27FC236}">
                <a16:creationId xmlns:a16="http://schemas.microsoft.com/office/drawing/2014/main" id="{5AEE4AA6-C375-4A82-9820-15E9C81737BC}"/>
              </a:ext>
            </a:extLst>
          </p:cNvPr>
          <p:cNvSpPr>
            <a:spLocks noGrp="1"/>
          </p:cNvSpPr>
          <p:nvPr>
            <p:ph type="body" sz="quarter" idx="18" hasCustomPrompt="1"/>
          </p:nvPr>
        </p:nvSpPr>
        <p:spPr>
          <a:xfrm>
            <a:off x="4824066" y="3348539"/>
            <a:ext cx="1692000" cy="701301"/>
          </a:xfrm>
        </p:spPr>
        <p:txBody>
          <a:bodyPr/>
          <a:lstStyle>
            <a:lvl1pPr marL="0" indent="0" algn="ctr">
              <a:buNone/>
              <a:defRPr sz="1600">
                <a:solidFill>
                  <a:schemeClr val="bg1"/>
                </a:solidFill>
              </a:defRPr>
            </a:lvl1pPr>
            <a:lvl2pPr>
              <a:defRPr sz="1800"/>
            </a:lvl2pPr>
            <a:lvl3pPr>
              <a:defRPr sz="1800"/>
            </a:lvl3pPr>
            <a:lvl4pPr>
              <a:defRPr sz="1800"/>
            </a:lvl4pPr>
            <a:lvl5pPr>
              <a:defRPr sz="1800"/>
            </a:lvl5pPr>
          </a:lstStyle>
          <a:p>
            <a:pPr lvl="0"/>
            <a:r>
              <a:rPr lang="en-GB" dirty="0"/>
              <a:t>Click to add name</a:t>
            </a:r>
          </a:p>
        </p:txBody>
      </p:sp>
      <p:sp>
        <p:nvSpPr>
          <p:cNvPr id="24" name="Text Placeholder 11">
            <a:extLst>
              <a:ext uri="{FF2B5EF4-FFF2-40B4-BE49-F238E27FC236}">
                <a16:creationId xmlns:a16="http://schemas.microsoft.com/office/drawing/2014/main" id="{DE667011-FA77-499D-AD1E-64A45A637A68}"/>
              </a:ext>
            </a:extLst>
          </p:cNvPr>
          <p:cNvSpPr>
            <a:spLocks noGrp="1"/>
          </p:cNvSpPr>
          <p:nvPr>
            <p:ph type="body" sz="quarter" idx="19" hasCustomPrompt="1"/>
          </p:nvPr>
        </p:nvSpPr>
        <p:spPr>
          <a:xfrm>
            <a:off x="7020200" y="3348539"/>
            <a:ext cx="1692000" cy="701301"/>
          </a:xfrm>
        </p:spPr>
        <p:txBody>
          <a:bodyPr/>
          <a:lstStyle>
            <a:lvl1pPr marL="0" indent="0" algn="ctr">
              <a:buNone/>
              <a:defRPr sz="1600">
                <a:solidFill>
                  <a:schemeClr val="bg1"/>
                </a:solidFill>
              </a:defRPr>
            </a:lvl1pPr>
            <a:lvl2pPr>
              <a:defRPr sz="1800"/>
            </a:lvl2pPr>
            <a:lvl3pPr>
              <a:defRPr sz="1800"/>
            </a:lvl3pPr>
            <a:lvl4pPr>
              <a:defRPr sz="1800"/>
            </a:lvl4pPr>
            <a:lvl5pPr>
              <a:defRPr sz="1800"/>
            </a:lvl5pPr>
          </a:lstStyle>
          <a:p>
            <a:pPr lvl="0"/>
            <a:r>
              <a:rPr lang="en-GB" dirty="0"/>
              <a:t>Click to add name</a:t>
            </a:r>
          </a:p>
        </p:txBody>
      </p:sp>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bg1"/>
                </a:solidFill>
              </a:defRPr>
            </a:lvl1pPr>
            <a:lvl2pPr>
              <a:defRPr sz="1800"/>
            </a:lvl2pPr>
            <a:lvl3pPr>
              <a:defRPr sz="1800"/>
            </a:lvl3pPr>
            <a:lvl4pPr>
              <a:defRPr sz="1800"/>
            </a:lvl4pPr>
            <a:lvl5pPr>
              <a:defRPr sz="1800"/>
            </a:lvl5pPr>
          </a:lstStyle>
          <a:p>
            <a:pPr lvl="0"/>
            <a:r>
              <a:rPr lang="en-GB" dirty="0"/>
              <a:t>People</a:t>
            </a:r>
          </a:p>
        </p:txBody>
      </p:sp>
      <p:sp>
        <p:nvSpPr>
          <p:cNvPr id="17" name="Text Placeholder 4">
            <a:extLst>
              <a:ext uri="{FF2B5EF4-FFF2-40B4-BE49-F238E27FC236}">
                <a16:creationId xmlns:a16="http://schemas.microsoft.com/office/drawing/2014/main" id="{EA0A416F-989B-41E3-AFF8-6748AA7E1A87}"/>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93413968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655" userDrawn="1">
          <p15:clr>
            <a:srgbClr val="FBAE40"/>
          </p15:clr>
        </p15:guide>
        <p15:guide id="7" pos="1338" userDrawn="1">
          <p15:clr>
            <a:srgbClr val="FBAE40"/>
          </p15:clr>
        </p15:guide>
        <p15:guide id="8" pos="2721" userDrawn="1">
          <p15:clr>
            <a:srgbClr val="FBAE40"/>
          </p15:clr>
        </p15:guide>
        <p15:guide id="9" pos="3039" userDrawn="1">
          <p15:clr>
            <a:srgbClr val="FBAE40"/>
          </p15:clr>
        </p15:guide>
        <p15:guide id="10" pos="4105" userDrawn="1">
          <p15:clr>
            <a:srgbClr val="FBAE40"/>
          </p15:clr>
        </p15:guide>
        <p15:guide id="11" pos="4422"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eople circles (Light)">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hasCustomPrompt="1"/>
          </p:nvPr>
        </p:nvSpPr>
        <p:spPr>
          <a:xfrm>
            <a:off x="431800" y="1565550"/>
            <a:ext cx="1692000" cy="1692000"/>
          </a:xfrm>
          <a:prstGeom prst="ellipse">
            <a:avLst/>
          </a:prstGeom>
        </p:spPr>
        <p:txBody>
          <a:bodyPr/>
          <a:lstStyle>
            <a:lvl1pPr marL="0" indent="0">
              <a:buNone/>
              <a:defRPr sz="1800" b="0"/>
            </a:lvl1pPr>
          </a:lstStyle>
          <a:p>
            <a:r>
              <a:rPr lang="en-GB" dirty="0"/>
              <a:t>Click icon to add person</a:t>
            </a:r>
          </a:p>
        </p:txBody>
      </p:sp>
      <p:sp>
        <p:nvSpPr>
          <p:cNvPr id="10" name="Picture Placeholder 2">
            <a:extLst>
              <a:ext uri="{FF2B5EF4-FFF2-40B4-BE49-F238E27FC236}">
                <a16:creationId xmlns:a16="http://schemas.microsoft.com/office/drawing/2014/main" id="{18AD8BE2-39B8-493E-A60F-709B51DE326A}"/>
              </a:ext>
            </a:extLst>
          </p:cNvPr>
          <p:cNvSpPr>
            <a:spLocks noGrp="1"/>
          </p:cNvSpPr>
          <p:nvPr>
            <p:ph type="pic" sz="quarter" idx="15" hasCustomPrompt="1"/>
          </p:nvPr>
        </p:nvSpPr>
        <p:spPr>
          <a:xfrm>
            <a:off x="2627933" y="1565550"/>
            <a:ext cx="1692000" cy="1692000"/>
          </a:xfrm>
          <a:prstGeom prst="ellipse">
            <a:avLst/>
          </a:prstGeom>
        </p:spPr>
        <p:txBody>
          <a:bodyPr/>
          <a:lstStyle>
            <a:lvl1pPr marL="0" indent="0">
              <a:buNone/>
              <a:defRPr sz="1800" b="0"/>
            </a:lvl1pPr>
          </a:lstStyle>
          <a:p>
            <a:r>
              <a:rPr lang="en-GB" dirty="0"/>
              <a:t>Click icon to add person</a:t>
            </a:r>
          </a:p>
        </p:txBody>
      </p:sp>
      <p:sp>
        <p:nvSpPr>
          <p:cNvPr id="13" name="Picture Placeholder 2">
            <a:extLst>
              <a:ext uri="{FF2B5EF4-FFF2-40B4-BE49-F238E27FC236}">
                <a16:creationId xmlns:a16="http://schemas.microsoft.com/office/drawing/2014/main" id="{86CEE51E-47DA-420E-A605-A66715C1C73A}"/>
              </a:ext>
            </a:extLst>
          </p:cNvPr>
          <p:cNvSpPr>
            <a:spLocks noGrp="1"/>
          </p:cNvSpPr>
          <p:nvPr>
            <p:ph type="pic" sz="quarter" idx="16" hasCustomPrompt="1"/>
          </p:nvPr>
        </p:nvSpPr>
        <p:spPr>
          <a:xfrm>
            <a:off x="4824066" y="1565550"/>
            <a:ext cx="1692000" cy="1692000"/>
          </a:xfrm>
          <a:prstGeom prst="ellipse">
            <a:avLst/>
          </a:prstGeom>
        </p:spPr>
        <p:txBody>
          <a:bodyPr/>
          <a:lstStyle>
            <a:lvl1pPr marL="0" indent="0">
              <a:buNone/>
              <a:defRPr sz="1800" b="0"/>
            </a:lvl1pPr>
          </a:lstStyle>
          <a:p>
            <a:r>
              <a:rPr lang="en-GB" dirty="0"/>
              <a:t>Click icon to add person</a:t>
            </a:r>
          </a:p>
        </p:txBody>
      </p:sp>
      <p:sp>
        <p:nvSpPr>
          <p:cNvPr id="14" name="Picture Placeholder 2">
            <a:extLst>
              <a:ext uri="{FF2B5EF4-FFF2-40B4-BE49-F238E27FC236}">
                <a16:creationId xmlns:a16="http://schemas.microsoft.com/office/drawing/2014/main" id="{63DFB02D-3DF9-49E2-9A6D-B72407AD2A4D}"/>
              </a:ext>
            </a:extLst>
          </p:cNvPr>
          <p:cNvSpPr>
            <a:spLocks noGrp="1"/>
          </p:cNvSpPr>
          <p:nvPr>
            <p:ph type="pic" sz="quarter" idx="17" hasCustomPrompt="1"/>
          </p:nvPr>
        </p:nvSpPr>
        <p:spPr>
          <a:xfrm>
            <a:off x="7020200" y="1565550"/>
            <a:ext cx="1692000" cy="1692000"/>
          </a:xfrm>
          <a:prstGeom prst="ellipse">
            <a:avLst/>
          </a:prstGeom>
        </p:spPr>
        <p:txBody>
          <a:bodyPr/>
          <a:lstStyle>
            <a:lvl1pPr marL="0" indent="0">
              <a:buNone/>
              <a:defRPr sz="1800" b="0"/>
            </a:lvl1pPr>
          </a:lstStyle>
          <a:p>
            <a:r>
              <a:rPr lang="en-GB" dirty="0"/>
              <a:t>Click icon to add person</a:t>
            </a:r>
          </a:p>
        </p:txBody>
      </p:sp>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lvl1pPr>
            <a:lvl2pPr>
              <a:defRPr sz="1800"/>
            </a:lvl2pPr>
            <a:lvl3pPr>
              <a:defRPr sz="1800"/>
            </a:lvl3pPr>
            <a:lvl4pPr>
              <a:defRPr sz="1800"/>
            </a:lvl4pPr>
            <a:lvl5pPr>
              <a:defRPr sz="1800"/>
            </a:lvl5pPr>
          </a:lstStyle>
          <a:p>
            <a:pPr lvl="0"/>
            <a:r>
              <a:rPr lang="en-GB" dirty="0"/>
              <a:t>People</a:t>
            </a:r>
          </a:p>
        </p:txBody>
      </p:sp>
      <p:sp>
        <p:nvSpPr>
          <p:cNvPr id="28" name="Text Placeholder 11">
            <a:extLst>
              <a:ext uri="{FF2B5EF4-FFF2-40B4-BE49-F238E27FC236}">
                <a16:creationId xmlns:a16="http://schemas.microsoft.com/office/drawing/2014/main" id="{2DAB8DF6-73B0-465A-A5B5-63EB5EAE6BE3}"/>
              </a:ext>
            </a:extLst>
          </p:cNvPr>
          <p:cNvSpPr>
            <a:spLocks noGrp="1"/>
          </p:cNvSpPr>
          <p:nvPr>
            <p:ph type="body" sz="quarter" idx="14" hasCustomPrompt="1"/>
          </p:nvPr>
        </p:nvSpPr>
        <p:spPr>
          <a:xfrm>
            <a:off x="2627933" y="3348539"/>
            <a:ext cx="1692000" cy="701301"/>
          </a:xfrm>
        </p:spPr>
        <p:txBody>
          <a:bodyPr/>
          <a:lstStyle>
            <a:lvl1pPr marL="0" indent="0" algn="ctr">
              <a:buNone/>
              <a:defRPr sz="1600">
                <a:solidFill>
                  <a:schemeClr val="tx1"/>
                </a:solidFill>
              </a:defRPr>
            </a:lvl1pPr>
            <a:lvl2pPr>
              <a:defRPr sz="1800"/>
            </a:lvl2pPr>
            <a:lvl3pPr>
              <a:defRPr sz="1800"/>
            </a:lvl3pPr>
            <a:lvl4pPr>
              <a:defRPr sz="1800"/>
            </a:lvl4pPr>
            <a:lvl5pPr>
              <a:defRPr sz="1800"/>
            </a:lvl5pPr>
          </a:lstStyle>
          <a:p>
            <a:pPr lvl="0"/>
            <a:r>
              <a:rPr lang="en-GB" dirty="0"/>
              <a:t>Click to add name</a:t>
            </a:r>
          </a:p>
        </p:txBody>
      </p:sp>
      <p:sp>
        <p:nvSpPr>
          <p:cNvPr id="29" name="Title 7">
            <a:extLst>
              <a:ext uri="{FF2B5EF4-FFF2-40B4-BE49-F238E27FC236}">
                <a16:creationId xmlns:a16="http://schemas.microsoft.com/office/drawing/2014/main" id="{05F97DA4-1BA5-411A-8D02-EE02B66C04B3}"/>
              </a:ext>
            </a:extLst>
          </p:cNvPr>
          <p:cNvSpPr>
            <a:spLocks noGrp="1"/>
          </p:cNvSpPr>
          <p:nvPr>
            <p:ph type="title" hasCustomPrompt="1"/>
          </p:nvPr>
        </p:nvSpPr>
        <p:spPr>
          <a:xfrm>
            <a:off x="431800" y="3348537"/>
            <a:ext cx="1692000" cy="701304"/>
          </a:xfrm>
        </p:spPr>
        <p:txBody>
          <a:bodyPr/>
          <a:lstStyle>
            <a:lvl1pPr algn="ctr">
              <a:lnSpc>
                <a:spcPct val="100000"/>
              </a:lnSpc>
              <a:defRPr sz="1600" b="0">
                <a:solidFill>
                  <a:schemeClr val="tx1"/>
                </a:solidFill>
              </a:defRPr>
            </a:lvl1pPr>
          </a:lstStyle>
          <a:p>
            <a:r>
              <a:rPr lang="en-US" dirty="0"/>
              <a:t>Click to add name</a:t>
            </a:r>
            <a:endParaRPr lang="en-GB" dirty="0"/>
          </a:p>
        </p:txBody>
      </p:sp>
      <p:sp>
        <p:nvSpPr>
          <p:cNvPr id="30" name="Text Placeholder 11">
            <a:extLst>
              <a:ext uri="{FF2B5EF4-FFF2-40B4-BE49-F238E27FC236}">
                <a16:creationId xmlns:a16="http://schemas.microsoft.com/office/drawing/2014/main" id="{26AF3E9D-4783-429D-B30A-761E095F5098}"/>
              </a:ext>
            </a:extLst>
          </p:cNvPr>
          <p:cNvSpPr>
            <a:spLocks noGrp="1"/>
          </p:cNvSpPr>
          <p:nvPr>
            <p:ph type="body" sz="quarter" idx="18" hasCustomPrompt="1"/>
          </p:nvPr>
        </p:nvSpPr>
        <p:spPr>
          <a:xfrm>
            <a:off x="4824066" y="3348539"/>
            <a:ext cx="1692000" cy="701301"/>
          </a:xfrm>
        </p:spPr>
        <p:txBody>
          <a:bodyPr/>
          <a:lstStyle>
            <a:lvl1pPr marL="0" indent="0" algn="ctr">
              <a:buNone/>
              <a:defRPr sz="1600">
                <a:solidFill>
                  <a:schemeClr val="tx1"/>
                </a:solidFill>
              </a:defRPr>
            </a:lvl1pPr>
            <a:lvl2pPr>
              <a:defRPr sz="1800"/>
            </a:lvl2pPr>
            <a:lvl3pPr>
              <a:defRPr sz="1800"/>
            </a:lvl3pPr>
            <a:lvl4pPr>
              <a:defRPr sz="1800"/>
            </a:lvl4pPr>
            <a:lvl5pPr>
              <a:defRPr sz="1800"/>
            </a:lvl5pPr>
          </a:lstStyle>
          <a:p>
            <a:pPr lvl="0"/>
            <a:r>
              <a:rPr lang="en-GB" dirty="0"/>
              <a:t>Click to add name</a:t>
            </a:r>
          </a:p>
        </p:txBody>
      </p:sp>
      <p:sp>
        <p:nvSpPr>
          <p:cNvPr id="31" name="Text Placeholder 11">
            <a:extLst>
              <a:ext uri="{FF2B5EF4-FFF2-40B4-BE49-F238E27FC236}">
                <a16:creationId xmlns:a16="http://schemas.microsoft.com/office/drawing/2014/main" id="{BE3E3404-208A-4DD2-9535-DC848B6F6421}"/>
              </a:ext>
            </a:extLst>
          </p:cNvPr>
          <p:cNvSpPr>
            <a:spLocks noGrp="1"/>
          </p:cNvSpPr>
          <p:nvPr>
            <p:ph type="body" sz="quarter" idx="19" hasCustomPrompt="1"/>
          </p:nvPr>
        </p:nvSpPr>
        <p:spPr>
          <a:xfrm>
            <a:off x="7020200" y="3348539"/>
            <a:ext cx="1692000" cy="701301"/>
          </a:xfrm>
        </p:spPr>
        <p:txBody>
          <a:bodyPr/>
          <a:lstStyle>
            <a:lvl1pPr marL="0" indent="0" algn="ctr">
              <a:buNone/>
              <a:defRPr sz="1600">
                <a:solidFill>
                  <a:schemeClr val="tx1"/>
                </a:solidFill>
              </a:defRPr>
            </a:lvl1pPr>
            <a:lvl2pPr>
              <a:defRPr sz="1800"/>
            </a:lvl2pPr>
            <a:lvl3pPr>
              <a:defRPr sz="1800"/>
            </a:lvl3pPr>
            <a:lvl4pPr>
              <a:defRPr sz="1800"/>
            </a:lvl4pPr>
            <a:lvl5pPr>
              <a:defRPr sz="1800"/>
            </a:lvl5pPr>
          </a:lstStyle>
          <a:p>
            <a:pPr lvl="0"/>
            <a:r>
              <a:rPr lang="en-GB" dirty="0"/>
              <a:t>Click to add name</a:t>
            </a:r>
          </a:p>
        </p:txBody>
      </p:sp>
      <p:sp>
        <p:nvSpPr>
          <p:cNvPr id="16" name="Text Placeholder 4">
            <a:extLst>
              <a:ext uri="{FF2B5EF4-FFF2-40B4-BE49-F238E27FC236}">
                <a16:creationId xmlns:a16="http://schemas.microsoft.com/office/drawing/2014/main" id="{91F252F2-96D8-4142-970B-8EDCF4D57A6B}"/>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89143484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338" userDrawn="1">
          <p15:clr>
            <a:srgbClr val="FBAE40"/>
          </p15:clr>
        </p15:guide>
        <p15:guide id="7" pos="1655" userDrawn="1">
          <p15:clr>
            <a:srgbClr val="FBAE40"/>
          </p15:clr>
        </p15:guide>
        <p15:guide id="8" pos="2721" userDrawn="1">
          <p15:clr>
            <a:srgbClr val="FBAE40"/>
          </p15:clr>
        </p15:guide>
        <p15:guide id="9" pos="3039" userDrawn="1">
          <p15:clr>
            <a:srgbClr val="FBAE40"/>
          </p15:clr>
        </p15:guide>
        <p15:guide id="10" pos="4105" userDrawn="1">
          <p15:clr>
            <a:srgbClr val="FBAE40"/>
          </p15:clr>
        </p15:guide>
        <p15:guide id="11" pos="442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title (Dark)">
    <p:bg>
      <p:bgPr>
        <a:solidFill>
          <a:schemeClr val="tx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bg1"/>
                </a:solidFill>
              </a:defRPr>
            </a:lvl1pPr>
            <a:lvl2pPr>
              <a:defRPr sz="1800"/>
            </a:lvl2pPr>
            <a:lvl3pPr>
              <a:defRPr sz="1800"/>
            </a:lvl3pPr>
            <a:lvl4pPr>
              <a:defRPr sz="1800"/>
            </a:lvl4pPr>
            <a:lvl5pPr>
              <a:defRPr sz="1800"/>
            </a:lvl5pPr>
          </a:lstStyle>
          <a:p>
            <a:pPr lvl="0"/>
            <a:r>
              <a:rPr lang="en-GB" dirty="0"/>
              <a:t>Slide title</a:t>
            </a:r>
          </a:p>
        </p:txBody>
      </p:sp>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1447800"/>
            <a:ext cx="5645149" cy="265176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7" name="Text Placeholder 4">
            <a:extLst>
              <a:ext uri="{FF2B5EF4-FFF2-40B4-BE49-F238E27FC236}">
                <a16:creationId xmlns:a16="http://schemas.microsoft.com/office/drawing/2014/main" id="{45690464-3C1C-497F-8F4E-E218056E625C}"/>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8621252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nk, title (Light)">
    <p:bg>
      <p:bgPr>
        <a:solidFill>
          <a:schemeClr val="bg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tx1"/>
                </a:solidFill>
              </a:defRPr>
            </a:lvl1pPr>
            <a:lvl2pPr>
              <a:defRPr sz="1800"/>
            </a:lvl2pPr>
            <a:lvl3pPr>
              <a:defRPr sz="1800"/>
            </a:lvl3pPr>
            <a:lvl4pPr>
              <a:defRPr sz="1800"/>
            </a:lvl4pPr>
            <a:lvl5pPr>
              <a:defRPr sz="1800"/>
            </a:lvl5pPr>
          </a:lstStyle>
          <a:p>
            <a:pPr lvl="0"/>
            <a:r>
              <a:rPr lang="en-GB" dirty="0"/>
              <a:t>Slide title</a:t>
            </a:r>
          </a:p>
        </p:txBody>
      </p:sp>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1447800"/>
            <a:ext cx="5645149" cy="26532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dirty="0"/>
              <a:t>4 to 6 bullet points</a:t>
            </a:r>
          </a:p>
        </p:txBody>
      </p:sp>
      <p:sp>
        <p:nvSpPr>
          <p:cNvPr id="7" name="Text Placeholder 4">
            <a:extLst>
              <a:ext uri="{FF2B5EF4-FFF2-40B4-BE49-F238E27FC236}">
                <a16:creationId xmlns:a16="http://schemas.microsoft.com/office/drawing/2014/main" id="{88C491EF-5B0F-4E64-AE49-B7AA5D7EDC1D}"/>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05845950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lank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0" y="411163"/>
            <a:ext cx="5645149" cy="288000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5" name="Text Placeholder 4">
            <a:extLst>
              <a:ext uri="{FF2B5EF4-FFF2-40B4-BE49-F238E27FC236}">
                <a16:creationId xmlns:a16="http://schemas.microsoft.com/office/drawing/2014/main" id="{B45AC2A8-8EE4-4D6D-84E5-096502CFB598}"/>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9699429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Light)">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411162"/>
            <a:ext cx="5645149" cy="28800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dirty="0"/>
              <a:t>4 to 6 bullet points</a:t>
            </a:r>
          </a:p>
        </p:txBody>
      </p:sp>
      <p:sp>
        <p:nvSpPr>
          <p:cNvPr id="5" name="Text Placeholder 4">
            <a:extLst>
              <a:ext uri="{FF2B5EF4-FFF2-40B4-BE49-F238E27FC236}">
                <a16:creationId xmlns:a16="http://schemas.microsoft.com/office/drawing/2014/main" id="{A5BE669E-E698-4381-82EA-A9A0DBC87B1A}"/>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71951608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ull image (Dark)">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438DEE8-034B-4AA1-A8A7-6DFB691A441C}"/>
              </a:ext>
            </a:extLst>
          </p:cNvPr>
          <p:cNvSpPr>
            <a:spLocks noGrp="1"/>
          </p:cNvSpPr>
          <p:nvPr>
            <p:ph type="pic" sz="quarter" idx="10"/>
          </p:nvPr>
        </p:nvSpPr>
        <p:spPr>
          <a:xfrm>
            <a:off x="431802" y="411162"/>
            <a:ext cx="8280398" cy="4321175"/>
          </a:xfrm>
        </p:spPr>
        <p:txBody>
          <a:bodyPr/>
          <a:lstStyle>
            <a:lvl1pPr marL="0" indent="0">
              <a:buNone/>
              <a:defRPr b="0">
                <a:solidFill>
                  <a:schemeClr val="bg1"/>
                </a:solidFill>
              </a:defRPr>
            </a:lvl1pPr>
          </a:lstStyle>
          <a:p>
            <a:r>
              <a:rPr lang="en-GB" dirty="0"/>
              <a:t>Click icon to add picture</a:t>
            </a:r>
          </a:p>
        </p:txBody>
      </p:sp>
      <p:sp>
        <p:nvSpPr>
          <p:cNvPr id="4" name="Text Placeholder 4">
            <a:extLst>
              <a:ext uri="{FF2B5EF4-FFF2-40B4-BE49-F238E27FC236}">
                <a16:creationId xmlns:a16="http://schemas.microsoft.com/office/drawing/2014/main" id="{EF8C8BBE-C764-4266-A29F-CEF90A927B88}"/>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3425937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ull image (Light)">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549AF7-992D-4DF7-8F38-87B6CA839780}"/>
              </a:ext>
            </a:extLst>
          </p:cNvPr>
          <p:cNvSpPr>
            <a:spLocks noGrp="1"/>
          </p:cNvSpPr>
          <p:nvPr>
            <p:ph type="pic" sz="quarter" idx="10"/>
          </p:nvPr>
        </p:nvSpPr>
        <p:spPr>
          <a:xfrm>
            <a:off x="431802" y="411162"/>
            <a:ext cx="8280398" cy="4321175"/>
          </a:xfrm>
        </p:spPr>
        <p:txBody>
          <a:bodyPr/>
          <a:lstStyle>
            <a:lvl1pPr marL="0" indent="0">
              <a:buNone/>
              <a:defRPr b="0">
                <a:solidFill>
                  <a:schemeClr val="tx1"/>
                </a:solidFill>
              </a:defRPr>
            </a:lvl1pPr>
          </a:lstStyle>
          <a:p>
            <a:r>
              <a:rPr lang="en-GB" dirty="0"/>
              <a:t>Click icon to add picture</a:t>
            </a:r>
          </a:p>
        </p:txBody>
      </p:sp>
      <p:sp>
        <p:nvSpPr>
          <p:cNvPr id="6" name="Text Placeholder 4">
            <a:extLst>
              <a:ext uri="{FF2B5EF4-FFF2-40B4-BE49-F238E27FC236}">
                <a16:creationId xmlns:a16="http://schemas.microsoft.com/office/drawing/2014/main" id="{75A96754-8B5F-481D-AEAD-38B470C682E6}"/>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80836244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Top slid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marL="0" indent="0">
              <a:lnSpc>
                <a:spcPct val="100000"/>
              </a:lnSpc>
              <a:buNone/>
              <a:defRPr sz="3400" b="1">
                <a:solidFill>
                  <a:schemeClr val="bg1"/>
                </a:solidFill>
              </a:defRPr>
            </a:lvl1pPr>
          </a:lstStyle>
          <a:p>
            <a:r>
              <a:rPr lang="en-US" dirty="0" err="1"/>
              <a:t>Slidedeck</a:t>
            </a:r>
            <a:r>
              <a:rPr lang="en-US" dirty="0"/>
              <a:t>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1800" y="416704"/>
            <a:ext cx="2174239"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720363"/>
            <a:ext cx="4353560" cy="454025"/>
          </a:xfrm>
        </p:spPr>
        <p:txBody>
          <a:bodyPr/>
          <a:lstStyle>
            <a:lvl1pPr marL="0" indent="0">
              <a:buNone/>
              <a:defRPr sz="2800" b="0">
                <a:solidFill>
                  <a:schemeClr val="bg1"/>
                </a:solidFill>
              </a:defRPr>
            </a:lvl1pPr>
          </a:lstStyle>
          <a:p>
            <a:pPr lvl="0"/>
            <a:r>
              <a:rPr lang="en-US" dirty="0"/>
              <a:t>Presenter name</a:t>
            </a:r>
            <a:endParaRPr lang="en-GB" dirty="0"/>
          </a:p>
        </p:txBody>
      </p:sp>
      <p:sp>
        <p:nvSpPr>
          <p:cNvPr id="7" name="Picture Placeholder 10">
            <a:extLst>
              <a:ext uri="{FF2B5EF4-FFF2-40B4-BE49-F238E27FC236}">
                <a16:creationId xmlns:a16="http://schemas.microsoft.com/office/drawing/2014/main" id="{880E1784-6502-40DF-8151-F6A3B84DF5AA}"/>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Tree>
    <p:extLst>
      <p:ext uri="{BB962C8B-B14F-4D97-AF65-F5344CB8AC3E}">
        <p14:creationId xmlns:p14="http://schemas.microsoft.com/office/powerpoint/2010/main" val="365095271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1_Heading, bullets, image (Light)">
  <p:cSld name="2_Heading, bullets, image (Light)">
    <p:bg>
      <p:bgPr>
        <a:solidFill>
          <a:schemeClr val="dk2"/>
        </a:solidFill>
        <a:effectLst/>
      </p:bgPr>
    </p:bg>
    <p:spTree>
      <p:nvGrpSpPr>
        <p:cNvPr id="1" name="Shape 19"/>
        <p:cNvGrpSpPr/>
        <p:nvPr/>
      </p:nvGrpSpPr>
      <p:grpSpPr>
        <a:xfrm>
          <a:off x="0" y="0"/>
          <a:ext cx="0" cy="0"/>
          <a:chOff x="0" y="0"/>
          <a:chExt cx="0" cy="0"/>
        </a:xfrm>
      </p:grpSpPr>
      <p:cxnSp>
        <p:nvCxnSpPr>
          <p:cNvPr id="20" name="Google Shape;20;p16"/>
          <p:cNvCxnSpPr/>
          <p:nvPr/>
        </p:nvCxnSpPr>
        <p:spPr>
          <a:xfrm>
            <a:off x="431800" y="702773"/>
            <a:ext cx="3921125" cy="0"/>
          </a:xfrm>
          <a:prstGeom prst="straightConnector1">
            <a:avLst/>
          </a:prstGeom>
          <a:noFill/>
          <a:ln w="25400" cap="flat" cmpd="sng">
            <a:solidFill>
              <a:schemeClr val="lt1"/>
            </a:solidFill>
            <a:prstDash val="solid"/>
            <a:round/>
            <a:headEnd type="none" w="sm" len="sm"/>
            <a:tailEnd type="none" w="sm" len="sm"/>
          </a:ln>
        </p:spPr>
      </p:cxnSp>
      <p:sp>
        <p:nvSpPr>
          <p:cNvPr id="21" name="Google Shape;21;p16"/>
          <p:cNvSpPr txBox="1">
            <a:spLocks noGrp="1"/>
          </p:cNvSpPr>
          <p:nvPr>
            <p:ph type="body" idx="1"/>
          </p:nvPr>
        </p:nvSpPr>
        <p:spPr>
          <a:xfrm>
            <a:off x="431799" y="702659"/>
            <a:ext cx="3921125" cy="54511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2800"/>
              <a:buNone/>
              <a:defRPr sz="2800">
                <a:solidFill>
                  <a:schemeClr val="lt1"/>
                </a:solidFill>
              </a:defRPr>
            </a:lvl1pPr>
            <a:lvl2pPr marL="914400" lvl="1" indent="-228600" algn="l">
              <a:lnSpc>
                <a:spcPct val="100000"/>
              </a:lnSpc>
              <a:spcBef>
                <a:spcPts val="800"/>
              </a:spcBef>
              <a:spcAft>
                <a:spcPts val="0"/>
              </a:spcAft>
              <a:buClr>
                <a:schemeClr val="dk1"/>
              </a:buClr>
              <a:buSzPts val="1800"/>
              <a:buNone/>
              <a:defRPr sz="1800"/>
            </a:lvl2pPr>
            <a:lvl3pPr marL="1371600" lvl="2" indent="-342900" algn="l">
              <a:lnSpc>
                <a:spcPct val="100000"/>
              </a:lnSpc>
              <a:spcBef>
                <a:spcPts val="0"/>
              </a:spcBef>
              <a:spcAft>
                <a:spcPts val="0"/>
              </a:spcAft>
              <a:buClr>
                <a:schemeClr val="dk1"/>
              </a:buClr>
              <a:buSzPts val="1800"/>
              <a:buChar char="–"/>
              <a:defRPr sz="1800"/>
            </a:lvl3pPr>
            <a:lvl4pPr marL="1828800" lvl="3" indent="-342900" algn="l">
              <a:lnSpc>
                <a:spcPct val="100000"/>
              </a:lnSpc>
              <a:spcBef>
                <a:spcPts val="0"/>
              </a:spcBef>
              <a:spcAft>
                <a:spcPts val="0"/>
              </a:spcAft>
              <a:buClr>
                <a:schemeClr val="dk1"/>
              </a:buClr>
              <a:buSzPts val="1800"/>
              <a:buChar char="–"/>
              <a:defRPr sz="1800"/>
            </a:lvl4pPr>
            <a:lvl5pPr marL="2286000" lvl="4" indent="-342900" algn="l">
              <a:lnSpc>
                <a:spcPct val="100000"/>
              </a:lnSpc>
              <a:spcBef>
                <a:spcPts val="0"/>
              </a:spcBef>
              <a:spcAft>
                <a:spcPts val="0"/>
              </a:spcAft>
              <a:buClr>
                <a:schemeClr val="dk1"/>
              </a:buClr>
              <a:buSzPts val="1800"/>
              <a:buChar char="–"/>
              <a:defRPr sz="1800"/>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 name="Google Shape;22;p16"/>
          <p:cNvSpPr>
            <a:spLocks noGrp="1"/>
          </p:cNvSpPr>
          <p:nvPr>
            <p:ph type="pic" idx="2"/>
          </p:nvPr>
        </p:nvSpPr>
        <p:spPr>
          <a:xfrm>
            <a:off x="5251450" y="702659"/>
            <a:ext cx="3892550" cy="3451894"/>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1pPr>
            <a:lvl2pPr marR="0" lvl="1" algn="l" rtl="0">
              <a:lnSpc>
                <a:spcPct val="100000"/>
              </a:lnSpc>
              <a:spcBef>
                <a:spcPts val="80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 name="Google Shape;23;p16"/>
          <p:cNvSpPr txBox="1">
            <a:spLocks noGrp="1"/>
          </p:cNvSpPr>
          <p:nvPr>
            <p:ph type="body" idx="3"/>
          </p:nvPr>
        </p:nvSpPr>
        <p:spPr>
          <a:xfrm>
            <a:off x="431800" y="1325887"/>
            <a:ext cx="3921124" cy="2828670"/>
          </a:xfrm>
          <a:prstGeom prst="rect">
            <a:avLst/>
          </a:prstGeom>
          <a:noFill/>
          <a:ln>
            <a:noFill/>
          </a:ln>
        </p:spPr>
        <p:txBody>
          <a:bodyPr spcFirstLastPara="1" wrap="square" lIns="0" tIns="0" rIns="0" bIns="0" anchor="t" anchorCtr="0">
            <a:noAutofit/>
          </a:bodyPr>
          <a:lstStyle>
            <a:lvl1pPr marL="457200" lvl="0" indent="-406400" algn="l">
              <a:lnSpc>
                <a:spcPct val="100000"/>
              </a:lnSpc>
              <a:spcBef>
                <a:spcPts val="0"/>
              </a:spcBef>
              <a:spcAft>
                <a:spcPts val="0"/>
              </a:spcAft>
              <a:buClr>
                <a:schemeClr val="lt1"/>
              </a:buClr>
              <a:buSzPts val="2800"/>
              <a:buFont typeface="Arial"/>
              <a:buChar char="–"/>
              <a:defRPr sz="2800" b="0">
                <a:solidFill>
                  <a:schemeClr val="lt1"/>
                </a:solidFill>
              </a:defRPr>
            </a:lvl1pPr>
            <a:lvl2pPr marL="914400" lvl="1" indent="-228600" algn="l">
              <a:lnSpc>
                <a:spcPct val="100000"/>
              </a:lnSpc>
              <a:spcBef>
                <a:spcPts val="800"/>
              </a:spcBef>
              <a:spcAft>
                <a:spcPts val="0"/>
              </a:spcAft>
              <a:buClr>
                <a:schemeClr val="dk1"/>
              </a:buClr>
              <a:buSzPts val="1800"/>
              <a:buNone/>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6"/>
          <p:cNvSpPr txBox="1">
            <a:spLocks noGrp="1"/>
          </p:cNvSpPr>
          <p:nvPr>
            <p:ph type="body" idx="4"/>
          </p:nvPr>
        </p:nvSpPr>
        <p:spPr>
          <a:xfrm>
            <a:off x="431800" y="4279697"/>
            <a:ext cx="8712200" cy="863802"/>
          </a:xfrm>
          <a:prstGeom prst="rect">
            <a:avLst/>
          </a:prstGeom>
          <a:noFill/>
          <a:ln>
            <a:noFill/>
          </a:ln>
        </p:spPr>
        <p:txBody>
          <a:bodyPr spcFirstLastPara="1" wrap="square" lIns="0" tIns="0" rIns="108000" bIns="72000" anchor="b" anchorCtr="0">
            <a:noAutofit/>
          </a:bodyPr>
          <a:lstStyle>
            <a:lvl1pPr marL="457200" lvl="0" indent="-228600" algn="r">
              <a:lnSpc>
                <a:spcPct val="114000"/>
              </a:lnSpc>
              <a:spcBef>
                <a:spcPts val="0"/>
              </a:spcBef>
              <a:spcAft>
                <a:spcPts val="0"/>
              </a:spcAft>
              <a:buClr>
                <a:schemeClr val="lt1"/>
              </a:buClr>
              <a:buSzPts val="1400"/>
              <a:buNone/>
              <a:defRPr sz="1400">
                <a:solidFill>
                  <a:schemeClr val="lt1"/>
                </a:solidFill>
              </a:defRPr>
            </a:lvl1pPr>
            <a:lvl2pPr marL="914400" lvl="1" indent="-228600" algn="l">
              <a:lnSpc>
                <a:spcPct val="100000"/>
              </a:lnSpc>
              <a:spcBef>
                <a:spcPts val="0"/>
              </a:spcBef>
              <a:spcAft>
                <a:spcPts val="0"/>
              </a:spcAft>
              <a:buClr>
                <a:schemeClr val="dk1"/>
              </a:buClr>
              <a:buSzPts val="1200"/>
              <a:buNone/>
              <a:defRPr sz="1200"/>
            </a:lvl2pPr>
            <a:lvl3pPr marL="1371600" lvl="2" indent="-304800" algn="l">
              <a:lnSpc>
                <a:spcPct val="100000"/>
              </a:lnSpc>
              <a:spcBef>
                <a:spcPts val="0"/>
              </a:spcBef>
              <a:spcAft>
                <a:spcPts val="0"/>
              </a:spcAft>
              <a:buClr>
                <a:schemeClr val="dk1"/>
              </a:buClr>
              <a:buSzPts val="1200"/>
              <a:buChar char="–"/>
              <a:defRPr sz="1200"/>
            </a:lvl3pPr>
            <a:lvl4pPr marL="1828800" lvl="3" indent="-304800" algn="l">
              <a:lnSpc>
                <a:spcPct val="100000"/>
              </a:lnSpc>
              <a:spcBef>
                <a:spcPts val="0"/>
              </a:spcBef>
              <a:spcAft>
                <a:spcPts val="0"/>
              </a:spcAft>
              <a:buClr>
                <a:schemeClr val="dk1"/>
              </a:buClr>
              <a:buSzPts val="1200"/>
              <a:buChar char="–"/>
              <a:defRPr sz="1200"/>
            </a:lvl4pPr>
            <a:lvl5pPr marL="2286000" lvl="4" indent="-304800" algn="l">
              <a:lnSpc>
                <a:spcPct val="100000"/>
              </a:lnSpc>
              <a:spcBef>
                <a:spcPts val="0"/>
              </a:spcBef>
              <a:spcAft>
                <a:spcPts val="0"/>
              </a:spcAft>
              <a:buClr>
                <a:schemeClr val="dk1"/>
              </a:buClr>
              <a:buSzPts val="1200"/>
              <a:buChar char="–"/>
              <a:defRPr sz="1200"/>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27437611"/>
      </p:ext>
    </p:extLst>
  </p:cSld>
  <p:clrMapOvr>
    <a:masterClrMapping/>
  </p:clrMapOvr>
  <p:extLst>
    <p:ext uri="{DCECCB84-F9BA-43D5-87BE-67443E8EF086}">
      <p15:sldGuideLst xmlns:p15="http://schemas.microsoft.com/office/powerpoint/2012/main">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Top slide (Dark)">
  <p:cSld name="2_Top slide (Dark)">
    <p:bg>
      <p:bgPr>
        <a:solidFill>
          <a:schemeClr val="dk2"/>
        </a:solidFill>
        <a:effectLst/>
      </p:bgPr>
    </p:bg>
    <p:spTree>
      <p:nvGrpSpPr>
        <p:cNvPr id="1" name="Shape 25"/>
        <p:cNvGrpSpPr/>
        <p:nvPr/>
      </p:nvGrpSpPr>
      <p:grpSpPr>
        <a:xfrm>
          <a:off x="0" y="0"/>
          <a:ext cx="0" cy="0"/>
          <a:chOff x="0" y="0"/>
          <a:chExt cx="0" cy="0"/>
        </a:xfrm>
      </p:grpSpPr>
      <p:sp>
        <p:nvSpPr>
          <p:cNvPr id="26" name="Google Shape;26;p17"/>
          <p:cNvSpPr txBox="1">
            <a:spLocks noGrp="1"/>
          </p:cNvSpPr>
          <p:nvPr>
            <p:ph type="title"/>
          </p:nvPr>
        </p:nvSpPr>
        <p:spPr>
          <a:xfrm>
            <a:off x="431800" y="2184922"/>
            <a:ext cx="4353560" cy="57151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3400"/>
              <a:buNone/>
              <a:defRPr sz="3400" b="1">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cxnSp>
        <p:nvCxnSpPr>
          <p:cNvPr id="27" name="Google Shape;27;p17"/>
          <p:cNvCxnSpPr/>
          <p:nvPr/>
        </p:nvCxnSpPr>
        <p:spPr>
          <a:xfrm>
            <a:off x="431800" y="2184922"/>
            <a:ext cx="4353560" cy="0"/>
          </a:xfrm>
          <a:prstGeom prst="straightConnector1">
            <a:avLst/>
          </a:prstGeom>
          <a:noFill/>
          <a:ln w="76200" cap="flat" cmpd="sng">
            <a:solidFill>
              <a:schemeClr val="lt1"/>
            </a:solidFill>
            <a:prstDash val="solid"/>
            <a:round/>
            <a:headEnd type="none" w="sm" len="sm"/>
            <a:tailEnd type="none" w="sm" len="sm"/>
          </a:ln>
        </p:spPr>
      </p:cxnSp>
      <p:pic>
        <p:nvPicPr>
          <p:cNvPr id="28" name="Google Shape;28;p17"/>
          <p:cNvPicPr preferRelativeResize="0"/>
          <p:nvPr/>
        </p:nvPicPr>
        <p:blipFill rotWithShape="1">
          <a:blip r:embed="rId2">
            <a:alphaModFix/>
          </a:blip>
          <a:srcRect/>
          <a:stretch/>
        </p:blipFill>
        <p:spPr>
          <a:xfrm>
            <a:off x="431800" y="416704"/>
            <a:ext cx="2174239" cy="953238"/>
          </a:xfrm>
          <a:prstGeom prst="rect">
            <a:avLst/>
          </a:prstGeom>
          <a:noFill/>
          <a:ln>
            <a:noFill/>
          </a:ln>
        </p:spPr>
      </p:pic>
      <p:sp>
        <p:nvSpPr>
          <p:cNvPr id="29" name="Google Shape;29;p17"/>
          <p:cNvSpPr txBox="1">
            <a:spLocks noGrp="1"/>
          </p:cNvSpPr>
          <p:nvPr>
            <p:ph type="body" idx="1"/>
          </p:nvPr>
        </p:nvSpPr>
        <p:spPr>
          <a:xfrm>
            <a:off x="431800" y="3647477"/>
            <a:ext cx="4353560" cy="45402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2800"/>
              <a:buNone/>
              <a:defRPr sz="2800" b="0">
                <a:solidFill>
                  <a:schemeClr val="lt1"/>
                </a:solidFill>
              </a:defRPr>
            </a:lvl1pPr>
            <a:lvl2pPr marL="914400" lvl="1" indent="-228600" algn="l">
              <a:lnSpc>
                <a:spcPct val="100000"/>
              </a:lnSpc>
              <a:spcBef>
                <a:spcPts val="800"/>
              </a:spcBef>
              <a:spcAft>
                <a:spcPts val="0"/>
              </a:spcAft>
              <a:buClr>
                <a:schemeClr val="dk1"/>
              </a:buClr>
              <a:buSzPts val="1800"/>
              <a:buNone/>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17"/>
          <p:cNvSpPr>
            <a:spLocks noGrp="1"/>
          </p:cNvSpPr>
          <p:nvPr>
            <p:ph type="pic" idx="2"/>
          </p:nvPr>
        </p:nvSpPr>
        <p:spPr>
          <a:xfrm>
            <a:off x="5651872" y="0"/>
            <a:ext cx="3493714" cy="4573587"/>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1pPr>
            <a:lvl2pPr marR="0" lvl="1" algn="l" rtl="0">
              <a:lnSpc>
                <a:spcPct val="100000"/>
              </a:lnSpc>
              <a:spcBef>
                <a:spcPts val="60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 name="Google Shape;31;p17"/>
          <p:cNvSpPr txBox="1">
            <a:spLocks noGrp="1"/>
          </p:cNvSpPr>
          <p:nvPr>
            <p:ph type="body" idx="3"/>
          </p:nvPr>
        </p:nvSpPr>
        <p:spPr>
          <a:xfrm>
            <a:off x="431800" y="4279697"/>
            <a:ext cx="8712200" cy="863802"/>
          </a:xfrm>
          <a:prstGeom prst="rect">
            <a:avLst/>
          </a:prstGeom>
          <a:noFill/>
          <a:ln>
            <a:noFill/>
          </a:ln>
        </p:spPr>
        <p:txBody>
          <a:bodyPr spcFirstLastPara="1" wrap="square" lIns="0" tIns="0" rIns="108000" bIns="72000" anchor="b" anchorCtr="0">
            <a:noAutofit/>
          </a:bodyPr>
          <a:lstStyle>
            <a:lvl1pPr marL="457200" lvl="0" indent="-228600" algn="r">
              <a:lnSpc>
                <a:spcPct val="114000"/>
              </a:lnSpc>
              <a:spcBef>
                <a:spcPts val="0"/>
              </a:spcBef>
              <a:spcAft>
                <a:spcPts val="0"/>
              </a:spcAft>
              <a:buClr>
                <a:schemeClr val="lt1"/>
              </a:buClr>
              <a:buSzPts val="1400"/>
              <a:buNone/>
              <a:defRPr sz="1400">
                <a:solidFill>
                  <a:schemeClr val="lt1"/>
                </a:solidFill>
              </a:defRPr>
            </a:lvl1pPr>
            <a:lvl2pPr marL="914400" lvl="1" indent="-228600" algn="l">
              <a:lnSpc>
                <a:spcPct val="100000"/>
              </a:lnSpc>
              <a:spcBef>
                <a:spcPts val="0"/>
              </a:spcBef>
              <a:spcAft>
                <a:spcPts val="0"/>
              </a:spcAft>
              <a:buClr>
                <a:schemeClr val="dk1"/>
              </a:buClr>
              <a:buSzPts val="1200"/>
              <a:buNone/>
              <a:defRPr sz="1200"/>
            </a:lvl2pPr>
            <a:lvl3pPr marL="1371600" lvl="2" indent="-304800" algn="l">
              <a:lnSpc>
                <a:spcPct val="100000"/>
              </a:lnSpc>
              <a:spcBef>
                <a:spcPts val="0"/>
              </a:spcBef>
              <a:spcAft>
                <a:spcPts val="0"/>
              </a:spcAft>
              <a:buClr>
                <a:schemeClr val="dk1"/>
              </a:buClr>
              <a:buSzPts val="1200"/>
              <a:buChar char="–"/>
              <a:defRPr sz="1200"/>
            </a:lvl3pPr>
            <a:lvl4pPr marL="1828800" lvl="3" indent="-304800" algn="l">
              <a:lnSpc>
                <a:spcPct val="100000"/>
              </a:lnSpc>
              <a:spcBef>
                <a:spcPts val="0"/>
              </a:spcBef>
              <a:spcAft>
                <a:spcPts val="0"/>
              </a:spcAft>
              <a:buClr>
                <a:schemeClr val="dk1"/>
              </a:buClr>
              <a:buSzPts val="1200"/>
              <a:buChar char="–"/>
              <a:defRPr sz="1200"/>
            </a:lvl4pPr>
            <a:lvl5pPr marL="2286000" lvl="4" indent="-304800" algn="l">
              <a:lnSpc>
                <a:spcPct val="100000"/>
              </a:lnSpc>
              <a:spcBef>
                <a:spcPts val="0"/>
              </a:spcBef>
              <a:spcAft>
                <a:spcPts val="0"/>
              </a:spcAft>
              <a:buClr>
                <a:schemeClr val="dk1"/>
              </a:buClr>
              <a:buSzPts val="1200"/>
              <a:buChar char="–"/>
              <a:defRPr sz="1200"/>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62240604"/>
      </p:ext>
    </p:extLst>
  </p:cSld>
  <p:clrMapOvr>
    <a:masterClrMapping/>
  </p:clrMapOvr>
  <p:extLst>
    <p:ext uri="{DCECCB84-F9BA-43D5-87BE-67443E8EF086}">
      <p15:sldGuideLst xmlns:p15="http://schemas.microsoft.com/office/powerpoint/2012/main">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5FA0B099-D98B-4334-B69B-347B6181D5C2}"/>
              </a:ext>
            </a:extLst>
          </p:cNvPr>
          <p:cNvSpPr>
            <a:spLocks noGrp="1"/>
          </p:cNvSpPr>
          <p:nvPr>
            <p:ph type="title"/>
          </p:nvPr>
        </p:nvSpPr>
        <p:spPr bwMode="auto">
          <a:xfrm>
            <a:off x="431800" y="431800"/>
            <a:ext cx="82804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endParaRPr lang="en-GB" altLang="en-US" dirty="0"/>
          </a:p>
        </p:txBody>
      </p:sp>
      <p:sp>
        <p:nvSpPr>
          <p:cNvPr id="3" name="Text Placeholder 2">
            <a:extLst>
              <a:ext uri="{FF2B5EF4-FFF2-40B4-BE49-F238E27FC236}">
                <a16:creationId xmlns:a16="http://schemas.microsoft.com/office/drawing/2014/main" id="{4F564EA9-55AA-41D3-854D-4E8DBDF8760C}"/>
              </a:ext>
            </a:extLst>
          </p:cNvPr>
          <p:cNvSpPr>
            <a:spLocks noGrp="1"/>
          </p:cNvSpPr>
          <p:nvPr>
            <p:ph type="body" idx="1"/>
          </p:nvPr>
        </p:nvSpPr>
        <p:spPr>
          <a:xfrm>
            <a:off x="431800" y="1223963"/>
            <a:ext cx="8280400" cy="1443037"/>
          </a:xfrm>
          <a:prstGeom prst="rect">
            <a:avLst/>
          </a:prstGeom>
        </p:spPr>
        <p:txBody>
          <a:bodyPr vert="horz" lIns="0" tIns="0" rIns="0" bIns="0" rtlCol="0" anchor="t" anchorCtr="0">
            <a:noAutofit/>
          </a:bodyPr>
          <a:lstStyle/>
          <a:p>
            <a:pPr lvl="0"/>
            <a:r>
              <a:rPr lang="en-GB" dirty="0"/>
              <a:t>Click to add sub-header text</a:t>
            </a:r>
          </a:p>
          <a:p>
            <a:pPr lvl="0"/>
            <a:endParaRPr lang="en-GB" dirty="0"/>
          </a:p>
          <a:p>
            <a:pPr marL="288000" marR="0" lvl="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a:pPr>
            <a:endParaRPr lang="en-GB" dirty="0"/>
          </a:p>
          <a:p>
            <a:pPr lvl="0"/>
            <a:endParaRPr lang="en-GB" dirty="0"/>
          </a:p>
          <a:p>
            <a:pPr lvl="0"/>
            <a:endParaRPr lang="en-GB" dirty="0"/>
          </a:p>
        </p:txBody>
      </p:sp>
    </p:spTree>
  </p:cSld>
  <p:clrMap bg1="lt1" tx1="dk1" bg2="lt2" tx2="dk2" accent1="accent1" accent2="accent2" accent3="accent3" accent4="accent4" accent5="accent5" accent6="accent6" hlink="hlink" folHlink="folHlink"/>
  <p:sldLayoutIdLst>
    <p:sldLayoutId id="2147483949" r:id="rId1"/>
    <p:sldLayoutId id="2147483943" r:id="rId2"/>
    <p:sldLayoutId id="2147483945" r:id="rId3"/>
    <p:sldLayoutId id="2147483947" r:id="rId4"/>
    <p:sldLayoutId id="2147483946" r:id="rId5"/>
    <p:sldLayoutId id="2147483948" r:id="rId6"/>
    <p:sldLayoutId id="2147483989" r:id="rId7"/>
    <p:sldLayoutId id="2147483956" r:id="rId8"/>
    <p:sldLayoutId id="2147483955" r:id="rId9"/>
    <p:sldLayoutId id="2147483957" r:id="rId10"/>
    <p:sldLayoutId id="2147483988" r:id="rId11"/>
    <p:sldLayoutId id="2147483960" r:id="rId12"/>
    <p:sldLayoutId id="2147483961" r:id="rId13"/>
    <p:sldLayoutId id="2147483962" r:id="rId14"/>
    <p:sldLayoutId id="2147483970" r:id="rId15"/>
    <p:sldLayoutId id="2147483978" r:id="rId16"/>
    <p:sldLayoutId id="2147483951" r:id="rId17"/>
    <p:sldLayoutId id="2147483950" r:id="rId18"/>
    <p:sldLayoutId id="2147483981" r:id="rId19"/>
    <p:sldLayoutId id="2147483982" r:id="rId20"/>
    <p:sldLayoutId id="2147483983" r:id="rId21"/>
    <p:sldLayoutId id="2147483984" r:id="rId22"/>
    <p:sldLayoutId id="2147483971" r:id="rId23"/>
    <p:sldLayoutId id="2147483973" r:id="rId24"/>
    <p:sldLayoutId id="2147483985" r:id="rId25"/>
    <p:sldLayoutId id="2147483986" r:id="rId26"/>
    <p:sldLayoutId id="2147483976" r:id="rId27"/>
    <p:sldLayoutId id="2147483977" r:id="rId28"/>
    <p:sldLayoutId id="2147483975" r:id="rId29"/>
    <p:sldLayoutId id="2147483974" r:id="rId30"/>
    <p:sldLayoutId id="2147483964" r:id="rId31"/>
    <p:sldLayoutId id="2147483958" r:id="rId32"/>
    <p:sldLayoutId id="2147483954" r:id="rId33"/>
    <p:sldLayoutId id="2147483953" r:id="rId34"/>
    <p:sldLayoutId id="2147483965" r:id="rId35"/>
    <p:sldLayoutId id="2147483966" r:id="rId36"/>
    <p:sldLayoutId id="2147483967" r:id="rId37"/>
    <p:sldLayoutId id="2147483968" r:id="rId38"/>
    <p:sldLayoutId id="2147483979" r:id="rId39"/>
    <p:sldLayoutId id="2147483980" r:id="rId40"/>
    <p:sldLayoutId id="2147483991" r:id="rId41"/>
    <p:sldLayoutId id="2147483993" r:id="rId42"/>
    <p:sldLayoutId id="2147483994" r:id="rId43"/>
  </p:sldLayoutIdLst>
  <p:hf sldNum="0" hdr="0" dt="0"/>
  <p:txStyles>
    <p:titleStyle>
      <a:lvl1pPr marL="0" indent="0" algn="l" rtl="0" eaLnBrk="0" fontAlgn="base" hangingPunct="0">
        <a:lnSpc>
          <a:spcPct val="85000"/>
        </a:lnSpc>
        <a:spcBef>
          <a:spcPct val="0"/>
        </a:spcBef>
        <a:spcAft>
          <a:spcPct val="0"/>
        </a:spcAft>
        <a:buFont typeface="Arial" panose="020B0604020202020204" pitchFamily="34" charset="0"/>
        <a:buNone/>
        <a:defRPr sz="34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p:titleStyle>
    <p:body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3.xml"/><Relationship Id="rId4" Type="http://schemas.openxmlformats.org/officeDocument/2006/relationships/hyperlink" Target="https://zenodo.org/record/496938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4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42.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42.xml"/><Relationship Id="rId5" Type="http://schemas.openxmlformats.org/officeDocument/2006/relationships/image" Target="../media/image43.png"/><Relationship Id="rId4" Type="http://schemas.openxmlformats.org/officeDocument/2006/relationships/image" Target="../media/image42.jp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42.xml"/><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42.xml"/><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42.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7.png"/><Relationship Id="rId7"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240.png"/><Relationship Id="rId4" Type="http://schemas.openxmlformats.org/officeDocument/2006/relationships/customXml" Target="../ink/ink1.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4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42.xml"/><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51.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39.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4.tif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twitter.com/turingway" TargetMode="External"/><Relationship Id="rId2" Type="http://schemas.openxmlformats.org/officeDocument/2006/relationships/notesSlide" Target="../notesSlides/notesSlide36.xml"/><Relationship Id="rId1" Type="http://schemas.openxmlformats.org/officeDocument/2006/relationships/slideLayout" Target="../slideLayouts/slideLayout35.xml"/><Relationship Id="rId6" Type="http://schemas.openxmlformats.org/officeDocument/2006/relationships/image" Target="../media/image4.png"/><Relationship Id="rId5" Type="http://schemas.openxmlformats.org/officeDocument/2006/relationships/image" Target="../media/image88.emf"/><Relationship Id="rId4" Type="http://schemas.openxmlformats.org/officeDocument/2006/relationships/hyperlink" Target="https://doi.org/10.5281/zenodo.33328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3EE5F93-2C37-6E46-9BAE-904236029EBD}"/>
              </a:ext>
            </a:extLst>
          </p:cNvPr>
          <p:cNvSpPr>
            <a:spLocks noGrp="1"/>
          </p:cNvSpPr>
          <p:nvPr>
            <p:ph type="title"/>
          </p:nvPr>
        </p:nvSpPr>
        <p:spPr>
          <a:xfrm>
            <a:off x="431800" y="2232716"/>
            <a:ext cx="5714130" cy="1284360"/>
          </a:xfrm>
        </p:spPr>
        <p:txBody>
          <a:bodyPr spcFirstLastPara="1" vert="horz" wrap="square" lIns="0" tIns="0" rIns="0" bIns="0" numCol="1" anchor="t" anchorCtr="0" compatLnSpc="1">
            <a:prstTxWarp prst="textNoShape">
              <a:avLst/>
            </a:prstTxWarp>
            <a:noAutofit/>
          </a:bodyPr>
          <a:lstStyle/>
          <a:p>
            <a:pPr>
              <a:lnSpc>
                <a:spcPct val="120000"/>
              </a:lnSpc>
            </a:pPr>
            <a:r>
              <a:rPr lang="en-GB" sz="2800" kern="1200" dirty="0">
                <a:latin typeface="+mj-lt"/>
                <a:ea typeface="+mj-ea"/>
                <a:cs typeface="+mj-cs"/>
              </a:rPr>
              <a:t>The Turing Way:</a:t>
            </a:r>
            <a:br>
              <a:rPr lang="en-GB" sz="2400" b="0" kern="1200">
                <a:latin typeface="+mj-lt"/>
                <a:ea typeface="+mj-ea"/>
                <a:cs typeface="+mj-cs"/>
              </a:rPr>
            </a:br>
            <a:r>
              <a:rPr lang="en-GB" sz="2400" b="0" kern="1200">
                <a:latin typeface="+mj-lt"/>
                <a:ea typeface="+mj-ea"/>
                <a:cs typeface="+mj-cs"/>
              </a:rPr>
              <a:t>Guide </a:t>
            </a:r>
            <a:r>
              <a:rPr lang="en-GB" sz="2400" b="0" kern="1200" dirty="0">
                <a:latin typeface="+mj-lt"/>
                <a:ea typeface="+mj-ea"/>
                <a:cs typeface="+mj-cs"/>
              </a:rPr>
              <a:t>to Reproducible, Ethical and Collaborative Research</a:t>
            </a:r>
            <a:endParaRPr lang="en-GB" sz="2400" b="0" i="1" kern="1200" dirty="0">
              <a:latin typeface="+mj-lt"/>
              <a:ea typeface="+mj-ea"/>
              <a:cs typeface="+mj-cs"/>
            </a:endParaRPr>
          </a:p>
        </p:txBody>
      </p:sp>
      <p:sp>
        <p:nvSpPr>
          <p:cNvPr id="15" name="Text Placeholder 2">
            <a:extLst>
              <a:ext uri="{FF2B5EF4-FFF2-40B4-BE49-F238E27FC236}">
                <a16:creationId xmlns:a16="http://schemas.microsoft.com/office/drawing/2014/main" id="{1EFAF9F6-46E9-704B-83AC-D58B99785EC3}"/>
              </a:ext>
            </a:extLst>
          </p:cNvPr>
          <p:cNvSpPr txBox="1">
            <a:spLocks/>
          </p:cNvSpPr>
          <p:nvPr/>
        </p:nvSpPr>
        <p:spPr>
          <a:xfrm>
            <a:off x="218439" y="3874489"/>
            <a:ext cx="4492105" cy="1016168"/>
          </a:xfrm>
          <a:prstGeom prst="rect">
            <a:avLst/>
          </a:prstGeom>
          <a:noFill/>
          <a:ln>
            <a:noFill/>
          </a:ln>
        </p:spPr>
        <p:txBody>
          <a:bodyPr spcFirstLastPara="1" vert="horz" wrap="square" lIns="0" tIns="0" rIns="0" bIns="0" rtlCol="0" anchor="t" anchorCtr="0">
            <a:normAutofit/>
          </a:bodyPr>
          <a:lstStyle>
            <a:lvl1pPr marL="0" marR="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228600">
              <a:lnSpc>
                <a:spcPct val="90000"/>
              </a:lnSpc>
              <a:spcBef>
                <a:spcPts val="0"/>
              </a:spcBef>
              <a:spcAft>
                <a:spcPts val="600"/>
              </a:spcAft>
              <a:buClr>
                <a:schemeClr val="lt1"/>
              </a:buClr>
              <a:buSzPts val="2800"/>
            </a:pPr>
            <a:r>
              <a:rPr lang="en-GB" sz="2400" b="0" kern="1200" dirty="0" err="1">
                <a:solidFill>
                  <a:schemeClr val="lt1"/>
                </a:solidFill>
                <a:latin typeface="+mn-lt"/>
                <a:ea typeface="+mn-ea"/>
                <a:cs typeface="+mn-cs"/>
              </a:rPr>
              <a:t>Malvika</a:t>
            </a:r>
            <a:r>
              <a:rPr lang="en-GB" sz="2400" b="0" kern="1200" dirty="0">
                <a:solidFill>
                  <a:schemeClr val="lt1"/>
                </a:solidFill>
                <a:latin typeface="+mn-lt"/>
                <a:ea typeface="+mn-ea"/>
                <a:cs typeface="+mn-cs"/>
              </a:rPr>
              <a:t> Sharan</a:t>
            </a:r>
          </a:p>
          <a:p>
            <a:pPr marL="457200" indent="-228600">
              <a:lnSpc>
                <a:spcPct val="90000"/>
              </a:lnSpc>
              <a:spcBef>
                <a:spcPts val="0"/>
              </a:spcBef>
              <a:spcAft>
                <a:spcPts val="600"/>
              </a:spcAft>
              <a:buClr>
                <a:schemeClr val="lt1"/>
              </a:buClr>
              <a:buSzPts val="2800"/>
            </a:pPr>
            <a:r>
              <a:rPr lang="en-GB" sz="2400" b="0" kern="1200" dirty="0">
                <a:solidFill>
                  <a:schemeClr val="lt1"/>
                </a:solidFill>
                <a:latin typeface="+mn-lt"/>
                <a:ea typeface="+mn-ea"/>
                <a:cs typeface="+mn-cs"/>
              </a:rPr>
              <a:t>Pronouns: she/her</a:t>
            </a:r>
          </a:p>
        </p:txBody>
      </p:sp>
      <p:pic>
        <p:nvPicPr>
          <p:cNvPr id="7" name="Picture 6" descr="Logo&#10;&#10;Description automatically generated with medium confidence">
            <a:extLst>
              <a:ext uri="{FF2B5EF4-FFF2-40B4-BE49-F238E27FC236}">
                <a16:creationId xmlns:a16="http://schemas.microsoft.com/office/drawing/2014/main" id="{E1458EEC-B7F2-8348-BC38-34ADBEAA20E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22144" y="1142998"/>
            <a:ext cx="2390056" cy="2731491"/>
          </a:xfrm>
          <a:prstGeom prst="rect">
            <a:avLst/>
          </a:prstGeom>
          <a:noFill/>
          <a:ln>
            <a:noFill/>
          </a:ln>
        </p:spPr>
      </p:pic>
      <p:sp>
        <p:nvSpPr>
          <p:cNvPr id="6" name="Text Placeholder 4">
            <a:extLst>
              <a:ext uri="{FF2B5EF4-FFF2-40B4-BE49-F238E27FC236}">
                <a16:creationId xmlns:a16="http://schemas.microsoft.com/office/drawing/2014/main" id="{8160FEAE-45E0-294C-BF12-350B56C1E776}"/>
              </a:ext>
            </a:extLst>
          </p:cNvPr>
          <p:cNvSpPr txBox="1">
            <a:spLocks/>
          </p:cNvSpPr>
          <p:nvPr/>
        </p:nvSpPr>
        <p:spPr>
          <a:xfrm>
            <a:off x="-180109" y="4279697"/>
            <a:ext cx="9324109" cy="863802"/>
          </a:xfrm>
          <a:prstGeom prst="rect">
            <a:avLst/>
          </a:prstGeom>
          <a:noFill/>
          <a:ln>
            <a:noFill/>
          </a:ln>
        </p:spPr>
        <p:txBody>
          <a:bodyPr spcFirstLastPara="1" vert="horz" wrap="square" lIns="0" tIns="0" rIns="108000" bIns="72000" rtlCol="0" anchor="b" anchorCtr="0">
            <a:norm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228600">
              <a:spcBef>
                <a:spcPts val="0"/>
              </a:spcBef>
              <a:spcAft>
                <a:spcPts val="600"/>
              </a:spcAft>
              <a:buClr>
                <a:schemeClr val="lt1"/>
              </a:buClr>
              <a:buSzPts val="1400"/>
            </a:pPr>
            <a:r>
              <a:rPr lang="en-GB" sz="1200" b="0" kern="1200" dirty="0">
                <a:latin typeface="+mn-lt"/>
                <a:ea typeface="+mn-ea"/>
                <a:cs typeface="+mn-cs"/>
              </a:rPr>
              <a:t>@</a:t>
            </a:r>
            <a:r>
              <a:rPr lang="en-GB" sz="1200" b="0" kern="1200" dirty="0" err="1">
                <a:latin typeface="+mn-lt"/>
                <a:ea typeface="+mn-ea"/>
                <a:cs typeface="+mn-cs"/>
              </a:rPr>
              <a:t>malvikasharan</a:t>
            </a:r>
            <a:r>
              <a:rPr lang="en-GB" sz="1200" b="0" kern="1200" dirty="0">
                <a:latin typeface="+mn-lt"/>
                <a:ea typeface="+mn-ea"/>
                <a:cs typeface="+mn-cs"/>
              </a:rPr>
              <a:t> @</a:t>
            </a:r>
            <a:r>
              <a:rPr lang="en-GB" sz="1200" b="0" kern="1200" dirty="0" err="1">
                <a:latin typeface="+mn-lt"/>
                <a:ea typeface="+mn-ea"/>
                <a:cs typeface="+mn-cs"/>
              </a:rPr>
              <a:t>turingway</a:t>
            </a:r>
            <a:r>
              <a:rPr lang="en-GB" sz="1200" b="0" kern="1200" dirty="0">
                <a:latin typeface="+mn-lt"/>
                <a:ea typeface="+mn-ea"/>
                <a:cs typeface="+mn-cs"/>
              </a:rPr>
              <a:t>, CC-BY 4.0, </a:t>
            </a:r>
            <a:r>
              <a:rPr lang="en-GB" sz="1200" b="0" kern="1200" dirty="0" err="1">
                <a:latin typeface="+mn-lt"/>
                <a:ea typeface="+mn-ea"/>
                <a:cs typeface="+mn-cs"/>
              </a:rPr>
              <a:t>Zenodo</a:t>
            </a:r>
            <a:r>
              <a:rPr lang="en-GB" sz="1200" b="0" kern="1200" dirty="0">
                <a:latin typeface="+mn-lt"/>
                <a:ea typeface="+mn-ea"/>
                <a:cs typeface="+mn-cs"/>
              </a:rPr>
              <a:t>: </a:t>
            </a:r>
            <a:r>
              <a:rPr lang="en-GB" sz="1200" b="0" kern="1200" dirty="0">
                <a:latin typeface="+mn-lt"/>
                <a:ea typeface="+mn-ea"/>
                <a:cs typeface="+mn-cs"/>
                <a:hlinkClick r:id="rId4">
                  <a:extLst>
                    <a:ext uri="{A12FA001-AC4F-418D-AE19-62706E023703}">
                      <ahyp:hlinkClr xmlns:ahyp="http://schemas.microsoft.com/office/drawing/2018/hyperlinkcolor" val="tx"/>
                    </a:ext>
                  </a:extLst>
                </a:hlinkClick>
              </a:rPr>
              <a:t>https://zenodo.org/record/</a:t>
            </a:r>
            <a:r>
              <a:rPr lang="en-GB" sz="1200" u="sng" dirty="0"/>
              <a:t>5083747</a:t>
            </a:r>
            <a:r>
              <a:rPr lang="en-GB" sz="1200" dirty="0"/>
              <a:t>, </a:t>
            </a:r>
            <a:r>
              <a:rPr lang="en-GB" sz="1200" b="0" kern="1200" dirty="0">
                <a:latin typeface="+mn-lt"/>
                <a:ea typeface="+mn-ea"/>
                <a:cs typeface="+mn-cs"/>
              </a:rPr>
              <a:t>DOI: 10.5281/zenodo</a:t>
            </a:r>
            <a:r>
              <a:rPr lang="en-GB" sz="1200" dirty="0"/>
              <a:t>.5083747</a:t>
            </a:r>
            <a:endParaRPr lang="en-US" sz="1200" b="0" kern="1200" dirty="0">
              <a:latin typeface="+mn-lt"/>
              <a:ea typeface="+mn-ea"/>
              <a:cs typeface="+mn-cs"/>
            </a:endParaRPr>
          </a:p>
        </p:txBody>
      </p:sp>
    </p:spTree>
    <p:extLst>
      <p:ext uri="{BB962C8B-B14F-4D97-AF65-F5344CB8AC3E}">
        <p14:creationId xmlns:p14="http://schemas.microsoft.com/office/powerpoint/2010/main" val="2963145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A268F-86C3-3249-9073-263D568B2B88}"/>
              </a:ext>
            </a:extLst>
          </p:cNvPr>
          <p:cNvSpPr>
            <a:spLocks noGrp="1"/>
          </p:cNvSpPr>
          <p:nvPr>
            <p:ph type="body" sz="quarter" idx="13"/>
          </p:nvPr>
        </p:nvSpPr>
        <p:spPr/>
        <p:txBody>
          <a:bodyPr/>
          <a:lstStyle/>
          <a:p>
            <a:r>
              <a:rPr lang="en-GB" sz="3200" i="1" dirty="0"/>
              <a:t>The Turing Way</a:t>
            </a:r>
            <a:r>
              <a:rPr lang="en-GB" sz="3200" dirty="0"/>
              <a:t> </a:t>
            </a:r>
          </a:p>
          <a:p>
            <a:endParaRPr lang="en-US" sz="3200" dirty="0"/>
          </a:p>
        </p:txBody>
      </p:sp>
      <p:sp>
        <p:nvSpPr>
          <p:cNvPr id="4" name="Text Placeholder 3">
            <a:extLst>
              <a:ext uri="{FF2B5EF4-FFF2-40B4-BE49-F238E27FC236}">
                <a16:creationId xmlns:a16="http://schemas.microsoft.com/office/drawing/2014/main" id="{B5236278-D2FB-D448-BFB9-DDA6832FA12A}"/>
              </a:ext>
            </a:extLst>
          </p:cNvPr>
          <p:cNvSpPr>
            <a:spLocks noGrp="1"/>
          </p:cNvSpPr>
          <p:nvPr>
            <p:ph type="body" sz="quarter" idx="12"/>
          </p:nvPr>
        </p:nvSpPr>
        <p:spPr>
          <a:xfrm>
            <a:off x="385831" y="1582273"/>
            <a:ext cx="7585352" cy="2828670"/>
          </a:xfrm>
        </p:spPr>
        <p:txBody>
          <a:bodyPr/>
          <a:lstStyle/>
          <a:p>
            <a:pPr marL="0" lvl="0" indent="0">
              <a:lnSpc>
                <a:spcPct val="160714"/>
              </a:lnSpc>
              <a:spcBef>
                <a:spcPts val="0"/>
              </a:spcBef>
              <a:spcAft>
                <a:spcPts val="0"/>
              </a:spcAft>
              <a:buClr>
                <a:srgbClr val="90CAC4"/>
              </a:buClr>
              <a:buSzPts val="2800"/>
              <a:buNone/>
            </a:pPr>
            <a:r>
              <a:rPr lang="en-GB" dirty="0">
                <a:solidFill>
                  <a:srgbClr val="90CAC4"/>
                </a:solidFill>
              </a:rPr>
              <a:t>An Open Source guide on Data Science.</a:t>
            </a:r>
            <a:endParaRPr lang="en-GB" dirty="0"/>
          </a:p>
          <a:p>
            <a:pPr marL="0" lvl="0" indent="0">
              <a:lnSpc>
                <a:spcPct val="160714"/>
              </a:lnSpc>
              <a:spcBef>
                <a:spcPts val="800"/>
              </a:spcBef>
              <a:spcAft>
                <a:spcPts val="0"/>
              </a:spcAft>
              <a:buClr>
                <a:schemeClr val="lt1"/>
              </a:buClr>
              <a:buSzPts val="2800"/>
              <a:buNone/>
            </a:pPr>
            <a:r>
              <a:rPr lang="en-GB" dirty="0"/>
              <a:t>We involve and supports a </a:t>
            </a:r>
            <a:r>
              <a:rPr lang="en-GB" b="1" dirty="0"/>
              <a:t>diverse community</a:t>
            </a:r>
            <a:r>
              <a:rPr lang="en-GB" dirty="0"/>
              <a:t> to make data science </a:t>
            </a:r>
            <a:r>
              <a:rPr lang="en-GB" b="1" dirty="0"/>
              <a:t>reproducible, ethical, collaborative and inclusive </a:t>
            </a:r>
            <a:r>
              <a:rPr lang="en-GB" dirty="0"/>
              <a:t>for everyone.</a:t>
            </a:r>
          </a:p>
          <a:p>
            <a:pPr marL="0" lvl="0" indent="0">
              <a:lnSpc>
                <a:spcPct val="160714"/>
              </a:lnSpc>
              <a:spcBef>
                <a:spcPts val="800"/>
              </a:spcBef>
              <a:spcAft>
                <a:spcPts val="0"/>
              </a:spcAft>
              <a:buClr>
                <a:schemeClr val="lt1"/>
              </a:buClr>
              <a:buSzPts val="2800"/>
              <a:buNone/>
            </a:pPr>
            <a:endParaRPr lang="en-GB" dirty="0"/>
          </a:p>
        </p:txBody>
      </p:sp>
      <p:sp>
        <p:nvSpPr>
          <p:cNvPr id="5" name="Text Placeholder 4">
            <a:extLst>
              <a:ext uri="{FF2B5EF4-FFF2-40B4-BE49-F238E27FC236}">
                <a16:creationId xmlns:a16="http://schemas.microsoft.com/office/drawing/2014/main" id="{A9380E56-8171-6046-A76C-4BC86B8176A6}"/>
              </a:ext>
            </a:extLst>
          </p:cNvPr>
          <p:cNvSpPr>
            <a:spLocks noGrp="1"/>
          </p:cNvSpPr>
          <p:nvPr>
            <p:ph type="body" sz="quarter" idx="18"/>
          </p:nvPr>
        </p:nvSpPr>
        <p:spPr>
          <a:xfrm>
            <a:off x="0" y="4279697"/>
            <a:ext cx="9144000" cy="863802"/>
          </a:xfrm>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CC-BY 4.0, https://</a:t>
            </a:r>
            <a:r>
              <a:rPr lang="en-GB" sz="1200" dirty="0" err="1">
                <a:latin typeface="Arial" panose="020B0604020202020204" pitchFamily="34" charset="0"/>
              </a:rPr>
              <a:t>github.com</a:t>
            </a:r>
            <a:r>
              <a:rPr lang="en-GB" sz="1200" dirty="0">
                <a:latin typeface="Arial" panose="020B0604020202020204" pitchFamily="34" charset="0"/>
              </a:rPr>
              <a:t>/</a:t>
            </a:r>
            <a:r>
              <a:rPr lang="en-GB" sz="1200" dirty="0" err="1">
                <a:latin typeface="Arial" panose="020B0604020202020204" pitchFamily="34" charset="0"/>
              </a:rPr>
              <a:t>alan</a:t>
            </a:r>
            <a:r>
              <a:rPr lang="en-GB" sz="1200" dirty="0">
                <a:latin typeface="Arial" panose="020B0604020202020204" pitchFamily="34" charset="0"/>
              </a:rPr>
              <a:t>-</a:t>
            </a:r>
            <a:r>
              <a:rPr lang="en-GB" sz="1200" dirty="0" err="1">
                <a:latin typeface="Arial" panose="020B0604020202020204" pitchFamily="34" charset="0"/>
              </a:rPr>
              <a:t>turing</a:t>
            </a:r>
            <a:r>
              <a:rPr lang="en-GB" sz="1200" dirty="0">
                <a:latin typeface="Arial" panose="020B0604020202020204" pitchFamily="34" charset="0"/>
              </a:rPr>
              <a:t>-institute/the-</a:t>
            </a:r>
            <a:r>
              <a:rPr lang="en-GB" sz="1200" dirty="0" err="1">
                <a:latin typeface="Arial" panose="020B0604020202020204" pitchFamily="34" charset="0"/>
              </a:rPr>
              <a:t>turing</a:t>
            </a:r>
            <a:r>
              <a:rPr lang="en-GB" sz="1200" dirty="0">
                <a:latin typeface="Arial" panose="020B0604020202020204" pitchFamily="34" charset="0"/>
              </a:rPr>
              <a:t>-way, DOI: 10.5281/zenodo.</a:t>
            </a:r>
            <a:r>
              <a:rPr lang="en-GB" sz="1200" dirty="0"/>
              <a:t>5083747</a:t>
            </a:r>
            <a:endParaRPr lang="en-US" sz="1200" dirty="0">
              <a:latin typeface="Arial" panose="020B0604020202020204" pitchFamily="34" charset="0"/>
            </a:endParaRPr>
          </a:p>
        </p:txBody>
      </p:sp>
      <p:pic>
        <p:nvPicPr>
          <p:cNvPr id="6" name="Picture 5">
            <a:extLst>
              <a:ext uri="{FF2B5EF4-FFF2-40B4-BE49-F238E27FC236}">
                <a16:creationId xmlns:a16="http://schemas.microsoft.com/office/drawing/2014/main" id="{280CC288-76E5-FD43-9E22-18B74313B4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71183" y="103559"/>
            <a:ext cx="1093305" cy="1275461"/>
          </a:xfrm>
          <a:prstGeom prst="rect">
            <a:avLst/>
          </a:prstGeom>
        </p:spPr>
      </p:pic>
    </p:spTree>
    <p:extLst>
      <p:ext uri="{BB962C8B-B14F-4D97-AF65-F5344CB8AC3E}">
        <p14:creationId xmlns:p14="http://schemas.microsoft.com/office/powerpoint/2010/main" val="3077994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4218578-8212-4889-9575-B31C1F1F9EDC}"/>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84525F68-5436-AF4E-B89D-792DB6F2D742}"/>
              </a:ext>
            </a:extLst>
          </p:cNvPr>
          <p:cNvSpPr>
            <a:spLocks noGrp="1"/>
          </p:cNvSpPr>
          <p:nvPr>
            <p:ph type="title"/>
          </p:nvPr>
        </p:nvSpPr>
        <p:spPr/>
        <p:txBody>
          <a:bodyPr/>
          <a:lstStyle/>
          <a:p>
            <a:r>
              <a:rPr lang="en-GB" altLang="en-US" b="0" dirty="0"/>
              <a:t>The national institute for data science and artificial intelligence</a:t>
            </a:r>
            <a:br>
              <a:rPr lang="en-GB" b="0" dirty="0"/>
            </a:br>
            <a:endParaRPr lang="en-US" b="0" dirty="0"/>
          </a:p>
        </p:txBody>
      </p:sp>
      <p:sp>
        <p:nvSpPr>
          <p:cNvPr id="5" name="Text Placeholder 4">
            <a:extLst>
              <a:ext uri="{FF2B5EF4-FFF2-40B4-BE49-F238E27FC236}">
                <a16:creationId xmlns:a16="http://schemas.microsoft.com/office/drawing/2014/main" id="{06CF4387-7956-7C46-BA01-2C8A7444D95B}"/>
              </a:ext>
            </a:extLst>
          </p:cNvPr>
          <p:cNvSpPr txBox="1">
            <a:spLocks/>
          </p:cNvSpPr>
          <p:nvPr/>
        </p:nvSpPr>
        <p:spPr>
          <a:xfrm>
            <a:off x="0" y="4279697"/>
            <a:ext cx="9144000" cy="863802"/>
          </a:xfrm>
          <a:prstGeom prst="rect">
            <a:avLst/>
          </a:prstGeom>
        </p:spPr>
        <p:txBody>
          <a:bodyPr anchor="b"/>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GB" sz="1200" dirty="0">
                <a:solidFill>
                  <a:schemeClr val="bg1"/>
                </a:solidFill>
                <a:latin typeface="Arial" panose="020B0604020202020204" pitchFamily="34" charset="0"/>
              </a:rPr>
              <a:t>@</a:t>
            </a:r>
            <a:r>
              <a:rPr lang="en-GB" sz="1200" dirty="0" err="1">
                <a:solidFill>
                  <a:schemeClr val="bg1"/>
                </a:solidFill>
                <a:latin typeface="Arial" panose="020B0604020202020204" pitchFamily="34" charset="0"/>
              </a:rPr>
              <a:t>malvikasharan</a:t>
            </a:r>
            <a:r>
              <a:rPr lang="en-GB" sz="1200" dirty="0">
                <a:solidFill>
                  <a:schemeClr val="bg1"/>
                </a:solidFill>
                <a:latin typeface="Arial" panose="020B0604020202020204" pitchFamily="34" charset="0"/>
              </a:rPr>
              <a:t> @</a:t>
            </a:r>
            <a:r>
              <a:rPr lang="en-GB" sz="1200" dirty="0" err="1">
                <a:solidFill>
                  <a:schemeClr val="bg1"/>
                </a:solidFill>
                <a:latin typeface="Arial" panose="020B0604020202020204" pitchFamily="34" charset="0"/>
              </a:rPr>
              <a:t>turingway</a:t>
            </a:r>
            <a:r>
              <a:rPr lang="en-GB" sz="1200" dirty="0">
                <a:solidFill>
                  <a:schemeClr val="bg1"/>
                </a:solidFill>
                <a:latin typeface="Arial" panose="020B0604020202020204" pitchFamily="34" charset="0"/>
              </a:rPr>
              <a:t>, CC-BY 4.0, https://</a:t>
            </a:r>
            <a:r>
              <a:rPr lang="en-GB" sz="1200" dirty="0" err="1">
                <a:solidFill>
                  <a:schemeClr val="bg1"/>
                </a:solidFill>
                <a:latin typeface="Arial" panose="020B0604020202020204" pitchFamily="34" charset="0"/>
              </a:rPr>
              <a:t>www.turing.ac.uk</a:t>
            </a:r>
            <a:r>
              <a:rPr lang="en-GB" sz="1200" dirty="0">
                <a:solidFill>
                  <a:schemeClr val="bg1"/>
                </a:solidFill>
                <a:latin typeface="Arial" panose="020B0604020202020204" pitchFamily="34" charset="0"/>
              </a:rPr>
              <a:t>/, DOI: 10.5281/zenodo.5083747</a:t>
            </a:r>
            <a:endParaRPr lang="en-US" sz="1200" dirty="0">
              <a:solidFill>
                <a:schemeClr val="bg1"/>
              </a:solidFill>
              <a:latin typeface="Arial" panose="020B0604020202020204" pitchFamily="34" charset="0"/>
            </a:endParaRPr>
          </a:p>
        </p:txBody>
      </p:sp>
    </p:spTree>
    <p:extLst>
      <p:ext uri="{BB962C8B-B14F-4D97-AF65-F5344CB8AC3E}">
        <p14:creationId xmlns:p14="http://schemas.microsoft.com/office/powerpoint/2010/main" val="392528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4B0770-A731-EB49-9F04-FB6F6C43DF32}"/>
              </a:ext>
            </a:extLst>
          </p:cNvPr>
          <p:cNvSpPr>
            <a:spLocks noGrp="1"/>
          </p:cNvSpPr>
          <p:nvPr>
            <p:ph type="body" sz="quarter" idx="13"/>
          </p:nvPr>
        </p:nvSpPr>
        <p:spPr>
          <a:xfrm>
            <a:off x="431799" y="702659"/>
            <a:ext cx="4896946" cy="545115"/>
          </a:xfrm>
        </p:spPr>
        <p:txBody>
          <a:bodyPr/>
          <a:lstStyle/>
          <a:p>
            <a:r>
              <a:rPr lang="en-US" sz="2400" b="1" dirty="0"/>
              <a:t>Tools, Practices and Systems</a:t>
            </a:r>
          </a:p>
        </p:txBody>
      </p:sp>
      <p:sp>
        <p:nvSpPr>
          <p:cNvPr id="5" name="Text Placeholder 4">
            <a:extLst>
              <a:ext uri="{FF2B5EF4-FFF2-40B4-BE49-F238E27FC236}">
                <a16:creationId xmlns:a16="http://schemas.microsoft.com/office/drawing/2014/main" id="{CB1D1846-5808-8843-B48B-874A6605A9E5}"/>
              </a:ext>
            </a:extLst>
          </p:cNvPr>
          <p:cNvSpPr>
            <a:spLocks noGrp="1"/>
          </p:cNvSpPr>
          <p:nvPr>
            <p:ph type="body" sz="quarter" idx="18"/>
          </p:nvPr>
        </p:nvSpPr>
        <p:spPr>
          <a:xfrm>
            <a:off x="136634" y="4279697"/>
            <a:ext cx="9007366" cy="863802"/>
          </a:xfrm>
        </p:spPr>
        <p:txBody>
          <a:bodyPr/>
          <a:lstStyle/>
          <a:p>
            <a:r>
              <a:rPr lang="en-GB" dirty="0">
                <a:solidFill>
                  <a:srgbClr val="404040"/>
                </a:solidFill>
              </a:rPr>
              <a:t>The Alan Turing Institute, </a:t>
            </a:r>
            <a:r>
              <a:rPr lang="en-GB" b="1" dirty="0">
                <a:solidFill>
                  <a:srgbClr val="404040"/>
                </a:solidFill>
              </a:rPr>
              <a:t>Tools, Practices and Systems</a:t>
            </a:r>
            <a:endParaRPr lang="en-US" dirty="0">
              <a:solidFill>
                <a:srgbClr val="404040"/>
              </a:solidFill>
            </a:endParaRPr>
          </a:p>
        </p:txBody>
      </p:sp>
      <p:cxnSp>
        <p:nvCxnSpPr>
          <p:cNvPr id="6" name="Straight Connector 5">
            <a:extLst>
              <a:ext uri="{FF2B5EF4-FFF2-40B4-BE49-F238E27FC236}">
                <a16:creationId xmlns:a16="http://schemas.microsoft.com/office/drawing/2014/main" id="{D4D8236B-6011-9A40-9171-3452CF82721C}"/>
              </a:ext>
            </a:extLst>
          </p:cNvPr>
          <p:cNvCxnSpPr>
            <a:cxnSpLocks/>
          </p:cNvCxnSpPr>
          <p:nvPr/>
        </p:nvCxnSpPr>
        <p:spPr>
          <a:xfrm>
            <a:off x="431799" y="702659"/>
            <a:ext cx="3921125" cy="0"/>
          </a:xfrm>
          <a:prstGeom prst="line">
            <a:avLst/>
          </a:prstGeom>
          <a:ln w="44450">
            <a:solidFill>
              <a:srgbClr val="404040"/>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730FA7E6-0CF1-A342-BC23-26A3D83382D3}"/>
              </a:ext>
            </a:extLst>
          </p:cNvPr>
          <p:cNvGrpSpPr/>
          <p:nvPr/>
        </p:nvGrpSpPr>
        <p:grpSpPr>
          <a:xfrm>
            <a:off x="5504272" y="535598"/>
            <a:ext cx="3024000" cy="4176000"/>
            <a:chOff x="6120000" y="0"/>
            <a:chExt cx="3024000" cy="4176000"/>
          </a:xfrm>
        </p:grpSpPr>
        <p:pic>
          <p:nvPicPr>
            <p:cNvPr id="8" name="Picture 7">
              <a:extLst>
                <a:ext uri="{FF2B5EF4-FFF2-40B4-BE49-F238E27FC236}">
                  <a16:creationId xmlns:a16="http://schemas.microsoft.com/office/drawing/2014/main" id="{F450C5EA-A72E-2640-82CC-2A7D8B9D6A77}"/>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120000" y="0"/>
              <a:ext cx="1512000" cy="1404000"/>
            </a:xfrm>
            <a:prstGeom prst="rect">
              <a:avLst/>
            </a:prstGeom>
          </p:spPr>
        </p:pic>
        <p:pic>
          <p:nvPicPr>
            <p:cNvPr id="9" name="Picture 8">
              <a:extLst>
                <a:ext uri="{FF2B5EF4-FFF2-40B4-BE49-F238E27FC236}">
                  <a16:creationId xmlns:a16="http://schemas.microsoft.com/office/drawing/2014/main" id="{27FFB50F-C123-8147-866C-7B78E88508B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7632000" y="1386000"/>
              <a:ext cx="1512000" cy="1404000"/>
            </a:xfrm>
            <a:prstGeom prst="rect">
              <a:avLst/>
            </a:prstGeom>
          </p:spPr>
        </p:pic>
        <p:pic>
          <p:nvPicPr>
            <p:cNvPr id="11" name="Picture 10">
              <a:extLst>
                <a:ext uri="{FF2B5EF4-FFF2-40B4-BE49-F238E27FC236}">
                  <a16:creationId xmlns:a16="http://schemas.microsoft.com/office/drawing/2014/main" id="{B3F0D754-6043-3749-BCBB-70CE142F3363}"/>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6120000" y="1386000"/>
              <a:ext cx="1512000" cy="1404000"/>
            </a:xfrm>
            <a:prstGeom prst="rect">
              <a:avLst/>
            </a:prstGeom>
          </p:spPr>
        </p:pic>
        <p:pic>
          <p:nvPicPr>
            <p:cNvPr id="13" name="Picture 12">
              <a:extLst>
                <a:ext uri="{FF2B5EF4-FFF2-40B4-BE49-F238E27FC236}">
                  <a16:creationId xmlns:a16="http://schemas.microsoft.com/office/drawing/2014/main" id="{02DA70DF-B26B-4F4F-92AF-19CB7D69ED10}"/>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7632000" y="2772000"/>
              <a:ext cx="1512000" cy="1404000"/>
            </a:xfrm>
            <a:prstGeom prst="rect">
              <a:avLst/>
            </a:prstGeom>
            <a:ln w="19050">
              <a:noFill/>
            </a:ln>
            <a:effectLst/>
          </p:spPr>
        </p:pic>
        <p:pic>
          <p:nvPicPr>
            <p:cNvPr id="12" name="Picture 11">
              <a:extLst>
                <a:ext uri="{FF2B5EF4-FFF2-40B4-BE49-F238E27FC236}">
                  <a16:creationId xmlns:a16="http://schemas.microsoft.com/office/drawing/2014/main" id="{DE7DDEA4-8408-7648-9E2D-4844E6A0EAB2}"/>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6120000" y="2772000"/>
              <a:ext cx="1512000" cy="1404000"/>
            </a:xfrm>
            <a:prstGeom prst="rect">
              <a:avLst/>
            </a:prstGeom>
            <a:ln w="19050">
              <a:noFill/>
            </a:ln>
            <a:effectLst/>
          </p:spPr>
        </p:pic>
        <p:pic>
          <p:nvPicPr>
            <p:cNvPr id="10" name="Picture 9">
              <a:extLst>
                <a:ext uri="{FF2B5EF4-FFF2-40B4-BE49-F238E27FC236}">
                  <a16:creationId xmlns:a16="http://schemas.microsoft.com/office/drawing/2014/main" id="{4CD9A793-4BEF-9A4E-9DAB-604A18F9C10A}"/>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632000" y="0"/>
              <a:ext cx="1512000" cy="1404000"/>
            </a:xfrm>
            <a:prstGeom prst="rect">
              <a:avLst/>
            </a:prstGeom>
            <a:ln w="19050">
              <a:noFill/>
            </a:ln>
            <a:effectLst/>
          </p:spPr>
        </p:pic>
      </p:grpSp>
      <p:sp>
        <p:nvSpPr>
          <p:cNvPr id="14" name="Text Placeholder 2">
            <a:extLst>
              <a:ext uri="{FF2B5EF4-FFF2-40B4-BE49-F238E27FC236}">
                <a16:creationId xmlns:a16="http://schemas.microsoft.com/office/drawing/2014/main" id="{A1B0BADF-726A-254C-9BE5-A95B444CA08A}"/>
              </a:ext>
            </a:extLst>
          </p:cNvPr>
          <p:cNvSpPr txBox="1">
            <a:spLocks/>
          </p:cNvSpPr>
          <p:nvPr/>
        </p:nvSpPr>
        <p:spPr>
          <a:xfrm>
            <a:off x="431799" y="1547110"/>
            <a:ext cx="5645149" cy="2880000"/>
          </a:xfrm>
          <a:prstGeom prst="rect">
            <a:avLst/>
          </a:prstGeom>
        </p:spPr>
        <p:txBody>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1400"/>
              </a:spcAft>
            </a:pPr>
            <a:r>
              <a:rPr lang="en-GB" sz="2200" dirty="0">
                <a:solidFill>
                  <a:schemeClr val="bg1"/>
                </a:solidFill>
              </a:rPr>
              <a:t>Trustworthy systems</a:t>
            </a:r>
          </a:p>
          <a:p>
            <a:pPr>
              <a:spcAft>
                <a:spcPts val="1400"/>
              </a:spcAft>
            </a:pPr>
            <a:r>
              <a:rPr lang="en-GB" sz="2200" dirty="0">
                <a:solidFill>
                  <a:schemeClr val="bg1"/>
                </a:solidFill>
              </a:rPr>
              <a:t>Transparent reporting</a:t>
            </a:r>
          </a:p>
          <a:p>
            <a:pPr>
              <a:spcAft>
                <a:spcPts val="1400"/>
              </a:spcAft>
            </a:pPr>
            <a:r>
              <a:rPr lang="en-GB" sz="2200" dirty="0">
                <a:solidFill>
                  <a:schemeClr val="bg1"/>
                </a:solidFill>
              </a:rPr>
              <a:t>Inclusive interoperable design</a:t>
            </a:r>
          </a:p>
          <a:p>
            <a:pPr>
              <a:spcAft>
                <a:spcPts val="1400"/>
              </a:spcAft>
            </a:pPr>
            <a:r>
              <a:rPr lang="en-GB" sz="2200" dirty="0">
                <a:solidFill>
                  <a:schemeClr val="bg1"/>
                </a:solidFill>
              </a:rPr>
              <a:t>Ethical integrity</a:t>
            </a:r>
          </a:p>
          <a:p>
            <a:pPr>
              <a:spcAft>
                <a:spcPts val="1400"/>
              </a:spcAft>
            </a:pPr>
            <a:r>
              <a:rPr lang="en-GB" sz="2200" dirty="0">
                <a:solidFill>
                  <a:schemeClr val="bg1"/>
                </a:solidFill>
              </a:rPr>
              <a:t>Respectful co-creation</a:t>
            </a:r>
          </a:p>
          <a:p>
            <a:pPr>
              <a:spcAft>
                <a:spcPts val="1400"/>
              </a:spcAft>
            </a:pPr>
            <a:r>
              <a:rPr lang="en-GB" sz="2200" dirty="0">
                <a:solidFill>
                  <a:schemeClr val="bg1"/>
                </a:solidFill>
              </a:rPr>
              <a:t>Leadership in open research</a:t>
            </a:r>
          </a:p>
        </p:txBody>
      </p:sp>
      <p:sp>
        <p:nvSpPr>
          <p:cNvPr id="16" name="Text Placeholder 4">
            <a:extLst>
              <a:ext uri="{FF2B5EF4-FFF2-40B4-BE49-F238E27FC236}">
                <a16:creationId xmlns:a16="http://schemas.microsoft.com/office/drawing/2014/main" id="{8266ACBA-0D92-F940-ACE5-B1AE3632E334}"/>
              </a:ext>
            </a:extLst>
          </p:cNvPr>
          <p:cNvSpPr txBox="1">
            <a:spLocks/>
          </p:cNvSpPr>
          <p:nvPr/>
        </p:nvSpPr>
        <p:spPr>
          <a:xfrm>
            <a:off x="0" y="4279697"/>
            <a:ext cx="9144000" cy="863802"/>
          </a:xfrm>
          <a:prstGeom prst="rect">
            <a:avLst/>
          </a:prstGeom>
        </p:spPr>
        <p:txBody>
          <a:bodyPr anchor="b"/>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GB" sz="1200" dirty="0">
                <a:solidFill>
                  <a:schemeClr val="bg1"/>
                </a:solidFill>
                <a:latin typeface="Arial" panose="020B0604020202020204" pitchFamily="34" charset="0"/>
              </a:rPr>
              <a:t>@</a:t>
            </a:r>
            <a:r>
              <a:rPr lang="en-GB" sz="1200" dirty="0" err="1">
                <a:solidFill>
                  <a:schemeClr val="bg1"/>
                </a:solidFill>
                <a:latin typeface="Arial" panose="020B0604020202020204" pitchFamily="34" charset="0"/>
              </a:rPr>
              <a:t>malvikasharan</a:t>
            </a:r>
            <a:r>
              <a:rPr lang="en-GB" sz="1200" dirty="0">
                <a:solidFill>
                  <a:schemeClr val="bg1"/>
                </a:solidFill>
                <a:latin typeface="Arial" panose="020B0604020202020204" pitchFamily="34" charset="0"/>
              </a:rPr>
              <a:t> @</a:t>
            </a:r>
            <a:r>
              <a:rPr lang="en-GB" sz="1200" dirty="0" err="1">
                <a:solidFill>
                  <a:schemeClr val="bg1"/>
                </a:solidFill>
                <a:latin typeface="Arial" panose="020B0604020202020204" pitchFamily="34" charset="0"/>
              </a:rPr>
              <a:t>turingway</a:t>
            </a:r>
            <a:r>
              <a:rPr lang="en-GB" sz="1200" dirty="0">
                <a:solidFill>
                  <a:schemeClr val="bg1"/>
                </a:solidFill>
                <a:latin typeface="Arial" panose="020B0604020202020204" pitchFamily="34" charset="0"/>
              </a:rPr>
              <a:t>, CC-BY 4.0, https://</a:t>
            </a:r>
            <a:r>
              <a:rPr lang="en-GB" sz="1200" dirty="0" err="1">
                <a:solidFill>
                  <a:schemeClr val="bg1"/>
                </a:solidFill>
                <a:latin typeface="Arial" panose="020B0604020202020204" pitchFamily="34" charset="0"/>
              </a:rPr>
              <a:t>www.turing.ac.uk</a:t>
            </a:r>
            <a:r>
              <a:rPr lang="en-GB" sz="1200" dirty="0">
                <a:solidFill>
                  <a:schemeClr val="bg1"/>
                </a:solidFill>
                <a:latin typeface="Arial" panose="020B0604020202020204" pitchFamily="34" charset="0"/>
              </a:rPr>
              <a:t>/, DOI: 10.5281/zenodo.5083747</a:t>
            </a:r>
            <a:endParaRPr lang="en-US" sz="1200" dirty="0">
              <a:solidFill>
                <a:schemeClr val="bg1"/>
              </a:solidFill>
              <a:latin typeface="Arial" panose="020B0604020202020204" pitchFamily="34" charset="0"/>
            </a:endParaRPr>
          </a:p>
        </p:txBody>
      </p:sp>
    </p:spTree>
    <p:extLst>
      <p:ext uri="{BB962C8B-B14F-4D97-AF65-F5344CB8AC3E}">
        <p14:creationId xmlns:p14="http://schemas.microsoft.com/office/powerpoint/2010/main" val="3403503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F7997512-C2B2-F848-996C-4096BBAECB95}"/>
              </a:ext>
            </a:extLst>
          </p:cNvPr>
          <p:cNvSpPr txBox="1">
            <a:spLocks noGrp="1"/>
          </p:cNvSpPr>
          <p:nvPr>
            <p:ph type="body" sz="quarter" idx="18"/>
          </p:nvPr>
        </p:nvSpPr>
        <p:spPr>
          <a:xfrm>
            <a:off x="764539" y="3389376"/>
            <a:ext cx="2088389" cy="523221"/>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dirty="0"/>
              <a:t>Lead of Tools, Practices &amp; Systems </a:t>
            </a:r>
            <a:r>
              <a:rPr lang="en-US" dirty="0" err="1"/>
              <a:t>Programme</a:t>
            </a:r>
            <a:endParaRPr lang="en-US" dirty="0"/>
          </a:p>
        </p:txBody>
      </p:sp>
      <p:pic>
        <p:nvPicPr>
          <p:cNvPr id="6" name="Picture 2" descr="Image result for kirstie whitaker">
            <a:extLst>
              <a:ext uri="{FF2B5EF4-FFF2-40B4-BE49-F238E27FC236}">
                <a16:creationId xmlns:a16="http://schemas.microsoft.com/office/drawing/2014/main" id="{4EA9B1C9-7BFC-4943-B8BF-34486A86764D}"/>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775789" y="1417717"/>
            <a:ext cx="1454482" cy="161216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A025E4D-8527-A24A-8D2D-A3B0C9D1A4DA}"/>
              </a:ext>
            </a:extLst>
          </p:cNvPr>
          <p:cNvSpPr/>
          <p:nvPr/>
        </p:nvSpPr>
        <p:spPr>
          <a:xfrm>
            <a:off x="666017" y="3008505"/>
            <a:ext cx="1620957" cy="523220"/>
          </a:xfrm>
          <a:prstGeom prst="rect">
            <a:avLst/>
          </a:prstGeom>
        </p:spPr>
        <p:txBody>
          <a:bodyPr wrap="none">
            <a:spAutoFit/>
          </a:bodyPr>
          <a:lstStyle/>
          <a:p>
            <a:r>
              <a:rPr lang="en-GB" sz="1600" dirty="0">
                <a:solidFill>
                  <a:schemeClr val="bg1"/>
                </a:solidFill>
                <a:highlight>
                  <a:srgbClr val="808080"/>
                </a:highlight>
                <a:latin typeface="+mn-lt"/>
              </a:rPr>
              <a:t>Kirstie Whitaker</a:t>
            </a:r>
          </a:p>
          <a:p>
            <a:r>
              <a:rPr lang="en-US" sz="1200" dirty="0">
                <a:latin typeface="+mn-lt"/>
              </a:rPr>
              <a:t> </a:t>
            </a:r>
          </a:p>
        </p:txBody>
      </p:sp>
      <p:sp>
        <p:nvSpPr>
          <p:cNvPr id="11" name="Rectangle 10">
            <a:extLst>
              <a:ext uri="{FF2B5EF4-FFF2-40B4-BE49-F238E27FC236}">
                <a16:creationId xmlns:a16="http://schemas.microsoft.com/office/drawing/2014/main" id="{857D7707-5B36-FB4D-B8FD-65D2828FA41D}"/>
              </a:ext>
            </a:extLst>
          </p:cNvPr>
          <p:cNvSpPr/>
          <p:nvPr/>
        </p:nvSpPr>
        <p:spPr>
          <a:xfrm>
            <a:off x="0" y="87243"/>
            <a:ext cx="9143999" cy="461665"/>
          </a:xfrm>
          <a:prstGeom prst="rect">
            <a:avLst/>
          </a:prstGeom>
        </p:spPr>
        <p:txBody>
          <a:bodyPr wrap="square">
            <a:spAutoFit/>
          </a:bodyPr>
          <a:lstStyle/>
          <a:p>
            <a:pPr algn="ctr"/>
            <a:r>
              <a:rPr lang="en-GB" sz="2400" b="1" i="1" dirty="0">
                <a:solidFill>
                  <a:schemeClr val="bg1"/>
                </a:solidFill>
              </a:rPr>
              <a:t>The Turing Way </a:t>
            </a:r>
            <a:r>
              <a:rPr lang="en-GB" sz="2400" b="1" dirty="0">
                <a:solidFill>
                  <a:schemeClr val="bg1"/>
                </a:solidFill>
              </a:rPr>
              <a:t>Book on Reproducibility</a:t>
            </a:r>
            <a:endParaRPr lang="en-US" sz="2400" b="1" dirty="0">
              <a:solidFill>
                <a:schemeClr val="bg1"/>
              </a:solidFill>
            </a:endParaRPr>
          </a:p>
        </p:txBody>
      </p:sp>
      <p:grpSp>
        <p:nvGrpSpPr>
          <p:cNvPr id="3" name="Group 2">
            <a:extLst>
              <a:ext uri="{FF2B5EF4-FFF2-40B4-BE49-F238E27FC236}">
                <a16:creationId xmlns:a16="http://schemas.microsoft.com/office/drawing/2014/main" id="{E3F2EEAB-72A2-EC48-A547-C0CD82BDA175}"/>
              </a:ext>
            </a:extLst>
          </p:cNvPr>
          <p:cNvGrpSpPr/>
          <p:nvPr/>
        </p:nvGrpSpPr>
        <p:grpSpPr>
          <a:xfrm>
            <a:off x="3262451" y="695105"/>
            <a:ext cx="5215532" cy="4361152"/>
            <a:chOff x="3615975" y="695105"/>
            <a:chExt cx="4397186" cy="3938319"/>
          </a:xfrm>
        </p:grpSpPr>
        <p:pic>
          <p:nvPicPr>
            <p:cNvPr id="13" name="Picture 12">
              <a:extLst>
                <a:ext uri="{FF2B5EF4-FFF2-40B4-BE49-F238E27FC236}">
                  <a16:creationId xmlns:a16="http://schemas.microsoft.com/office/drawing/2014/main" id="{BE6BD63C-91D2-7542-9B75-7B59E4261CD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615975" y="695105"/>
              <a:ext cx="4397186" cy="3938319"/>
            </a:xfrm>
            <a:prstGeom prst="rect">
              <a:avLst/>
            </a:prstGeom>
          </p:spPr>
        </p:pic>
        <p:cxnSp>
          <p:nvCxnSpPr>
            <p:cNvPr id="14" name="Straight Connector 13">
              <a:extLst>
                <a:ext uri="{FF2B5EF4-FFF2-40B4-BE49-F238E27FC236}">
                  <a16:creationId xmlns:a16="http://schemas.microsoft.com/office/drawing/2014/main" id="{756F0F07-2A5C-B74E-9650-6F6D53575BB5}"/>
                </a:ext>
              </a:extLst>
            </p:cNvPr>
            <p:cNvCxnSpPr>
              <a:cxnSpLocks/>
            </p:cNvCxnSpPr>
            <p:nvPr/>
          </p:nvCxnSpPr>
          <p:spPr>
            <a:xfrm>
              <a:off x="4725227" y="910951"/>
              <a:ext cx="1223319"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B55FC2A-7F97-C548-B18B-B11D430C4640}"/>
                </a:ext>
              </a:extLst>
            </p:cNvPr>
            <p:cNvCxnSpPr>
              <a:cxnSpLocks/>
            </p:cNvCxnSpPr>
            <p:nvPr/>
          </p:nvCxnSpPr>
          <p:spPr>
            <a:xfrm>
              <a:off x="4545941" y="1723607"/>
              <a:ext cx="3095481"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1049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B095C734-27BD-4260-BF62-DA64554674DF}"/>
              </a:ext>
            </a:extLst>
          </p:cNvPr>
          <p:cNvSpPr>
            <a:spLocks noGrp="1"/>
          </p:cNvSpPr>
          <p:nvPr>
            <p:ph type="body" sz="quarter" idx="18"/>
          </p:nvPr>
        </p:nvSpPr>
        <p:spPr>
          <a:xfrm>
            <a:off x="73572" y="4279697"/>
            <a:ext cx="9070428" cy="863802"/>
          </a:xfrm>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CC-BY 4.0, https://</a:t>
            </a:r>
            <a:r>
              <a:rPr lang="en-GB" sz="1200" dirty="0" err="1">
                <a:latin typeface="Arial" panose="020B0604020202020204" pitchFamily="34" charset="0"/>
              </a:rPr>
              <a:t>github.com</a:t>
            </a:r>
            <a:r>
              <a:rPr lang="en-GB" sz="1200" dirty="0">
                <a:latin typeface="Arial" panose="020B0604020202020204" pitchFamily="34" charset="0"/>
              </a:rPr>
              <a:t>/</a:t>
            </a:r>
            <a:r>
              <a:rPr lang="en-GB" sz="1200" dirty="0" err="1">
                <a:latin typeface="Arial" panose="020B0604020202020204" pitchFamily="34" charset="0"/>
              </a:rPr>
              <a:t>alan</a:t>
            </a:r>
            <a:r>
              <a:rPr lang="en-GB" sz="1200" dirty="0">
                <a:latin typeface="Arial" panose="020B0604020202020204" pitchFamily="34" charset="0"/>
              </a:rPr>
              <a:t>-</a:t>
            </a:r>
            <a:r>
              <a:rPr lang="en-GB" sz="1200" dirty="0" err="1">
                <a:latin typeface="Arial" panose="020B0604020202020204" pitchFamily="34" charset="0"/>
              </a:rPr>
              <a:t>turing</a:t>
            </a:r>
            <a:r>
              <a:rPr lang="en-GB" sz="1200" dirty="0">
                <a:latin typeface="Arial" panose="020B0604020202020204" pitchFamily="34" charset="0"/>
              </a:rPr>
              <a:t>-institute/the-</a:t>
            </a:r>
            <a:r>
              <a:rPr lang="en-GB" sz="1200" dirty="0" err="1">
                <a:latin typeface="Arial" panose="020B0604020202020204" pitchFamily="34" charset="0"/>
              </a:rPr>
              <a:t>turing</a:t>
            </a:r>
            <a:r>
              <a:rPr lang="en-GB" sz="1200" dirty="0">
                <a:latin typeface="Arial" panose="020B0604020202020204" pitchFamily="34" charset="0"/>
              </a:rPr>
              <a:t>-way, DOI: 10.5281/zenodo.</a:t>
            </a:r>
            <a:r>
              <a:rPr lang="en-GB" sz="1200" dirty="0"/>
              <a:t>5083747</a:t>
            </a:r>
            <a:endParaRPr lang="en-US" sz="1200" dirty="0">
              <a:latin typeface="Arial" panose="020B0604020202020204" pitchFamily="34" charset="0"/>
            </a:endParaRPr>
          </a:p>
        </p:txBody>
      </p:sp>
      <p:sp>
        <p:nvSpPr>
          <p:cNvPr id="8" name="Text Placeholder 2">
            <a:extLst>
              <a:ext uri="{FF2B5EF4-FFF2-40B4-BE49-F238E27FC236}">
                <a16:creationId xmlns:a16="http://schemas.microsoft.com/office/drawing/2014/main" id="{2203E048-C689-499E-9237-B1DDECB23BC9}"/>
              </a:ext>
            </a:extLst>
          </p:cNvPr>
          <p:cNvSpPr txBox="1">
            <a:spLocks/>
          </p:cNvSpPr>
          <p:nvPr/>
        </p:nvSpPr>
        <p:spPr>
          <a:xfrm>
            <a:off x="4791076" y="1920899"/>
            <a:ext cx="3921124" cy="3406451"/>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Arial"/>
              <a:ea typeface="+mn-ea"/>
              <a:cs typeface="+mn-cs"/>
            </a:endParaRPr>
          </a:p>
        </p:txBody>
      </p:sp>
      <p:sp>
        <p:nvSpPr>
          <p:cNvPr id="14" name="Text Placeholder 12">
            <a:extLst>
              <a:ext uri="{FF2B5EF4-FFF2-40B4-BE49-F238E27FC236}">
                <a16:creationId xmlns:a16="http://schemas.microsoft.com/office/drawing/2014/main" id="{EF0B96A4-54D1-9043-B049-DAAB358908FF}"/>
              </a:ext>
            </a:extLst>
          </p:cNvPr>
          <p:cNvSpPr>
            <a:spLocks noGrp="1"/>
          </p:cNvSpPr>
          <p:nvPr>
            <p:ph type="body" sz="quarter" idx="13"/>
          </p:nvPr>
        </p:nvSpPr>
        <p:spPr>
          <a:xfrm>
            <a:off x="441234" y="772991"/>
            <a:ext cx="5909365" cy="545115"/>
          </a:xfrm>
        </p:spPr>
        <p:txBody>
          <a:bodyPr/>
          <a:lstStyle/>
          <a:p>
            <a:r>
              <a:rPr lang="en-GB" sz="2400" b="1" dirty="0">
                <a:latin typeface="Arial" panose="020B0604020202020204" pitchFamily="34" charset="0"/>
              </a:rPr>
              <a:t>Reproducibility</a:t>
            </a:r>
            <a:endParaRPr lang="en-US" sz="2400" b="1" dirty="0"/>
          </a:p>
        </p:txBody>
      </p:sp>
      <p:pic>
        <p:nvPicPr>
          <p:cNvPr id="7170" name="Picture 2" descr="Kirstie's definition of reproducible research.">
            <a:extLst>
              <a:ext uri="{FF2B5EF4-FFF2-40B4-BE49-F238E27FC236}">
                <a16:creationId xmlns:a16="http://schemas.microsoft.com/office/drawing/2014/main" id="{5F85F6BC-F77E-7B44-A58E-9DCCA38E9D8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4633" y="1584154"/>
            <a:ext cx="5626944" cy="2893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734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60813231-E45A-4030-835D-3F534F3BDA72}"/>
              </a:ext>
            </a:extLst>
          </p:cNvPr>
          <p:cNvSpPr>
            <a:spLocks noGrp="1"/>
          </p:cNvSpPr>
          <p:nvPr>
            <p:ph type="body" sz="quarter" idx="13"/>
          </p:nvPr>
        </p:nvSpPr>
        <p:spPr>
          <a:xfrm>
            <a:off x="431800" y="196385"/>
            <a:ext cx="8712200" cy="545115"/>
          </a:xfrm>
        </p:spPr>
        <p:txBody>
          <a:bodyPr/>
          <a:lstStyle/>
          <a:p>
            <a:pPr>
              <a:lnSpc>
                <a:spcPts val="3300"/>
              </a:lnSpc>
            </a:pPr>
            <a:r>
              <a:rPr lang="en-GB" sz="2600" b="1" dirty="0">
                <a:latin typeface="Arial" panose="020B0604020202020204" pitchFamily="34" charset="0"/>
              </a:rPr>
              <a:t>Guide for Reproducible Research</a:t>
            </a:r>
          </a:p>
        </p:txBody>
      </p:sp>
      <p:sp>
        <p:nvSpPr>
          <p:cNvPr id="15" name="Text Placeholder 14">
            <a:extLst>
              <a:ext uri="{FF2B5EF4-FFF2-40B4-BE49-F238E27FC236}">
                <a16:creationId xmlns:a16="http://schemas.microsoft.com/office/drawing/2014/main" id="{B095C734-27BD-4260-BF62-DA64554674DF}"/>
              </a:ext>
            </a:extLst>
          </p:cNvPr>
          <p:cNvSpPr>
            <a:spLocks noGrp="1"/>
          </p:cNvSpPr>
          <p:nvPr>
            <p:ph type="body" sz="quarter" idx="18"/>
          </p:nvPr>
        </p:nvSpPr>
        <p:spPr>
          <a:xfrm>
            <a:off x="-73572" y="4279697"/>
            <a:ext cx="9217572" cy="863802"/>
          </a:xfrm>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CC-BY 4.0, Book: https://the-</a:t>
            </a:r>
            <a:r>
              <a:rPr lang="en-GB" sz="1200" dirty="0" err="1">
                <a:latin typeface="Arial" panose="020B0604020202020204" pitchFamily="34" charset="0"/>
              </a:rPr>
              <a:t>turing</a:t>
            </a:r>
            <a:r>
              <a:rPr lang="en-GB" sz="1200" dirty="0">
                <a:latin typeface="Arial" panose="020B0604020202020204" pitchFamily="34" charset="0"/>
              </a:rPr>
              <a:t>-</a:t>
            </a:r>
            <a:r>
              <a:rPr lang="en-GB" sz="1200" dirty="0" err="1">
                <a:latin typeface="Arial" panose="020B0604020202020204" pitchFamily="34" charset="0"/>
              </a:rPr>
              <a:t>way.netlify.app</a:t>
            </a:r>
            <a:r>
              <a:rPr lang="en-GB" sz="1200" dirty="0">
                <a:latin typeface="Arial" panose="020B0604020202020204" pitchFamily="34" charset="0"/>
              </a:rPr>
              <a:t>/welcome, DOI: 10.5281/zenodo.</a:t>
            </a:r>
            <a:r>
              <a:rPr lang="en-GB" sz="1200" dirty="0"/>
              <a:t>5083747</a:t>
            </a:r>
            <a:endParaRPr lang="en-US" sz="1200" dirty="0">
              <a:latin typeface="Arial" panose="020B0604020202020204" pitchFamily="34" charset="0"/>
            </a:endParaRPr>
          </a:p>
        </p:txBody>
      </p:sp>
      <p:sp>
        <p:nvSpPr>
          <p:cNvPr id="8" name="Text Placeholder 2">
            <a:extLst>
              <a:ext uri="{FF2B5EF4-FFF2-40B4-BE49-F238E27FC236}">
                <a16:creationId xmlns:a16="http://schemas.microsoft.com/office/drawing/2014/main" id="{2203E048-C689-499E-9237-B1DDECB23BC9}"/>
              </a:ext>
            </a:extLst>
          </p:cNvPr>
          <p:cNvSpPr txBox="1">
            <a:spLocks/>
          </p:cNvSpPr>
          <p:nvPr/>
        </p:nvSpPr>
        <p:spPr>
          <a:xfrm>
            <a:off x="4791076" y="1920899"/>
            <a:ext cx="3921124" cy="3406451"/>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Arial"/>
              <a:ea typeface="+mn-ea"/>
              <a:cs typeface="+mn-cs"/>
            </a:endParaRPr>
          </a:p>
        </p:txBody>
      </p:sp>
      <p:pic>
        <p:nvPicPr>
          <p:cNvPr id="2" name="Picture 1">
            <a:extLst>
              <a:ext uri="{FF2B5EF4-FFF2-40B4-BE49-F238E27FC236}">
                <a16:creationId xmlns:a16="http://schemas.microsoft.com/office/drawing/2014/main" id="{8BA69149-8CFF-DF4C-BEED-6BB27C41779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969388" y="794293"/>
            <a:ext cx="4133088" cy="4029174"/>
          </a:xfrm>
          <a:prstGeom prst="rect">
            <a:avLst/>
          </a:prstGeom>
        </p:spPr>
      </p:pic>
      <p:pic>
        <p:nvPicPr>
          <p:cNvPr id="3" name="Picture 2">
            <a:extLst>
              <a:ext uri="{FF2B5EF4-FFF2-40B4-BE49-F238E27FC236}">
                <a16:creationId xmlns:a16="http://schemas.microsoft.com/office/drawing/2014/main" id="{D68C0437-8215-214C-9A8F-30B5B3F70786}"/>
              </a:ext>
            </a:extLst>
          </p:cNvPr>
          <p:cNvPicPr>
            <a:picLocks noChangeAspect="1"/>
          </p:cNvPicPr>
          <p:nvPr/>
        </p:nvPicPr>
        <p:blipFill>
          <a:blip r:embed="rId4"/>
          <a:stretch>
            <a:fillRect/>
          </a:stretch>
        </p:blipFill>
        <p:spPr>
          <a:xfrm>
            <a:off x="1240221" y="794292"/>
            <a:ext cx="1572289" cy="4037923"/>
          </a:xfrm>
          <a:prstGeom prst="rect">
            <a:avLst/>
          </a:prstGeom>
        </p:spPr>
      </p:pic>
    </p:spTree>
    <p:extLst>
      <p:ext uri="{BB962C8B-B14F-4D97-AF65-F5344CB8AC3E}">
        <p14:creationId xmlns:p14="http://schemas.microsoft.com/office/powerpoint/2010/main" val="3080135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B095C734-27BD-4260-BF62-DA64554674DF}"/>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CC-BY 4.0, </a:t>
            </a:r>
            <a:r>
              <a:rPr lang="de-DE" sz="1200" dirty="0"/>
              <a:t>CC-BY  </a:t>
            </a:r>
            <a:r>
              <a:rPr lang="de-DE" sz="1200" dirty="0" err="1"/>
              <a:t>image</a:t>
            </a:r>
            <a:r>
              <a:rPr lang="de-DE" sz="1200" dirty="0"/>
              <a:t> </a:t>
            </a:r>
            <a:r>
              <a:rPr lang="de-DE" sz="1200" dirty="0" err="1"/>
              <a:t>by</a:t>
            </a:r>
            <a:r>
              <a:rPr lang="de-DE" sz="1200" dirty="0"/>
              <a:t> </a:t>
            </a:r>
            <a:r>
              <a:rPr lang="de-DE" sz="1200" i="1" dirty="0"/>
              <a:t>The Turing Way </a:t>
            </a:r>
            <a:r>
              <a:rPr lang="de-DE" sz="1200" dirty="0" err="1"/>
              <a:t>and</a:t>
            </a:r>
            <a:r>
              <a:rPr lang="de-DE" sz="1200" dirty="0"/>
              <a:t> </a:t>
            </a:r>
            <a:r>
              <a:rPr lang="de-DE" sz="1200" dirty="0" err="1"/>
              <a:t>Scriberia</a:t>
            </a:r>
            <a:r>
              <a:rPr lang="de-DE" sz="1200" dirty="0"/>
              <a:t>, </a:t>
            </a:r>
            <a:r>
              <a:rPr lang="en-GB" sz="1200" dirty="0">
                <a:latin typeface="Arial" panose="020B0604020202020204" pitchFamily="34" charset="0"/>
              </a:rPr>
              <a:t>, DOI: 10.5281/zenodo.</a:t>
            </a:r>
            <a:r>
              <a:rPr lang="en-GB" sz="1200" dirty="0"/>
              <a:t>5083747</a:t>
            </a:r>
          </a:p>
        </p:txBody>
      </p:sp>
      <p:sp>
        <p:nvSpPr>
          <p:cNvPr id="8" name="Text Placeholder 2">
            <a:extLst>
              <a:ext uri="{FF2B5EF4-FFF2-40B4-BE49-F238E27FC236}">
                <a16:creationId xmlns:a16="http://schemas.microsoft.com/office/drawing/2014/main" id="{2203E048-C689-499E-9237-B1DDECB23BC9}"/>
              </a:ext>
            </a:extLst>
          </p:cNvPr>
          <p:cNvSpPr txBox="1">
            <a:spLocks/>
          </p:cNvSpPr>
          <p:nvPr/>
        </p:nvSpPr>
        <p:spPr>
          <a:xfrm>
            <a:off x="4791076" y="1920899"/>
            <a:ext cx="3921124" cy="3406451"/>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4CDCD666-AABC-8841-8A8A-05220302167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186260" y="278880"/>
            <a:ext cx="5625927" cy="4585740"/>
          </a:xfrm>
          <a:prstGeom prst="rect">
            <a:avLst/>
          </a:prstGeom>
        </p:spPr>
      </p:pic>
      <p:sp>
        <p:nvSpPr>
          <p:cNvPr id="14" name="Text Placeholder 12">
            <a:extLst>
              <a:ext uri="{FF2B5EF4-FFF2-40B4-BE49-F238E27FC236}">
                <a16:creationId xmlns:a16="http://schemas.microsoft.com/office/drawing/2014/main" id="{EF0B96A4-54D1-9043-B049-DAAB358908FF}"/>
              </a:ext>
            </a:extLst>
          </p:cNvPr>
          <p:cNvSpPr>
            <a:spLocks noGrp="1"/>
          </p:cNvSpPr>
          <p:nvPr>
            <p:ph type="body" sz="quarter" idx="13"/>
          </p:nvPr>
        </p:nvSpPr>
        <p:spPr>
          <a:xfrm>
            <a:off x="441234" y="772991"/>
            <a:ext cx="5909365" cy="545115"/>
          </a:xfrm>
        </p:spPr>
        <p:txBody>
          <a:bodyPr/>
          <a:lstStyle/>
          <a:p>
            <a:r>
              <a:rPr lang="en-GB" sz="2400" b="1" dirty="0">
                <a:latin typeface="Arial" panose="020B0604020202020204" pitchFamily="34" charset="0"/>
              </a:rPr>
              <a:t>Reproducibility</a:t>
            </a:r>
            <a:endParaRPr lang="en-US" sz="2400" b="1" dirty="0"/>
          </a:p>
        </p:txBody>
      </p:sp>
      <p:pic>
        <p:nvPicPr>
          <p:cNvPr id="7170" name="Picture 2" descr="Kirstie's definition of reproducible research.">
            <a:extLst>
              <a:ext uri="{FF2B5EF4-FFF2-40B4-BE49-F238E27FC236}">
                <a16:creationId xmlns:a16="http://schemas.microsoft.com/office/drawing/2014/main" id="{5F85F6BC-F77E-7B44-A58E-9DCCA38E9D8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1234" y="2093201"/>
            <a:ext cx="2645039" cy="1360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544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
          <p:cNvSpPr txBox="1"/>
          <p:nvPr/>
        </p:nvSpPr>
        <p:spPr>
          <a:xfrm>
            <a:off x="431800" y="2451101"/>
            <a:ext cx="2299138" cy="554173"/>
          </a:xfrm>
          <a:prstGeom prst="rect">
            <a:avLst/>
          </a:prstGeom>
          <a:noFill/>
          <a:ln>
            <a:noFill/>
          </a:ln>
        </p:spPr>
        <p:txBody>
          <a:bodyPr spcFirstLastPara="1" wrap="square" lIns="91425" tIns="45700" rIns="91425" bIns="45700" anchor="t" anchorCtr="0">
            <a:noAutofit/>
          </a:bodyPr>
          <a:lstStyle/>
          <a:p>
            <a:pPr marL="0" marR="0" lvl="0" indent="0" algn="ctr" rtl="0">
              <a:lnSpc>
                <a:spcPct val="85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Reproducibility</a:t>
            </a:r>
            <a:endParaRPr sz="1800" b="0" i="1" u="none" strike="noStrike" cap="none">
              <a:solidFill>
                <a:schemeClr val="lt1"/>
              </a:solidFill>
              <a:latin typeface="Arial"/>
              <a:ea typeface="Arial"/>
              <a:cs typeface="Arial"/>
              <a:sym typeface="Arial"/>
            </a:endParaRPr>
          </a:p>
        </p:txBody>
      </p:sp>
      <p:pic>
        <p:nvPicPr>
          <p:cNvPr id="374" name="Google Shape;374;p4"/>
          <p:cNvPicPr preferRelativeResize="0"/>
          <p:nvPr/>
        </p:nvPicPr>
        <p:blipFill rotWithShape="1">
          <a:blip r:embed="rId3">
            <a:alphaModFix/>
          </a:blip>
          <a:srcRect/>
          <a:stretch/>
        </p:blipFill>
        <p:spPr>
          <a:xfrm>
            <a:off x="431800" y="3006315"/>
            <a:ext cx="2299138" cy="1485084"/>
          </a:xfrm>
          <a:prstGeom prst="rect">
            <a:avLst/>
          </a:prstGeom>
          <a:noFill/>
          <a:ln>
            <a:noFill/>
          </a:ln>
        </p:spPr>
      </p:pic>
      <p:sp>
        <p:nvSpPr>
          <p:cNvPr id="375" name="Google Shape;375;p4"/>
          <p:cNvSpPr txBox="1"/>
          <p:nvPr/>
        </p:nvSpPr>
        <p:spPr>
          <a:xfrm>
            <a:off x="6413062" y="2451102"/>
            <a:ext cx="2299138" cy="3197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Communication</a:t>
            </a:r>
            <a:endParaRPr sz="1800" b="0" i="1" u="none" strike="noStrike" cap="none">
              <a:solidFill>
                <a:schemeClr val="lt1"/>
              </a:solidFill>
              <a:latin typeface="Arial"/>
              <a:ea typeface="Arial"/>
              <a:cs typeface="Arial"/>
              <a:sym typeface="Arial"/>
            </a:endParaRPr>
          </a:p>
        </p:txBody>
      </p:sp>
      <p:sp>
        <p:nvSpPr>
          <p:cNvPr id="376" name="Google Shape;376;p4"/>
          <p:cNvSpPr txBox="1"/>
          <p:nvPr/>
        </p:nvSpPr>
        <p:spPr>
          <a:xfrm>
            <a:off x="431799" y="4624222"/>
            <a:ext cx="2299138" cy="3197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Collaboration</a:t>
            </a:r>
            <a:endParaRPr sz="1800" b="0" i="1" u="none" strike="noStrike" cap="none">
              <a:solidFill>
                <a:schemeClr val="lt1"/>
              </a:solidFill>
              <a:latin typeface="Arial"/>
              <a:ea typeface="Arial"/>
              <a:cs typeface="Arial"/>
              <a:sym typeface="Arial"/>
            </a:endParaRPr>
          </a:p>
        </p:txBody>
      </p:sp>
      <p:sp>
        <p:nvSpPr>
          <p:cNvPr id="377" name="Google Shape;377;p4"/>
          <p:cNvSpPr txBox="1"/>
          <p:nvPr/>
        </p:nvSpPr>
        <p:spPr>
          <a:xfrm>
            <a:off x="3422419" y="2390381"/>
            <a:ext cx="2299138" cy="3197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Project Design</a:t>
            </a:r>
            <a:endParaRPr sz="1800" b="0" i="1" u="none" strike="noStrike" cap="none">
              <a:solidFill>
                <a:schemeClr val="lt1"/>
              </a:solidFill>
              <a:latin typeface="Arial"/>
              <a:ea typeface="Arial"/>
              <a:cs typeface="Arial"/>
              <a:sym typeface="Arial"/>
            </a:endParaRPr>
          </a:p>
        </p:txBody>
      </p:sp>
      <p:sp>
        <p:nvSpPr>
          <p:cNvPr id="378" name="Google Shape;378;p4"/>
          <p:cNvSpPr txBox="1"/>
          <p:nvPr/>
        </p:nvSpPr>
        <p:spPr>
          <a:xfrm>
            <a:off x="3425386" y="4624222"/>
            <a:ext cx="2299138" cy="3197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Ethical Research</a:t>
            </a:r>
            <a:endParaRPr sz="1800" b="0" i="1" u="none" strike="noStrike" cap="none">
              <a:solidFill>
                <a:schemeClr val="lt1"/>
              </a:solidFill>
              <a:latin typeface="Arial"/>
              <a:ea typeface="Arial"/>
              <a:cs typeface="Arial"/>
              <a:sym typeface="Arial"/>
            </a:endParaRPr>
          </a:p>
        </p:txBody>
      </p:sp>
      <p:sp>
        <p:nvSpPr>
          <p:cNvPr id="379" name="Google Shape;379;p4"/>
          <p:cNvSpPr txBox="1"/>
          <p:nvPr/>
        </p:nvSpPr>
        <p:spPr>
          <a:xfrm>
            <a:off x="6413062" y="4613043"/>
            <a:ext cx="2299138" cy="31978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Community Handbook</a:t>
            </a:r>
            <a:endParaRPr sz="1800" b="0" i="1" u="none" strike="noStrike" cap="none">
              <a:solidFill>
                <a:schemeClr val="lt1"/>
              </a:solidFill>
              <a:latin typeface="Arial"/>
              <a:ea typeface="Arial"/>
              <a:cs typeface="Arial"/>
              <a:sym typeface="Arial"/>
            </a:endParaRPr>
          </a:p>
        </p:txBody>
      </p:sp>
      <p:cxnSp>
        <p:nvCxnSpPr>
          <p:cNvPr id="380" name="Google Shape;380;p4"/>
          <p:cNvCxnSpPr/>
          <p:nvPr/>
        </p:nvCxnSpPr>
        <p:spPr>
          <a:xfrm rot="10800000">
            <a:off x="6413062" y="4588329"/>
            <a:ext cx="2299138" cy="0"/>
          </a:xfrm>
          <a:prstGeom prst="straightConnector1">
            <a:avLst/>
          </a:prstGeom>
          <a:noFill/>
          <a:ln w="28575" cap="flat" cmpd="sng">
            <a:solidFill>
              <a:schemeClr val="dk1"/>
            </a:solidFill>
            <a:prstDash val="solid"/>
            <a:round/>
            <a:headEnd type="none" w="sm" len="sm"/>
            <a:tailEnd type="none" w="sm" len="sm"/>
          </a:ln>
        </p:spPr>
      </p:cxnSp>
      <p:sp>
        <p:nvSpPr>
          <p:cNvPr id="381" name="Google Shape;381;p4"/>
          <p:cNvSpPr txBox="1"/>
          <p:nvPr/>
        </p:nvSpPr>
        <p:spPr>
          <a:xfrm>
            <a:off x="228600" y="57895"/>
            <a:ext cx="8751000" cy="653100"/>
          </a:xfrm>
          <a:prstGeom prst="rect">
            <a:avLst/>
          </a:prstGeom>
          <a:noFill/>
          <a:ln>
            <a:noFill/>
          </a:ln>
        </p:spPr>
        <p:txBody>
          <a:bodyPr spcFirstLastPara="1" wrap="square" lIns="91425" tIns="91425" rIns="91425" bIns="91425" anchor="b" anchorCtr="0">
            <a:noAutofit/>
          </a:bodyPr>
          <a:lstStyle/>
          <a:p>
            <a:pPr marL="0" marR="0" lvl="0" indent="0" algn="ctr" rtl="0">
              <a:lnSpc>
                <a:spcPct val="85000"/>
              </a:lnSpc>
              <a:spcBef>
                <a:spcPts val="0"/>
              </a:spcBef>
              <a:spcAft>
                <a:spcPts val="0"/>
              </a:spcAft>
              <a:buClr>
                <a:schemeClr val="lt1"/>
              </a:buClr>
              <a:buSzPts val="2800"/>
              <a:buFont typeface="Arial"/>
              <a:buNone/>
            </a:pPr>
            <a:r>
              <a:rPr lang="en-GB" sz="2800" b="1" i="1" u="none" strike="noStrike" cap="none">
                <a:solidFill>
                  <a:schemeClr val="lt1"/>
                </a:solidFill>
                <a:latin typeface="Arial"/>
                <a:ea typeface="Arial"/>
                <a:cs typeface="Arial"/>
                <a:sym typeface="Arial"/>
              </a:rPr>
              <a:t>The Turing Way </a:t>
            </a:r>
            <a:r>
              <a:rPr lang="en-GB" sz="2800" b="1" i="0" u="none" strike="noStrike" cap="none">
                <a:solidFill>
                  <a:schemeClr val="lt1"/>
                </a:solidFill>
                <a:latin typeface="Arial"/>
                <a:ea typeface="Arial"/>
                <a:cs typeface="Arial"/>
                <a:sym typeface="Arial"/>
              </a:rPr>
              <a:t>Guides</a:t>
            </a:r>
            <a:endParaRPr sz="1400" b="0" i="0" u="none" strike="noStrike" cap="none">
              <a:solidFill>
                <a:srgbClr val="000000"/>
              </a:solidFill>
              <a:latin typeface="Arial"/>
              <a:ea typeface="Arial"/>
              <a:cs typeface="Arial"/>
              <a:sym typeface="Arial"/>
            </a:endParaRPr>
          </a:p>
        </p:txBody>
      </p:sp>
      <p:cxnSp>
        <p:nvCxnSpPr>
          <p:cNvPr id="382" name="Google Shape;382;p4"/>
          <p:cNvCxnSpPr/>
          <p:nvPr/>
        </p:nvCxnSpPr>
        <p:spPr>
          <a:xfrm rot="10800000">
            <a:off x="6413062" y="2426387"/>
            <a:ext cx="2299138" cy="0"/>
          </a:xfrm>
          <a:prstGeom prst="straightConnector1">
            <a:avLst/>
          </a:prstGeom>
          <a:noFill/>
          <a:ln w="28575" cap="flat" cmpd="sng">
            <a:solidFill>
              <a:schemeClr val="dk1"/>
            </a:solidFill>
            <a:prstDash val="solid"/>
            <a:round/>
            <a:headEnd type="none" w="sm" len="sm"/>
            <a:tailEnd type="none" w="sm" len="sm"/>
          </a:ln>
        </p:spPr>
      </p:cxnSp>
      <p:cxnSp>
        <p:nvCxnSpPr>
          <p:cNvPr id="383" name="Google Shape;383;p4"/>
          <p:cNvCxnSpPr/>
          <p:nvPr/>
        </p:nvCxnSpPr>
        <p:spPr>
          <a:xfrm rot="10800000">
            <a:off x="3422431" y="4588329"/>
            <a:ext cx="2299138" cy="0"/>
          </a:xfrm>
          <a:prstGeom prst="straightConnector1">
            <a:avLst/>
          </a:prstGeom>
          <a:noFill/>
          <a:ln w="28575" cap="flat" cmpd="sng">
            <a:solidFill>
              <a:schemeClr val="dk1"/>
            </a:solidFill>
            <a:prstDash val="solid"/>
            <a:round/>
            <a:headEnd type="none" w="sm" len="sm"/>
            <a:tailEnd type="none" w="sm" len="sm"/>
          </a:ln>
        </p:spPr>
      </p:cxnSp>
      <p:cxnSp>
        <p:nvCxnSpPr>
          <p:cNvPr id="384" name="Google Shape;384;p4"/>
          <p:cNvCxnSpPr/>
          <p:nvPr/>
        </p:nvCxnSpPr>
        <p:spPr>
          <a:xfrm rot="10800000">
            <a:off x="3422431" y="2426387"/>
            <a:ext cx="2299138" cy="0"/>
          </a:xfrm>
          <a:prstGeom prst="straightConnector1">
            <a:avLst/>
          </a:prstGeom>
          <a:noFill/>
          <a:ln w="28575" cap="flat" cmpd="sng">
            <a:solidFill>
              <a:schemeClr val="dk1"/>
            </a:solidFill>
            <a:prstDash val="solid"/>
            <a:round/>
            <a:headEnd type="none" w="sm" len="sm"/>
            <a:tailEnd type="none" w="sm" len="sm"/>
          </a:ln>
        </p:spPr>
      </p:cxnSp>
      <p:cxnSp>
        <p:nvCxnSpPr>
          <p:cNvPr id="385" name="Google Shape;385;p4"/>
          <p:cNvCxnSpPr/>
          <p:nvPr/>
        </p:nvCxnSpPr>
        <p:spPr>
          <a:xfrm rot="10800000">
            <a:off x="431793" y="4570529"/>
            <a:ext cx="2299138" cy="0"/>
          </a:xfrm>
          <a:prstGeom prst="straightConnector1">
            <a:avLst/>
          </a:prstGeom>
          <a:noFill/>
          <a:ln w="28575" cap="flat" cmpd="sng">
            <a:solidFill>
              <a:schemeClr val="dk1"/>
            </a:solidFill>
            <a:prstDash val="solid"/>
            <a:round/>
            <a:headEnd type="none" w="sm" len="sm"/>
            <a:tailEnd type="none" w="sm" len="sm"/>
          </a:ln>
        </p:spPr>
      </p:cxnSp>
      <p:cxnSp>
        <p:nvCxnSpPr>
          <p:cNvPr id="386" name="Google Shape;386;p4"/>
          <p:cNvCxnSpPr/>
          <p:nvPr/>
        </p:nvCxnSpPr>
        <p:spPr>
          <a:xfrm rot="10800000">
            <a:off x="431793" y="2426387"/>
            <a:ext cx="2299138" cy="0"/>
          </a:xfrm>
          <a:prstGeom prst="straightConnector1">
            <a:avLst/>
          </a:prstGeom>
          <a:noFill/>
          <a:ln w="28575" cap="flat" cmpd="sng">
            <a:solidFill>
              <a:schemeClr val="dk1"/>
            </a:solidFill>
            <a:prstDash val="solid"/>
            <a:round/>
            <a:headEnd type="none" w="sm" len="sm"/>
            <a:tailEnd type="none" w="sm" len="sm"/>
          </a:ln>
        </p:spPr>
      </p:cxnSp>
      <p:cxnSp>
        <p:nvCxnSpPr>
          <p:cNvPr id="387" name="Google Shape;387;p4"/>
          <p:cNvCxnSpPr/>
          <p:nvPr/>
        </p:nvCxnSpPr>
        <p:spPr>
          <a:xfrm rot="10800000">
            <a:off x="431792" y="698469"/>
            <a:ext cx="8280383" cy="0"/>
          </a:xfrm>
          <a:prstGeom prst="straightConnector1">
            <a:avLst/>
          </a:prstGeom>
          <a:noFill/>
          <a:ln w="28575" cap="flat" cmpd="sng">
            <a:solidFill>
              <a:schemeClr val="lt1"/>
            </a:solidFill>
            <a:prstDash val="solid"/>
            <a:round/>
            <a:headEnd type="none" w="sm" len="sm"/>
            <a:tailEnd type="none" w="sm" len="sm"/>
          </a:ln>
        </p:spPr>
      </p:cxnSp>
      <p:pic>
        <p:nvPicPr>
          <p:cNvPr id="388" name="Google Shape;388;p4" descr="A group of people collaboratively developing a project plan by writing on a giant canvas with a giant pencil to signify its importance in our work"/>
          <p:cNvPicPr preferRelativeResize="0"/>
          <p:nvPr/>
        </p:nvPicPr>
        <p:blipFill rotWithShape="1">
          <a:blip r:embed="rId4">
            <a:alphaModFix/>
          </a:blip>
          <a:srcRect l="-7298" t="19067" r="-6" b="17593"/>
          <a:stretch/>
        </p:blipFill>
        <p:spPr>
          <a:xfrm>
            <a:off x="3422415" y="848023"/>
            <a:ext cx="2299137" cy="1491392"/>
          </a:xfrm>
          <a:prstGeom prst="rect">
            <a:avLst/>
          </a:prstGeom>
          <a:solidFill>
            <a:srgbClr val="FFFFFF"/>
          </a:solidFill>
          <a:ln>
            <a:noFill/>
          </a:ln>
        </p:spPr>
      </p:pic>
      <p:pic>
        <p:nvPicPr>
          <p:cNvPr id="389" name="Google Shape;389;p4" descr="An illustration of a wooden judge hammer labeled with law is hitting a plank labeled with ethics with a quotation &quot;consider necessary restriction around sharing different types of data"/>
          <p:cNvPicPr preferRelativeResize="0"/>
          <p:nvPr/>
        </p:nvPicPr>
        <p:blipFill rotWithShape="1">
          <a:blip r:embed="rId5">
            <a:alphaModFix/>
          </a:blip>
          <a:srcRect l="1683" r="15874" b="-3"/>
          <a:stretch/>
        </p:blipFill>
        <p:spPr>
          <a:xfrm>
            <a:off x="3419470" y="2995204"/>
            <a:ext cx="2299138" cy="1485084"/>
          </a:xfrm>
          <a:prstGeom prst="rect">
            <a:avLst/>
          </a:prstGeom>
          <a:solidFill>
            <a:srgbClr val="FFFFFF"/>
          </a:solidFill>
          <a:ln>
            <a:noFill/>
          </a:ln>
        </p:spPr>
      </p:pic>
      <p:pic>
        <p:nvPicPr>
          <p:cNvPr id="390" name="Google Shape;390;p4" descr="A network of people exchanging and sharing different information with each other"/>
          <p:cNvPicPr preferRelativeResize="0"/>
          <p:nvPr/>
        </p:nvPicPr>
        <p:blipFill rotWithShape="1">
          <a:blip r:embed="rId6">
            <a:alphaModFix/>
          </a:blip>
          <a:srcRect t="23095" r="-2" b="24071"/>
          <a:stretch/>
        </p:blipFill>
        <p:spPr>
          <a:xfrm>
            <a:off x="6407140" y="843870"/>
            <a:ext cx="2392313" cy="1491393"/>
          </a:xfrm>
          <a:prstGeom prst="rect">
            <a:avLst/>
          </a:prstGeom>
          <a:solidFill>
            <a:srgbClr val="FFFFFF"/>
          </a:solidFill>
          <a:ln>
            <a:noFill/>
          </a:ln>
        </p:spPr>
      </p:pic>
      <p:pic>
        <p:nvPicPr>
          <p:cNvPr id="391" name="Google Shape;391;p4" descr="Diagram&#10;&#10;Description automatically generated"/>
          <p:cNvPicPr preferRelativeResize="0"/>
          <p:nvPr/>
        </p:nvPicPr>
        <p:blipFill rotWithShape="1">
          <a:blip r:embed="rId7">
            <a:alphaModFix/>
          </a:blip>
          <a:srcRect/>
          <a:stretch/>
        </p:blipFill>
        <p:spPr>
          <a:xfrm>
            <a:off x="431794" y="861131"/>
            <a:ext cx="2392313" cy="1481927"/>
          </a:xfrm>
          <a:prstGeom prst="rect">
            <a:avLst/>
          </a:prstGeom>
          <a:noFill/>
          <a:ln>
            <a:noFill/>
          </a:ln>
        </p:spPr>
      </p:pic>
      <p:pic>
        <p:nvPicPr>
          <p:cNvPr id="392" name="Google Shape;392;p4" descr="Diagram&#10;&#10;Description automatically generated"/>
          <p:cNvPicPr preferRelativeResize="0"/>
          <p:nvPr/>
        </p:nvPicPr>
        <p:blipFill rotWithShape="1">
          <a:blip r:embed="rId8">
            <a:alphaModFix/>
          </a:blip>
          <a:srcRect/>
          <a:stretch/>
        </p:blipFill>
        <p:spPr>
          <a:xfrm>
            <a:off x="6416495" y="2996923"/>
            <a:ext cx="2382958" cy="14833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32E336E-9D90-4B42-9651-4CA05FF1CAC3}"/>
              </a:ext>
            </a:extLst>
          </p:cNvPr>
          <p:cNvPicPr>
            <a:picLocks noChangeAspect="1"/>
          </p:cNvPicPr>
          <p:nvPr/>
        </p:nvPicPr>
        <p:blipFill>
          <a:blip r:embed="rId3"/>
          <a:stretch>
            <a:fillRect/>
          </a:stretch>
        </p:blipFill>
        <p:spPr>
          <a:xfrm>
            <a:off x="5226823" y="1206212"/>
            <a:ext cx="3855449" cy="2565626"/>
          </a:xfrm>
          <a:prstGeom prst="rect">
            <a:avLst/>
          </a:prstGeom>
        </p:spPr>
      </p:pic>
      <p:sp>
        <p:nvSpPr>
          <p:cNvPr id="13" name="Text Placeholder 12">
            <a:extLst>
              <a:ext uri="{FF2B5EF4-FFF2-40B4-BE49-F238E27FC236}">
                <a16:creationId xmlns:a16="http://schemas.microsoft.com/office/drawing/2014/main" id="{60813231-E45A-4030-835D-3F534F3BDA72}"/>
              </a:ext>
            </a:extLst>
          </p:cNvPr>
          <p:cNvSpPr>
            <a:spLocks noGrp="1"/>
          </p:cNvSpPr>
          <p:nvPr>
            <p:ph type="body" sz="quarter" idx="13"/>
          </p:nvPr>
        </p:nvSpPr>
        <p:spPr>
          <a:xfrm>
            <a:off x="431799" y="726964"/>
            <a:ext cx="8600989" cy="545115"/>
          </a:xfrm>
        </p:spPr>
        <p:txBody>
          <a:bodyPr/>
          <a:lstStyle/>
          <a:p>
            <a:pPr>
              <a:lnSpc>
                <a:spcPts val="3300"/>
              </a:lnSpc>
            </a:pPr>
            <a:r>
              <a:rPr lang="en-GB" sz="2600" b="1" dirty="0">
                <a:latin typeface="Arial" panose="020B0604020202020204" pitchFamily="34" charset="0"/>
              </a:rPr>
              <a:t>Project and Community Growth</a:t>
            </a:r>
          </a:p>
        </p:txBody>
      </p:sp>
      <p:sp>
        <p:nvSpPr>
          <p:cNvPr id="15" name="Text Placeholder 14">
            <a:extLst>
              <a:ext uri="{FF2B5EF4-FFF2-40B4-BE49-F238E27FC236}">
                <a16:creationId xmlns:a16="http://schemas.microsoft.com/office/drawing/2014/main" id="{B095C734-27BD-4260-BF62-DA64554674DF}"/>
              </a:ext>
            </a:extLst>
          </p:cNvPr>
          <p:cNvSpPr>
            <a:spLocks noGrp="1"/>
          </p:cNvSpPr>
          <p:nvPr>
            <p:ph type="body" sz="quarter" idx="18"/>
          </p:nvPr>
        </p:nvSpPr>
        <p:spPr>
          <a:xfrm>
            <a:off x="0" y="4279697"/>
            <a:ext cx="9144000" cy="863802"/>
          </a:xfrm>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CC-BY 4.0, https://star-history.t9t.io/#alan-turing-institute/the-</a:t>
            </a:r>
            <a:r>
              <a:rPr lang="en-GB" sz="1200" dirty="0" err="1">
                <a:latin typeface="Arial" panose="020B0604020202020204" pitchFamily="34" charset="0"/>
              </a:rPr>
              <a:t>turing</a:t>
            </a:r>
            <a:r>
              <a:rPr lang="en-GB" sz="1200" dirty="0">
                <a:latin typeface="Arial" panose="020B0604020202020204" pitchFamily="34" charset="0"/>
              </a:rPr>
              <a:t>-way, DOI: 10.5281/zenodo.</a:t>
            </a:r>
            <a:r>
              <a:rPr lang="en-GB" sz="1200" dirty="0"/>
              <a:t>5083747</a:t>
            </a:r>
            <a:endParaRPr lang="en-US" sz="1200" dirty="0">
              <a:latin typeface="Arial" panose="020B0604020202020204" pitchFamily="34" charset="0"/>
            </a:endParaRPr>
          </a:p>
        </p:txBody>
      </p:sp>
      <p:sp>
        <p:nvSpPr>
          <p:cNvPr id="8" name="Text Placeholder 2">
            <a:extLst>
              <a:ext uri="{FF2B5EF4-FFF2-40B4-BE49-F238E27FC236}">
                <a16:creationId xmlns:a16="http://schemas.microsoft.com/office/drawing/2014/main" id="{2203E048-C689-499E-9237-B1DDECB23BC9}"/>
              </a:ext>
            </a:extLst>
          </p:cNvPr>
          <p:cNvSpPr txBox="1">
            <a:spLocks/>
          </p:cNvSpPr>
          <p:nvPr/>
        </p:nvSpPr>
        <p:spPr>
          <a:xfrm>
            <a:off x="4791076" y="1920899"/>
            <a:ext cx="3921124" cy="3406451"/>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a:extLst>
              <a:ext uri="{FF2B5EF4-FFF2-40B4-BE49-F238E27FC236}">
                <a16:creationId xmlns:a16="http://schemas.microsoft.com/office/drawing/2014/main" id="{752E7595-4F50-E746-9585-3604DA300B94}"/>
              </a:ext>
            </a:extLst>
          </p:cNvPr>
          <p:cNvSpPr/>
          <p:nvPr/>
        </p:nvSpPr>
        <p:spPr>
          <a:xfrm>
            <a:off x="349821" y="1558067"/>
            <a:ext cx="4572782" cy="2169825"/>
          </a:xfrm>
          <a:prstGeom prst="rect">
            <a:avLst/>
          </a:prstGeom>
        </p:spPr>
        <p:txBody>
          <a:bodyPr wrap="square">
            <a:spAutoFit/>
          </a:bodyPr>
          <a:lstStyle/>
          <a:p>
            <a:pPr marL="342900" indent="-342900">
              <a:buFont typeface="Arial" panose="020B0604020202020204" pitchFamily="34" charset="0"/>
              <a:buChar char="•"/>
            </a:pPr>
            <a:r>
              <a:rPr lang="en-GB" sz="2300" dirty="0">
                <a:solidFill>
                  <a:schemeClr val="bg1"/>
                </a:solidFill>
              </a:rPr>
              <a:t>2.5 years, &gt;170 pages</a:t>
            </a:r>
          </a:p>
          <a:p>
            <a:pPr marL="342900" indent="-342900">
              <a:buFont typeface="Arial" panose="020B0604020202020204" pitchFamily="34" charset="0"/>
              <a:buChar char="•"/>
            </a:pPr>
            <a:endParaRPr lang="en-GB" sz="1000" dirty="0">
              <a:solidFill>
                <a:schemeClr val="bg1"/>
              </a:solidFill>
            </a:endParaRPr>
          </a:p>
          <a:p>
            <a:pPr marL="342900" indent="-342900">
              <a:buFont typeface="Arial" panose="020B0604020202020204" pitchFamily="34" charset="0"/>
              <a:buChar char="•"/>
            </a:pPr>
            <a:r>
              <a:rPr lang="en-GB" sz="2300" dirty="0">
                <a:solidFill>
                  <a:schemeClr val="bg1"/>
                </a:solidFill>
              </a:rPr>
              <a:t>Community resources, events, guidance, templates, training</a:t>
            </a:r>
          </a:p>
          <a:p>
            <a:pPr marL="342900" indent="-342900">
              <a:buFont typeface="Arial" panose="020B0604020202020204" pitchFamily="34" charset="0"/>
              <a:buChar char="•"/>
            </a:pPr>
            <a:endParaRPr lang="en-GB" sz="1000" dirty="0">
              <a:solidFill>
                <a:schemeClr val="bg1"/>
              </a:solidFill>
            </a:endParaRPr>
          </a:p>
          <a:p>
            <a:pPr marL="342900" indent="-342900">
              <a:buFont typeface="Arial" panose="020B0604020202020204" pitchFamily="34" charset="0"/>
              <a:buChar char="•"/>
            </a:pPr>
            <a:r>
              <a:rPr lang="en-GB" sz="2300" dirty="0">
                <a:solidFill>
                  <a:schemeClr val="bg1"/>
                </a:solidFill>
              </a:rPr>
              <a:t>275 direct GitHub contributors and thousands of users</a:t>
            </a:r>
            <a:endParaRPr lang="en-GB" sz="2300" i="1" dirty="0">
              <a:solidFill>
                <a:schemeClr val="bg1"/>
              </a:solidFill>
            </a:endParaRPr>
          </a:p>
        </p:txBody>
      </p:sp>
      <p:pic>
        <p:nvPicPr>
          <p:cNvPr id="7" name="Picture 2" descr="Free Icon Download | Github Logo">
            <a:extLst>
              <a:ext uri="{FF2B5EF4-FFF2-40B4-BE49-F238E27FC236}">
                <a16:creationId xmlns:a16="http://schemas.microsoft.com/office/drawing/2014/main" id="{6D0E829C-86AB-394C-A360-04FBD97C301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03948" y="4034650"/>
            <a:ext cx="693928" cy="670304"/>
          </a:xfrm>
          <a:prstGeom prst="rect">
            <a:avLst/>
          </a:prstGeom>
          <a:solidFill>
            <a:srgbClr val="FFFFFF"/>
          </a:solidFill>
        </p:spPr>
      </p:pic>
      <p:pic>
        <p:nvPicPr>
          <p:cNvPr id="1028" name="Picture 4" descr="TinyLetter Reviews 2021: Details, Pricing, &amp; Features | G2">
            <a:extLst>
              <a:ext uri="{FF2B5EF4-FFF2-40B4-BE49-F238E27FC236}">
                <a16:creationId xmlns:a16="http://schemas.microsoft.com/office/drawing/2014/main" id="{4BC727E1-A8D0-C24D-86C5-6DB75282F457}"/>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l="32080" r="31162"/>
          <a:stretch/>
        </p:blipFill>
        <p:spPr bwMode="auto">
          <a:xfrm>
            <a:off x="6337005" y="3866631"/>
            <a:ext cx="693928" cy="9911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witter icon: blue">
            <a:extLst>
              <a:ext uri="{FF2B5EF4-FFF2-40B4-BE49-F238E27FC236}">
                <a16:creationId xmlns:a16="http://schemas.microsoft.com/office/drawing/2014/main" id="{CCE4C09D-79FF-2E4D-A888-C8467257BB5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215187" y="3825079"/>
            <a:ext cx="991437" cy="99143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lack App Integration for RingCentral | RingCentral App Gallery">
            <a:extLst>
              <a:ext uri="{FF2B5EF4-FFF2-40B4-BE49-F238E27FC236}">
                <a16:creationId xmlns:a16="http://schemas.microsoft.com/office/drawing/2014/main" id="{30077196-70C5-6543-B9C9-88C758583E8A}"/>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279875" y="3953254"/>
            <a:ext cx="679871" cy="6798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9039774-3FB3-7442-B938-1F1123F6BE16}"/>
              </a:ext>
            </a:extLst>
          </p:cNvPr>
          <p:cNvPicPr>
            <a:picLocks noChangeAspect="1"/>
          </p:cNvPicPr>
          <p:nvPr/>
        </p:nvPicPr>
        <p:blipFill>
          <a:blip r:embed="rId8"/>
          <a:stretch>
            <a:fillRect/>
          </a:stretch>
        </p:blipFill>
        <p:spPr>
          <a:xfrm>
            <a:off x="823636" y="4242632"/>
            <a:ext cx="1366299" cy="520817"/>
          </a:xfrm>
          <a:prstGeom prst="rect">
            <a:avLst/>
          </a:prstGeom>
        </p:spPr>
      </p:pic>
      <p:sp>
        <p:nvSpPr>
          <p:cNvPr id="12" name="Rectangle 11">
            <a:extLst>
              <a:ext uri="{FF2B5EF4-FFF2-40B4-BE49-F238E27FC236}">
                <a16:creationId xmlns:a16="http://schemas.microsoft.com/office/drawing/2014/main" id="{F8214FD3-32E7-104E-9919-482D44017D97}"/>
              </a:ext>
            </a:extLst>
          </p:cNvPr>
          <p:cNvSpPr/>
          <p:nvPr/>
        </p:nvSpPr>
        <p:spPr>
          <a:xfrm>
            <a:off x="835829" y="3971920"/>
            <a:ext cx="3077156" cy="276999"/>
          </a:xfrm>
          <a:prstGeom prst="rect">
            <a:avLst/>
          </a:prstGeom>
        </p:spPr>
        <p:txBody>
          <a:bodyPr wrap="square">
            <a:spAutoFit/>
          </a:bodyPr>
          <a:lstStyle/>
          <a:p>
            <a:pPr algn="ctr"/>
            <a:r>
              <a:rPr lang="en-US" sz="1200" dirty="0">
                <a:solidFill>
                  <a:srgbClr val="90CAC4"/>
                </a:solidFill>
              </a:rPr>
              <a:t>https://zenodo.org/record/3332807</a:t>
            </a:r>
          </a:p>
        </p:txBody>
      </p:sp>
      <p:pic>
        <p:nvPicPr>
          <p:cNvPr id="2" name="Picture 1">
            <a:extLst>
              <a:ext uri="{FF2B5EF4-FFF2-40B4-BE49-F238E27FC236}">
                <a16:creationId xmlns:a16="http://schemas.microsoft.com/office/drawing/2014/main" id="{E144752F-55DE-C44A-AB57-8E959E9616A1}"/>
              </a:ext>
            </a:extLst>
          </p:cNvPr>
          <p:cNvPicPr>
            <a:picLocks noChangeAspect="1"/>
          </p:cNvPicPr>
          <p:nvPr/>
        </p:nvPicPr>
        <p:blipFill>
          <a:blip r:embed="rId9"/>
          <a:stretch>
            <a:fillRect/>
          </a:stretch>
        </p:blipFill>
        <p:spPr>
          <a:xfrm>
            <a:off x="6605359" y="3053103"/>
            <a:ext cx="2335120" cy="350696"/>
          </a:xfrm>
          <a:prstGeom prst="rect">
            <a:avLst/>
          </a:prstGeom>
        </p:spPr>
      </p:pic>
      <p:pic>
        <p:nvPicPr>
          <p:cNvPr id="3" name="Picture 2">
            <a:extLst>
              <a:ext uri="{FF2B5EF4-FFF2-40B4-BE49-F238E27FC236}">
                <a16:creationId xmlns:a16="http://schemas.microsoft.com/office/drawing/2014/main" id="{66E9EC7C-474A-8D4C-A5E1-7110404725E5}"/>
              </a:ext>
            </a:extLst>
          </p:cNvPr>
          <p:cNvPicPr>
            <a:picLocks noChangeAspect="1"/>
          </p:cNvPicPr>
          <p:nvPr/>
        </p:nvPicPr>
        <p:blipFill>
          <a:blip r:embed="rId10"/>
          <a:stretch>
            <a:fillRect/>
          </a:stretch>
        </p:blipFill>
        <p:spPr>
          <a:xfrm>
            <a:off x="2293757" y="4248919"/>
            <a:ext cx="1619227" cy="509227"/>
          </a:xfrm>
          <a:prstGeom prst="rect">
            <a:avLst/>
          </a:prstGeom>
        </p:spPr>
      </p:pic>
    </p:spTree>
    <p:extLst>
      <p:ext uri="{BB962C8B-B14F-4D97-AF65-F5344CB8AC3E}">
        <p14:creationId xmlns:p14="http://schemas.microsoft.com/office/powerpoint/2010/main" val="2224577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B095C734-27BD-4260-BF62-DA64554674DF}"/>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CC-BY 4.0, </a:t>
            </a:r>
            <a:r>
              <a:rPr lang="de-DE" sz="1200" dirty="0"/>
              <a:t>CC-BY  </a:t>
            </a:r>
            <a:r>
              <a:rPr lang="de-DE" sz="1200" dirty="0" err="1"/>
              <a:t>image</a:t>
            </a:r>
            <a:r>
              <a:rPr lang="de-DE" sz="1200" dirty="0"/>
              <a:t> </a:t>
            </a:r>
            <a:r>
              <a:rPr lang="de-DE" sz="1200" dirty="0" err="1"/>
              <a:t>by</a:t>
            </a:r>
            <a:r>
              <a:rPr lang="de-DE" sz="1200" dirty="0"/>
              <a:t> </a:t>
            </a:r>
            <a:r>
              <a:rPr lang="de-DE" sz="1200" i="1" dirty="0"/>
              <a:t>The Turing Way </a:t>
            </a:r>
            <a:r>
              <a:rPr lang="de-DE" sz="1200" dirty="0" err="1"/>
              <a:t>and</a:t>
            </a:r>
            <a:r>
              <a:rPr lang="de-DE" sz="1200" dirty="0"/>
              <a:t> </a:t>
            </a:r>
            <a:r>
              <a:rPr lang="de-DE" sz="1200" dirty="0" err="1"/>
              <a:t>Scriberia</a:t>
            </a:r>
            <a:r>
              <a:rPr lang="de-DE" sz="1200" dirty="0"/>
              <a:t>, </a:t>
            </a:r>
            <a:r>
              <a:rPr lang="en-GB" sz="1200" dirty="0">
                <a:latin typeface="Arial" panose="020B0604020202020204" pitchFamily="34" charset="0"/>
              </a:rPr>
              <a:t>, DOI: 10.5281/zenodo.</a:t>
            </a:r>
            <a:r>
              <a:rPr lang="en-GB" sz="1200" dirty="0"/>
              <a:t>5083747</a:t>
            </a:r>
          </a:p>
        </p:txBody>
      </p:sp>
      <p:sp>
        <p:nvSpPr>
          <p:cNvPr id="8" name="Text Placeholder 2">
            <a:extLst>
              <a:ext uri="{FF2B5EF4-FFF2-40B4-BE49-F238E27FC236}">
                <a16:creationId xmlns:a16="http://schemas.microsoft.com/office/drawing/2014/main" id="{2203E048-C689-499E-9237-B1DDECB23BC9}"/>
              </a:ext>
            </a:extLst>
          </p:cNvPr>
          <p:cNvSpPr txBox="1">
            <a:spLocks/>
          </p:cNvSpPr>
          <p:nvPr/>
        </p:nvSpPr>
        <p:spPr>
          <a:xfrm>
            <a:off x="4791076" y="1920899"/>
            <a:ext cx="3921124" cy="3406451"/>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Arial"/>
              <a:ea typeface="+mn-ea"/>
              <a:cs typeface="+mn-cs"/>
            </a:endParaRPr>
          </a:p>
        </p:txBody>
      </p:sp>
      <p:pic>
        <p:nvPicPr>
          <p:cNvPr id="3074" name="Picture 2" descr="This illustration shows a stage with a trophy labeled as 'reproducible research trophy'. A diverse team of four people are helping each other take staircase towards the trophy. The staircase has three sets of labels indicating research stages as (1) before, that includes 'team, funding, question, methodology, approval, license', (2) during that includes version control and documentation, and (3) after that includes archiving and publishing steps.">
            <a:extLst>
              <a:ext uri="{FF2B5EF4-FFF2-40B4-BE49-F238E27FC236}">
                <a16:creationId xmlns:a16="http://schemas.microsoft.com/office/drawing/2014/main" id="{1688CF5C-6626-134B-92C8-AB92E83A57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88"/>
          <a:stretch/>
        </p:blipFill>
        <p:spPr bwMode="auto">
          <a:xfrm>
            <a:off x="3246261" y="471052"/>
            <a:ext cx="5711916" cy="403097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C6B4D6E-BC54-0B47-A038-18756E64B69C}"/>
              </a:ext>
            </a:extLst>
          </p:cNvPr>
          <p:cNvPicPr>
            <a:picLocks noChangeAspect="1"/>
          </p:cNvPicPr>
          <p:nvPr/>
        </p:nvPicPr>
        <p:blipFill rotWithShape="1">
          <a:blip r:embed="rId4"/>
          <a:srcRect b="7807"/>
          <a:stretch/>
        </p:blipFill>
        <p:spPr>
          <a:xfrm>
            <a:off x="185823" y="471052"/>
            <a:ext cx="2952619" cy="4022415"/>
          </a:xfrm>
          <a:prstGeom prst="rect">
            <a:avLst/>
          </a:prstGeom>
        </p:spPr>
      </p:pic>
      <p:pic>
        <p:nvPicPr>
          <p:cNvPr id="3" name="Picture 2">
            <a:extLst>
              <a:ext uri="{FF2B5EF4-FFF2-40B4-BE49-F238E27FC236}">
                <a16:creationId xmlns:a16="http://schemas.microsoft.com/office/drawing/2014/main" id="{2029A0B7-67CF-6243-9BC2-C9D41F67E474}"/>
              </a:ext>
            </a:extLst>
          </p:cNvPr>
          <p:cNvPicPr>
            <a:picLocks noChangeAspect="1"/>
          </p:cNvPicPr>
          <p:nvPr/>
        </p:nvPicPr>
        <p:blipFill>
          <a:blip r:embed="rId5"/>
          <a:stretch>
            <a:fillRect/>
          </a:stretch>
        </p:blipFill>
        <p:spPr>
          <a:xfrm>
            <a:off x="3344052" y="612740"/>
            <a:ext cx="2075873" cy="650647"/>
          </a:xfrm>
          <a:prstGeom prst="rect">
            <a:avLst/>
          </a:prstGeom>
          <a:effectLst>
            <a:outerShdw blurRad="196502" dist="50800" dir="5400000" algn="ctr" rotWithShape="0">
              <a:srgbClr val="000000">
                <a:alpha val="43137"/>
              </a:srgbClr>
            </a:outerShdw>
          </a:effectLst>
        </p:spPr>
      </p:pic>
    </p:spTree>
    <p:extLst>
      <p:ext uri="{BB962C8B-B14F-4D97-AF65-F5344CB8AC3E}">
        <p14:creationId xmlns:p14="http://schemas.microsoft.com/office/powerpoint/2010/main" val="988462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6"/>
          <p:cNvSpPr txBox="1">
            <a:spLocks noGrp="1"/>
          </p:cNvSpPr>
          <p:nvPr>
            <p:ph type="title"/>
          </p:nvPr>
        </p:nvSpPr>
        <p:spPr>
          <a:xfrm>
            <a:off x="431800" y="2184922"/>
            <a:ext cx="4353560" cy="571512"/>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FF9300"/>
              </a:buClr>
              <a:buSzPts val="3400"/>
              <a:buNone/>
            </a:pPr>
            <a:r>
              <a:rPr lang="en-GB">
                <a:solidFill>
                  <a:srgbClr val="FF9300"/>
                </a:solidFill>
              </a:rPr>
              <a:t>Ethical Research</a:t>
            </a:r>
            <a:endParaRPr/>
          </a:p>
        </p:txBody>
      </p:sp>
      <p:sp>
        <p:nvSpPr>
          <p:cNvPr id="399" name="Google Shape;399;p6"/>
          <p:cNvSpPr txBox="1">
            <a:spLocks noGrp="1"/>
          </p:cNvSpPr>
          <p:nvPr>
            <p:ph type="body" idx="1"/>
          </p:nvPr>
        </p:nvSpPr>
        <p:spPr>
          <a:xfrm>
            <a:off x="431800" y="3005959"/>
            <a:ext cx="5348890" cy="1376855"/>
          </a:xfrm>
          <a:prstGeom prst="rect">
            <a:avLst/>
          </a:prstGeom>
          <a:noFill/>
          <a:ln>
            <a:noFill/>
          </a:ln>
        </p:spPr>
        <p:txBody>
          <a:bodyPr spcFirstLastPara="1" wrap="square" lIns="0" tIns="0" rIns="0" bIns="0" anchor="t" anchorCtr="0">
            <a:normAutofit fontScale="92500"/>
          </a:bodyPr>
          <a:lstStyle/>
          <a:p>
            <a:pPr marL="0" lvl="0" indent="0" algn="l" rtl="0">
              <a:lnSpc>
                <a:spcPct val="125000"/>
              </a:lnSpc>
              <a:spcBef>
                <a:spcPts val="0"/>
              </a:spcBef>
              <a:spcAft>
                <a:spcPts val="0"/>
              </a:spcAft>
              <a:buClr>
                <a:schemeClr val="lt1"/>
              </a:buClr>
              <a:buSzPct val="100000"/>
              <a:buNone/>
            </a:pPr>
            <a:r>
              <a:rPr lang="en-GB" sz="2400" i="1"/>
              <a:t>Researchers in data science have an obligation to consider the ethical standards and their impact of people’s lives.</a:t>
            </a:r>
            <a:endParaRPr/>
          </a:p>
        </p:txBody>
      </p:sp>
      <p:pic>
        <p:nvPicPr>
          <p:cNvPr id="400" name="Google Shape;400;p6" descr="An illustration of a wooden judge hammer labeled with law is hitting a plank labeled with ethics with a quotation &quot;consider necessary restriction around sharing different types of data&quot;"/>
          <p:cNvPicPr preferRelativeResize="0"/>
          <p:nvPr/>
        </p:nvPicPr>
        <p:blipFill rotWithShape="1">
          <a:blip r:embed="rId3">
            <a:alphaModFix/>
          </a:blip>
          <a:srcRect l="27214" t="17290" r="32105" b="-17291"/>
          <a:stretch/>
        </p:blipFill>
        <p:spPr>
          <a:xfrm>
            <a:off x="5651872" y="10"/>
            <a:ext cx="3493714" cy="4573577"/>
          </a:xfrm>
          <a:custGeom>
            <a:avLst/>
            <a:gdLst/>
            <a:ahLst/>
            <a:cxnLst/>
            <a:rect l="l" t="t" r="r" b="b"/>
            <a:pathLst>
              <a:path w="3608388" h="4573587" extrusionOk="0">
                <a:moveTo>
                  <a:pt x="1682750" y="0"/>
                </a:moveTo>
                <a:lnTo>
                  <a:pt x="3606800" y="0"/>
                </a:lnTo>
                <a:cubicBezTo>
                  <a:pt x="3608917" y="1365779"/>
                  <a:pt x="3606271" y="3207808"/>
                  <a:pt x="3608388" y="4573587"/>
                </a:cubicBezTo>
                <a:lnTo>
                  <a:pt x="0" y="2014537"/>
                </a:lnTo>
                <a:lnTo>
                  <a:pt x="1682750" y="0"/>
                </a:lnTo>
                <a:close/>
              </a:path>
            </a:pathLst>
          </a:custGeom>
          <a:solidFill>
            <a:srgbClr val="FFFFFF"/>
          </a:solidFill>
          <a:ln>
            <a:noFill/>
          </a:ln>
        </p:spPr>
      </p:pic>
      <p:sp>
        <p:nvSpPr>
          <p:cNvPr id="401" name="Google Shape;401;p6"/>
          <p:cNvSpPr txBox="1">
            <a:spLocks noGrp="1"/>
          </p:cNvSpPr>
          <p:nvPr>
            <p:ph type="body" idx="4294967295"/>
          </p:nvPr>
        </p:nvSpPr>
        <p:spPr>
          <a:xfrm>
            <a:off x="100" y="4279700"/>
            <a:ext cx="9144000" cy="863700"/>
          </a:xfrm>
          <a:prstGeom prst="rect">
            <a:avLst/>
          </a:prstGeom>
          <a:noFill/>
          <a:ln>
            <a:noFill/>
          </a:ln>
        </p:spPr>
        <p:txBody>
          <a:bodyPr spcFirstLastPara="1" wrap="square" lIns="0" tIns="0" rIns="108000" bIns="72000" anchor="b" anchorCtr="0">
            <a:noAutofit/>
          </a:bodyPr>
          <a:lstStyle/>
          <a:p>
            <a:pPr marL="0" indent="0" algn="r">
              <a:lnSpc>
                <a:spcPct val="114000"/>
              </a:lnSpc>
              <a:spcBef>
                <a:spcPts val="0"/>
              </a:spcBef>
              <a:spcAft>
                <a:spcPts val="0"/>
              </a:spcAft>
              <a:buClr>
                <a:schemeClr val="lt1"/>
              </a:buClr>
              <a:buSzPts val="1400"/>
              <a:buNone/>
            </a:pPr>
            <a:r>
              <a:rPr lang="en-GB" sz="1200" dirty="0">
                <a:solidFill>
                  <a:schemeClr val="lt1"/>
                </a:solidFill>
              </a:rPr>
              <a:t>CC-BY 4.0, https://the-</a:t>
            </a:r>
            <a:r>
              <a:rPr lang="en-GB" sz="1200" dirty="0" err="1">
                <a:solidFill>
                  <a:schemeClr val="lt1"/>
                </a:solidFill>
              </a:rPr>
              <a:t>turing</a:t>
            </a:r>
            <a:r>
              <a:rPr lang="en-GB" sz="1200" dirty="0">
                <a:solidFill>
                  <a:schemeClr val="lt1"/>
                </a:solidFill>
              </a:rPr>
              <a:t>-</a:t>
            </a:r>
            <a:r>
              <a:rPr lang="en-GB" sz="1200" dirty="0" err="1">
                <a:solidFill>
                  <a:schemeClr val="lt1"/>
                </a:solidFill>
              </a:rPr>
              <a:t>way.netlify.app</a:t>
            </a:r>
            <a:r>
              <a:rPr lang="en-GB" sz="1200" dirty="0">
                <a:solidFill>
                  <a:schemeClr val="lt1"/>
                </a:solidFill>
              </a:rPr>
              <a:t>/ethical-research/ethical-</a:t>
            </a:r>
            <a:r>
              <a:rPr lang="en-GB" sz="1200" dirty="0" err="1">
                <a:solidFill>
                  <a:schemeClr val="lt1"/>
                </a:solidFill>
              </a:rPr>
              <a:t>research.html</a:t>
            </a:r>
            <a:r>
              <a:rPr lang="en-GB" sz="1200" dirty="0">
                <a:solidFill>
                  <a:schemeClr val="lt1"/>
                </a:solidFill>
              </a:rPr>
              <a:t>, DOI: 10.5281/zenodo.5083747</a:t>
            </a:r>
            <a:endParaRPr sz="1200" dirty="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6" name="Google Shape;356;p2"/>
          <p:cNvSpPr txBox="1">
            <a:spLocks noGrp="1"/>
          </p:cNvSpPr>
          <p:nvPr>
            <p:ph type="body" idx="4"/>
          </p:nvPr>
        </p:nvSpPr>
        <p:spPr>
          <a:xfrm>
            <a:off x="431800" y="4279697"/>
            <a:ext cx="8712300" cy="863700"/>
          </a:xfrm>
          <a:prstGeom prst="rect">
            <a:avLst/>
          </a:prstGeom>
          <a:noFill/>
          <a:ln>
            <a:noFill/>
          </a:ln>
        </p:spPr>
        <p:txBody>
          <a:bodyPr spcFirstLastPara="1" wrap="square" lIns="0" tIns="0" rIns="108000" bIns="72000" anchor="b" anchorCtr="0">
            <a:noAutofit/>
          </a:bodyPr>
          <a:lstStyle/>
          <a:p>
            <a:pPr marL="0" lvl="0" indent="0"/>
            <a:r>
              <a:rPr lang="en-GB" sz="1200" dirty="0">
                <a:latin typeface="Arial" panose="020B0604020202020204" pitchFamily="34" charset="0"/>
              </a:rPr>
              <a:t>CC-BY 4.0, https://the-</a:t>
            </a:r>
            <a:r>
              <a:rPr lang="en-GB" sz="1200" dirty="0" err="1">
                <a:latin typeface="Arial" panose="020B0604020202020204" pitchFamily="34" charset="0"/>
              </a:rPr>
              <a:t>turing</a:t>
            </a:r>
            <a:r>
              <a:rPr lang="en-GB" sz="1200" dirty="0">
                <a:latin typeface="Arial" panose="020B0604020202020204" pitchFamily="34" charset="0"/>
              </a:rPr>
              <a:t>-</a:t>
            </a:r>
            <a:r>
              <a:rPr lang="en-GB" sz="1200" dirty="0" err="1">
                <a:latin typeface="Arial" panose="020B0604020202020204" pitchFamily="34" charset="0"/>
              </a:rPr>
              <a:t>way.netlify.app</a:t>
            </a:r>
            <a:r>
              <a:rPr lang="en-GB" sz="1200" dirty="0">
                <a:latin typeface="Arial" panose="020B0604020202020204" pitchFamily="34" charset="0"/>
              </a:rPr>
              <a:t>/ethical-research/ethical-</a:t>
            </a:r>
            <a:r>
              <a:rPr lang="en-GB" sz="1200" dirty="0" err="1">
                <a:latin typeface="Arial" panose="020B0604020202020204" pitchFamily="34" charset="0"/>
              </a:rPr>
              <a:t>research.html</a:t>
            </a:r>
            <a:r>
              <a:rPr lang="en-GB" sz="1200" dirty="0">
                <a:latin typeface="Arial" panose="020B0604020202020204" pitchFamily="34" charset="0"/>
              </a:rPr>
              <a:t>, </a:t>
            </a:r>
            <a:r>
              <a:rPr lang="en-GB" sz="1200" dirty="0"/>
              <a:t>DOI: </a:t>
            </a:r>
            <a:r>
              <a:rPr lang="en-GB" sz="1200" dirty="0">
                <a:latin typeface="Arial" panose="020B0604020202020204" pitchFamily="34" charset="0"/>
              </a:rPr>
              <a:t>10.5281/zenodo.</a:t>
            </a:r>
            <a:r>
              <a:rPr lang="en-GB" sz="1200" dirty="0"/>
              <a:t>5083747</a:t>
            </a:r>
          </a:p>
          <a:p>
            <a:pPr marL="0" lvl="0" indent="0"/>
            <a:r>
              <a:rPr lang="en-GB" sz="1200" dirty="0">
                <a:latin typeface="Arial" panose="020B0604020202020204" pitchFamily="34" charset="0"/>
              </a:rPr>
              <a:t>Christopher Burr | Automating Ethics. (2021, February 19https://</a:t>
            </a:r>
            <a:r>
              <a:rPr lang="en-GB" sz="1200" dirty="0" err="1">
                <a:latin typeface="Arial" panose="020B0604020202020204" pitchFamily="34" charset="0"/>
              </a:rPr>
              <a:t>chrisdburr.github.io</a:t>
            </a:r>
            <a:r>
              <a:rPr lang="en-GB" sz="1200" dirty="0">
                <a:latin typeface="Arial" panose="020B0604020202020204" pitchFamily="34" charset="0"/>
              </a:rPr>
              <a:t>/blog/automating-ethics/automating-ethics/</a:t>
            </a:r>
          </a:p>
        </p:txBody>
      </p:sp>
      <p:pic>
        <p:nvPicPr>
          <p:cNvPr id="2" name="Picture 1">
            <a:extLst>
              <a:ext uri="{FF2B5EF4-FFF2-40B4-BE49-F238E27FC236}">
                <a16:creationId xmlns:a16="http://schemas.microsoft.com/office/drawing/2014/main" id="{EDC0A20C-9277-1147-91FE-AA061274E6B6}"/>
              </a:ext>
            </a:extLst>
          </p:cNvPr>
          <p:cNvPicPr>
            <a:picLocks noChangeAspect="1"/>
          </p:cNvPicPr>
          <p:nvPr/>
        </p:nvPicPr>
        <p:blipFill>
          <a:blip r:embed="rId3"/>
          <a:stretch>
            <a:fillRect/>
          </a:stretch>
        </p:blipFill>
        <p:spPr>
          <a:xfrm>
            <a:off x="431800" y="463127"/>
            <a:ext cx="7077364" cy="400553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p7" descr="Diagram&#10;&#10;Description automatically generated"/>
          <p:cNvPicPr preferRelativeResize="0">
            <a:picLocks noGrp="1"/>
          </p:cNvPicPr>
          <p:nvPr>
            <p:ph type="pic" idx="2"/>
          </p:nvPr>
        </p:nvPicPr>
        <p:blipFill rotWithShape="1">
          <a:blip r:embed="rId3">
            <a:alphaModFix/>
          </a:blip>
          <a:srcRect l="4941" r="4939"/>
          <a:stretch/>
        </p:blipFill>
        <p:spPr>
          <a:xfrm>
            <a:off x="3948545" y="475073"/>
            <a:ext cx="4763655" cy="3822700"/>
          </a:xfrm>
          <a:prstGeom prst="rect">
            <a:avLst/>
          </a:prstGeom>
          <a:noFill/>
          <a:ln>
            <a:noFill/>
          </a:ln>
        </p:spPr>
      </p:pic>
      <p:sp>
        <p:nvSpPr>
          <p:cNvPr id="409" name="Google Shape;409;p7"/>
          <p:cNvSpPr txBox="1">
            <a:spLocks noGrp="1"/>
          </p:cNvSpPr>
          <p:nvPr>
            <p:ph type="body" idx="4"/>
          </p:nvPr>
        </p:nvSpPr>
        <p:spPr>
          <a:xfrm>
            <a:off x="431800" y="4279697"/>
            <a:ext cx="8712200" cy="863802"/>
          </a:xfrm>
          <a:prstGeom prst="rect">
            <a:avLst/>
          </a:prstGeom>
          <a:noFill/>
          <a:ln>
            <a:noFill/>
          </a:ln>
        </p:spPr>
        <p:txBody>
          <a:bodyPr spcFirstLastPara="1" wrap="square" lIns="0" tIns="0" rIns="108000" bIns="72000" anchor="b" anchorCtr="0">
            <a:noAutofit/>
          </a:bodyPr>
          <a:lstStyle/>
          <a:p>
            <a:pPr marL="0" indent="0"/>
            <a:r>
              <a:rPr lang="en-GB" sz="1200" dirty="0"/>
              <a:t>CC-BY 4.0, https://the-</a:t>
            </a:r>
            <a:r>
              <a:rPr lang="en-GB" sz="1200" dirty="0" err="1"/>
              <a:t>turing</a:t>
            </a:r>
            <a:r>
              <a:rPr lang="en-GB" sz="1200" dirty="0"/>
              <a:t>-</a:t>
            </a:r>
            <a:r>
              <a:rPr lang="en-GB" sz="1200" dirty="0" err="1"/>
              <a:t>way.netlify.app</a:t>
            </a:r>
            <a:r>
              <a:rPr lang="en-GB" sz="1200" dirty="0"/>
              <a:t>/ethical-research/ethical-</a:t>
            </a:r>
            <a:r>
              <a:rPr lang="en-GB" sz="1200" dirty="0" err="1"/>
              <a:t>research.html</a:t>
            </a:r>
            <a:r>
              <a:rPr lang="en-GB" sz="1200" dirty="0"/>
              <a:t>, DOI: </a:t>
            </a:r>
            <a:r>
              <a:rPr lang="en-GB" sz="1200" dirty="0">
                <a:latin typeface="Arial" panose="020B0604020202020204" pitchFamily="34" charset="0"/>
              </a:rPr>
              <a:t>10.5281/zenodo.</a:t>
            </a:r>
            <a:r>
              <a:rPr lang="en-GB" sz="1200" dirty="0"/>
              <a:t>5083747</a:t>
            </a:r>
          </a:p>
        </p:txBody>
      </p:sp>
      <p:sp>
        <p:nvSpPr>
          <p:cNvPr id="4" name="TextBox 3">
            <a:extLst>
              <a:ext uri="{FF2B5EF4-FFF2-40B4-BE49-F238E27FC236}">
                <a16:creationId xmlns:a16="http://schemas.microsoft.com/office/drawing/2014/main" id="{BD2CB142-1EE8-FB4B-9F21-49231C0017FF}"/>
              </a:ext>
            </a:extLst>
          </p:cNvPr>
          <p:cNvSpPr txBox="1"/>
          <p:nvPr/>
        </p:nvSpPr>
        <p:spPr>
          <a:xfrm>
            <a:off x="431800" y="4461162"/>
            <a:ext cx="8280400" cy="277093"/>
          </a:xfrm>
          <a:prstGeom prst="rect">
            <a:avLst/>
          </a:prstGeom>
          <a:noFill/>
        </p:spPr>
        <p:txBody>
          <a:bodyPr wrap="none" lIns="0" tIns="0" rIns="0" bIns="0" rtlCol="0">
            <a:no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r>
              <a:rPr kumimoji="0" lang="en-GB" sz="1600" b="0" i="0" u="none" strike="noStrike" kern="1200" cap="none" spc="0" normalizeH="0" baseline="0" noProof="0" dirty="0">
                <a:ln>
                  <a:noFill/>
                </a:ln>
                <a:solidFill>
                  <a:schemeClr val="bg1"/>
                </a:solidFill>
                <a:effectLst/>
                <a:uLnTx/>
                <a:uFillTx/>
                <a:latin typeface="+mn-lt"/>
                <a:ea typeface="+mn-ea"/>
                <a:cs typeface="+mn-cs"/>
              </a:rPr>
              <a:t>Core contributors: Laura Carter, Ismael </a:t>
            </a:r>
            <a:r>
              <a:rPr kumimoji="0" lang="en-GB" sz="1600" b="0" i="0" u="none" strike="noStrike" kern="1200" cap="none" spc="0" normalizeH="0" baseline="0" noProof="0" dirty="0" err="1">
                <a:ln>
                  <a:noFill/>
                </a:ln>
                <a:solidFill>
                  <a:schemeClr val="bg1"/>
                </a:solidFill>
                <a:effectLst/>
                <a:uLnTx/>
                <a:uFillTx/>
                <a:latin typeface="+mn-lt"/>
                <a:ea typeface="+mn-ea"/>
                <a:cs typeface="+mn-cs"/>
              </a:rPr>
              <a:t>Kherroubi</a:t>
            </a:r>
            <a:r>
              <a:rPr lang="en-GB" sz="1600" dirty="0">
                <a:solidFill>
                  <a:schemeClr val="bg1"/>
                </a:solidFill>
                <a:latin typeface="+mn-lt"/>
                <a:cs typeface="+mn-cs"/>
              </a:rPr>
              <a:t>-</a:t>
            </a:r>
            <a:r>
              <a:rPr kumimoji="0" lang="en-GB" sz="1600" b="0" i="0" u="none" strike="noStrike" kern="1200" cap="none" spc="0" normalizeH="0" baseline="0" noProof="0" dirty="0">
                <a:ln>
                  <a:noFill/>
                </a:ln>
                <a:solidFill>
                  <a:schemeClr val="bg1"/>
                </a:solidFill>
                <a:effectLst/>
                <a:uLnTx/>
                <a:uFillTx/>
                <a:latin typeface="+mn-lt"/>
                <a:ea typeface="+mn-ea"/>
                <a:cs typeface="+mn-cs"/>
              </a:rPr>
              <a:t>Garcia, Arielle Bennett, Laura </a:t>
            </a:r>
            <a:r>
              <a:rPr kumimoji="0" lang="en-GB" sz="1600" b="0" i="0" u="none" strike="noStrike" kern="1200" cap="none" spc="0" normalizeH="0" baseline="0" noProof="0" dirty="0" err="1">
                <a:ln>
                  <a:noFill/>
                </a:ln>
                <a:solidFill>
                  <a:schemeClr val="bg1"/>
                </a:solidFill>
                <a:effectLst/>
                <a:uLnTx/>
                <a:uFillTx/>
                <a:latin typeface="+mn-lt"/>
                <a:ea typeface="+mn-ea"/>
                <a:cs typeface="+mn-cs"/>
              </a:rPr>
              <a:t>Acion</a:t>
            </a:r>
            <a:r>
              <a:rPr kumimoji="0" lang="en-GB" sz="1600" b="0" i="0" u="none" strike="noStrike" kern="1200" cap="none" spc="0" normalizeH="0" baseline="0" noProof="0" dirty="0">
                <a:ln>
                  <a:noFill/>
                </a:ln>
                <a:solidFill>
                  <a:schemeClr val="bg1"/>
                </a:solidFill>
                <a:effectLst/>
                <a:uLnTx/>
                <a:uFillTx/>
                <a:latin typeface="+mn-lt"/>
                <a:ea typeface="+mn-ea"/>
                <a:cs typeface="+mn-cs"/>
              </a:rPr>
              <a:t> </a:t>
            </a:r>
          </a:p>
        </p:txBody>
      </p:sp>
      <p:pic>
        <p:nvPicPr>
          <p:cNvPr id="2" name="Picture 1">
            <a:extLst>
              <a:ext uri="{FF2B5EF4-FFF2-40B4-BE49-F238E27FC236}">
                <a16:creationId xmlns:a16="http://schemas.microsoft.com/office/drawing/2014/main" id="{96BDF7FF-F595-6C4B-9668-780FF2B52752}"/>
              </a:ext>
            </a:extLst>
          </p:cNvPr>
          <p:cNvPicPr>
            <a:picLocks noChangeAspect="1"/>
          </p:cNvPicPr>
          <p:nvPr/>
        </p:nvPicPr>
        <p:blipFill>
          <a:blip r:embed="rId4"/>
          <a:stretch>
            <a:fillRect/>
          </a:stretch>
        </p:blipFill>
        <p:spPr>
          <a:xfrm>
            <a:off x="351063" y="475074"/>
            <a:ext cx="3471637" cy="38227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2C2AD5-53C7-B64F-8762-62E63C64E623}"/>
              </a:ext>
            </a:extLst>
          </p:cNvPr>
          <p:cNvPicPr>
            <a:picLocks noChangeAspect="1"/>
          </p:cNvPicPr>
          <p:nvPr/>
        </p:nvPicPr>
        <p:blipFill>
          <a:blip r:embed="rId3"/>
          <a:stretch>
            <a:fillRect/>
          </a:stretch>
        </p:blipFill>
        <p:spPr>
          <a:xfrm>
            <a:off x="3740726" y="685798"/>
            <a:ext cx="5093227" cy="3599975"/>
          </a:xfrm>
          <a:prstGeom prst="rect">
            <a:avLst/>
          </a:prstGeom>
        </p:spPr>
      </p:pic>
      <p:sp>
        <p:nvSpPr>
          <p:cNvPr id="7" name="Rectangle 6">
            <a:extLst>
              <a:ext uri="{FF2B5EF4-FFF2-40B4-BE49-F238E27FC236}">
                <a16:creationId xmlns:a16="http://schemas.microsoft.com/office/drawing/2014/main" id="{BE86B1F4-F359-F84A-939B-56D116C58D84}"/>
              </a:ext>
            </a:extLst>
          </p:cNvPr>
          <p:cNvSpPr/>
          <p:nvPr/>
        </p:nvSpPr>
        <p:spPr>
          <a:xfrm>
            <a:off x="318658" y="2018676"/>
            <a:ext cx="3407278" cy="1978106"/>
          </a:xfrm>
          <a:prstGeom prst="rect">
            <a:avLst/>
          </a:prstGeom>
        </p:spPr>
        <p:txBody>
          <a:bodyPr wrap="square">
            <a:spAutoFit/>
          </a:bodyPr>
          <a:lstStyle/>
          <a:p>
            <a:pPr marL="457200" indent="-457200">
              <a:lnSpc>
                <a:spcPts val="3000"/>
              </a:lnSpc>
              <a:buFont typeface="+mj-lt"/>
              <a:buAutoNum type="arabicPeriod"/>
            </a:pPr>
            <a:r>
              <a:rPr lang="en-GB" sz="2000" dirty="0">
                <a:solidFill>
                  <a:schemeClr val="bg1"/>
                </a:solidFill>
              </a:rPr>
              <a:t>Project description</a:t>
            </a:r>
          </a:p>
          <a:p>
            <a:pPr marL="457200" indent="-457200">
              <a:lnSpc>
                <a:spcPts val="3000"/>
              </a:lnSpc>
              <a:buFont typeface="+mj-lt"/>
              <a:buAutoNum type="arabicPeriod"/>
            </a:pPr>
            <a:r>
              <a:rPr lang="en-GB" sz="2000" dirty="0">
                <a:solidFill>
                  <a:schemeClr val="bg1"/>
                </a:solidFill>
              </a:rPr>
              <a:t>Data &amp; Methodology</a:t>
            </a:r>
          </a:p>
          <a:p>
            <a:pPr marL="457200" indent="-457200">
              <a:lnSpc>
                <a:spcPts val="3000"/>
              </a:lnSpc>
              <a:buFont typeface="+mj-lt"/>
              <a:buAutoNum type="arabicPeriod"/>
            </a:pPr>
            <a:r>
              <a:rPr lang="en-GB" sz="2000" dirty="0">
                <a:solidFill>
                  <a:schemeClr val="bg1"/>
                </a:solidFill>
              </a:rPr>
              <a:t>Consent</a:t>
            </a:r>
          </a:p>
          <a:p>
            <a:pPr marL="457200" indent="-457200">
              <a:lnSpc>
                <a:spcPts val="3000"/>
              </a:lnSpc>
              <a:buFont typeface="+mj-lt"/>
              <a:buAutoNum type="arabicPeriod"/>
            </a:pPr>
            <a:r>
              <a:rPr lang="en-GB" sz="2000" dirty="0">
                <a:solidFill>
                  <a:schemeClr val="bg1"/>
                </a:solidFill>
              </a:rPr>
              <a:t>Privacy &amp; Security</a:t>
            </a:r>
          </a:p>
          <a:p>
            <a:pPr marL="457200" indent="-457200">
              <a:lnSpc>
                <a:spcPts val="3000"/>
              </a:lnSpc>
              <a:buFont typeface="+mj-lt"/>
              <a:buAutoNum type="arabicPeriod"/>
            </a:pPr>
            <a:r>
              <a:rPr lang="en-GB" sz="2000" dirty="0">
                <a:solidFill>
                  <a:schemeClr val="bg1"/>
                </a:solidFill>
              </a:rPr>
              <a:t>Societal Consequences</a:t>
            </a:r>
          </a:p>
        </p:txBody>
      </p:sp>
      <p:sp>
        <p:nvSpPr>
          <p:cNvPr id="8" name="Rectangle 7">
            <a:extLst>
              <a:ext uri="{FF2B5EF4-FFF2-40B4-BE49-F238E27FC236}">
                <a16:creationId xmlns:a16="http://schemas.microsoft.com/office/drawing/2014/main" id="{4641779A-FB50-D346-B241-49317A3D7D70}"/>
              </a:ext>
            </a:extLst>
          </p:cNvPr>
          <p:cNvSpPr/>
          <p:nvPr/>
        </p:nvSpPr>
        <p:spPr>
          <a:xfrm>
            <a:off x="351612" y="789708"/>
            <a:ext cx="3139736" cy="861774"/>
          </a:xfrm>
          <a:prstGeom prst="rect">
            <a:avLst/>
          </a:prstGeom>
        </p:spPr>
        <p:txBody>
          <a:bodyPr wrap="square">
            <a:spAutoFit/>
          </a:bodyPr>
          <a:lstStyle/>
          <a:p>
            <a:pPr>
              <a:lnSpc>
                <a:spcPts val="3000"/>
              </a:lnSpc>
            </a:pPr>
            <a:r>
              <a:rPr lang="en-GB" sz="2800" b="1" dirty="0">
                <a:solidFill>
                  <a:schemeClr val="bg1"/>
                </a:solidFill>
              </a:rPr>
              <a:t>Areas of ethical concerns:</a:t>
            </a:r>
          </a:p>
        </p:txBody>
      </p:sp>
      <p:pic>
        <p:nvPicPr>
          <p:cNvPr id="9" name="Picture 8">
            <a:extLst>
              <a:ext uri="{FF2B5EF4-FFF2-40B4-BE49-F238E27FC236}">
                <a16:creationId xmlns:a16="http://schemas.microsoft.com/office/drawing/2014/main" id="{ADC38B92-775D-F746-BF92-E28A7B6CBE0F}"/>
              </a:ext>
            </a:extLst>
          </p:cNvPr>
          <p:cNvPicPr>
            <a:picLocks noChangeAspect="1"/>
          </p:cNvPicPr>
          <p:nvPr/>
        </p:nvPicPr>
        <p:blipFill>
          <a:blip r:embed="rId4"/>
          <a:stretch>
            <a:fillRect/>
          </a:stretch>
        </p:blipFill>
        <p:spPr>
          <a:xfrm>
            <a:off x="6892004" y="3658759"/>
            <a:ext cx="1803400" cy="596900"/>
          </a:xfrm>
          <a:prstGeom prst="rect">
            <a:avLst/>
          </a:prstGeom>
          <a:effectLst>
            <a:outerShdw blurRad="514201" dist="50800" dir="5400000" algn="ctr" rotWithShape="0">
              <a:srgbClr val="000000">
                <a:alpha val="43137"/>
              </a:srgbClr>
            </a:outerShdw>
          </a:effectLst>
        </p:spPr>
      </p:pic>
      <p:sp>
        <p:nvSpPr>
          <p:cNvPr id="10" name="Google Shape;409;p7">
            <a:extLst>
              <a:ext uri="{FF2B5EF4-FFF2-40B4-BE49-F238E27FC236}">
                <a16:creationId xmlns:a16="http://schemas.microsoft.com/office/drawing/2014/main" id="{DE80FB17-CD62-FE4F-8C1E-7106E5F8D1FF}"/>
              </a:ext>
            </a:extLst>
          </p:cNvPr>
          <p:cNvSpPr txBox="1">
            <a:spLocks/>
          </p:cNvSpPr>
          <p:nvPr/>
        </p:nvSpPr>
        <p:spPr>
          <a:xfrm>
            <a:off x="431800" y="4279697"/>
            <a:ext cx="8712200" cy="863802"/>
          </a:xfrm>
          <a:prstGeom prst="rect">
            <a:avLst/>
          </a:prstGeom>
          <a:noFill/>
          <a:ln>
            <a:noFill/>
          </a:ln>
        </p:spPr>
        <p:txBody>
          <a:bodyPr spcFirstLastPara="1" vert="horz" wrap="square" lIns="0" tIns="0" rIns="108000" bIns="72000" rtlCol="0" anchor="b" anchorCtr="0">
            <a:noAutofit/>
          </a:bodyPr>
          <a:lstStyle>
            <a:lvl1pPr marL="457200" marR="0" lvl="0" indent="-228600" algn="r" defTabSz="914400" rtl="0" eaLnBrk="0" fontAlgn="base" latinLnBrk="0" hangingPunct="0">
              <a:lnSpc>
                <a:spcPct val="114000"/>
              </a:lnSpc>
              <a:spcBef>
                <a:spcPts val="0"/>
              </a:spcBef>
              <a:spcAft>
                <a:spcPts val="0"/>
              </a:spcAft>
              <a:buClr>
                <a:schemeClr val="lt1"/>
              </a:buClr>
              <a:buSzPts val="1400"/>
              <a:buFont typeface="Arial" panose="020B0604020202020204" pitchFamily="34" charset="0"/>
              <a:buNone/>
              <a:tabLst/>
              <a:defRPr sz="1400" b="0" kern="1200">
                <a:solidFill>
                  <a:schemeClr val="lt1"/>
                </a:solidFill>
                <a:latin typeface="+mn-lt"/>
                <a:ea typeface="+mn-ea"/>
                <a:cs typeface="+mn-cs"/>
              </a:defRPr>
            </a:lvl1pPr>
            <a:lvl2pPr marL="914400" lvl="1" indent="-228600" algn="l" rtl="0" eaLnBrk="0" fontAlgn="base" hangingPunct="0">
              <a:lnSpc>
                <a:spcPct val="100000"/>
              </a:lnSpc>
              <a:spcBef>
                <a:spcPts val="0"/>
              </a:spcBef>
              <a:spcAft>
                <a:spcPts val="0"/>
              </a:spcAft>
              <a:buClr>
                <a:schemeClr val="dk1"/>
              </a:buClr>
              <a:buSzPts val="1200"/>
              <a:buFont typeface="Arial" panose="020B0604020202020204" pitchFamily="34" charset="0"/>
              <a:buNone/>
              <a:defRPr sz="1200" kern="1200">
                <a:solidFill>
                  <a:schemeClr val="tx1"/>
                </a:solidFill>
                <a:latin typeface="+mn-lt"/>
                <a:ea typeface="+mn-ea"/>
                <a:cs typeface="+mn-cs"/>
              </a:defRPr>
            </a:lvl2pPr>
            <a:lvl3pPr marL="1371600" lvl="2" indent="-304800" algn="l" rtl="0" eaLnBrk="0" fontAlgn="base" hangingPunct="0">
              <a:lnSpc>
                <a:spcPct val="100000"/>
              </a:lnSpc>
              <a:spcBef>
                <a:spcPts val="0"/>
              </a:spcBef>
              <a:spcAft>
                <a:spcPts val="0"/>
              </a:spcAft>
              <a:buClr>
                <a:schemeClr val="dk1"/>
              </a:buClr>
              <a:buSzPts val="1200"/>
              <a:buFont typeface="Arial" panose="020B0604020202020204" pitchFamily="34" charset="0"/>
              <a:buChar char="–"/>
              <a:defRPr sz="1200" kern="1200">
                <a:solidFill>
                  <a:schemeClr val="tx1"/>
                </a:solidFill>
                <a:latin typeface="+mn-lt"/>
                <a:ea typeface="+mn-ea"/>
                <a:cs typeface="+mn-cs"/>
              </a:defRPr>
            </a:lvl3pPr>
            <a:lvl4pPr marL="1828800" lvl="3" indent="-304800" algn="l" rtl="0" eaLnBrk="0" fontAlgn="base" hangingPunct="0">
              <a:lnSpc>
                <a:spcPct val="100000"/>
              </a:lnSpc>
              <a:spcBef>
                <a:spcPts val="0"/>
              </a:spcBef>
              <a:spcAft>
                <a:spcPts val="0"/>
              </a:spcAft>
              <a:buClr>
                <a:schemeClr val="dk1"/>
              </a:buClr>
              <a:buSzPts val="1200"/>
              <a:buFont typeface="Arial" panose="020B0604020202020204" pitchFamily="34" charset="0"/>
              <a:buChar char="–"/>
              <a:defRPr sz="1200" kern="1200">
                <a:solidFill>
                  <a:schemeClr val="tx1"/>
                </a:solidFill>
                <a:latin typeface="+mn-lt"/>
                <a:ea typeface="+mn-ea"/>
                <a:cs typeface="+mn-cs"/>
              </a:defRPr>
            </a:lvl4pPr>
            <a:lvl5pPr marL="2286000" lvl="4" indent="-304800" algn="l" rtl="0" eaLnBrk="0" fontAlgn="base" hangingPunct="0">
              <a:lnSpc>
                <a:spcPct val="100000"/>
              </a:lnSpc>
              <a:spcBef>
                <a:spcPts val="0"/>
              </a:spcBef>
              <a:spcAft>
                <a:spcPts val="0"/>
              </a:spcAft>
              <a:buClr>
                <a:schemeClr val="dk1"/>
              </a:buClr>
              <a:buSzPts val="1200"/>
              <a:buFont typeface="Arial" panose="020B0604020202020204" pitchFamily="34" charset="0"/>
              <a:buChar char="–"/>
              <a:defRPr sz="1200" kern="1200">
                <a:solidFill>
                  <a:schemeClr val="tx1"/>
                </a:solidFill>
                <a:latin typeface="+mn-lt"/>
                <a:ea typeface="+mn-ea"/>
                <a:cs typeface="+mn-cs"/>
              </a:defRPr>
            </a:lvl5pPr>
            <a:lvl6pPr marL="2743200" lvl="5" indent="-342900" algn="l" defTabSz="914400" rtl="0" eaLnBrk="1" latinLnBrk="0" hangingPunct="1">
              <a:lnSpc>
                <a:spcPct val="100000"/>
              </a:lnSpc>
              <a:spcBef>
                <a:spcPts val="0"/>
              </a:spcBef>
              <a:spcAft>
                <a:spcPts val="0"/>
              </a:spcAft>
              <a:buClr>
                <a:schemeClr val="dk1"/>
              </a:buClr>
              <a:buSzPts val="1800"/>
              <a:buFont typeface="Arial" panose="020B0604020202020204" pitchFamily="34" charset="0"/>
              <a:buChar char="–"/>
              <a:defRPr sz="2100" kern="1200">
                <a:solidFill>
                  <a:schemeClr val="tx1"/>
                </a:solidFill>
                <a:latin typeface="+mn-lt"/>
                <a:ea typeface="+mn-ea"/>
                <a:cs typeface="+mn-cs"/>
              </a:defRPr>
            </a:lvl6pPr>
            <a:lvl7pPr marL="3200400" lvl="6" indent="-342900" algn="l" defTabSz="914400" rtl="0" eaLnBrk="1" latinLnBrk="0" hangingPunct="1">
              <a:lnSpc>
                <a:spcPct val="100000"/>
              </a:lnSpc>
              <a:spcBef>
                <a:spcPts val="0"/>
              </a:spcBef>
              <a:spcAft>
                <a:spcPts val="0"/>
              </a:spcAft>
              <a:buClr>
                <a:schemeClr val="dk1"/>
              </a:buClr>
              <a:buSzPts val="1800"/>
              <a:buFont typeface="Arial" panose="020B0604020202020204" pitchFamily="34" charset="0"/>
              <a:buChar char="–"/>
              <a:defRPr sz="2100" kern="1200">
                <a:solidFill>
                  <a:schemeClr val="tx1"/>
                </a:solidFill>
                <a:latin typeface="+mn-lt"/>
                <a:ea typeface="+mn-ea"/>
                <a:cs typeface="+mn-cs"/>
              </a:defRPr>
            </a:lvl7pPr>
            <a:lvl8pPr marL="3657600" lvl="7" indent="-342900" algn="l" defTabSz="914400" rtl="0" eaLnBrk="1" latinLnBrk="0" hangingPunct="1">
              <a:lnSpc>
                <a:spcPct val="100000"/>
              </a:lnSpc>
              <a:spcBef>
                <a:spcPts val="36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8pPr>
            <a:lvl9pPr marL="4114800" lvl="8" indent="-342900" algn="l" defTabSz="914400" rtl="0" eaLnBrk="1" latinLnBrk="0" hangingPunct="1">
              <a:lnSpc>
                <a:spcPct val="100000"/>
              </a:lnSpc>
              <a:spcBef>
                <a:spcPts val="36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9pPr>
          </a:lstStyle>
          <a:p>
            <a:pPr marL="0" indent="0"/>
            <a:r>
              <a:rPr lang="en-GB" sz="1200" dirty="0"/>
              <a:t>CC-BY 4.0, https://the-</a:t>
            </a:r>
            <a:r>
              <a:rPr lang="en-GB" sz="1200" dirty="0" err="1"/>
              <a:t>turing</a:t>
            </a:r>
            <a:r>
              <a:rPr lang="en-GB" sz="1200" dirty="0"/>
              <a:t>-</a:t>
            </a:r>
            <a:r>
              <a:rPr lang="en-GB" sz="1200" dirty="0" err="1"/>
              <a:t>way.netlify.app</a:t>
            </a:r>
            <a:r>
              <a:rPr lang="en-GB" sz="1200" dirty="0"/>
              <a:t>/ethical-research/ethics-case-</a:t>
            </a:r>
            <a:r>
              <a:rPr lang="en-GB" sz="1200" dirty="0" err="1"/>
              <a:t>study.html</a:t>
            </a:r>
            <a:r>
              <a:rPr lang="en-GB" sz="1200" dirty="0"/>
              <a:t>, DOI: </a:t>
            </a:r>
            <a:r>
              <a:rPr lang="en-GB" sz="1200" dirty="0">
                <a:latin typeface="Arial" panose="020B0604020202020204" pitchFamily="34" charset="0"/>
              </a:rPr>
              <a:t>10.5281/zenodo.</a:t>
            </a:r>
            <a:r>
              <a:rPr lang="en-GB" sz="1200" dirty="0"/>
              <a:t>5083747</a:t>
            </a:r>
          </a:p>
          <a:p>
            <a:pPr marL="0" indent="0"/>
            <a:r>
              <a:rPr lang="en-GB" sz="1200" dirty="0"/>
              <a:t>Owen, R., &amp; </a:t>
            </a:r>
            <a:r>
              <a:rPr lang="en-GB" sz="1200" dirty="0" err="1"/>
              <a:t>Pansera</a:t>
            </a:r>
            <a:r>
              <a:rPr lang="en-GB" sz="1200" dirty="0"/>
              <a:t>, M. (2019). Responsible Innovation and Responsible Research and Innovation.</a:t>
            </a:r>
          </a:p>
        </p:txBody>
      </p:sp>
    </p:spTree>
    <p:extLst>
      <p:ext uri="{BB962C8B-B14F-4D97-AF65-F5344CB8AC3E}">
        <p14:creationId xmlns:p14="http://schemas.microsoft.com/office/powerpoint/2010/main" val="999333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5" name="Google Shape;425;gd4dbcd06de_0_47"/>
          <p:cNvSpPr txBox="1"/>
          <p:nvPr/>
        </p:nvSpPr>
        <p:spPr>
          <a:xfrm>
            <a:off x="332510" y="4279697"/>
            <a:ext cx="8811490" cy="863802"/>
          </a:xfrm>
          <a:prstGeom prst="rect">
            <a:avLst/>
          </a:prstGeom>
          <a:noFill/>
          <a:ln>
            <a:noFill/>
          </a:ln>
        </p:spPr>
        <p:txBody>
          <a:bodyPr spcFirstLastPara="1" wrap="square" lIns="0" tIns="0" rIns="108000" bIns="72000" anchor="b" anchorCtr="0">
            <a:noAutofit/>
          </a:bodyPr>
          <a:lstStyle/>
          <a:p>
            <a:pPr lvl="0" algn="r">
              <a:lnSpc>
                <a:spcPct val="114000"/>
              </a:lnSpc>
              <a:spcBef>
                <a:spcPts val="0"/>
              </a:spcBef>
              <a:spcAft>
                <a:spcPts val="0"/>
              </a:spcAft>
              <a:buClr>
                <a:schemeClr val="lt1"/>
              </a:buClr>
              <a:buSzPts val="1400"/>
            </a:pPr>
            <a:r>
              <a:rPr lang="en-GB" sz="1200" dirty="0">
                <a:solidFill>
                  <a:schemeClr val="lt1"/>
                </a:solidFill>
                <a:latin typeface="Arial"/>
                <a:ea typeface="Arial"/>
                <a:cs typeface="Arial"/>
                <a:sym typeface="Arial"/>
              </a:rPr>
              <a:t>https://the-</a:t>
            </a:r>
            <a:r>
              <a:rPr lang="en-GB" sz="1200" dirty="0" err="1">
                <a:solidFill>
                  <a:schemeClr val="lt1"/>
                </a:solidFill>
                <a:latin typeface="Arial"/>
                <a:ea typeface="Arial"/>
                <a:cs typeface="Arial"/>
                <a:sym typeface="Arial"/>
              </a:rPr>
              <a:t>turing</a:t>
            </a:r>
            <a:r>
              <a:rPr lang="en-GB" sz="1200" dirty="0">
                <a:solidFill>
                  <a:schemeClr val="lt1"/>
                </a:solidFill>
                <a:latin typeface="Arial"/>
                <a:ea typeface="Arial"/>
                <a:cs typeface="Arial"/>
                <a:sym typeface="Arial"/>
              </a:rPr>
              <a:t>-</a:t>
            </a:r>
            <a:r>
              <a:rPr lang="en-GB" sz="1200" dirty="0" err="1">
                <a:solidFill>
                  <a:schemeClr val="lt1"/>
                </a:solidFill>
                <a:latin typeface="Arial"/>
                <a:ea typeface="Arial"/>
                <a:cs typeface="Arial"/>
                <a:sym typeface="Arial"/>
              </a:rPr>
              <a:t>way.netlify.app</a:t>
            </a:r>
            <a:r>
              <a:rPr lang="en-GB" sz="1200" dirty="0">
                <a:solidFill>
                  <a:schemeClr val="lt1"/>
                </a:solidFill>
                <a:latin typeface="Arial"/>
                <a:ea typeface="Arial"/>
                <a:cs typeface="Arial"/>
                <a:sym typeface="Arial"/>
              </a:rPr>
              <a:t>/ethical-research/law-</a:t>
            </a:r>
            <a:r>
              <a:rPr lang="en-GB" sz="1200" dirty="0" err="1">
                <a:solidFill>
                  <a:schemeClr val="lt1"/>
                </a:solidFill>
                <a:latin typeface="Arial"/>
                <a:ea typeface="Arial"/>
                <a:cs typeface="Arial"/>
                <a:sym typeface="Arial"/>
              </a:rPr>
              <a:t>policy.html</a:t>
            </a:r>
            <a:r>
              <a:rPr lang="en-GB" sz="1200" dirty="0">
                <a:solidFill>
                  <a:schemeClr val="lt1"/>
                </a:solidFill>
                <a:latin typeface="Arial"/>
                <a:ea typeface="Arial"/>
                <a:cs typeface="Arial"/>
                <a:sym typeface="Arial"/>
              </a:rPr>
              <a:t>, The Universal Declaration of Human Rights at 70: Putting Human Rights at the Heart of the Design, Development and Deployment of Artificial Intelligence - HRBDT. (2019)</a:t>
            </a:r>
          </a:p>
        </p:txBody>
      </p:sp>
      <p:sp>
        <p:nvSpPr>
          <p:cNvPr id="426" name="Google Shape;426;gd4dbcd06de_0_47"/>
          <p:cNvSpPr/>
          <p:nvPr/>
        </p:nvSpPr>
        <p:spPr>
          <a:xfrm>
            <a:off x="466666" y="959782"/>
            <a:ext cx="3828243" cy="186508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GB" sz="2400" i="1" u="none" strike="noStrike" cap="none" dirty="0">
                <a:solidFill>
                  <a:schemeClr val="lt1"/>
                </a:solidFill>
                <a:latin typeface="Arial"/>
                <a:ea typeface="Arial"/>
                <a:cs typeface="Arial"/>
                <a:sym typeface="Arial"/>
              </a:rPr>
              <a:t>Researchers and data scientists should ensure that they respect, protect, and fulfil human rights.</a:t>
            </a:r>
            <a:endParaRPr i="1" dirty="0"/>
          </a:p>
        </p:txBody>
      </p:sp>
      <p:pic>
        <p:nvPicPr>
          <p:cNvPr id="2" name="Picture 1">
            <a:extLst>
              <a:ext uri="{FF2B5EF4-FFF2-40B4-BE49-F238E27FC236}">
                <a16:creationId xmlns:a16="http://schemas.microsoft.com/office/drawing/2014/main" id="{4857A88B-E3C1-424D-9D67-5BEE56132551}"/>
              </a:ext>
            </a:extLst>
          </p:cNvPr>
          <p:cNvPicPr>
            <a:picLocks noChangeAspect="1"/>
          </p:cNvPicPr>
          <p:nvPr/>
        </p:nvPicPr>
        <p:blipFill>
          <a:blip r:embed="rId3"/>
          <a:stretch>
            <a:fillRect/>
          </a:stretch>
        </p:blipFill>
        <p:spPr>
          <a:xfrm>
            <a:off x="466666" y="2964903"/>
            <a:ext cx="6219536" cy="1361144"/>
          </a:xfrm>
          <a:prstGeom prst="rect">
            <a:avLst/>
          </a:prstGeom>
        </p:spPr>
      </p:pic>
      <p:pic>
        <p:nvPicPr>
          <p:cNvPr id="424" name="Google Shape;424;gd4dbcd06de_0_47" descr="Text, whiteboard&#10;&#10;Description automatically generated"/>
          <p:cNvPicPr preferRelativeResize="0"/>
          <p:nvPr/>
        </p:nvPicPr>
        <p:blipFill rotWithShape="1">
          <a:blip r:embed="rId4">
            <a:alphaModFix/>
          </a:blip>
          <a:srcRect/>
          <a:stretch/>
        </p:blipFill>
        <p:spPr>
          <a:xfrm>
            <a:off x="4650968" y="253886"/>
            <a:ext cx="4140200" cy="2981238"/>
          </a:xfrm>
          <a:prstGeom prst="rect">
            <a:avLst/>
          </a:prstGeom>
          <a:noFill/>
          <a:ln>
            <a:noFill/>
          </a:ln>
        </p:spPr>
      </p:pic>
      <p:pic>
        <p:nvPicPr>
          <p:cNvPr id="3" name="Picture 2">
            <a:extLst>
              <a:ext uri="{FF2B5EF4-FFF2-40B4-BE49-F238E27FC236}">
                <a16:creationId xmlns:a16="http://schemas.microsoft.com/office/drawing/2014/main" id="{09754590-750E-E542-B099-47A299BB0AB2}"/>
              </a:ext>
            </a:extLst>
          </p:cNvPr>
          <p:cNvPicPr>
            <a:picLocks noChangeAspect="1"/>
          </p:cNvPicPr>
          <p:nvPr/>
        </p:nvPicPr>
        <p:blipFill rotWithShape="1">
          <a:blip r:embed="rId5"/>
          <a:srcRect r="17368" b="4833"/>
          <a:stretch/>
        </p:blipFill>
        <p:spPr>
          <a:xfrm>
            <a:off x="6835531" y="3490618"/>
            <a:ext cx="1872100" cy="586695"/>
          </a:xfrm>
          <a:prstGeom prst="rect">
            <a:avLst/>
          </a:prstGeom>
          <a:effectLst>
            <a:outerShdw blurRad="687982" dist="50800" dir="5400000" algn="ctr" rotWithShape="0">
              <a:srgbClr val="000000">
                <a:alpha val="43137"/>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8"/>
          <p:cNvSpPr txBox="1">
            <a:spLocks noGrp="1"/>
          </p:cNvSpPr>
          <p:nvPr>
            <p:ph type="body" idx="4"/>
          </p:nvPr>
        </p:nvSpPr>
        <p:spPr>
          <a:xfrm>
            <a:off x="431800" y="4279697"/>
            <a:ext cx="8712200" cy="863802"/>
          </a:xfrm>
          <a:prstGeom prst="rect">
            <a:avLst/>
          </a:prstGeom>
          <a:noFill/>
          <a:ln>
            <a:noFill/>
          </a:ln>
        </p:spPr>
        <p:txBody>
          <a:bodyPr spcFirstLastPara="1" wrap="square" lIns="0" tIns="0" rIns="108000" bIns="72000" anchor="b" anchorCtr="0">
            <a:noAutofit/>
          </a:bodyPr>
          <a:lstStyle/>
          <a:p>
            <a:pPr lvl="0"/>
            <a:r>
              <a:rPr lang="en-GB" sz="1200" dirty="0">
                <a:ea typeface="Arial"/>
                <a:cs typeface="Arial"/>
                <a:sym typeface="Arial"/>
              </a:rPr>
              <a:t>CC-BY 4.0, https://the-</a:t>
            </a:r>
            <a:r>
              <a:rPr lang="en-GB" sz="1200" dirty="0" err="1">
                <a:ea typeface="Arial"/>
                <a:cs typeface="Arial"/>
                <a:sym typeface="Arial"/>
              </a:rPr>
              <a:t>turing</a:t>
            </a:r>
            <a:r>
              <a:rPr lang="en-GB" sz="1200" dirty="0">
                <a:ea typeface="Arial"/>
                <a:cs typeface="Arial"/>
                <a:sym typeface="Arial"/>
              </a:rPr>
              <a:t>-</a:t>
            </a:r>
            <a:r>
              <a:rPr lang="en-GB" sz="1200" dirty="0" err="1">
                <a:ea typeface="Arial"/>
                <a:cs typeface="Arial"/>
                <a:sym typeface="Arial"/>
              </a:rPr>
              <a:t>way.netlify.app</a:t>
            </a:r>
            <a:r>
              <a:rPr lang="en-GB" sz="1200" dirty="0">
                <a:ea typeface="Arial"/>
                <a:cs typeface="Arial"/>
                <a:sym typeface="Arial"/>
              </a:rPr>
              <a:t>/ethical-research/</a:t>
            </a:r>
            <a:r>
              <a:rPr lang="en-GB" sz="1200" dirty="0" err="1">
                <a:ea typeface="Arial"/>
                <a:cs typeface="Arial"/>
                <a:sym typeface="Arial"/>
              </a:rPr>
              <a:t>activism.html</a:t>
            </a:r>
            <a:r>
              <a:rPr lang="en-GB" sz="1200" dirty="0">
                <a:ea typeface="Arial"/>
                <a:cs typeface="Arial"/>
                <a:sym typeface="Arial"/>
              </a:rPr>
              <a:t>, </a:t>
            </a:r>
            <a:r>
              <a:rPr lang="en-GB" sz="1200" dirty="0"/>
              <a:t>DOI: </a:t>
            </a:r>
            <a:r>
              <a:rPr lang="en-GB" sz="1200" dirty="0">
                <a:latin typeface="Arial" panose="020B0604020202020204" pitchFamily="34" charset="0"/>
              </a:rPr>
              <a:t>10.5281/zenodo.</a:t>
            </a:r>
            <a:r>
              <a:rPr lang="en-GB" sz="1200" dirty="0"/>
              <a:t>5083747</a:t>
            </a:r>
            <a:endParaRPr lang="en-GB" sz="1200" dirty="0">
              <a:ea typeface="Arial"/>
              <a:cs typeface="Arial"/>
              <a:sym typeface="Arial"/>
            </a:endParaRPr>
          </a:p>
        </p:txBody>
      </p:sp>
      <p:pic>
        <p:nvPicPr>
          <p:cNvPr id="6" name="Picture 5">
            <a:extLst>
              <a:ext uri="{FF2B5EF4-FFF2-40B4-BE49-F238E27FC236}">
                <a16:creationId xmlns:a16="http://schemas.microsoft.com/office/drawing/2014/main" id="{41A8020B-EB1F-5E4F-AA79-F04BC915C148}"/>
              </a:ext>
            </a:extLst>
          </p:cNvPr>
          <p:cNvPicPr>
            <a:picLocks noChangeAspect="1"/>
          </p:cNvPicPr>
          <p:nvPr/>
        </p:nvPicPr>
        <p:blipFill>
          <a:blip r:embed="rId3"/>
          <a:stretch>
            <a:fillRect/>
          </a:stretch>
        </p:blipFill>
        <p:spPr>
          <a:xfrm>
            <a:off x="304801" y="191630"/>
            <a:ext cx="5591966" cy="3132875"/>
          </a:xfrm>
          <a:prstGeom prst="rect">
            <a:avLst/>
          </a:prstGeom>
        </p:spPr>
      </p:pic>
      <p:pic>
        <p:nvPicPr>
          <p:cNvPr id="3" name="Picture 2">
            <a:extLst>
              <a:ext uri="{FF2B5EF4-FFF2-40B4-BE49-F238E27FC236}">
                <a16:creationId xmlns:a16="http://schemas.microsoft.com/office/drawing/2014/main" id="{59335515-AED5-444B-96BF-31D02D922080}"/>
              </a:ext>
            </a:extLst>
          </p:cNvPr>
          <p:cNvPicPr>
            <a:picLocks noChangeAspect="1"/>
          </p:cNvPicPr>
          <p:nvPr/>
        </p:nvPicPr>
        <p:blipFill rotWithShape="1">
          <a:blip r:embed="rId4"/>
          <a:srcRect l="1636" t="33571" r="49096"/>
          <a:stretch/>
        </p:blipFill>
        <p:spPr>
          <a:xfrm>
            <a:off x="6228773" y="845747"/>
            <a:ext cx="2070099" cy="1358636"/>
          </a:xfrm>
          <a:prstGeom prst="rect">
            <a:avLst/>
          </a:prstGeom>
          <a:effectLst>
            <a:outerShdw blurRad="358526" dist="50800" dir="5400000" algn="ctr" rotWithShape="0">
              <a:srgbClr val="000000">
                <a:alpha val="43137"/>
              </a:srgbClr>
            </a:outerShdw>
          </a:effectLst>
        </p:spPr>
      </p:pic>
      <p:pic>
        <p:nvPicPr>
          <p:cNvPr id="8" name="Picture 7">
            <a:extLst>
              <a:ext uri="{FF2B5EF4-FFF2-40B4-BE49-F238E27FC236}">
                <a16:creationId xmlns:a16="http://schemas.microsoft.com/office/drawing/2014/main" id="{5FCD2BB9-3022-3743-B6FD-5E170D9A26E2}"/>
              </a:ext>
            </a:extLst>
          </p:cNvPr>
          <p:cNvPicPr>
            <a:picLocks noChangeAspect="1"/>
          </p:cNvPicPr>
          <p:nvPr/>
        </p:nvPicPr>
        <p:blipFill rotWithShape="1">
          <a:blip r:embed="rId5"/>
          <a:srcRect t="10143" r="6359"/>
          <a:stretch/>
        </p:blipFill>
        <p:spPr>
          <a:xfrm>
            <a:off x="4350327" y="2538979"/>
            <a:ext cx="4488872" cy="2269924"/>
          </a:xfrm>
          <a:prstGeom prst="rect">
            <a:avLst/>
          </a:prstGeom>
          <a:effectLst>
            <a:outerShdw blurRad="599926" dist="50800" dir="5400000" algn="ctr" rotWithShape="0">
              <a:srgbClr val="000000">
                <a:alpha val="43137"/>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9" name="Picture 8">
            <a:extLst>
              <a:ext uri="{FF2B5EF4-FFF2-40B4-BE49-F238E27FC236}">
                <a16:creationId xmlns:a16="http://schemas.microsoft.com/office/drawing/2014/main" id="{EC8808C6-2F57-EC45-9B9F-B39FB2E385F4}"/>
              </a:ext>
            </a:extLst>
          </p:cNvPr>
          <p:cNvPicPr>
            <a:picLocks noChangeAspect="1"/>
          </p:cNvPicPr>
          <p:nvPr/>
        </p:nvPicPr>
        <p:blipFill rotWithShape="1">
          <a:blip r:embed="rId3"/>
          <a:srcRect l="2879" t="23292" r="84171"/>
          <a:stretch/>
        </p:blipFill>
        <p:spPr>
          <a:xfrm>
            <a:off x="3919648" y="375388"/>
            <a:ext cx="1054822" cy="1243461"/>
          </a:xfrm>
          <a:prstGeom prst="rect">
            <a:avLst/>
          </a:prstGeom>
        </p:spPr>
      </p:pic>
      <p:sp>
        <p:nvSpPr>
          <p:cNvPr id="425" name="Google Shape;425;gd4dbcd06de_0_47"/>
          <p:cNvSpPr txBox="1"/>
          <p:nvPr/>
        </p:nvSpPr>
        <p:spPr>
          <a:xfrm>
            <a:off x="0" y="4279697"/>
            <a:ext cx="8975436" cy="863802"/>
          </a:xfrm>
          <a:prstGeom prst="rect">
            <a:avLst/>
          </a:prstGeom>
          <a:noFill/>
          <a:ln>
            <a:noFill/>
          </a:ln>
        </p:spPr>
        <p:txBody>
          <a:bodyPr spcFirstLastPara="1" wrap="square" lIns="0" tIns="0" rIns="108000" bIns="72000" anchor="b" anchorCtr="0">
            <a:noAutofit/>
          </a:bodyPr>
          <a:lstStyle/>
          <a:p>
            <a:pPr algn="r">
              <a:lnSpc>
                <a:spcPct val="114000"/>
              </a:lnSpc>
              <a:spcBef>
                <a:spcPts val="0"/>
              </a:spcBef>
              <a:spcAft>
                <a:spcPts val="0"/>
              </a:spcAft>
              <a:buClr>
                <a:schemeClr val="lt1"/>
              </a:buClr>
              <a:buSzPts val="1400"/>
            </a:pPr>
            <a:r>
              <a:rPr lang="en-GB" sz="1200" dirty="0">
                <a:solidFill>
                  <a:schemeClr val="bg1"/>
                </a:solidFill>
              </a:rPr>
              <a:t>The Turing Way GitHub issue: https://</a:t>
            </a:r>
            <a:r>
              <a:rPr lang="en-GB" sz="1200" dirty="0" err="1">
                <a:solidFill>
                  <a:schemeClr val="bg1"/>
                </a:solidFill>
              </a:rPr>
              <a:t>github.com</a:t>
            </a:r>
            <a:r>
              <a:rPr lang="en-GB" sz="1200" dirty="0">
                <a:solidFill>
                  <a:schemeClr val="bg1"/>
                </a:solidFill>
              </a:rPr>
              <a:t>/</a:t>
            </a:r>
            <a:r>
              <a:rPr lang="en-GB" sz="1200" dirty="0" err="1">
                <a:solidFill>
                  <a:schemeClr val="bg1"/>
                </a:solidFill>
              </a:rPr>
              <a:t>alan</a:t>
            </a:r>
            <a:r>
              <a:rPr lang="en-GB" sz="1200" dirty="0">
                <a:solidFill>
                  <a:schemeClr val="bg1"/>
                </a:solidFill>
              </a:rPr>
              <a:t>-</a:t>
            </a:r>
            <a:r>
              <a:rPr lang="en-GB" sz="1200" dirty="0" err="1">
                <a:solidFill>
                  <a:schemeClr val="bg1"/>
                </a:solidFill>
              </a:rPr>
              <a:t>turing</a:t>
            </a:r>
            <a:r>
              <a:rPr lang="en-GB" sz="1200" dirty="0">
                <a:solidFill>
                  <a:schemeClr val="bg1"/>
                </a:solidFill>
              </a:rPr>
              <a:t>-institute/the-</a:t>
            </a:r>
            <a:r>
              <a:rPr lang="en-GB" sz="1200" dirty="0" err="1">
                <a:solidFill>
                  <a:schemeClr val="bg1"/>
                </a:solidFill>
              </a:rPr>
              <a:t>turing</a:t>
            </a:r>
            <a:r>
              <a:rPr lang="en-GB" sz="1200" dirty="0">
                <a:solidFill>
                  <a:schemeClr val="bg1"/>
                </a:solidFill>
              </a:rPr>
              <a:t>-way/issues/1919 ,</a:t>
            </a:r>
          </a:p>
          <a:p>
            <a:pPr algn="r">
              <a:lnSpc>
                <a:spcPct val="114000"/>
              </a:lnSpc>
              <a:spcBef>
                <a:spcPts val="0"/>
              </a:spcBef>
              <a:spcAft>
                <a:spcPts val="0"/>
              </a:spcAft>
              <a:buClr>
                <a:schemeClr val="lt1"/>
              </a:buClr>
              <a:buSzPts val="1400"/>
            </a:pPr>
            <a:r>
              <a:rPr lang="en-GB" sz="1200" dirty="0">
                <a:solidFill>
                  <a:schemeClr val="lt1"/>
                </a:solidFill>
                <a:latin typeface="Arial"/>
                <a:ea typeface="Arial"/>
                <a:cs typeface="Arial"/>
                <a:sym typeface="Arial"/>
              </a:rPr>
              <a:t>Haraway, D. (1988). Situated Knowledges: The Science Question in Feminism and the Privilege of Partial Perspective. </a:t>
            </a:r>
          </a:p>
          <a:p>
            <a:pPr algn="r">
              <a:lnSpc>
                <a:spcPct val="114000"/>
              </a:lnSpc>
              <a:spcBef>
                <a:spcPts val="0"/>
              </a:spcBef>
              <a:spcAft>
                <a:spcPts val="0"/>
              </a:spcAft>
              <a:buClr>
                <a:schemeClr val="lt1"/>
              </a:buClr>
              <a:buSzPts val="1400"/>
            </a:pPr>
            <a:r>
              <a:rPr lang="en-GB" sz="1200" dirty="0">
                <a:solidFill>
                  <a:schemeClr val="lt1"/>
                </a:solidFill>
                <a:latin typeface="Arial"/>
                <a:ea typeface="Arial"/>
                <a:cs typeface="Arial"/>
                <a:sym typeface="Arial"/>
              </a:rPr>
              <a:t>Ricker, B. (2017, February 04). Reflexivity, Positionality and Rigor in the Context of Big Data Research.</a:t>
            </a:r>
            <a:endParaRPr sz="1200" b="0" i="0" u="none" strike="noStrike" cap="none" dirty="0">
              <a:solidFill>
                <a:schemeClr val="lt1"/>
              </a:solidFill>
              <a:latin typeface="Arial"/>
              <a:ea typeface="Arial"/>
              <a:cs typeface="Arial"/>
              <a:sym typeface="Arial"/>
            </a:endParaRPr>
          </a:p>
        </p:txBody>
      </p:sp>
      <p:pic>
        <p:nvPicPr>
          <p:cNvPr id="4" name="Picture 3">
            <a:extLst>
              <a:ext uri="{FF2B5EF4-FFF2-40B4-BE49-F238E27FC236}">
                <a16:creationId xmlns:a16="http://schemas.microsoft.com/office/drawing/2014/main" id="{859D4269-6AD1-F549-B1D4-198CCDC3683D}"/>
              </a:ext>
            </a:extLst>
          </p:cNvPr>
          <p:cNvPicPr>
            <a:picLocks noChangeAspect="1"/>
          </p:cNvPicPr>
          <p:nvPr/>
        </p:nvPicPr>
        <p:blipFill rotWithShape="1">
          <a:blip r:embed="rId4"/>
          <a:srcRect r="2676"/>
          <a:stretch/>
        </p:blipFill>
        <p:spPr>
          <a:xfrm>
            <a:off x="4877144" y="375388"/>
            <a:ext cx="4098292" cy="1157294"/>
          </a:xfrm>
          <a:prstGeom prst="rect">
            <a:avLst/>
          </a:prstGeom>
        </p:spPr>
      </p:pic>
      <p:pic>
        <p:nvPicPr>
          <p:cNvPr id="2" name="Picture 1">
            <a:extLst>
              <a:ext uri="{FF2B5EF4-FFF2-40B4-BE49-F238E27FC236}">
                <a16:creationId xmlns:a16="http://schemas.microsoft.com/office/drawing/2014/main" id="{036F5C96-6AF2-BC48-B5CA-90437726F4C5}"/>
              </a:ext>
            </a:extLst>
          </p:cNvPr>
          <p:cNvPicPr>
            <a:picLocks noChangeAspect="1"/>
          </p:cNvPicPr>
          <p:nvPr/>
        </p:nvPicPr>
        <p:blipFill>
          <a:blip r:embed="rId5"/>
          <a:stretch>
            <a:fillRect/>
          </a:stretch>
        </p:blipFill>
        <p:spPr>
          <a:xfrm>
            <a:off x="3919648" y="1480750"/>
            <a:ext cx="5055788" cy="2923877"/>
          </a:xfrm>
          <a:prstGeom prst="rect">
            <a:avLst/>
          </a:prstGeom>
          <a:effectLst>
            <a:outerShdw blurRad="438646" dist="50800" dir="5400000" algn="ctr" rotWithShape="0">
              <a:srgbClr val="000000">
                <a:alpha val="43137"/>
              </a:srgbClr>
            </a:outerShdw>
          </a:effectLst>
        </p:spPr>
      </p:pic>
      <p:sp>
        <p:nvSpPr>
          <p:cNvPr id="10" name="Rectangle 9">
            <a:extLst>
              <a:ext uri="{FF2B5EF4-FFF2-40B4-BE49-F238E27FC236}">
                <a16:creationId xmlns:a16="http://schemas.microsoft.com/office/drawing/2014/main" id="{627644AB-979B-A942-8203-2E66596A2C15}"/>
              </a:ext>
            </a:extLst>
          </p:cNvPr>
          <p:cNvSpPr/>
          <p:nvPr/>
        </p:nvSpPr>
        <p:spPr>
          <a:xfrm>
            <a:off x="376382" y="1012679"/>
            <a:ext cx="3238122" cy="2923877"/>
          </a:xfrm>
          <a:prstGeom prst="rect">
            <a:avLst/>
          </a:prstGeom>
        </p:spPr>
        <p:txBody>
          <a:bodyPr wrap="square">
            <a:spAutoFit/>
          </a:bodyPr>
          <a:lstStyle/>
          <a:p>
            <a:r>
              <a:rPr lang="en-GB" sz="2300" i="1" dirty="0">
                <a:solidFill>
                  <a:schemeClr val="bg1"/>
                </a:solidFill>
              </a:rPr>
              <a:t>The questions we ask, the analysis we conduct the patterns are heavily influenced by the lenses by which we view the world.</a:t>
            </a:r>
          </a:p>
          <a:p>
            <a:endParaRPr lang="en-GB" sz="2300" i="1" dirty="0">
              <a:solidFill>
                <a:schemeClr val="bg1"/>
              </a:solidFill>
            </a:endParaRPr>
          </a:p>
          <a:p>
            <a:r>
              <a:rPr lang="en-GB" sz="2300" dirty="0">
                <a:solidFill>
                  <a:srgbClr val="90CAC4"/>
                </a:solidFill>
              </a:rPr>
              <a:t>Draft by Nina Di Cara</a:t>
            </a:r>
          </a:p>
        </p:txBody>
      </p:sp>
    </p:spTree>
    <p:extLst>
      <p:ext uri="{BB962C8B-B14F-4D97-AF65-F5344CB8AC3E}">
        <p14:creationId xmlns:p14="http://schemas.microsoft.com/office/powerpoint/2010/main" val="3792868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5" name="Google Shape;425;gd4dbcd06de_0_47"/>
          <p:cNvSpPr txBox="1"/>
          <p:nvPr/>
        </p:nvSpPr>
        <p:spPr>
          <a:xfrm>
            <a:off x="431800" y="4279697"/>
            <a:ext cx="8712200" cy="863802"/>
          </a:xfrm>
          <a:prstGeom prst="rect">
            <a:avLst/>
          </a:prstGeom>
          <a:noFill/>
          <a:ln>
            <a:noFill/>
          </a:ln>
        </p:spPr>
        <p:txBody>
          <a:bodyPr spcFirstLastPara="1" wrap="square" lIns="0" tIns="0" rIns="108000" bIns="72000" anchor="b" anchorCtr="0">
            <a:noAutofit/>
          </a:bodyPr>
          <a:lstStyle/>
          <a:p>
            <a:pPr algn="r">
              <a:lnSpc>
                <a:spcPct val="114000"/>
              </a:lnSpc>
              <a:spcBef>
                <a:spcPts val="0"/>
              </a:spcBef>
              <a:spcAft>
                <a:spcPts val="0"/>
              </a:spcAft>
              <a:buClr>
                <a:schemeClr val="lt1"/>
              </a:buClr>
              <a:buSzPts val="1400"/>
            </a:pPr>
            <a:r>
              <a:rPr lang="en-GB" sz="1200" dirty="0">
                <a:solidFill>
                  <a:schemeClr val="lt1"/>
                </a:solidFill>
                <a:latin typeface="Arial"/>
                <a:ea typeface="Arial"/>
                <a:cs typeface="Arial"/>
                <a:sym typeface="Arial"/>
              </a:rPr>
              <a:t>CC-BY 4.0, https://</a:t>
            </a:r>
            <a:r>
              <a:rPr lang="en-GB" sz="1200" dirty="0" err="1">
                <a:solidFill>
                  <a:schemeClr val="lt1"/>
                </a:solidFill>
                <a:latin typeface="Arial"/>
                <a:ea typeface="Arial"/>
                <a:cs typeface="Arial"/>
                <a:sym typeface="Arial"/>
              </a:rPr>
              <a:t>github.com</a:t>
            </a:r>
            <a:r>
              <a:rPr lang="en-GB" sz="1200" dirty="0">
                <a:solidFill>
                  <a:schemeClr val="lt1"/>
                </a:solidFill>
                <a:latin typeface="Arial"/>
                <a:ea typeface="Arial"/>
                <a:cs typeface="Arial"/>
                <a:sym typeface="Arial"/>
              </a:rPr>
              <a:t>/</a:t>
            </a:r>
            <a:r>
              <a:rPr lang="en-GB" sz="1200" dirty="0" err="1">
                <a:solidFill>
                  <a:schemeClr val="lt1"/>
                </a:solidFill>
                <a:latin typeface="Arial"/>
                <a:ea typeface="Arial"/>
                <a:cs typeface="Arial"/>
                <a:sym typeface="Arial"/>
              </a:rPr>
              <a:t>alan</a:t>
            </a:r>
            <a:r>
              <a:rPr lang="en-GB" sz="1200" dirty="0">
                <a:solidFill>
                  <a:schemeClr val="lt1"/>
                </a:solidFill>
                <a:latin typeface="Arial"/>
                <a:ea typeface="Arial"/>
                <a:cs typeface="Arial"/>
                <a:sym typeface="Arial"/>
              </a:rPr>
              <a:t>-</a:t>
            </a:r>
            <a:r>
              <a:rPr lang="en-GB" sz="1200" dirty="0" err="1">
                <a:solidFill>
                  <a:schemeClr val="lt1"/>
                </a:solidFill>
                <a:latin typeface="Arial"/>
                <a:ea typeface="Arial"/>
                <a:cs typeface="Arial"/>
                <a:sym typeface="Arial"/>
              </a:rPr>
              <a:t>turing</a:t>
            </a:r>
            <a:r>
              <a:rPr lang="en-GB" sz="1200" dirty="0">
                <a:solidFill>
                  <a:schemeClr val="lt1"/>
                </a:solidFill>
                <a:latin typeface="Arial"/>
                <a:ea typeface="Arial"/>
                <a:cs typeface="Arial"/>
                <a:sym typeface="Arial"/>
              </a:rPr>
              <a:t>-institute/the-</a:t>
            </a:r>
            <a:r>
              <a:rPr lang="en-GB" sz="1200" dirty="0" err="1">
                <a:solidFill>
                  <a:schemeClr val="lt1"/>
                </a:solidFill>
                <a:latin typeface="Arial"/>
                <a:ea typeface="Arial"/>
                <a:cs typeface="Arial"/>
                <a:sym typeface="Arial"/>
              </a:rPr>
              <a:t>turing</a:t>
            </a:r>
            <a:r>
              <a:rPr lang="en-GB" sz="1200" dirty="0">
                <a:solidFill>
                  <a:schemeClr val="lt1"/>
                </a:solidFill>
                <a:latin typeface="Arial"/>
                <a:ea typeface="Arial"/>
                <a:cs typeface="Arial"/>
                <a:sym typeface="Arial"/>
              </a:rPr>
              <a:t>-way/issues/1205, </a:t>
            </a:r>
            <a:r>
              <a:rPr lang="en-GB" sz="1200" dirty="0">
                <a:solidFill>
                  <a:schemeClr val="lt1"/>
                </a:solidFill>
              </a:rPr>
              <a:t>DOI: 10.5281/zenodo.5083747</a:t>
            </a:r>
          </a:p>
          <a:p>
            <a:pPr algn="r">
              <a:lnSpc>
                <a:spcPct val="114000"/>
              </a:lnSpc>
              <a:spcBef>
                <a:spcPts val="0"/>
              </a:spcBef>
              <a:spcAft>
                <a:spcPts val="0"/>
              </a:spcAft>
              <a:buClr>
                <a:schemeClr val="lt1"/>
              </a:buClr>
              <a:buSzPts val="1400"/>
            </a:pPr>
            <a:r>
              <a:rPr lang="en-GB" sz="1200" dirty="0">
                <a:solidFill>
                  <a:schemeClr val="lt1"/>
                </a:solidFill>
                <a:latin typeface="Arial"/>
                <a:ea typeface="Arial"/>
                <a:cs typeface="Arial"/>
                <a:sym typeface="Arial"/>
              </a:rPr>
              <a:t>Catherine </a:t>
            </a:r>
            <a:r>
              <a:rPr lang="en-GB" sz="1200" dirty="0" err="1">
                <a:solidFill>
                  <a:schemeClr val="lt1"/>
                </a:solidFill>
                <a:latin typeface="Arial"/>
                <a:ea typeface="Arial"/>
                <a:cs typeface="Arial"/>
                <a:sym typeface="Arial"/>
              </a:rPr>
              <a:t>D'Ignazio</a:t>
            </a:r>
            <a:r>
              <a:rPr lang="en-GB" sz="1200" dirty="0">
                <a:solidFill>
                  <a:schemeClr val="lt1"/>
                </a:solidFill>
                <a:latin typeface="Arial"/>
                <a:ea typeface="Arial"/>
                <a:cs typeface="Arial"/>
                <a:sym typeface="Arial"/>
              </a:rPr>
              <a:t> and Lauren Klein. 2019. Data Feminism. MIT Press.</a:t>
            </a:r>
            <a:endParaRPr sz="1200" b="0" i="0" u="none" strike="noStrike" cap="none" dirty="0">
              <a:solidFill>
                <a:schemeClr val="lt1"/>
              </a:solidFill>
              <a:latin typeface="Arial"/>
              <a:ea typeface="Arial"/>
              <a:cs typeface="Arial"/>
              <a:sym typeface="Arial"/>
            </a:endParaRPr>
          </a:p>
        </p:txBody>
      </p:sp>
      <p:sp>
        <p:nvSpPr>
          <p:cNvPr id="10" name="Rectangle 9">
            <a:extLst>
              <a:ext uri="{FF2B5EF4-FFF2-40B4-BE49-F238E27FC236}">
                <a16:creationId xmlns:a16="http://schemas.microsoft.com/office/drawing/2014/main" id="{627644AB-979B-A942-8203-2E66596A2C15}"/>
              </a:ext>
            </a:extLst>
          </p:cNvPr>
          <p:cNvSpPr/>
          <p:nvPr/>
        </p:nvSpPr>
        <p:spPr>
          <a:xfrm>
            <a:off x="417945" y="2064793"/>
            <a:ext cx="3967063" cy="2368662"/>
          </a:xfrm>
          <a:prstGeom prst="rect">
            <a:avLst/>
          </a:prstGeom>
        </p:spPr>
        <p:txBody>
          <a:bodyPr wrap="square">
            <a:spAutoFit/>
          </a:bodyPr>
          <a:lstStyle/>
          <a:p>
            <a:pPr>
              <a:lnSpc>
                <a:spcPts val="3000"/>
              </a:lnSpc>
            </a:pPr>
            <a:r>
              <a:rPr lang="en-GB" sz="2200" i="1" dirty="0">
                <a:solidFill>
                  <a:schemeClr val="bg1"/>
                </a:solidFill>
              </a:rPr>
              <a:t>“Data Feminism" has not only shed light on imbalanced power structures underlying data science but also started a timely discussion around research ethics.</a:t>
            </a:r>
          </a:p>
        </p:txBody>
      </p:sp>
      <p:pic>
        <p:nvPicPr>
          <p:cNvPr id="3" name="Picture 2">
            <a:extLst>
              <a:ext uri="{FF2B5EF4-FFF2-40B4-BE49-F238E27FC236}">
                <a16:creationId xmlns:a16="http://schemas.microsoft.com/office/drawing/2014/main" id="{FF8F7A37-933C-6743-A5AB-463B01504CCB}"/>
              </a:ext>
            </a:extLst>
          </p:cNvPr>
          <p:cNvPicPr>
            <a:picLocks noChangeAspect="1"/>
          </p:cNvPicPr>
          <p:nvPr/>
        </p:nvPicPr>
        <p:blipFill rotWithShape="1">
          <a:blip r:embed="rId3"/>
          <a:srcRect r="5421" b="38114"/>
          <a:stretch/>
        </p:blipFill>
        <p:spPr>
          <a:xfrm>
            <a:off x="431800" y="845473"/>
            <a:ext cx="4874491" cy="1072398"/>
          </a:xfrm>
          <a:prstGeom prst="rect">
            <a:avLst/>
          </a:prstGeom>
        </p:spPr>
      </p:pic>
      <p:pic>
        <p:nvPicPr>
          <p:cNvPr id="8" name="Google Shape;334;p1">
            <a:extLst>
              <a:ext uri="{FF2B5EF4-FFF2-40B4-BE49-F238E27FC236}">
                <a16:creationId xmlns:a16="http://schemas.microsoft.com/office/drawing/2014/main" id="{5A987DC1-6B60-0640-A25D-2697204D5442}"/>
              </a:ext>
            </a:extLst>
          </p:cNvPr>
          <p:cNvPicPr preferRelativeResize="0"/>
          <p:nvPr/>
        </p:nvPicPr>
        <p:blipFill rotWithShape="1">
          <a:blip r:embed="rId4">
            <a:alphaModFix/>
          </a:blip>
          <a:srcRect/>
          <a:stretch/>
        </p:blipFill>
        <p:spPr>
          <a:xfrm>
            <a:off x="4385008" y="1563587"/>
            <a:ext cx="4509609" cy="2869868"/>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657602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0" name="Text Placeholder 1">
            <a:extLst>
              <a:ext uri="{FF2B5EF4-FFF2-40B4-BE49-F238E27FC236}">
                <a16:creationId xmlns:a16="http://schemas.microsoft.com/office/drawing/2014/main" id="{DA888C41-2711-DB4B-B062-9A63170B4292}"/>
              </a:ext>
            </a:extLst>
          </p:cNvPr>
          <p:cNvSpPr txBox="1">
            <a:spLocks/>
          </p:cNvSpPr>
          <p:nvPr/>
        </p:nvSpPr>
        <p:spPr>
          <a:xfrm>
            <a:off x="431800" y="736879"/>
            <a:ext cx="7875860" cy="545115"/>
          </a:xfrm>
          <a:prstGeom prst="rect">
            <a:avLst/>
          </a:prstGeom>
        </p:spPr>
        <p:txBody>
          <a:bodyPr vert="horz" lIns="0" tIns="0" rIns="0" bIns="0" rtlCol="0" anchor="t" anchorCtr="0">
            <a:noAutofit/>
          </a:bodyPr>
          <a:lstStyle>
            <a:lvl1pPr marL="0" marR="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500" b="1" dirty="0"/>
              <a:t>The Turing Way Community Framework</a:t>
            </a:r>
          </a:p>
        </p:txBody>
      </p:sp>
      <p:sp>
        <p:nvSpPr>
          <p:cNvPr id="4" name="Text Placeholder 3">
            <a:extLst>
              <a:ext uri="{FF2B5EF4-FFF2-40B4-BE49-F238E27FC236}">
                <a16:creationId xmlns:a16="http://schemas.microsoft.com/office/drawing/2014/main" id="{603E1E21-C989-544B-B23A-10B75CF7AAC3}"/>
              </a:ext>
            </a:extLst>
          </p:cNvPr>
          <p:cNvSpPr>
            <a:spLocks noGrp="1"/>
          </p:cNvSpPr>
          <p:nvPr>
            <p:ph type="body" sz="quarter" idx="18"/>
          </p:nvPr>
        </p:nvSpPr>
        <p:spPr>
          <a:xfrm>
            <a:off x="0" y="4279697"/>
            <a:ext cx="9144000" cy="863802"/>
          </a:xfrm>
        </p:spPr>
        <p:txBody>
          <a:bodyPr/>
          <a:lstStyle/>
          <a:p>
            <a:r>
              <a:rPr lang="en-GB" sz="1200" dirty="0">
                <a:solidFill>
                  <a:schemeClr val="lt1"/>
                </a:solidFill>
                <a:ea typeface="Arial"/>
                <a:cs typeface="Arial"/>
                <a:sym typeface="Arial"/>
              </a:rPr>
              <a:t>CC-BY 4.0, </a:t>
            </a:r>
            <a:r>
              <a:rPr lang="en-GB" sz="1200" dirty="0">
                <a:latin typeface="Arial" panose="020B0604020202020204" pitchFamily="34" charset="0"/>
              </a:rPr>
              <a:t>https://the-</a:t>
            </a:r>
            <a:r>
              <a:rPr lang="en-GB" sz="1200" dirty="0" err="1">
                <a:latin typeface="Arial" panose="020B0604020202020204" pitchFamily="34" charset="0"/>
              </a:rPr>
              <a:t>turing</a:t>
            </a:r>
            <a:r>
              <a:rPr lang="en-GB" sz="1200" dirty="0">
                <a:latin typeface="Arial" panose="020B0604020202020204" pitchFamily="34" charset="0"/>
              </a:rPr>
              <a:t>-</a:t>
            </a:r>
            <a:r>
              <a:rPr lang="en-GB" sz="1200" dirty="0" err="1">
                <a:latin typeface="Arial" panose="020B0604020202020204" pitchFamily="34" charset="0"/>
              </a:rPr>
              <a:t>way.netlify.app</a:t>
            </a:r>
            <a:r>
              <a:rPr lang="en-GB" sz="1200" dirty="0">
                <a:latin typeface="Arial" panose="020B0604020202020204" pitchFamily="34" charset="0"/>
              </a:rPr>
              <a:t>/community-handbook/community-</a:t>
            </a:r>
            <a:r>
              <a:rPr lang="en-GB" sz="1200" dirty="0" err="1">
                <a:latin typeface="Arial" panose="020B0604020202020204" pitchFamily="34" charset="0"/>
              </a:rPr>
              <a:t>handbook.html</a:t>
            </a:r>
            <a:r>
              <a:rPr lang="en-GB" sz="1200" dirty="0">
                <a:latin typeface="Arial" panose="020B0604020202020204" pitchFamily="34" charset="0"/>
              </a:rPr>
              <a:t>, </a:t>
            </a:r>
            <a:r>
              <a:rPr lang="en-GB" sz="1200" dirty="0">
                <a:solidFill>
                  <a:schemeClr val="lt1"/>
                </a:solidFill>
              </a:rPr>
              <a:t>DOI: </a:t>
            </a:r>
            <a:r>
              <a:rPr lang="en-GB" sz="1200" dirty="0">
                <a:latin typeface="Arial" panose="020B0604020202020204" pitchFamily="34" charset="0"/>
              </a:rPr>
              <a:t>10.5281/zenodo.</a:t>
            </a:r>
            <a:r>
              <a:rPr lang="en-GB" sz="1200" dirty="0"/>
              <a:t>5083747</a:t>
            </a:r>
            <a:endParaRPr lang="en-GB" sz="1200" dirty="0">
              <a:latin typeface="Arial" panose="020B0604020202020204" pitchFamily="34" charset="0"/>
            </a:endParaRPr>
          </a:p>
          <a:p>
            <a:r>
              <a:rPr lang="en-GB" sz="1200" dirty="0">
                <a:latin typeface="Arial" panose="020B0604020202020204" pitchFamily="34" charset="0"/>
              </a:rPr>
              <a:t>Kelly, Anthony, "With Head, Heart and Hand: Dimensions of Community Building" (Boolarong Press) ISBN 978-0-86439-076-9</a:t>
            </a:r>
            <a:endParaRPr lang="en-GB" sz="1200" dirty="0"/>
          </a:p>
        </p:txBody>
      </p:sp>
      <p:pic>
        <p:nvPicPr>
          <p:cNvPr id="6" name="Picture 5" descr="Diagram&#10;&#10;Description automatically generated">
            <a:extLst>
              <a:ext uri="{FF2B5EF4-FFF2-40B4-BE49-F238E27FC236}">
                <a16:creationId xmlns:a16="http://schemas.microsoft.com/office/drawing/2014/main" id="{60BCE774-8D0A-6D41-9C72-A3F794EE6028}"/>
              </a:ext>
            </a:extLst>
          </p:cNvPr>
          <p:cNvPicPr>
            <a:picLocks noChangeAspect="1"/>
          </p:cNvPicPr>
          <p:nvPr/>
        </p:nvPicPr>
        <p:blipFill rotWithShape="1">
          <a:blip r:embed="rId3">
            <a:extLst>
              <a:ext uri="{28A0092B-C50C-407E-A947-70E740481C1C}">
                <a14:useLocalDpi xmlns:a14="http://schemas.microsoft.com/office/drawing/2010/main" val="0"/>
              </a:ext>
            </a:extLst>
          </a:blip>
          <a:srcRect l="-2288" r="-1"/>
          <a:stretch/>
        </p:blipFill>
        <p:spPr>
          <a:xfrm>
            <a:off x="5010685" y="1556281"/>
            <a:ext cx="3701515" cy="2889936"/>
          </a:xfrm>
          <a:prstGeom prst="rect">
            <a:avLst/>
          </a:prstGeom>
        </p:spPr>
      </p:pic>
      <p:sp>
        <p:nvSpPr>
          <p:cNvPr id="2" name="Rectangle 1">
            <a:extLst>
              <a:ext uri="{FF2B5EF4-FFF2-40B4-BE49-F238E27FC236}">
                <a16:creationId xmlns:a16="http://schemas.microsoft.com/office/drawing/2014/main" id="{69232BD4-4CAD-CC41-8503-62CC7E6B4F48}"/>
              </a:ext>
            </a:extLst>
          </p:cNvPr>
          <p:cNvSpPr/>
          <p:nvPr/>
        </p:nvSpPr>
        <p:spPr>
          <a:xfrm>
            <a:off x="431800" y="1556281"/>
            <a:ext cx="4541982" cy="2816925"/>
          </a:xfrm>
          <a:prstGeom prst="rect">
            <a:avLst/>
          </a:prstGeom>
        </p:spPr>
        <p:txBody>
          <a:bodyPr wrap="square">
            <a:spAutoFit/>
          </a:bodyPr>
          <a:lstStyle/>
          <a:p>
            <a:pPr>
              <a:lnSpc>
                <a:spcPts val="3600"/>
              </a:lnSpc>
              <a:spcBef>
                <a:spcPts val="0"/>
              </a:spcBef>
              <a:spcAft>
                <a:spcPts val="0"/>
              </a:spcAft>
            </a:pPr>
            <a:r>
              <a:rPr lang="en-GB" sz="2400" dirty="0">
                <a:solidFill>
                  <a:schemeClr val="bg1"/>
                </a:solidFill>
                <a:latin typeface="+mn-lt"/>
              </a:rPr>
              <a:t>We avoid individual authorship </a:t>
            </a:r>
            <a:r>
              <a:rPr lang="en-GB" sz="2400" dirty="0">
                <a:solidFill>
                  <a:srgbClr val="90CAC4"/>
                </a:solidFill>
                <a:latin typeface="+mn-lt"/>
              </a:rPr>
              <a:t>in favour of establishing shared ownership and agency </a:t>
            </a:r>
            <a:r>
              <a:rPr lang="en-GB" sz="2400" dirty="0">
                <a:solidFill>
                  <a:schemeClr val="bg1"/>
                </a:solidFill>
                <a:latin typeface="+mn-lt"/>
              </a:rPr>
              <a:t>in this project. The project belongs to the community and is always a ‘work in progress’.</a:t>
            </a:r>
            <a:endParaRPr lang="en-GB" sz="2400" dirty="0">
              <a:solidFill>
                <a:schemeClr val="bg1"/>
              </a:solidFill>
              <a:effectLst/>
              <a:latin typeface="+mn-lt"/>
            </a:endParaRPr>
          </a:p>
        </p:txBody>
      </p:sp>
    </p:spTree>
    <p:extLst>
      <p:ext uri="{BB962C8B-B14F-4D97-AF65-F5344CB8AC3E}">
        <p14:creationId xmlns:p14="http://schemas.microsoft.com/office/powerpoint/2010/main" val="2661808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C84A19-0B32-C34B-99DB-FC1051305B88}"/>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DOI: 10.5281/zenodo.</a:t>
            </a:r>
            <a:r>
              <a:rPr lang="en-GB" sz="1200" dirty="0"/>
              <a:t>5083747</a:t>
            </a:r>
            <a:endParaRPr lang="en-US" sz="1200" dirty="0"/>
          </a:p>
        </p:txBody>
      </p:sp>
      <p:sp>
        <p:nvSpPr>
          <p:cNvPr id="5" name="TextBox 4">
            <a:extLst>
              <a:ext uri="{FF2B5EF4-FFF2-40B4-BE49-F238E27FC236}">
                <a16:creationId xmlns:a16="http://schemas.microsoft.com/office/drawing/2014/main" id="{75C0ECD1-26B7-A14B-8F6E-E75D6A451470}"/>
              </a:ext>
            </a:extLst>
          </p:cNvPr>
          <p:cNvSpPr txBox="1"/>
          <p:nvPr/>
        </p:nvSpPr>
        <p:spPr>
          <a:xfrm>
            <a:off x="8386119" y="972065"/>
            <a:ext cx="0" cy="0"/>
          </a:xfrm>
          <a:prstGeom prst="rect">
            <a:avLst/>
          </a:prstGeom>
          <a:noFill/>
        </p:spPr>
        <p:txBody>
          <a:bodyPr wrap="none" lIns="0" tIns="0" rIns="0" bIns="0" rtlCol="0">
            <a:no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endParaRPr kumimoji="0" lang="en-US" sz="16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2">
            <a:extLst>
              <a:ext uri="{FF2B5EF4-FFF2-40B4-BE49-F238E27FC236}">
                <a16:creationId xmlns:a16="http://schemas.microsoft.com/office/drawing/2014/main" id="{A01B5A7B-C342-9C48-A98F-8848000C9427}"/>
              </a:ext>
            </a:extLst>
          </p:cNvPr>
          <p:cNvSpPr>
            <a:spLocks noGrp="1"/>
          </p:cNvSpPr>
          <p:nvPr>
            <p:ph type="body" sz="quarter" idx="14"/>
          </p:nvPr>
        </p:nvSpPr>
        <p:spPr>
          <a:xfrm>
            <a:off x="828642" y="1068770"/>
            <a:ext cx="7486715" cy="3005959"/>
          </a:xfrm>
        </p:spPr>
        <p:txBody>
          <a:bodyPr/>
          <a:lstStyle/>
          <a:p>
            <a:pPr marL="0" indent="0">
              <a:lnSpc>
                <a:spcPct val="120000"/>
              </a:lnSpc>
              <a:buNone/>
            </a:pPr>
            <a:r>
              <a:rPr lang="en-GB" sz="3400" dirty="0">
                <a:solidFill>
                  <a:srgbClr val="90CAC4"/>
                </a:solidFill>
              </a:rPr>
              <a:t>Open leadership</a:t>
            </a:r>
            <a:r>
              <a:rPr lang="en-GB" sz="3400" dirty="0"/>
              <a:t> is a set of practices and skills people can use and build projects that </a:t>
            </a:r>
            <a:r>
              <a:rPr lang="en-GB" sz="3400" dirty="0">
                <a:solidFill>
                  <a:srgbClr val="90CAC4"/>
                </a:solidFill>
              </a:rPr>
              <a:t>allows them to collaborate </a:t>
            </a:r>
            <a:r>
              <a:rPr lang="en-GB" sz="3400" dirty="0"/>
              <a:t>within </a:t>
            </a:r>
            <a:r>
              <a:rPr lang="en-GB" sz="3400" dirty="0">
                <a:solidFill>
                  <a:srgbClr val="90CAC4"/>
                </a:solidFill>
              </a:rPr>
              <a:t>inclusive communities</a:t>
            </a:r>
            <a:r>
              <a:rPr lang="en-GB" sz="3400" dirty="0"/>
              <a:t>.</a:t>
            </a:r>
            <a:endParaRPr lang="en-GB" sz="3400" dirty="0">
              <a:effectLst/>
            </a:endParaRPr>
          </a:p>
        </p:txBody>
      </p:sp>
      <p:sp>
        <p:nvSpPr>
          <p:cNvPr id="8" name="Google Shape;385;p70">
            <a:extLst>
              <a:ext uri="{FF2B5EF4-FFF2-40B4-BE49-F238E27FC236}">
                <a16:creationId xmlns:a16="http://schemas.microsoft.com/office/drawing/2014/main" id="{DB0D43B8-3DAE-7148-874A-72DDB2C14302}"/>
              </a:ext>
            </a:extLst>
          </p:cNvPr>
          <p:cNvSpPr txBox="1"/>
          <p:nvPr/>
        </p:nvSpPr>
        <p:spPr>
          <a:xfrm>
            <a:off x="1425869" y="4449599"/>
            <a:ext cx="5787900" cy="693900"/>
          </a:xfrm>
          <a:prstGeom prst="rect">
            <a:avLst/>
          </a:prstGeom>
          <a:noFill/>
          <a:ln>
            <a:noFill/>
          </a:ln>
        </p:spPr>
        <p:txBody>
          <a:bodyPr spcFirstLastPara="1" wrap="square"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 sz="2000" b="1" kern="0" dirty="0">
                <a:solidFill>
                  <a:srgbClr val="404040"/>
                </a:solidFill>
                <a:latin typeface="Zilla Slab"/>
                <a:ea typeface="Zilla Slab"/>
                <a:cs typeface="Zilla Slab"/>
                <a:sym typeface="Zilla Slab"/>
              </a:rPr>
              <a:t>Open Leadership Program</a:t>
            </a:r>
            <a:endParaRPr kumimoji="0" sz="2000" b="1" i="0" strike="noStrike" kern="0" cap="none" spc="0" normalizeH="0" baseline="0" noProof="0" dirty="0">
              <a:ln>
                <a:noFill/>
              </a:ln>
              <a:solidFill>
                <a:srgbClr val="404040"/>
              </a:solidFill>
              <a:effectLst/>
              <a:uLnTx/>
              <a:uFillTx/>
              <a:latin typeface="Zilla Slab"/>
              <a:ea typeface="Zilla Slab"/>
              <a:cs typeface="Zilla Slab"/>
              <a:sym typeface="Zilla Slab"/>
            </a:endParaRPr>
          </a:p>
        </p:txBody>
      </p:sp>
      <p:pic>
        <p:nvPicPr>
          <p:cNvPr id="9" name="Google Shape;24;p4">
            <a:extLst>
              <a:ext uri="{FF2B5EF4-FFF2-40B4-BE49-F238E27FC236}">
                <a16:creationId xmlns:a16="http://schemas.microsoft.com/office/drawing/2014/main" id="{80B17953-2D99-7244-8EDF-71377E0498B5}"/>
              </a:ext>
            </a:extLst>
          </p:cNvPr>
          <p:cNvPicPr preferRelativeResize="0">
            <a:picLocks noChangeAspect="1"/>
          </p:cNvPicPr>
          <p:nvPr/>
        </p:nvPicPr>
        <p:blipFill>
          <a:blip r:embed="rId3">
            <a:alphaModFix/>
          </a:blip>
          <a:stretch>
            <a:fillRect/>
          </a:stretch>
        </p:blipFill>
        <p:spPr>
          <a:xfrm>
            <a:off x="228600" y="4734003"/>
            <a:ext cx="1197269" cy="343200"/>
          </a:xfrm>
          <a:prstGeom prst="rect">
            <a:avLst/>
          </a:prstGeom>
          <a:noFill/>
          <a:ln>
            <a:noFill/>
          </a:ln>
        </p:spPr>
      </p:pic>
    </p:spTree>
    <p:extLst>
      <p:ext uri="{BB962C8B-B14F-4D97-AF65-F5344CB8AC3E}">
        <p14:creationId xmlns:p14="http://schemas.microsoft.com/office/powerpoint/2010/main" val="4122980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866F43-00C3-1C45-8CEC-EF1DFD105EEA}"/>
              </a:ext>
            </a:extLst>
          </p:cNvPr>
          <p:cNvSpPr>
            <a:spLocks noGrp="1"/>
          </p:cNvSpPr>
          <p:nvPr>
            <p:ph type="body" sz="quarter" idx="13"/>
          </p:nvPr>
        </p:nvSpPr>
        <p:spPr>
          <a:xfrm>
            <a:off x="431799" y="702659"/>
            <a:ext cx="6781970" cy="545115"/>
          </a:xfrm>
        </p:spPr>
        <p:txBody>
          <a:bodyPr/>
          <a:lstStyle/>
          <a:p>
            <a:r>
              <a:rPr lang="en-US" dirty="0"/>
              <a:t>Design for Collaboration</a:t>
            </a:r>
          </a:p>
        </p:txBody>
      </p:sp>
      <p:sp>
        <p:nvSpPr>
          <p:cNvPr id="5" name="Text Placeholder 4">
            <a:extLst>
              <a:ext uri="{FF2B5EF4-FFF2-40B4-BE49-F238E27FC236}">
                <a16:creationId xmlns:a16="http://schemas.microsoft.com/office/drawing/2014/main" id="{3A85B6EF-33AC-3246-A085-1EBC4E4CFFF8}"/>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CC-BY 4.0, DOI: 10.5281/zenodo.</a:t>
            </a:r>
            <a:r>
              <a:rPr lang="en-GB" sz="1200" dirty="0"/>
              <a:t>5083747</a:t>
            </a:r>
          </a:p>
        </p:txBody>
      </p:sp>
      <p:sp>
        <p:nvSpPr>
          <p:cNvPr id="10" name="Google Shape;376;p70">
            <a:extLst>
              <a:ext uri="{FF2B5EF4-FFF2-40B4-BE49-F238E27FC236}">
                <a16:creationId xmlns:a16="http://schemas.microsoft.com/office/drawing/2014/main" id="{880E2C1E-5764-504A-88AD-8CBD65910D2F}"/>
              </a:ext>
            </a:extLst>
          </p:cNvPr>
          <p:cNvSpPr txBox="1">
            <a:spLocks/>
          </p:cNvSpPr>
          <p:nvPr/>
        </p:nvSpPr>
        <p:spPr>
          <a:xfrm>
            <a:off x="285265" y="3074899"/>
            <a:ext cx="2763901" cy="1364062"/>
          </a:xfrm>
          <a:prstGeom prst="rect">
            <a:avLst/>
          </a:prstGeom>
        </p:spPr>
        <p:txBody>
          <a:bodyPr spcFirstLastPara="1" wrap="square" lIns="91425" tIns="91425" rIns="91425" bIns="91425"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0"/>
              </a:spcAft>
              <a:buNone/>
              <a:defRPr/>
            </a:pPr>
            <a:r>
              <a:rPr lang="en-GB" sz="1800" b="1" dirty="0">
                <a:solidFill>
                  <a:schemeClr val="bg1"/>
                </a:solidFill>
                <a:latin typeface="Arial" panose="020B0604020202020204" pitchFamily="34" charset="0"/>
              </a:rPr>
              <a:t>Understanding</a:t>
            </a:r>
          </a:p>
          <a:p>
            <a:pPr marL="0" indent="0" algn="ctr">
              <a:spcBef>
                <a:spcPts val="600"/>
              </a:spcBef>
              <a:spcAft>
                <a:spcPts val="0"/>
              </a:spcAft>
              <a:buNone/>
              <a:defRPr/>
            </a:pPr>
            <a:r>
              <a:rPr lang="en-GB" sz="100" dirty="0">
                <a:solidFill>
                  <a:schemeClr val="bg1"/>
                </a:solidFill>
                <a:latin typeface="Arial" panose="020B0604020202020204" pitchFamily="34" charset="0"/>
              </a:rPr>
              <a:t> </a:t>
            </a:r>
            <a:br>
              <a:rPr lang="en-GB" sz="1800" dirty="0">
                <a:solidFill>
                  <a:schemeClr val="bg1"/>
                </a:solidFill>
                <a:latin typeface="Arial" panose="020B0604020202020204" pitchFamily="34" charset="0"/>
              </a:rPr>
            </a:br>
            <a:r>
              <a:rPr lang="en-GB" sz="1600" dirty="0">
                <a:solidFill>
                  <a:schemeClr val="bg1"/>
                </a:solidFill>
                <a:latin typeface="Arial" panose="020B0604020202020204" pitchFamily="34" charset="0"/>
              </a:rPr>
              <a:t>Your work is clear, authentic and widely accessible</a:t>
            </a:r>
            <a:endParaRPr kumimoji="0" lang="en-GB" sz="1800" u="none" strike="noStrike" kern="1200" cap="none" spc="0" normalizeH="0" baseline="0" noProof="0" dirty="0">
              <a:ln>
                <a:noFill/>
              </a:ln>
              <a:solidFill>
                <a:schemeClr val="bg1"/>
              </a:solidFill>
              <a:effectLst/>
              <a:uLnTx/>
              <a:uFillTx/>
              <a:latin typeface="Arial"/>
            </a:endParaRPr>
          </a:p>
        </p:txBody>
      </p:sp>
      <p:sp>
        <p:nvSpPr>
          <p:cNvPr id="12" name="Oval 11">
            <a:extLst>
              <a:ext uri="{FF2B5EF4-FFF2-40B4-BE49-F238E27FC236}">
                <a16:creationId xmlns:a16="http://schemas.microsoft.com/office/drawing/2014/main" id="{86F5177B-4259-A741-B2DD-02E174FEC088}"/>
              </a:ext>
            </a:extLst>
          </p:cNvPr>
          <p:cNvSpPr/>
          <p:nvPr/>
        </p:nvSpPr>
        <p:spPr>
          <a:xfrm>
            <a:off x="876004" y="1433351"/>
            <a:ext cx="1582420" cy="15164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3" name="Google Shape;384;p70">
            <a:extLst>
              <a:ext uri="{FF2B5EF4-FFF2-40B4-BE49-F238E27FC236}">
                <a16:creationId xmlns:a16="http://schemas.microsoft.com/office/drawing/2014/main" id="{0A26E971-E5DA-D14A-93FF-91DB10ACA238}"/>
              </a:ext>
            </a:extLst>
          </p:cNvPr>
          <p:cNvPicPr preferRelativeResize="0"/>
          <p:nvPr/>
        </p:nvPicPr>
        <p:blipFill rotWithShape="1">
          <a:blip r:embed="rId3">
            <a:alphaModFix/>
            <a:extLst>
              <a:ext uri="{28A0092B-C50C-407E-A947-70E740481C1C}">
                <a14:useLocalDpi xmlns:a14="http://schemas.microsoft.com/office/drawing/2010/main"/>
              </a:ext>
            </a:extLst>
          </a:blip>
          <a:srcRect b="16548"/>
          <a:stretch/>
        </p:blipFill>
        <p:spPr>
          <a:xfrm>
            <a:off x="784769" y="1465637"/>
            <a:ext cx="1764891" cy="1411415"/>
          </a:xfrm>
          <a:prstGeom prst="rect">
            <a:avLst/>
          </a:prstGeom>
          <a:noFill/>
          <a:ln>
            <a:noFill/>
          </a:ln>
        </p:spPr>
      </p:pic>
      <p:sp>
        <p:nvSpPr>
          <p:cNvPr id="14" name="Google Shape;385;p70">
            <a:extLst>
              <a:ext uri="{FF2B5EF4-FFF2-40B4-BE49-F238E27FC236}">
                <a16:creationId xmlns:a16="http://schemas.microsoft.com/office/drawing/2014/main" id="{EBCB2D38-C037-CD40-9D4C-4773C943D4E9}"/>
              </a:ext>
            </a:extLst>
          </p:cNvPr>
          <p:cNvSpPr txBox="1"/>
          <p:nvPr/>
        </p:nvSpPr>
        <p:spPr>
          <a:xfrm>
            <a:off x="1425869" y="4449599"/>
            <a:ext cx="5787900" cy="693900"/>
          </a:xfrm>
          <a:prstGeom prst="rect">
            <a:avLst/>
          </a:prstGeom>
          <a:noFill/>
          <a:ln>
            <a:noFill/>
          </a:ln>
        </p:spPr>
        <p:txBody>
          <a:bodyPr spcFirstLastPara="1" wrap="square"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 sz="2000" b="1" kern="0" dirty="0">
                <a:solidFill>
                  <a:schemeClr val="bg1"/>
                </a:solidFill>
                <a:latin typeface="Zilla Slab"/>
                <a:ea typeface="Zilla Slab"/>
                <a:cs typeface="Zilla Slab"/>
                <a:sym typeface="Zilla Slab"/>
              </a:rPr>
              <a:t>Open Leadership Program</a:t>
            </a:r>
            <a:endParaRPr kumimoji="0" sz="2000" b="1" i="0" strike="noStrike" kern="0" cap="none" spc="0" normalizeH="0" baseline="0" noProof="0" dirty="0">
              <a:ln>
                <a:noFill/>
              </a:ln>
              <a:solidFill>
                <a:schemeClr val="bg1"/>
              </a:solidFill>
              <a:effectLst/>
              <a:uLnTx/>
              <a:uFillTx/>
              <a:latin typeface="Zilla Slab"/>
              <a:ea typeface="Zilla Slab"/>
              <a:cs typeface="Zilla Slab"/>
              <a:sym typeface="Zilla Slab"/>
            </a:endParaRPr>
          </a:p>
        </p:txBody>
      </p:sp>
      <p:pic>
        <p:nvPicPr>
          <p:cNvPr id="15" name="Google Shape;24;p4">
            <a:extLst>
              <a:ext uri="{FF2B5EF4-FFF2-40B4-BE49-F238E27FC236}">
                <a16:creationId xmlns:a16="http://schemas.microsoft.com/office/drawing/2014/main" id="{26C6B0BD-5671-364C-9C36-09585207CA62}"/>
              </a:ext>
            </a:extLst>
          </p:cNvPr>
          <p:cNvPicPr preferRelativeResize="0">
            <a:picLocks noChangeAspect="1"/>
          </p:cNvPicPr>
          <p:nvPr/>
        </p:nvPicPr>
        <p:blipFill>
          <a:blip r:embed="rId4">
            <a:alphaModFix/>
          </a:blip>
          <a:stretch>
            <a:fillRect/>
          </a:stretch>
        </p:blipFill>
        <p:spPr>
          <a:xfrm>
            <a:off x="228600" y="4734003"/>
            <a:ext cx="1197269" cy="343200"/>
          </a:xfrm>
          <a:prstGeom prst="rect">
            <a:avLst/>
          </a:prstGeom>
          <a:noFill/>
          <a:ln>
            <a:noFill/>
          </a:ln>
        </p:spPr>
      </p:pic>
    </p:spTree>
    <p:extLst>
      <p:ext uri="{BB962C8B-B14F-4D97-AF65-F5344CB8AC3E}">
        <p14:creationId xmlns:p14="http://schemas.microsoft.com/office/powerpoint/2010/main" val="1825182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866F43-00C3-1C45-8CEC-EF1DFD105EEA}"/>
              </a:ext>
            </a:extLst>
          </p:cNvPr>
          <p:cNvSpPr>
            <a:spLocks noGrp="1"/>
          </p:cNvSpPr>
          <p:nvPr>
            <p:ph type="body" sz="quarter" idx="13"/>
          </p:nvPr>
        </p:nvSpPr>
        <p:spPr>
          <a:xfrm>
            <a:off x="431799" y="702659"/>
            <a:ext cx="4949498" cy="545115"/>
          </a:xfrm>
        </p:spPr>
        <p:txBody>
          <a:bodyPr/>
          <a:lstStyle/>
          <a:p>
            <a:r>
              <a:rPr lang="en-US" dirty="0"/>
              <a:t>Design for Collaboration</a:t>
            </a:r>
          </a:p>
        </p:txBody>
      </p:sp>
      <p:sp>
        <p:nvSpPr>
          <p:cNvPr id="5" name="Text Placeholder 4">
            <a:extLst>
              <a:ext uri="{FF2B5EF4-FFF2-40B4-BE49-F238E27FC236}">
                <a16:creationId xmlns:a16="http://schemas.microsoft.com/office/drawing/2014/main" id="{3A85B6EF-33AC-3246-A085-1EBC4E4CFFF8}"/>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CC-BY 4.0, DOI: 10.5281/zenodo.</a:t>
            </a:r>
            <a:r>
              <a:rPr lang="en-GB" sz="1200" dirty="0"/>
              <a:t>5083747</a:t>
            </a:r>
          </a:p>
        </p:txBody>
      </p:sp>
      <p:sp>
        <p:nvSpPr>
          <p:cNvPr id="10" name="Google Shape;376;p70">
            <a:extLst>
              <a:ext uri="{FF2B5EF4-FFF2-40B4-BE49-F238E27FC236}">
                <a16:creationId xmlns:a16="http://schemas.microsoft.com/office/drawing/2014/main" id="{880E2C1E-5764-504A-88AD-8CBD65910D2F}"/>
              </a:ext>
            </a:extLst>
          </p:cNvPr>
          <p:cNvSpPr txBox="1">
            <a:spLocks/>
          </p:cNvSpPr>
          <p:nvPr/>
        </p:nvSpPr>
        <p:spPr>
          <a:xfrm>
            <a:off x="285265" y="3074899"/>
            <a:ext cx="2763901" cy="1364062"/>
          </a:xfrm>
          <a:prstGeom prst="rect">
            <a:avLst/>
          </a:prstGeom>
        </p:spPr>
        <p:txBody>
          <a:bodyPr spcFirstLastPara="1" wrap="square" lIns="91425" tIns="91425" rIns="91425" bIns="91425"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0"/>
              </a:spcAft>
              <a:buNone/>
              <a:defRPr/>
            </a:pPr>
            <a:r>
              <a:rPr lang="en-GB" sz="1800" b="1" dirty="0">
                <a:solidFill>
                  <a:schemeClr val="bg1"/>
                </a:solidFill>
                <a:latin typeface="Arial" panose="020B0604020202020204" pitchFamily="34" charset="0"/>
              </a:rPr>
              <a:t>Understanding</a:t>
            </a:r>
          </a:p>
          <a:p>
            <a:pPr marL="0" indent="0" algn="ctr">
              <a:spcBef>
                <a:spcPts val="600"/>
              </a:spcBef>
              <a:spcAft>
                <a:spcPts val="0"/>
              </a:spcAft>
              <a:buNone/>
              <a:defRPr/>
            </a:pPr>
            <a:r>
              <a:rPr lang="en-GB" sz="100" dirty="0">
                <a:solidFill>
                  <a:schemeClr val="bg1"/>
                </a:solidFill>
                <a:latin typeface="Arial" panose="020B0604020202020204" pitchFamily="34" charset="0"/>
              </a:rPr>
              <a:t> </a:t>
            </a:r>
            <a:br>
              <a:rPr lang="en-GB" sz="1800" dirty="0">
                <a:solidFill>
                  <a:schemeClr val="bg1"/>
                </a:solidFill>
                <a:latin typeface="Arial" panose="020B0604020202020204" pitchFamily="34" charset="0"/>
              </a:rPr>
            </a:br>
            <a:endParaRPr kumimoji="0" lang="en-GB" sz="1800" u="none" strike="noStrike" kern="1200" cap="none" spc="0" normalizeH="0" baseline="0" noProof="0" dirty="0">
              <a:ln>
                <a:noFill/>
              </a:ln>
              <a:solidFill>
                <a:schemeClr val="bg1"/>
              </a:solidFill>
              <a:effectLst/>
              <a:uLnTx/>
              <a:uFillTx/>
              <a:latin typeface="Arial"/>
            </a:endParaRPr>
          </a:p>
        </p:txBody>
      </p:sp>
      <p:grpSp>
        <p:nvGrpSpPr>
          <p:cNvPr id="11" name="Group 10">
            <a:extLst>
              <a:ext uri="{FF2B5EF4-FFF2-40B4-BE49-F238E27FC236}">
                <a16:creationId xmlns:a16="http://schemas.microsoft.com/office/drawing/2014/main" id="{52534DF1-CC62-1843-87A4-14C9210EC594}"/>
              </a:ext>
            </a:extLst>
          </p:cNvPr>
          <p:cNvGrpSpPr/>
          <p:nvPr/>
        </p:nvGrpSpPr>
        <p:grpSpPr>
          <a:xfrm>
            <a:off x="784769" y="1433351"/>
            <a:ext cx="1764891" cy="1516408"/>
            <a:chOff x="700013" y="1051576"/>
            <a:chExt cx="2006426" cy="1798983"/>
          </a:xfrm>
        </p:grpSpPr>
        <p:sp>
          <p:nvSpPr>
            <p:cNvPr id="12" name="Oval 11">
              <a:extLst>
                <a:ext uri="{FF2B5EF4-FFF2-40B4-BE49-F238E27FC236}">
                  <a16:creationId xmlns:a16="http://schemas.microsoft.com/office/drawing/2014/main" id="{86F5177B-4259-A741-B2DD-02E174FEC088}"/>
                </a:ext>
              </a:extLst>
            </p:cNvPr>
            <p:cNvSpPr/>
            <p:nvPr/>
          </p:nvSpPr>
          <p:spPr>
            <a:xfrm>
              <a:off x="803734" y="1051576"/>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3" name="Google Shape;384;p70">
              <a:extLst>
                <a:ext uri="{FF2B5EF4-FFF2-40B4-BE49-F238E27FC236}">
                  <a16:creationId xmlns:a16="http://schemas.microsoft.com/office/drawing/2014/main" id="{0A26E971-E5DA-D14A-93FF-91DB10ACA238}"/>
                </a:ext>
              </a:extLst>
            </p:cNvPr>
            <p:cNvPicPr preferRelativeResize="0"/>
            <p:nvPr/>
          </p:nvPicPr>
          <p:blipFill rotWithShape="1">
            <a:blip r:embed="rId3">
              <a:alphaModFix/>
              <a:extLst>
                <a:ext uri="{28A0092B-C50C-407E-A947-70E740481C1C}">
                  <a14:useLocalDpi xmlns:a14="http://schemas.microsoft.com/office/drawing/2010/main"/>
                </a:ext>
              </a:extLst>
            </a:blip>
            <a:srcRect b="16548"/>
            <a:stretch/>
          </p:blipFill>
          <p:spPr>
            <a:xfrm>
              <a:off x="700013" y="1089878"/>
              <a:ext cx="2006426" cy="1674425"/>
            </a:xfrm>
            <a:prstGeom prst="rect">
              <a:avLst/>
            </a:prstGeom>
            <a:noFill/>
            <a:ln>
              <a:noFill/>
            </a:ln>
          </p:spPr>
        </p:pic>
      </p:grpSp>
      <p:sp>
        <p:nvSpPr>
          <p:cNvPr id="14" name="Google Shape;385;p70">
            <a:extLst>
              <a:ext uri="{FF2B5EF4-FFF2-40B4-BE49-F238E27FC236}">
                <a16:creationId xmlns:a16="http://schemas.microsoft.com/office/drawing/2014/main" id="{EBCB2D38-C037-CD40-9D4C-4773C943D4E9}"/>
              </a:ext>
            </a:extLst>
          </p:cNvPr>
          <p:cNvSpPr txBox="1"/>
          <p:nvPr/>
        </p:nvSpPr>
        <p:spPr>
          <a:xfrm>
            <a:off x="1425869" y="4449599"/>
            <a:ext cx="5787900" cy="693900"/>
          </a:xfrm>
          <a:prstGeom prst="rect">
            <a:avLst/>
          </a:prstGeom>
          <a:noFill/>
          <a:ln>
            <a:noFill/>
          </a:ln>
        </p:spPr>
        <p:txBody>
          <a:bodyPr spcFirstLastPara="1" wrap="square"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 sz="2000" b="1" kern="0" dirty="0">
                <a:solidFill>
                  <a:schemeClr val="bg1"/>
                </a:solidFill>
                <a:latin typeface="Zilla Slab"/>
                <a:ea typeface="Zilla Slab"/>
                <a:cs typeface="Zilla Slab"/>
                <a:sym typeface="Zilla Slab"/>
              </a:rPr>
              <a:t>Open Leadership Program</a:t>
            </a:r>
            <a:endParaRPr kumimoji="0" sz="2000" b="1" i="0" strike="noStrike" kern="0" cap="none" spc="0" normalizeH="0" baseline="0" noProof="0" dirty="0">
              <a:ln>
                <a:noFill/>
              </a:ln>
              <a:solidFill>
                <a:schemeClr val="bg1"/>
              </a:solidFill>
              <a:effectLst/>
              <a:uLnTx/>
              <a:uFillTx/>
              <a:latin typeface="Zilla Slab"/>
              <a:ea typeface="Zilla Slab"/>
              <a:cs typeface="Zilla Slab"/>
              <a:sym typeface="Zilla Slab"/>
            </a:endParaRPr>
          </a:p>
        </p:txBody>
      </p:sp>
      <p:pic>
        <p:nvPicPr>
          <p:cNvPr id="15" name="Google Shape;24;p4">
            <a:extLst>
              <a:ext uri="{FF2B5EF4-FFF2-40B4-BE49-F238E27FC236}">
                <a16:creationId xmlns:a16="http://schemas.microsoft.com/office/drawing/2014/main" id="{26C6B0BD-5671-364C-9C36-09585207CA62}"/>
              </a:ext>
            </a:extLst>
          </p:cNvPr>
          <p:cNvPicPr preferRelativeResize="0">
            <a:picLocks noChangeAspect="1"/>
          </p:cNvPicPr>
          <p:nvPr/>
        </p:nvPicPr>
        <p:blipFill>
          <a:blip r:embed="rId4">
            <a:alphaModFix/>
          </a:blip>
          <a:stretch>
            <a:fillRect/>
          </a:stretch>
        </p:blipFill>
        <p:spPr>
          <a:xfrm>
            <a:off x="228600" y="4734003"/>
            <a:ext cx="1197269" cy="343200"/>
          </a:xfrm>
          <a:prstGeom prst="rect">
            <a:avLst/>
          </a:prstGeom>
          <a:noFill/>
          <a:ln>
            <a:noFill/>
          </a:ln>
        </p:spPr>
      </p:pic>
      <p:sp>
        <p:nvSpPr>
          <p:cNvPr id="16" name="Google Shape;377;p70">
            <a:extLst>
              <a:ext uri="{FF2B5EF4-FFF2-40B4-BE49-F238E27FC236}">
                <a16:creationId xmlns:a16="http://schemas.microsoft.com/office/drawing/2014/main" id="{D3F4A0DE-0233-204A-BFC2-ECD7EDFCA397}"/>
              </a:ext>
            </a:extLst>
          </p:cNvPr>
          <p:cNvSpPr txBox="1">
            <a:spLocks/>
          </p:cNvSpPr>
          <p:nvPr/>
        </p:nvSpPr>
        <p:spPr>
          <a:xfrm>
            <a:off x="3178894" y="3097407"/>
            <a:ext cx="2648100" cy="1364062"/>
          </a:xfrm>
          <a:prstGeom prst="rect">
            <a:avLst/>
          </a:prstGeom>
        </p:spPr>
        <p:txBody>
          <a:bodyPr spcFirstLastPara="1" wrap="square" lIns="91425" tIns="91425" rIns="91425" bIns="91425"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0"/>
              </a:spcAft>
              <a:buNone/>
              <a:defRPr/>
            </a:pPr>
            <a:r>
              <a:rPr lang="en-GB" sz="1800" b="1" dirty="0">
                <a:solidFill>
                  <a:schemeClr val="bg1"/>
                </a:solidFill>
                <a:latin typeface="Arial" panose="020B0604020202020204" pitchFamily="34" charset="0"/>
              </a:rPr>
              <a:t>Sharing</a:t>
            </a:r>
          </a:p>
          <a:p>
            <a:pPr marL="0" indent="0" algn="ctr">
              <a:spcBef>
                <a:spcPts val="600"/>
              </a:spcBef>
              <a:spcAft>
                <a:spcPts val="0"/>
              </a:spcAft>
              <a:buNone/>
              <a:defRPr/>
            </a:pPr>
            <a:r>
              <a:rPr lang="en-GB" sz="100" dirty="0">
                <a:solidFill>
                  <a:schemeClr val="bg1"/>
                </a:solidFill>
                <a:latin typeface="Arial" panose="020B0604020202020204" pitchFamily="34" charset="0"/>
              </a:rPr>
              <a:t> </a:t>
            </a:r>
            <a:br>
              <a:rPr lang="en-GB" sz="1800" dirty="0">
                <a:solidFill>
                  <a:schemeClr val="bg1"/>
                </a:solidFill>
                <a:latin typeface="Arial" panose="020B0604020202020204" pitchFamily="34" charset="0"/>
              </a:rPr>
            </a:br>
            <a:r>
              <a:rPr lang="en-GB" sz="1600" dirty="0">
                <a:solidFill>
                  <a:schemeClr val="bg1"/>
                </a:solidFill>
                <a:latin typeface="Arial" panose="020B0604020202020204" pitchFamily="34" charset="0"/>
              </a:rPr>
              <a:t>Your work can be adapted, reproduced, and built upon</a:t>
            </a:r>
            <a:endParaRPr kumimoji="0" lang="en-GB" sz="1800" i="0" u="none" strike="noStrike" kern="1200" cap="none" spc="0" normalizeH="0" baseline="0" noProof="0" dirty="0">
              <a:ln>
                <a:noFill/>
              </a:ln>
              <a:solidFill>
                <a:schemeClr val="bg1"/>
              </a:solidFill>
              <a:effectLst/>
              <a:uLnTx/>
              <a:uFillTx/>
              <a:latin typeface="Arial"/>
            </a:endParaRPr>
          </a:p>
        </p:txBody>
      </p:sp>
      <p:grpSp>
        <p:nvGrpSpPr>
          <p:cNvPr id="17" name="Group 16">
            <a:extLst>
              <a:ext uri="{FF2B5EF4-FFF2-40B4-BE49-F238E27FC236}">
                <a16:creationId xmlns:a16="http://schemas.microsoft.com/office/drawing/2014/main" id="{7D699FEA-0DDD-6144-8949-758243807A7E}"/>
              </a:ext>
            </a:extLst>
          </p:cNvPr>
          <p:cNvGrpSpPr/>
          <p:nvPr/>
        </p:nvGrpSpPr>
        <p:grpSpPr>
          <a:xfrm>
            <a:off x="3706600" y="1344969"/>
            <a:ext cx="1582420" cy="1516408"/>
            <a:chOff x="3672508" y="1051575"/>
            <a:chExt cx="1798983" cy="1798983"/>
          </a:xfrm>
        </p:grpSpPr>
        <p:sp>
          <p:nvSpPr>
            <p:cNvPr id="18" name="Oval 17">
              <a:extLst>
                <a:ext uri="{FF2B5EF4-FFF2-40B4-BE49-F238E27FC236}">
                  <a16:creationId xmlns:a16="http://schemas.microsoft.com/office/drawing/2014/main" id="{60E3DDF7-6D28-8040-A52D-4E9F745B65E2}"/>
                </a:ext>
              </a:extLst>
            </p:cNvPr>
            <p:cNvSpPr/>
            <p:nvPr/>
          </p:nvSpPr>
          <p:spPr>
            <a:xfrm>
              <a:off x="3672508" y="1051575"/>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9" name="Google Shape;382;p70" descr="fa-share-alt.png">
              <a:extLst>
                <a:ext uri="{FF2B5EF4-FFF2-40B4-BE49-F238E27FC236}">
                  <a16:creationId xmlns:a16="http://schemas.microsoft.com/office/drawing/2014/main" id="{234B980E-ABD7-A54A-A155-AA7303B7AE61}"/>
                </a:ext>
              </a:extLst>
            </p:cNvPr>
            <p:cNvPicPr preferRelativeResize="0"/>
            <p:nvPr/>
          </p:nvPicPr>
          <p:blipFill>
            <a:blip r:embed="rId5">
              <a:alphaModFix/>
            </a:blip>
            <a:stretch>
              <a:fillRect/>
            </a:stretch>
          </p:blipFill>
          <p:spPr>
            <a:xfrm>
              <a:off x="3783275" y="1206266"/>
              <a:ext cx="1425052" cy="1425052"/>
            </a:xfrm>
            <a:prstGeom prst="rect">
              <a:avLst/>
            </a:prstGeom>
            <a:noFill/>
            <a:ln>
              <a:noFill/>
            </a:ln>
          </p:spPr>
        </p:pic>
      </p:grpSp>
    </p:spTree>
    <p:extLst>
      <p:ext uri="{BB962C8B-B14F-4D97-AF65-F5344CB8AC3E}">
        <p14:creationId xmlns:p14="http://schemas.microsoft.com/office/powerpoint/2010/main" val="370534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866F43-00C3-1C45-8CEC-EF1DFD105EEA}"/>
              </a:ext>
            </a:extLst>
          </p:cNvPr>
          <p:cNvSpPr>
            <a:spLocks noGrp="1"/>
          </p:cNvSpPr>
          <p:nvPr>
            <p:ph type="body" sz="quarter" idx="13"/>
          </p:nvPr>
        </p:nvSpPr>
        <p:spPr>
          <a:xfrm>
            <a:off x="431799" y="702659"/>
            <a:ext cx="5044091" cy="545115"/>
          </a:xfrm>
        </p:spPr>
        <p:txBody>
          <a:bodyPr/>
          <a:lstStyle/>
          <a:p>
            <a:r>
              <a:rPr lang="en-US" dirty="0"/>
              <a:t>Design for Collaboration</a:t>
            </a:r>
          </a:p>
        </p:txBody>
      </p:sp>
      <p:sp>
        <p:nvSpPr>
          <p:cNvPr id="5" name="Text Placeholder 4">
            <a:extLst>
              <a:ext uri="{FF2B5EF4-FFF2-40B4-BE49-F238E27FC236}">
                <a16:creationId xmlns:a16="http://schemas.microsoft.com/office/drawing/2014/main" id="{3A85B6EF-33AC-3246-A085-1EBC4E4CFFF8}"/>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CC-BY 4.0, DOI: 10.5281/zenodo.</a:t>
            </a:r>
            <a:r>
              <a:rPr lang="en-GB" sz="1200" dirty="0"/>
              <a:t>5083747</a:t>
            </a:r>
          </a:p>
        </p:txBody>
      </p:sp>
      <p:sp>
        <p:nvSpPr>
          <p:cNvPr id="10" name="Google Shape;376;p70">
            <a:extLst>
              <a:ext uri="{FF2B5EF4-FFF2-40B4-BE49-F238E27FC236}">
                <a16:creationId xmlns:a16="http://schemas.microsoft.com/office/drawing/2014/main" id="{880E2C1E-5764-504A-88AD-8CBD65910D2F}"/>
              </a:ext>
            </a:extLst>
          </p:cNvPr>
          <p:cNvSpPr txBox="1">
            <a:spLocks/>
          </p:cNvSpPr>
          <p:nvPr/>
        </p:nvSpPr>
        <p:spPr>
          <a:xfrm>
            <a:off x="285265" y="3074899"/>
            <a:ext cx="2763901" cy="1364062"/>
          </a:xfrm>
          <a:prstGeom prst="rect">
            <a:avLst/>
          </a:prstGeom>
        </p:spPr>
        <p:txBody>
          <a:bodyPr spcFirstLastPara="1" wrap="square" lIns="91425" tIns="91425" rIns="91425" bIns="91425"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0"/>
              </a:spcAft>
              <a:buNone/>
              <a:defRPr/>
            </a:pPr>
            <a:r>
              <a:rPr lang="en-GB" sz="1800" b="1" dirty="0">
                <a:solidFill>
                  <a:schemeClr val="bg1"/>
                </a:solidFill>
                <a:latin typeface="Arial" panose="020B0604020202020204" pitchFamily="34" charset="0"/>
              </a:rPr>
              <a:t>Understanding</a:t>
            </a:r>
          </a:p>
          <a:p>
            <a:pPr marL="0" indent="0" algn="ctr">
              <a:spcBef>
                <a:spcPts val="600"/>
              </a:spcBef>
              <a:spcAft>
                <a:spcPts val="0"/>
              </a:spcAft>
              <a:buNone/>
              <a:defRPr/>
            </a:pPr>
            <a:r>
              <a:rPr lang="en-GB" sz="100" dirty="0">
                <a:solidFill>
                  <a:schemeClr val="bg1"/>
                </a:solidFill>
                <a:latin typeface="Arial" panose="020B0604020202020204" pitchFamily="34" charset="0"/>
              </a:rPr>
              <a:t> </a:t>
            </a:r>
            <a:br>
              <a:rPr lang="en-GB" sz="1800" dirty="0">
                <a:solidFill>
                  <a:schemeClr val="bg1"/>
                </a:solidFill>
                <a:latin typeface="Arial" panose="020B0604020202020204" pitchFamily="34" charset="0"/>
              </a:rPr>
            </a:br>
            <a:endParaRPr kumimoji="0" lang="en-GB" sz="1800" u="none" strike="noStrike" kern="1200" cap="none" spc="0" normalizeH="0" baseline="0" noProof="0" dirty="0">
              <a:ln>
                <a:noFill/>
              </a:ln>
              <a:solidFill>
                <a:schemeClr val="bg1"/>
              </a:solidFill>
              <a:effectLst/>
              <a:uLnTx/>
              <a:uFillTx/>
              <a:latin typeface="Arial"/>
            </a:endParaRPr>
          </a:p>
        </p:txBody>
      </p:sp>
      <p:grpSp>
        <p:nvGrpSpPr>
          <p:cNvPr id="11" name="Group 10">
            <a:extLst>
              <a:ext uri="{FF2B5EF4-FFF2-40B4-BE49-F238E27FC236}">
                <a16:creationId xmlns:a16="http://schemas.microsoft.com/office/drawing/2014/main" id="{52534DF1-CC62-1843-87A4-14C9210EC594}"/>
              </a:ext>
            </a:extLst>
          </p:cNvPr>
          <p:cNvGrpSpPr/>
          <p:nvPr/>
        </p:nvGrpSpPr>
        <p:grpSpPr>
          <a:xfrm>
            <a:off x="784769" y="1433351"/>
            <a:ext cx="1764891" cy="1516408"/>
            <a:chOff x="700013" y="1051576"/>
            <a:chExt cx="2006426" cy="1798983"/>
          </a:xfrm>
        </p:grpSpPr>
        <p:sp>
          <p:nvSpPr>
            <p:cNvPr id="12" name="Oval 11">
              <a:extLst>
                <a:ext uri="{FF2B5EF4-FFF2-40B4-BE49-F238E27FC236}">
                  <a16:creationId xmlns:a16="http://schemas.microsoft.com/office/drawing/2014/main" id="{86F5177B-4259-A741-B2DD-02E174FEC088}"/>
                </a:ext>
              </a:extLst>
            </p:cNvPr>
            <p:cNvSpPr/>
            <p:nvPr/>
          </p:nvSpPr>
          <p:spPr>
            <a:xfrm>
              <a:off x="803734" y="1051576"/>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3" name="Google Shape;384;p70">
              <a:extLst>
                <a:ext uri="{FF2B5EF4-FFF2-40B4-BE49-F238E27FC236}">
                  <a16:creationId xmlns:a16="http://schemas.microsoft.com/office/drawing/2014/main" id="{0A26E971-E5DA-D14A-93FF-91DB10ACA238}"/>
                </a:ext>
              </a:extLst>
            </p:cNvPr>
            <p:cNvPicPr preferRelativeResize="0"/>
            <p:nvPr/>
          </p:nvPicPr>
          <p:blipFill rotWithShape="1">
            <a:blip r:embed="rId3">
              <a:alphaModFix/>
              <a:extLst>
                <a:ext uri="{28A0092B-C50C-407E-A947-70E740481C1C}">
                  <a14:useLocalDpi xmlns:a14="http://schemas.microsoft.com/office/drawing/2010/main"/>
                </a:ext>
              </a:extLst>
            </a:blip>
            <a:srcRect b="16548"/>
            <a:stretch/>
          </p:blipFill>
          <p:spPr>
            <a:xfrm>
              <a:off x="700013" y="1089878"/>
              <a:ext cx="2006426" cy="1674425"/>
            </a:xfrm>
            <a:prstGeom prst="rect">
              <a:avLst/>
            </a:prstGeom>
            <a:noFill/>
            <a:ln>
              <a:noFill/>
            </a:ln>
          </p:spPr>
        </p:pic>
      </p:grpSp>
      <p:sp>
        <p:nvSpPr>
          <p:cNvPr id="14" name="Google Shape;385;p70">
            <a:extLst>
              <a:ext uri="{FF2B5EF4-FFF2-40B4-BE49-F238E27FC236}">
                <a16:creationId xmlns:a16="http://schemas.microsoft.com/office/drawing/2014/main" id="{EBCB2D38-C037-CD40-9D4C-4773C943D4E9}"/>
              </a:ext>
            </a:extLst>
          </p:cNvPr>
          <p:cNvSpPr txBox="1"/>
          <p:nvPr/>
        </p:nvSpPr>
        <p:spPr>
          <a:xfrm>
            <a:off x="1425869" y="4449599"/>
            <a:ext cx="5787900" cy="693900"/>
          </a:xfrm>
          <a:prstGeom prst="rect">
            <a:avLst/>
          </a:prstGeom>
          <a:noFill/>
          <a:ln>
            <a:noFill/>
          </a:ln>
        </p:spPr>
        <p:txBody>
          <a:bodyPr spcFirstLastPara="1" wrap="square"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 sz="2000" b="1" kern="0" dirty="0">
                <a:solidFill>
                  <a:schemeClr val="bg1"/>
                </a:solidFill>
                <a:latin typeface="Zilla Slab"/>
                <a:ea typeface="Zilla Slab"/>
                <a:cs typeface="Zilla Slab"/>
                <a:sym typeface="Zilla Slab"/>
              </a:rPr>
              <a:t>Open Leadership Program</a:t>
            </a:r>
            <a:endParaRPr kumimoji="0" sz="2000" b="1" i="0" strike="noStrike" kern="0" cap="none" spc="0" normalizeH="0" baseline="0" noProof="0" dirty="0">
              <a:ln>
                <a:noFill/>
              </a:ln>
              <a:solidFill>
                <a:schemeClr val="bg1"/>
              </a:solidFill>
              <a:effectLst/>
              <a:uLnTx/>
              <a:uFillTx/>
              <a:latin typeface="Zilla Slab"/>
              <a:ea typeface="Zilla Slab"/>
              <a:cs typeface="Zilla Slab"/>
              <a:sym typeface="Zilla Slab"/>
            </a:endParaRPr>
          </a:p>
        </p:txBody>
      </p:sp>
      <p:pic>
        <p:nvPicPr>
          <p:cNvPr id="15" name="Google Shape;24;p4">
            <a:extLst>
              <a:ext uri="{FF2B5EF4-FFF2-40B4-BE49-F238E27FC236}">
                <a16:creationId xmlns:a16="http://schemas.microsoft.com/office/drawing/2014/main" id="{26C6B0BD-5671-364C-9C36-09585207CA62}"/>
              </a:ext>
            </a:extLst>
          </p:cNvPr>
          <p:cNvPicPr preferRelativeResize="0">
            <a:picLocks noChangeAspect="1"/>
          </p:cNvPicPr>
          <p:nvPr/>
        </p:nvPicPr>
        <p:blipFill>
          <a:blip r:embed="rId4">
            <a:alphaModFix/>
          </a:blip>
          <a:stretch>
            <a:fillRect/>
          </a:stretch>
        </p:blipFill>
        <p:spPr>
          <a:xfrm>
            <a:off x="228600" y="4734003"/>
            <a:ext cx="1197269" cy="343200"/>
          </a:xfrm>
          <a:prstGeom prst="rect">
            <a:avLst/>
          </a:prstGeom>
          <a:noFill/>
          <a:ln>
            <a:noFill/>
          </a:ln>
        </p:spPr>
      </p:pic>
      <p:sp>
        <p:nvSpPr>
          <p:cNvPr id="16" name="Google Shape;377;p70">
            <a:extLst>
              <a:ext uri="{FF2B5EF4-FFF2-40B4-BE49-F238E27FC236}">
                <a16:creationId xmlns:a16="http://schemas.microsoft.com/office/drawing/2014/main" id="{D3F4A0DE-0233-204A-BFC2-ECD7EDFCA397}"/>
              </a:ext>
            </a:extLst>
          </p:cNvPr>
          <p:cNvSpPr txBox="1">
            <a:spLocks/>
          </p:cNvSpPr>
          <p:nvPr/>
        </p:nvSpPr>
        <p:spPr>
          <a:xfrm>
            <a:off x="3178894" y="3097407"/>
            <a:ext cx="2648100" cy="1364062"/>
          </a:xfrm>
          <a:prstGeom prst="rect">
            <a:avLst/>
          </a:prstGeom>
        </p:spPr>
        <p:txBody>
          <a:bodyPr spcFirstLastPara="1" wrap="square" lIns="91425" tIns="91425" rIns="91425" bIns="91425"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0"/>
              </a:spcAft>
              <a:buNone/>
              <a:defRPr/>
            </a:pPr>
            <a:r>
              <a:rPr lang="en-GB" sz="1800" b="1" dirty="0">
                <a:solidFill>
                  <a:schemeClr val="bg1"/>
                </a:solidFill>
                <a:latin typeface="Arial" panose="020B0604020202020204" pitchFamily="34" charset="0"/>
              </a:rPr>
              <a:t>Sharing</a:t>
            </a:r>
          </a:p>
          <a:p>
            <a:pPr marL="0" indent="0" algn="ctr">
              <a:spcBef>
                <a:spcPts val="600"/>
              </a:spcBef>
              <a:spcAft>
                <a:spcPts val="0"/>
              </a:spcAft>
              <a:buNone/>
              <a:defRPr/>
            </a:pPr>
            <a:r>
              <a:rPr lang="en-GB" sz="100" dirty="0">
                <a:solidFill>
                  <a:schemeClr val="bg1"/>
                </a:solidFill>
                <a:latin typeface="Arial" panose="020B0604020202020204" pitchFamily="34" charset="0"/>
              </a:rPr>
              <a:t> </a:t>
            </a:r>
            <a:br>
              <a:rPr lang="en-GB" sz="1800" dirty="0">
                <a:solidFill>
                  <a:schemeClr val="bg1"/>
                </a:solidFill>
                <a:latin typeface="Arial" panose="020B0604020202020204" pitchFamily="34" charset="0"/>
              </a:rPr>
            </a:br>
            <a:endParaRPr kumimoji="0" lang="en-GB" sz="1800" i="0" u="none" strike="noStrike" kern="1200" cap="none" spc="0" normalizeH="0" baseline="0" noProof="0" dirty="0">
              <a:ln>
                <a:noFill/>
              </a:ln>
              <a:solidFill>
                <a:schemeClr val="bg1"/>
              </a:solidFill>
              <a:effectLst/>
              <a:uLnTx/>
              <a:uFillTx/>
              <a:latin typeface="Arial"/>
            </a:endParaRPr>
          </a:p>
        </p:txBody>
      </p:sp>
      <p:grpSp>
        <p:nvGrpSpPr>
          <p:cNvPr id="17" name="Group 16">
            <a:extLst>
              <a:ext uri="{FF2B5EF4-FFF2-40B4-BE49-F238E27FC236}">
                <a16:creationId xmlns:a16="http://schemas.microsoft.com/office/drawing/2014/main" id="{7D699FEA-0DDD-6144-8949-758243807A7E}"/>
              </a:ext>
            </a:extLst>
          </p:cNvPr>
          <p:cNvGrpSpPr/>
          <p:nvPr/>
        </p:nvGrpSpPr>
        <p:grpSpPr>
          <a:xfrm>
            <a:off x="3706600" y="1344969"/>
            <a:ext cx="1582420" cy="1516408"/>
            <a:chOff x="3672508" y="1051575"/>
            <a:chExt cx="1798983" cy="1798983"/>
          </a:xfrm>
        </p:grpSpPr>
        <p:sp>
          <p:nvSpPr>
            <p:cNvPr id="18" name="Oval 17">
              <a:extLst>
                <a:ext uri="{FF2B5EF4-FFF2-40B4-BE49-F238E27FC236}">
                  <a16:creationId xmlns:a16="http://schemas.microsoft.com/office/drawing/2014/main" id="{60E3DDF7-6D28-8040-A52D-4E9F745B65E2}"/>
                </a:ext>
              </a:extLst>
            </p:cNvPr>
            <p:cNvSpPr/>
            <p:nvPr/>
          </p:nvSpPr>
          <p:spPr>
            <a:xfrm>
              <a:off x="3672508" y="1051575"/>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9" name="Google Shape;382;p70" descr="fa-share-alt.png">
              <a:extLst>
                <a:ext uri="{FF2B5EF4-FFF2-40B4-BE49-F238E27FC236}">
                  <a16:creationId xmlns:a16="http://schemas.microsoft.com/office/drawing/2014/main" id="{234B980E-ABD7-A54A-A155-AA7303B7AE61}"/>
                </a:ext>
              </a:extLst>
            </p:cNvPr>
            <p:cNvPicPr preferRelativeResize="0"/>
            <p:nvPr/>
          </p:nvPicPr>
          <p:blipFill>
            <a:blip r:embed="rId5">
              <a:alphaModFix/>
            </a:blip>
            <a:stretch>
              <a:fillRect/>
            </a:stretch>
          </p:blipFill>
          <p:spPr>
            <a:xfrm>
              <a:off x="3783275" y="1206266"/>
              <a:ext cx="1425052" cy="1425052"/>
            </a:xfrm>
            <a:prstGeom prst="rect">
              <a:avLst/>
            </a:prstGeom>
            <a:noFill/>
            <a:ln>
              <a:noFill/>
            </a:ln>
          </p:spPr>
        </p:pic>
      </p:grpSp>
      <p:sp>
        <p:nvSpPr>
          <p:cNvPr id="20" name="Google Shape;378;p70">
            <a:extLst>
              <a:ext uri="{FF2B5EF4-FFF2-40B4-BE49-F238E27FC236}">
                <a16:creationId xmlns:a16="http://schemas.microsoft.com/office/drawing/2014/main" id="{8EA43B56-D438-B144-8E23-4E1181E15907}"/>
              </a:ext>
            </a:extLst>
          </p:cNvPr>
          <p:cNvSpPr txBox="1">
            <a:spLocks/>
          </p:cNvSpPr>
          <p:nvPr/>
        </p:nvSpPr>
        <p:spPr>
          <a:xfrm>
            <a:off x="6099965" y="3097407"/>
            <a:ext cx="2902012" cy="1596300"/>
          </a:xfrm>
          <a:prstGeom prst="rect">
            <a:avLst/>
          </a:prstGeom>
        </p:spPr>
        <p:txBody>
          <a:bodyPr spcFirstLastPara="1" wrap="square" lIns="91425" tIns="91425" rIns="91425" bIns="91425"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0"/>
              </a:spcAft>
              <a:buNone/>
              <a:defRPr/>
            </a:pPr>
            <a:r>
              <a:rPr lang="en-GB" sz="1800" b="1" dirty="0">
                <a:solidFill>
                  <a:schemeClr val="bg1"/>
                </a:solidFill>
                <a:latin typeface="Arial" panose="020B0604020202020204" pitchFamily="34" charset="0"/>
              </a:rPr>
              <a:t>Participation &amp; Inclusion</a:t>
            </a:r>
          </a:p>
          <a:p>
            <a:pPr marL="0" indent="0" algn="ctr">
              <a:spcBef>
                <a:spcPts val="600"/>
              </a:spcBef>
              <a:spcAft>
                <a:spcPts val="0"/>
              </a:spcAft>
              <a:buNone/>
              <a:defRPr/>
            </a:pPr>
            <a:r>
              <a:rPr lang="en-GB" sz="100" dirty="0">
                <a:solidFill>
                  <a:schemeClr val="bg1"/>
                </a:solidFill>
                <a:latin typeface="Arial" panose="020B0604020202020204" pitchFamily="34" charset="0"/>
              </a:rPr>
              <a:t> </a:t>
            </a:r>
            <a:br>
              <a:rPr lang="en-GB" sz="1600" dirty="0">
                <a:solidFill>
                  <a:schemeClr val="bg1"/>
                </a:solidFill>
                <a:latin typeface="Arial" panose="020B0604020202020204" pitchFamily="34" charset="0"/>
              </a:rPr>
            </a:br>
            <a:r>
              <a:rPr lang="en-GB" sz="1600" dirty="0">
                <a:solidFill>
                  <a:schemeClr val="bg1"/>
                </a:solidFill>
                <a:latin typeface="Arial" panose="020B0604020202020204" pitchFamily="34" charset="0"/>
              </a:rPr>
              <a:t>Creates a shared ownership that inspires contributions</a:t>
            </a:r>
            <a:endParaRPr kumimoji="0" lang="en-GB" sz="1600" i="0" u="none" strike="noStrike" kern="1200" cap="none" spc="0" normalizeH="0" baseline="0" noProof="0" dirty="0">
              <a:ln>
                <a:noFill/>
              </a:ln>
              <a:solidFill>
                <a:schemeClr val="bg1"/>
              </a:solidFill>
              <a:effectLst/>
              <a:uLnTx/>
              <a:uFillTx/>
              <a:latin typeface="Arial"/>
            </a:endParaRPr>
          </a:p>
        </p:txBody>
      </p:sp>
      <p:grpSp>
        <p:nvGrpSpPr>
          <p:cNvPr id="21" name="Group 20">
            <a:extLst>
              <a:ext uri="{FF2B5EF4-FFF2-40B4-BE49-F238E27FC236}">
                <a16:creationId xmlns:a16="http://schemas.microsoft.com/office/drawing/2014/main" id="{E0BB0B09-F81B-BC4A-9230-96E848B6D269}"/>
              </a:ext>
            </a:extLst>
          </p:cNvPr>
          <p:cNvGrpSpPr/>
          <p:nvPr/>
        </p:nvGrpSpPr>
        <p:grpSpPr>
          <a:xfrm>
            <a:off x="6537196" y="1360644"/>
            <a:ext cx="1582420" cy="1516408"/>
            <a:chOff x="6437560" y="1027598"/>
            <a:chExt cx="1798983" cy="1798983"/>
          </a:xfrm>
        </p:grpSpPr>
        <p:sp>
          <p:nvSpPr>
            <p:cNvPr id="22" name="Oval 21">
              <a:extLst>
                <a:ext uri="{FF2B5EF4-FFF2-40B4-BE49-F238E27FC236}">
                  <a16:creationId xmlns:a16="http://schemas.microsoft.com/office/drawing/2014/main" id="{03BA3D7F-9574-7647-A944-E9874C9B4452}"/>
                </a:ext>
              </a:extLst>
            </p:cNvPr>
            <p:cNvSpPr/>
            <p:nvPr/>
          </p:nvSpPr>
          <p:spPr>
            <a:xfrm>
              <a:off x="6437560" y="1027598"/>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3" name="Google Shape;383;p70">
              <a:extLst>
                <a:ext uri="{FF2B5EF4-FFF2-40B4-BE49-F238E27FC236}">
                  <a16:creationId xmlns:a16="http://schemas.microsoft.com/office/drawing/2014/main" id="{BAA93486-D23E-F645-8825-7EB10B6AB717}"/>
                </a:ext>
              </a:extLst>
            </p:cNvPr>
            <p:cNvPicPr preferRelativeResize="0"/>
            <p:nvPr/>
          </p:nvPicPr>
          <p:blipFill>
            <a:blip r:embed="rId6">
              <a:alphaModFix/>
            </a:blip>
            <a:stretch>
              <a:fillRect/>
            </a:stretch>
          </p:blipFill>
          <p:spPr>
            <a:xfrm>
              <a:off x="6538901" y="1128939"/>
              <a:ext cx="1596300" cy="1596300"/>
            </a:xfrm>
            <a:prstGeom prst="rect">
              <a:avLst/>
            </a:prstGeom>
            <a:noFill/>
            <a:ln>
              <a:noFill/>
            </a:ln>
          </p:spPr>
        </p:pic>
      </p:grpSp>
    </p:spTree>
    <p:extLst>
      <p:ext uri="{BB962C8B-B14F-4D97-AF65-F5344CB8AC3E}">
        <p14:creationId xmlns:p14="http://schemas.microsoft.com/office/powerpoint/2010/main" val="1774035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3900EB32-96A3-DF4B-B13A-88F30ECAD9BA}"/>
              </a:ext>
            </a:extLst>
          </p:cNvPr>
          <p:cNvGrpSpPr/>
          <p:nvPr/>
        </p:nvGrpSpPr>
        <p:grpSpPr>
          <a:xfrm>
            <a:off x="2546166" y="303829"/>
            <a:ext cx="6517956" cy="4635348"/>
            <a:chOff x="2882348" y="705678"/>
            <a:chExt cx="6157843" cy="4255603"/>
          </a:xfrm>
        </p:grpSpPr>
        <p:grpSp>
          <p:nvGrpSpPr>
            <p:cNvPr id="25" name="Group 24">
              <a:extLst>
                <a:ext uri="{FF2B5EF4-FFF2-40B4-BE49-F238E27FC236}">
                  <a16:creationId xmlns:a16="http://schemas.microsoft.com/office/drawing/2014/main" id="{8CEAC9F5-11C9-1D4A-A556-8AEA05FDA3BF}"/>
                </a:ext>
              </a:extLst>
            </p:cNvPr>
            <p:cNvGrpSpPr/>
            <p:nvPr/>
          </p:nvGrpSpPr>
          <p:grpSpPr>
            <a:xfrm>
              <a:off x="2882348" y="705678"/>
              <a:ext cx="6157843" cy="4255603"/>
              <a:chOff x="3075318" y="769528"/>
              <a:chExt cx="5636882" cy="3883638"/>
            </a:xfrm>
          </p:grpSpPr>
          <p:sp>
            <p:nvSpPr>
              <p:cNvPr id="27" name="TextBox 26">
                <a:extLst>
                  <a:ext uri="{FF2B5EF4-FFF2-40B4-BE49-F238E27FC236}">
                    <a16:creationId xmlns:a16="http://schemas.microsoft.com/office/drawing/2014/main" id="{12F635BB-1878-6F4C-B32E-FDB75171D6D4}"/>
                  </a:ext>
                </a:extLst>
              </p:cNvPr>
              <p:cNvSpPr txBox="1"/>
              <p:nvPr/>
            </p:nvSpPr>
            <p:spPr>
              <a:xfrm>
                <a:off x="8386119" y="972065"/>
                <a:ext cx="0" cy="0"/>
              </a:xfrm>
              <a:prstGeom prst="rect">
                <a:avLst/>
              </a:prstGeom>
              <a:noFill/>
            </p:spPr>
            <p:txBody>
              <a:bodyPr wrap="none" lIns="0" tIns="0" rIns="0" bIns="0" rtlCol="0">
                <a:no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endParaRPr kumimoji="0" lang="en-US" sz="1600" b="0" i="0" u="none" strike="noStrike" kern="1200" cap="none" spc="0" normalizeH="0" baseline="0" noProof="0" dirty="0">
                  <a:ln>
                    <a:noFill/>
                  </a:ln>
                  <a:solidFill>
                    <a:prstClr val="black"/>
                  </a:solidFill>
                  <a:effectLst/>
                  <a:uLnTx/>
                  <a:uFillTx/>
                  <a:latin typeface="+mn-lt"/>
                  <a:ea typeface="+mn-ea"/>
                  <a:cs typeface="+mn-cs"/>
                </a:endParaRPr>
              </a:p>
            </p:txBody>
          </p:sp>
          <p:pic>
            <p:nvPicPr>
              <p:cNvPr id="28" name="Picture 2">
                <a:extLst>
                  <a:ext uri="{FF2B5EF4-FFF2-40B4-BE49-F238E27FC236}">
                    <a16:creationId xmlns:a16="http://schemas.microsoft.com/office/drawing/2014/main" id="{73BE7615-AF73-B24C-8622-438FCDD436B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75318" y="769528"/>
                <a:ext cx="5636882" cy="3883638"/>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p14="http://schemas.microsoft.com/office/powerpoint/2010/main">
          <mc:Choice Requires="p14">
            <p:contentPart p14:bwMode="auto" r:id="rId4">
              <p14:nvContentPartPr>
                <p14:cNvPr id="26" name="Ink 25">
                  <a:extLst>
                    <a:ext uri="{FF2B5EF4-FFF2-40B4-BE49-F238E27FC236}">
                      <a16:creationId xmlns:a16="http://schemas.microsoft.com/office/drawing/2014/main" id="{BE281CD9-6129-9940-A5D5-F29E541C0383}"/>
                    </a:ext>
                  </a:extLst>
                </p14:cNvPr>
                <p14:cNvContentPartPr/>
                <p14:nvPr/>
              </p14:nvContentPartPr>
              <p14:xfrm>
                <a:off x="3269661" y="867725"/>
                <a:ext cx="2843280" cy="1848960"/>
              </p14:xfrm>
            </p:contentPart>
          </mc:Choice>
          <mc:Fallback xmlns="">
            <p:pic>
              <p:nvPicPr>
                <p:cNvPr id="26" name="Ink 25">
                  <a:extLst>
                    <a:ext uri="{FF2B5EF4-FFF2-40B4-BE49-F238E27FC236}">
                      <a16:creationId xmlns:a16="http://schemas.microsoft.com/office/drawing/2014/main" id="{BE281CD9-6129-9940-A5D5-F29E541C0383}"/>
                    </a:ext>
                  </a:extLst>
                </p:cNvPr>
                <p:cNvPicPr/>
                <p:nvPr/>
              </p:nvPicPr>
              <p:blipFill>
                <a:blip r:embed="rId5"/>
                <a:stretch>
                  <a:fillRect/>
                </a:stretch>
              </p:blipFill>
              <p:spPr>
                <a:xfrm>
                  <a:off x="3207021" y="805085"/>
                  <a:ext cx="2968920" cy="1974600"/>
                </a:xfrm>
                <a:prstGeom prst="rect">
                  <a:avLst/>
                </a:prstGeom>
              </p:spPr>
            </p:pic>
          </mc:Fallback>
        </mc:AlternateContent>
      </p:grpSp>
      <p:sp>
        <p:nvSpPr>
          <p:cNvPr id="2" name="Text Placeholder 1">
            <a:extLst>
              <a:ext uri="{FF2B5EF4-FFF2-40B4-BE49-F238E27FC236}">
                <a16:creationId xmlns:a16="http://schemas.microsoft.com/office/drawing/2014/main" id="{D5866F43-00C3-1C45-8CEC-EF1DFD105EEA}"/>
              </a:ext>
            </a:extLst>
          </p:cNvPr>
          <p:cNvSpPr>
            <a:spLocks noGrp="1"/>
          </p:cNvSpPr>
          <p:nvPr>
            <p:ph type="body" sz="quarter" idx="13"/>
          </p:nvPr>
        </p:nvSpPr>
        <p:spPr>
          <a:xfrm>
            <a:off x="431798" y="738510"/>
            <a:ext cx="3921125" cy="863797"/>
          </a:xfrm>
        </p:spPr>
        <p:txBody>
          <a:bodyPr/>
          <a:lstStyle/>
          <a:p>
            <a:r>
              <a:rPr lang="en-US" sz="2400" b="1" dirty="0">
                <a:solidFill>
                  <a:schemeClr val="tx1">
                    <a:lumMod val="75000"/>
                    <a:lumOff val="25000"/>
                  </a:schemeClr>
                </a:solidFill>
              </a:rPr>
              <a:t>Every contribution counts</a:t>
            </a:r>
            <a:endParaRPr lang="en-US" sz="2400" dirty="0">
              <a:solidFill>
                <a:schemeClr val="accent2"/>
              </a:solidFill>
            </a:endParaRPr>
          </a:p>
        </p:txBody>
      </p:sp>
      <p:sp>
        <p:nvSpPr>
          <p:cNvPr id="5" name="Text Placeholder 4">
            <a:extLst>
              <a:ext uri="{FF2B5EF4-FFF2-40B4-BE49-F238E27FC236}">
                <a16:creationId xmlns:a16="http://schemas.microsoft.com/office/drawing/2014/main" id="{3A85B6EF-33AC-3246-A085-1EBC4E4CFFF8}"/>
              </a:ext>
            </a:extLst>
          </p:cNvPr>
          <p:cNvSpPr>
            <a:spLocks noGrp="1"/>
          </p:cNvSpPr>
          <p:nvPr>
            <p:ph type="body" sz="quarter" idx="18"/>
          </p:nvPr>
        </p:nvSpPr>
        <p:spPr>
          <a:xfrm>
            <a:off x="928254" y="4279697"/>
            <a:ext cx="8215745" cy="863802"/>
          </a:xfrm>
        </p:spPr>
        <p:txBody>
          <a:bodyPr/>
          <a:lstStyle/>
          <a:p>
            <a:r>
              <a:rPr lang="en-GB" sz="1200" dirty="0">
                <a:solidFill>
                  <a:schemeClr val="tx1">
                    <a:lumMod val="75000"/>
                    <a:lumOff val="25000"/>
                  </a:schemeClr>
                </a:solidFill>
                <a:latin typeface="Arial" panose="020B0604020202020204" pitchFamily="34" charset="0"/>
              </a:rPr>
              <a:t>@</a:t>
            </a:r>
            <a:r>
              <a:rPr lang="en-GB" sz="1200" dirty="0" err="1">
                <a:solidFill>
                  <a:schemeClr val="tx1">
                    <a:lumMod val="75000"/>
                    <a:lumOff val="25000"/>
                  </a:schemeClr>
                </a:solidFill>
                <a:latin typeface="Arial" panose="020B0604020202020204" pitchFamily="34" charset="0"/>
              </a:rPr>
              <a:t>malvikasharan</a:t>
            </a:r>
            <a:r>
              <a:rPr lang="en-GB" sz="1200" dirty="0">
                <a:solidFill>
                  <a:schemeClr val="tx1">
                    <a:lumMod val="75000"/>
                    <a:lumOff val="25000"/>
                  </a:schemeClr>
                </a:solidFill>
                <a:latin typeface="Arial" panose="020B0604020202020204" pitchFamily="34" charset="0"/>
              </a:rPr>
              <a:t>, @</a:t>
            </a:r>
            <a:r>
              <a:rPr lang="en-GB" sz="1200" dirty="0" err="1">
                <a:solidFill>
                  <a:schemeClr val="tx1">
                    <a:lumMod val="75000"/>
                    <a:lumOff val="25000"/>
                  </a:schemeClr>
                </a:solidFill>
                <a:latin typeface="Arial" panose="020B0604020202020204" pitchFamily="34" charset="0"/>
              </a:rPr>
              <a:t>turingway</a:t>
            </a:r>
            <a:r>
              <a:rPr lang="en-GB" sz="1200" dirty="0">
                <a:solidFill>
                  <a:schemeClr val="tx1">
                    <a:lumMod val="75000"/>
                    <a:lumOff val="25000"/>
                  </a:schemeClr>
                </a:solidFill>
                <a:latin typeface="Arial" panose="020B0604020202020204" pitchFamily="34" charset="0"/>
              </a:rPr>
              <a:t>, </a:t>
            </a:r>
            <a:r>
              <a:rPr lang="de-DE" sz="1200" dirty="0">
                <a:solidFill>
                  <a:srgbClr val="404040"/>
                </a:solidFill>
              </a:rPr>
              <a:t>CC-BY  </a:t>
            </a:r>
            <a:r>
              <a:rPr lang="de-DE" sz="1200" dirty="0" err="1">
                <a:solidFill>
                  <a:srgbClr val="404040"/>
                </a:solidFill>
              </a:rPr>
              <a:t>image</a:t>
            </a:r>
            <a:r>
              <a:rPr lang="de-DE" sz="1200" dirty="0">
                <a:solidFill>
                  <a:srgbClr val="404040"/>
                </a:solidFill>
              </a:rPr>
              <a:t> </a:t>
            </a:r>
            <a:r>
              <a:rPr lang="de-DE" sz="1200" dirty="0" err="1">
                <a:solidFill>
                  <a:srgbClr val="404040"/>
                </a:solidFill>
              </a:rPr>
              <a:t>by</a:t>
            </a:r>
            <a:r>
              <a:rPr lang="de-DE" sz="1200" dirty="0">
                <a:solidFill>
                  <a:srgbClr val="404040"/>
                </a:solidFill>
              </a:rPr>
              <a:t> </a:t>
            </a:r>
            <a:r>
              <a:rPr lang="de-DE" sz="1200" i="1" dirty="0">
                <a:solidFill>
                  <a:srgbClr val="404040"/>
                </a:solidFill>
              </a:rPr>
              <a:t>The Turing Way </a:t>
            </a:r>
            <a:r>
              <a:rPr lang="de-DE" sz="1200" dirty="0" err="1">
                <a:solidFill>
                  <a:srgbClr val="404040"/>
                </a:solidFill>
              </a:rPr>
              <a:t>and</a:t>
            </a:r>
            <a:r>
              <a:rPr lang="de-DE" sz="1200" dirty="0">
                <a:solidFill>
                  <a:srgbClr val="404040"/>
                </a:solidFill>
              </a:rPr>
              <a:t> </a:t>
            </a:r>
            <a:r>
              <a:rPr lang="de-DE" sz="1200" dirty="0" err="1">
                <a:solidFill>
                  <a:srgbClr val="404040"/>
                </a:solidFill>
              </a:rPr>
              <a:t>Scriberia</a:t>
            </a:r>
            <a:r>
              <a:rPr lang="en-GB" sz="1200" dirty="0">
                <a:solidFill>
                  <a:schemeClr val="tx1">
                    <a:lumMod val="75000"/>
                    <a:lumOff val="25000"/>
                  </a:schemeClr>
                </a:solidFill>
                <a:latin typeface="Arial" panose="020B0604020202020204" pitchFamily="34" charset="0"/>
              </a:rPr>
              <a:t>, DOI: 10.5281/zenodo.5083747</a:t>
            </a:r>
            <a:endParaRPr lang="en-GB" sz="1200" dirty="0">
              <a:solidFill>
                <a:srgbClr val="404040"/>
              </a:solidFill>
            </a:endParaRPr>
          </a:p>
        </p:txBody>
      </p:sp>
      <p:grpSp>
        <p:nvGrpSpPr>
          <p:cNvPr id="9" name="Group 8">
            <a:extLst>
              <a:ext uri="{FF2B5EF4-FFF2-40B4-BE49-F238E27FC236}">
                <a16:creationId xmlns:a16="http://schemas.microsoft.com/office/drawing/2014/main" id="{B66A03EB-6A77-DC44-8DBB-85D333782D5E}"/>
              </a:ext>
            </a:extLst>
          </p:cNvPr>
          <p:cNvGrpSpPr/>
          <p:nvPr/>
        </p:nvGrpSpPr>
        <p:grpSpPr>
          <a:xfrm>
            <a:off x="467575" y="3357610"/>
            <a:ext cx="2368451" cy="687059"/>
            <a:chOff x="457949" y="4033667"/>
            <a:chExt cx="2368451" cy="687059"/>
          </a:xfrm>
        </p:grpSpPr>
        <p:grpSp>
          <p:nvGrpSpPr>
            <p:cNvPr id="3" name="Group 2">
              <a:extLst>
                <a:ext uri="{FF2B5EF4-FFF2-40B4-BE49-F238E27FC236}">
                  <a16:creationId xmlns:a16="http://schemas.microsoft.com/office/drawing/2014/main" id="{E2380866-F62B-4740-8FC8-CF1580D76464}"/>
                </a:ext>
              </a:extLst>
            </p:cNvPr>
            <p:cNvGrpSpPr/>
            <p:nvPr/>
          </p:nvGrpSpPr>
          <p:grpSpPr>
            <a:xfrm>
              <a:off x="525881" y="4033667"/>
              <a:ext cx="2300519" cy="687059"/>
              <a:chOff x="270483" y="3925401"/>
              <a:chExt cx="2652045" cy="764909"/>
            </a:xfrm>
          </p:grpSpPr>
          <p:sp>
            <p:nvSpPr>
              <p:cNvPr id="12" name="Oval 11">
                <a:extLst>
                  <a:ext uri="{FF2B5EF4-FFF2-40B4-BE49-F238E27FC236}">
                    <a16:creationId xmlns:a16="http://schemas.microsoft.com/office/drawing/2014/main" id="{D364163C-716E-9942-8ADE-62171B64AD8C}"/>
                  </a:ext>
                </a:extLst>
              </p:cNvPr>
              <p:cNvSpPr/>
              <p:nvPr/>
            </p:nvSpPr>
            <p:spPr>
              <a:xfrm>
                <a:off x="270483" y="3925401"/>
                <a:ext cx="762465" cy="7649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F6552D99-BEFC-AE42-9DF9-2A26937C57D7}"/>
                  </a:ext>
                </a:extLst>
              </p:cNvPr>
              <p:cNvGrpSpPr/>
              <p:nvPr/>
            </p:nvGrpSpPr>
            <p:grpSpPr>
              <a:xfrm>
                <a:off x="1239143" y="3952278"/>
                <a:ext cx="762465" cy="711154"/>
                <a:chOff x="3672508" y="1051575"/>
                <a:chExt cx="1798983" cy="1798983"/>
              </a:xfrm>
            </p:grpSpPr>
            <p:sp>
              <p:nvSpPr>
                <p:cNvPr id="15" name="Oval 14">
                  <a:extLst>
                    <a:ext uri="{FF2B5EF4-FFF2-40B4-BE49-F238E27FC236}">
                      <a16:creationId xmlns:a16="http://schemas.microsoft.com/office/drawing/2014/main" id="{D6BB298A-72B4-374F-A0A2-6F99D8C2B1D2}"/>
                    </a:ext>
                  </a:extLst>
                </p:cNvPr>
                <p:cNvSpPr/>
                <p:nvPr/>
              </p:nvSpPr>
              <p:spPr>
                <a:xfrm>
                  <a:off x="3672508" y="1051575"/>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oogle Shape;382;p70" descr="fa-share-alt.png">
                  <a:extLst>
                    <a:ext uri="{FF2B5EF4-FFF2-40B4-BE49-F238E27FC236}">
                      <a16:creationId xmlns:a16="http://schemas.microsoft.com/office/drawing/2014/main" id="{16341569-E411-D24C-978B-BFB8C9B8D7B0}"/>
                    </a:ext>
                  </a:extLst>
                </p:cNvPr>
                <p:cNvPicPr preferRelativeResize="0"/>
                <p:nvPr/>
              </p:nvPicPr>
              <p:blipFill>
                <a:blip r:embed="rId6">
                  <a:alphaModFix/>
                </a:blip>
                <a:stretch>
                  <a:fillRect/>
                </a:stretch>
              </p:blipFill>
              <p:spPr>
                <a:xfrm>
                  <a:off x="3783275" y="1206266"/>
                  <a:ext cx="1425052" cy="1425052"/>
                </a:xfrm>
                <a:prstGeom prst="rect">
                  <a:avLst/>
                </a:prstGeom>
                <a:noFill/>
                <a:ln>
                  <a:noFill/>
                </a:ln>
              </p:spPr>
            </p:pic>
          </p:grpSp>
          <p:grpSp>
            <p:nvGrpSpPr>
              <p:cNvPr id="17" name="Group 16">
                <a:extLst>
                  <a:ext uri="{FF2B5EF4-FFF2-40B4-BE49-F238E27FC236}">
                    <a16:creationId xmlns:a16="http://schemas.microsoft.com/office/drawing/2014/main" id="{B08B8ABB-4F96-F149-9394-46C8CE5182FB}"/>
                  </a:ext>
                </a:extLst>
              </p:cNvPr>
              <p:cNvGrpSpPr/>
              <p:nvPr/>
            </p:nvGrpSpPr>
            <p:grpSpPr>
              <a:xfrm>
                <a:off x="2160063" y="3949081"/>
                <a:ext cx="762465" cy="711154"/>
                <a:chOff x="6437560" y="1027598"/>
                <a:chExt cx="1798983" cy="1798983"/>
              </a:xfrm>
            </p:grpSpPr>
            <p:sp>
              <p:nvSpPr>
                <p:cNvPr id="18" name="Oval 17">
                  <a:extLst>
                    <a:ext uri="{FF2B5EF4-FFF2-40B4-BE49-F238E27FC236}">
                      <a16:creationId xmlns:a16="http://schemas.microsoft.com/office/drawing/2014/main" id="{AC9C9D30-3FFA-364A-AB06-42E09E8BF24E}"/>
                    </a:ext>
                  </a:extLst>
                </p:cNvPr>
                <p:cNvSpPr/>
                <p:nvPr/>
              </p:nvSpPr>
              <p:spPr>
                <a:xfrm>
                  <a:off x="6437560" y="1027598"/>
                  <a:ext cx="1798983" cy="17989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oogle Shape;383;p70">
                  <a:extLst>
                    <a:ext uri="{FF2B5EF4-FFF2-40B4-BE49-F238E27FC236}">
                      <a16:creationId xmlns:a16="http://schemas.microsoft.com/office/drawing/2014/main" id="{280BE09B-9A1A-0B48-86DF-7E6C15E808C0}"/>
                    </a:ext>
                  </a:extLst>
                </p:cNvPr>
                <p:cNvPicPr preferRelativeResize="0"/>
                <p:nvPr/>
              </p:nvPicPr>
              <p:blipFill>
                <a:blip r:embed="rId7">
                  <a:alphaModFix/>
                </a:blip>
                <a:stretch>
                  <a:fillRect/>
                </a:stretch>
              </p:blipFill>
              <p:spPr>
                <a:xfrm>
                  <a:off x="6538901" y="1128939"/>
                  <a:ext cx="1596300" cy="1596300"/>
                </a:xfrm>
                <a:prstGeom prst="rect">
                  <a:avLst/>
                </a:prstGeom>
                <a:noFill/>
                <a:ln>
                  <a:noFill/>
                </a:ln>
              </p:spPr>
            </p:pic>
          </p:grpSp>
        </p:grpSp>
        <p:pic>
          <p:nvPicPr>
            <p:cNvPr id="21" name="Google Shape;384;p70">
              <a:extLst>
                <a:ext uri="{FF2B5EF4-FFF2-40B4-BE49-F238E27FC236}">
                  <a16:creationId xmlns:a16="http://schemas.microsoft.com/office/drawing/2014/main" id="{86665E54-7BAC-5E46-AC44-4978C997C9E9}"/>
                </a:ext>
              </a:extLst>
            </p:cNvPr>
            <p:cNvPicPr preferRelativeResize="0"/>
            <p:nvPr/>
          </p:nvPicPr>
          <p:blipFill rotWithShape="1">
            <a:blip r:embed="rId8">
              <a:alphaModFix/>
              <a:extLst>
                <a:ext uri="{28A0092B-C50C-407E-A947-70E740481C1C}">
                  <a14:useLocalDpi xmlns:a14="http://schemas.microsoft.com/office/drawing/2010/main"/>
                </a:ext>
              </a:extLst>
            </a:blip>
            <a:srcRect b="16548"/>
            <a:stretch/>
          </p:blipFill>
          <p:spPr>
            <a:xfrm>
              <a:off x="457949" y="4071440"/>
              <a:ext cx="804388" cy="638776"/>
            </a:xfrm>
            <a:prstGeom prst="rect">
              <a:avLst/>
            </a:prstGeom>
            <a:noFill/>
            <a:ln>
              <a:noFill/>
            </a:ln>
          </p:spPr>
        </p:pic>
      </p:grpSp>
      <p:sp>
        <p:nvSpPr>
          <p:cNvPr id="8" name="Text Placeholder 7">
            <a:extLst>
              <a:ext uri="{FF2B5EF4-FFF2-40B4-BE49-F238E27FC236}">
                <a16:creationId xmlns:a16="http://schemas.microsoft.com/office/drawing/2014/main" id="{37D16F07-023F-464B-9BFF-3E63682E0BAE}"/>
              </a:ext>
            </a:extLst>
          </p:cNvPr>
          <p:cNvSpPr>
            <a:spLocks noGrp="1"/>
          </p:cNvSpPr>
          <p:nvPr>
            <p:ph type="body" sz="quarter" idx="12"/>
          </p:nvPr>
        </p:nvSpPr>
        <p:spPr>
          <a:xfrm>
            <a:off x="418462" y="1298970"/>
            <a:ext cx="3921125" cy="1754812"/>
          </a:xfrm>
        </p:spPr>
        <p:txBody>
          <a:bodyPr anchor="ctr"/>
          <a:lstStyle/>
          <a:p>
            <a:pPr marL="0" indent="0">
              <a:lnSpc>
                <a:spcPct val="150000"/>
              </a:lnSpc>
              <a:spcAft>
                <a:spcPts val="1400"/>
              </a:spcAft>
              <a:buNone/>
            </a:pPr>
            <a:r>
              <a:rPr lang="en-US" sz="2400" b="1" dirty="0">
                <a:solidFill>
                  <a:schemeClr val="accent2"/>
                </a:solidFill>
              </a:rPr>
              <a:t>The Turing Way fosters a culture of collaboration</a:t>
            </a:r>
          </a:p>
          <a:p>
            <a:pPr marL="0" indent="0">
              <a:lnSpc>
                <a:spcPct val="150000"/>
              </a:lnSpc>
              <a:spcAft>
                <a:spcPts val="1400"/>
              </a:spcAft>
              <a:buNone/>
            </a:pPr>
            <a:endParaRPr lang="en-US" sz="2400" b="1" dirty="0">
              <a:solidFill>
                <a:schemeClr val="tx1">
                  <a:lumMod val="75000"/>
                  <a:lumOff val="25000"/>
                </a:schemeClr>
              </a:solidFill>
            </a:endParaRPr>
          </a:p>
        </p:txBody>
      </p:sp>
      <p:sp>
        <p:nvSpPr>
          <p:cNvPr id="23" name="Google Shape;385;p70">
            <a:extLst>
              <a:ext uri="{FF2B5EF4-FFF2-40B4-BE49-F238E27FC236}">
                <a16:creationId xmlns:a16="http://schemas.microsoft.com/office/drawing/2014/main" id="{03175E91-7EBD-9648-AD17-D888C80F27F8}"/>
              </a:ext>
            </a:extLst>
          </p:cNvPr>
          <p:cNvSpPr txBox="1"/>
          <p:nvPr/>
        </p:nvSpPr>
        <p:spPr>
          <a:xfrm>
            <a:off x="322508" y="4436338"/>
            <a:ext cx="3037998" cy="403333"/>
          </a:xfrm>
          <a:prstGeom prst="rect">
            <a:avLst/>
          </a:prstGeom>
          <a:noFill/>
          <a:ln>
            <a:noFill/>
          </a:ln>
        </p:spPr>
        <p:txBody>
          <a:bodyPr spcFirstLastPara="1" wrap="square"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 sz="2000" kern="0" dirty="0">
                <a:solidFill>
                  <a:srgbClr val="404040"/>
                </a:solidFill>
                <a:latin typeface="Zilla Slab"/>
                <a:ea typeface="Zilla Slab"/>
                <a:cs typeface="Zilla Slab"/>
                <a:sym typeface="Zilla Slab"/>
              </a:rPr>
              <a:t>Open Leadership principles</a:t>
            </a:r>
            <a:endParaRPr kumimoji="0" sz="2000" i="0" strike="noStrike" kern="0" cap="none" spc="0" normalizeH="0" baseline="0" noProof="0" dirty="0">
              <a:ln>
                <a:noFill/>
              </a:ln>
              <a:solidFill>
                <a:srgbClr val="404040"/>
              </a:solidFill>
              <a:effectLst/>
              <a:uLnTx/>
              <a:uFillTx/>
              <a:latin typeface="Zilla Slab"/>
              <a:ea typeface="Zilla Slab"/>
              <a:cs typeface="Zilla Slab"/>
              <a:sym typeface="Zilla Slab"/>
            </a:endParaRPr>
          </a:p>
        </p:txBody>
      </p:sp>
    </p:spTree>
    <p:extLst>
      <p:ext uri="{BB962C8B-B14F-4D97-AF65-F5344CB8AC3E}">
        <p14:creationId xmlns:p14="http://schemas.microsoft.com/office/powerpoint/2010/main" val="4071491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A853B80D-10D2-6946-A811-B23B08DA7FD4}"/>
              </a:ext>
            </a:extLst>
          </p:cNvPr>
          <p:cNvPicPr>
            <a:picLocks noChangeAspect="1"/>
          </p:cNvPicPr>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r:embed="rId4">
                    <a14:imgEffect>
                      <a14:colorTemperature colorTemp="11500"/>
                    </a14:imgEffect>
                    <a14:imgEffect>
                      <a14:saturation sat="400000"/>
                    </a14:imgEffect>
                  </a14:imgLayer>
                </a14:imgProps>
              </a:ext>
              <a:ext uri="{28A0092B-C50C-407E-A947-70E740481C1C}">
                <a14:useLocalDpi xmlns:a14="http://schemas.microsoft.com/office/drawing/2010/main"/>
              </a:ext>
            </a:extLst>
          </a:blip>
          <a:srcRect l="4753" t="2559" r="4773" b="16877"/>
          <a:stretch/>
        </p:blipFill>
        <p:spPr>
          <a:xfrm>
            <a:off x="4086608" y="1032394"/>
            <a:ext cx="4765964" cy="3389236"/>
          </a:xfrm>
          <a:prstGeom prst="rect">
            <a:avLst/>
          </a:prstGeom>
        </p:spPr>
      </p:pic>
      <p:sp>
        <p:nvSpPr>
          <p:cNvPr id="5" name="Text Placeholder 4">
            <a:extLst>
              <a:ext uri="{FF2B5EF4-FFF2-40B4-BE49-F238E27FC236}">
                <a16:creationId xmlns:a16="http://schemas.microsoft.com/office/drawing/2014/main" id="{3A85B6EF-33AC-3246-A085-1EBC4E4CFFF8}"/>
              </a:ext>
            </a:extLst>
          </p:cNvPr>
          <p:cNvSpPr>
            <a:spLocks noGrp="1"/>
          </p:cNvSpPr>
          <p:nvPr>
            <p:ph type="body" sz="quarter" idx="18"/>
          </p:nvPr>
        </p:nvSpPr>
        <p:spPr/>
        <p:txBody>
          <a:bodyPr/>
          <a:lstStyle/>
          <a:p>
            <a:r>
              <a:rPr lang="en-GB" sz="1200" dirty="0">
                <a:latin typeface="Arial" panose="020B0604020202020204" pitchFamily="34" charset="0"/>
              </a:rPr>
              <a:t>@</a:t>
            </a:r>
            <a:r>
              <a:rPr lang="en-GB" sz="1200" dirty="0" err="1">
                <a:latin typeface="Arial" panose="020B0604020202020204" pitchFamily="34" charset="0"/>
              </a:rPr>
              <a:t>malvikasharan</a:t>
            </a:r>
            <a:r>
              <a:rPr lang="en-GB" sz="1200" dirty="0">
                <a:latin typeface="Arial" panose="020B0604020202020204" pitchFamily="34" charset="0"/>
              </a:rPr>
              <a:t>, @</a:t>
            </a:r>
            <a:r>
              <a:rPr lang="en-GB" sz="1200" dirty="0" err="1">
                <a:latin typeface="Arial" panose="020B0604020202020204" pitchFamily="34" charset="0"/>
              </a:rPr>
              <a:t>turingway</a:t>
            </a:r>
            <a:r>
              <a:rPr lang="en-GB" sz="1200" dirty="0">
                <a:latin typeface="Arial" panose="020B0604020202020204" pitchFamily="34" charset="0"/>
              </a:rPr>
              <a:t>, </a:t>
            </a:r>
            <a:r>
              <a:rPr lang="de-DE" sz="1200" dirty="0"/>
              <a:t>CC-BY  </a:t>
            </a:r>
            <a:r>
              <a:rPr lang="de-DE" sz="1200" dirty="0" err="1"/>
              <a:t>image</a:t>
            </a:r>
            <a:r>
              <a:rPr lang="de-DE" sz="1200" dirty="0"/>
              <a:t> </a:t>
            </a:r>
            <a:r>
              <a:rPr lang="de-DE" sz="1200" dirty="0" err="1"/>
              <a:t>by</a:t>
            </a:r>
            <a:r>
              <a:rPr lang="de-DE" sz="1200" dirty="0"/>
              <a:t> </a:t>
            </a:r>
            <a:r>
              <a:rPr lang="de-DE" sz="1200" i="1" dirty="0"/>
              <a:t>The Turing Way </a:t>
            </a:r>
            <a:r>
              <a:rPr lang="de-DE" sz="1200" dirty="0" err="1"/>
              <a:t>and</a:t>
            </a:r>
            <a:r>
              <a:rPr lang="de-DE" sz="1200" dirty="0"/>
              <a:t> </a:t>
            </a:r>
            <a:r>
              <a:rPr lang="de-DE" sz="1200" dirty="0" err="1"/>
              <a:t>Scriberia</a:t>
            </a:r>
            <a:r>
              <a:rPr lang="en-GB" sz="1200" dirty="0">
                <a:latin typeface="Arial" panose="020B0604020202020204" pitchFamily="34" charset="0"/>
              </a:rPr>
              <a:t>, DOI: 10.5281/zenodo.</a:t>
            </a:r>
            <a:r>
              <a:rPr lang="en-GB" sz="1200" dirty="0"/>
              <a:t>5083747</a:t>
            </a:r>
          </a:p>
        </p:txBody>
      </p:sp>
      <p:sp>
        <p:nvSpPr>
          <p:cNvPr id="20" name="Text Placeholder 1">
            <a:extLst>
              <a:ext uri="{FF2B5EF4-FFF2-40B4-BE49-F238E27FC236}">
                <a16:creationId xmlns:a16="http://schemas.microsoft.com/office/drawing/2014/main" id="{DA888C41-2711-DB4B-B062-9A63170B4292}"/>
              </a:ext>
            </a:extLst>
          </p:cNvPr>
          <p:cNvSpPr txBox="1">
            <a:spLocks/>
          </p:cNvSpPr>
          <p:nvPr/>
        </p:nvSpPr>
        <p:spPr>
          <a:xfrm>
            <a:off x="431798" y="223253"/>
            <a:ext cx="7340601" cy="545115"/>
          </a:xfrm>
          <a:prstGeom prst="rect">
            <a:avLst/>
          </a:prstGeom>
        </p:spPr>
        <p:txBody>
          <a:bodyPr vert="horz" lIns="0" tIns="0" rIns="0" bIns="0" rtlCol="0" anchor="t" anchorCtr="0">
            <a:noAutofit/>
          </a:bodyPr>
          <a:lstStyle>
            <a:lvl1pPr marL="0" marR="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b="1" dirty="0"/>
              <a:t>Building an Open and Collaborative Community</a:t>
            </a:r>
            <a:endParaRPr lang="en-US" sz="2000" b="1" dirty="0"/>
          </a:p>
          <a:p>
            <a:endParaRPr lang="en-US" sz="2400" b="1" dirty="0"/>
          </a:p>
        </p:txBody>
      </p:sp>
      <p:sp>
        <p:nvSpPr>
          <p:cNvPr id="9" name="Text Placeholder 3">
            <a:extLst>
              <a:ext uri="{FF2B5EF4-FFF2-40B4-BE49-F238E27FC236}">
                <a16:creationId xmlns:a16="http://schemas.microsoft.com/office/drawing/2014/main" id="{CD327566-8F42-C743-A22B-862B6B34D772}"/>
              </a:ext>
            </a:extLst>
          </p:cNvPr>
          <p:cNvSpPr txBox="1">
            <a:spLocks/>
          </p:cNvSpPr>
          <p:nvPr/>
        </p:nvSpPr>
        <p:spPr>
          <a:xfrm>
            <a:off x="431800" y="1174326"/>
            <a:ext cx="3363380" cy="3389236"/>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GB" sz="2400" b="1" dirty="0"/>
              <a:t>Open is by default not:</a:t>
            </a:r>
          </a:p>
          <a:p>
            <a:pPr marL="180000">
              <a:lnSpc>
                <a:spcPct val="150000"/>
              </a:lnSpc>
              <a:buFont typeface="Courier New" panose="02070309020205020404" pitchFamily="49" charset="0"/>
              <a:buChar char="o"/>
            </a:pPr>
            <a:r>
              <a:rPr lang="en-GB" sz="2400" dirty="0"/>
              <a:t>Inclusive</a:t>
            </a:r>
          </a:p>
          <a:p>
            <a:pPr marL="180000">
              <a:lnSpc>
                <a:spcPct val="150000"/>
              </a:lnSpc>
              <a:buFont typeface="Courier New" panose="02070309020205020404" pitchFamily="49" charset="0"/>
              <a:buChar char="o"/>
            </a:pPr>
            <a:r>
              <a:rPr lang="en-GB" sz="2400" dirty="0"/>
              <a:t>Accessible</a:t>
            </a:r>
          </a:p>
          <a:p>
            <a:pPr marL="180000">
              <a:lnSpc>
                <a:spcPct val="150000"/>
              </a:lnSpc>
              <a:buFont typeface="Courier New" panose="02070309020205020404" pitchFamily="49" charset="0"/>
              <a:buChar char="o"/>
            </a:pPr>
            <a:r>
              <a:rPr lang="en-GB" sz="2400" dirty="0"/>
              <a:t>Community-led</a:t>
            </a:r>
          </a:p>
          <a:p>
            <a:pPr marL="0" indent="0">
              <a:lnSpc>
                <a:spcPct val="150000"/>
              </a:lnSpc>
              <a:buNone/>
            </a:pPr>
            <a:r>
              <a:rPr lang="en-GB" sz="2400" b="1" dirty="0">
                <a:solidFill>
                  <a:srgbClr val="90CAC4"/>
                </a:solidFill>
              </a:rPr>
              <a:t>Intentional designing </a:t>
            </a:r>
          </a:p>
        </p:txBody>
      </p:sp>
    </p:spTree>
    <p:extLst>
      <p:ext uri="{BB962C8B-B14F-4D97-AF65-F5344CB8AC3E}">
        <p14:creationId xmlns:p14="http://schemas.microsoft.com/office/powerpoint/2010/main" val="2077122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gd4df1fbb69_0_402"/>
          <p:cNvSpPr txBox="1"/>
          <p:nvPr/>
        </p:nvSpPr>
        <p:spPr>
          <a:xfrm>
            <a:off x="431800" y="2451101"/>
            <a:ext cx="2299200" cy="554100"/>
          </a:xfrm>
          <a:prstGeom prst="rect">
            <a:avLst/>
          </a:prstGeom>
          <a:noFill/>
          <a:ln>
            <a:noFill/>
          </a:ln>
        </p:spPr>
        <p:txBody>
          <a:bodyPr spcFirstLastPara="1" wrap="square" lIns="91425" tIns="45700" rIns="91425" bIns="45700" anchor="t" anchorCtr="0">
            <a:noAutofit/>
          </a:bodyPr>
          <a:lstStyle/>
          <a:p>
            <a:pPr marL="0" marR="0" lvl="0" indent="0" algn="ctr" rtl="0">
              <a:lnSpc>
                <a:spcPct val="85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Develop &amp; share</a:t>
            </a:r>
            <a:endParaRPr sz="1800" b="0" i="1" u="none" strike="noStrike" cap="none">
              <a:solidFill>
                <a:schemeClr val="lt1"/>
              </a:solidFill>
              <a:latin typeface="Arial"/>
              <a:ea typeface="Arial"/>
              <a:cs typeface="Arial"/>
              <a:sym typeface="Arial"/>
            </a:endParaRPr>
          </a:p>
        </p:txBody>
      </p:sp>
      <p:pic>
        <p:nvPicPr>
          <p:cNvPr id="442" name="Google Shape;442;gd4df1fbb69_0_402"/>
          <p:cNvPicPr preferRelativeResize="0"/>
          <p:nvPr/>
        </p:nvPicPr>
        <p:blipFill rotWithShape="1">
          <a:blip r:embed="rId3">
            <a:alphaModFix/>
          </a:blip>
          <a:srcRect/>
          <a:stretch/>
        </p:blipFill>
        <p:spPr>
          <a:xfrm>
            <a:off x="3422419" y="848304"/>
            <a:ext cx="2299138" cy="1485084"/>
          </a:xfrm>
          <a:prstGeom prst="rect">
            <a:avLst/>
          </a:prstGeom>
          <a:noFill/>
          <a:ln>
            <a:noFill/>
          </a:ln>
        </p:spPr>
      </p:pic>
      <p:pic>
        <p:nvPicPr>
          <p:cNvPr id="443" name="Google Shape;443;gd4df1fbb69_0_402"/>
          <p:cNvPicPr preferRelativeResize="0"/>
          <p:nvPr/>
        </p:nvPicPr>
        <p:blipFill rotWithShape="1">
          <a:blip r:embed="rId4">
            <a:alphaModFix/>
          </a:blip>
          <a:srcRect/>
          <a:stretch/>
        </p:blipFill>
        <p:spPr>
          <a:xfrm>
            <a:off x="431800" y="3006315"/>
            <a:ext cx="2299138" cy="1485084"/>
          </a:xfrm>
          <a:prstGeom prst="rect">
            <a:avLst/>
          </a:prstGeom>
          <a:noFill/>
          <a:ln>
            <a:noFill/>
          </a:ln>
        </p:spPr>
      </p:pic>
      <p:pic>
        <p:nvPicPr>
          <p:cNvPr id="444" name="Google Shape;444;gd4df1fbb69_0_402"/>
          <p:cNvPicPr preferRelativeResize="0"/>
          <p:nvPr/>
        </p:nvPicPr>
        <p:blipFill rotWithShape="1">
          <a:blip r:embed="rId5">
            <a:alphaModFix/>
          </a:blip>
          <a:srcRect/>
          <a:stretch/>
        </p:blipFill>
        <p:spPr>
          <a:xfrm>
            <a:off x="6413065" y="833194"/>
            <a:ext cx="2299138" cy="1485084"/>
          </a:xfrm>
          <a:prstGeom prst="rect">
            <a:avLst/>
          </a:prstGeom>
          <a:noFill/>
          <a:ln>
            <a:noFill/>
          </a:ln>
        </p:spPr>
      </p:pic>
      <p:sp>
        <p:nvSpPr>
          <p:cNvPr id="445" name="Google Shape;445;gd4df1fbb69_0_402"/>
          <p:cNvSpPr txBox="1"/>
          <p:nvPr/>
        </p:nvSpPr>
        <p:spPr>
          <a:xfrm>
            <a:off x="6413062" y="2451102"/>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Share resources</a:t>
            </a:r>
            <a:endParaRPr sz="1800" b="0" i="1" u="none" strike="noStrike" cap="none">
              <a:solidFill>
                <a:schemeClr val="lt1"/>
              </a:solidFill>
              <a:latin typeface="Arial"/>
              <a:ea typeface="Arial"/>
              <a:cs typeface="Arial"/>
              <a:sym typeface="Arial"/>
            </a:endParaRPr>
          </a:p>
        </p:txBody>
      </p:sp>
      <p:sp>
        <p:nvSpPr>
          <p:cNvPr id="446" name="Google Shape;446;gd4df1fbb69_0_402"/>
          <p:cNvSpPr txBox="1"/>
          <p:nvPr/>
        </p:nvSpPr>
        <p:spPr>
          <a:xfrm>
            <a:off x="431799" y="4624222"/>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Review and update</a:t>
            </a:r>
            <a:endParaRPr sz="1800" b="0" i="1" u="none" strike="noStrike" cap="none">
              <a:solidFill>
                <a:schemeClr val="lt1"/>
              </a:solidFill>
              <a:latin typeface="Arial"/>
              <a:ea typeface="Arial"/>
              <a:cs typeface="Arial"/>
              <a:sym typeface="Arial"/>
            </a:endParaRPr>
          </a:p>
        </p:txBody>
      </p:sp>
      <p:pic>
        <p:nvPicPr>
          <p:cNvPr id="447" name="Google Shape;447;gd4df1fbb69_0_402"/>
          <p:cNvPicPr preferRelativeResize="0"/>
          <p:nvPr/>
        </p:nvPicPr>
        <p:blipFill rotWithShape="1">
          <a:blip r:embed="rId6">
            <a:alphaModFix/>
          </a:blip>
          <a:srcRect/>
          <a:stretch/>
        </p:blipFill>
        <p:spPr>
          <a:xfrm>
            <a:off x="3422419" y="3016939"/>
            <a:ext cx="2299138" cy="1485084"/>
          </a:xfrm>
          <a:prstGeom prst="rect">
            <a:avLst/>
          </a:prstGeom>
          <a:noFill/>
          <a:ln>
            <a:noFill/>
          </a:ln>
        </p:spPr>
      </p:pic>
      <p:sp>
        <p:nvSpPr>
          <p:cNvPr id="448" name="Google Shape;448;gd4df1fbb69_0_402"/>
          <p:cNvSpPr txBox="1"/>
          <p:nvPr/>
        </p:nvSpPr>
        <p:spPr>
          <a:xfrm>
            <a:off x="3422419" y="2390381"/>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Maintain &amp; improve</a:t>
            </a:r>
            <a:endParaRPr sz="1800" b="0" i="1" u="none" strike="noStrike" cap="none">
              <a:solidFill>
                <a:schemeClr val="lt1"/>
              </a:solidFill>
              <a:latin typeface="Arial"/>
              <a:ea typeface="Arial"/>
              <a:cs typeface="Arial"/>
              <a:sym typeface="Arial"/>
            </a:endParaRPr>
          </a:p>
        </p:txBody>
      </p:sp>
      <p:sp>
        <p:nvSpPr>
          <p:cNvPr id="449" name="Google Shape;449;gd4df1fbb69_0_402"/>
          <p:cNvSpPr txBox="1"/>
          <p:nvPr/>
        </p:nvSpPr>
        <p:spPr>
          <a:xfrm>
            <a:off x="3425386" y="4624222"/>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Make it global</a:t>
            </a:r>
            <a:endParaRPr sz="1800" b="0" i="1" u="none" strike="noStrike" cap="none">
              <a:solidFill>
                <a:schemeClr val="lt1"/>
              </a:solidFill>
              <a:latin typeface="Arial"/>
              <a:ea typeface="Arial"/>
              <a:cs typeface="Arial"/>
              <a:sym typeface="Arial"/>
            </a:endParaRPr>
          </a:p>
        </p:txBody>
      </p:sp>
      <p:sp>
        <p:nvSpPr>
          <p:cNvPr id="450" name="Google Shape;450;gd4df1fbb69_0_402"/>
          <p:cNvSpPr txBox="1"/>
          <p:nvPr/>
        </p:nvSpPr>
        <p:spPr>
          <a:xfrm>
            <a:off x="6413062" y="4613043"/>
            <a:ext cx="2299200" cy="3198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GB" sz="1800" b="0" i="1" u="none" strike="noStrike" cap="none">
                <a:solidFill>
                  <a:schemeClr val="lt1"/>
                </a:solidFill>
                <a:latin typeface="Arial"/>
                <a:ea typeface="Arial"/>
                <a:cs typeface="Arial"/>
                <a:sym typeface="Arial"/>
              </a:rPr>
              <a:t>Share best practices</a:t>
            </a:r>
            <a:endParaRPr sz="1800" b="0" i="1" u="none" strike="noStrike" cap="none">
              <a:solidFill>
                <a:schemeClr val="lt1"/>
              </a:solidFill>
              <a:latin typeface="Arial"/>
              <a:ea typeface="Arial"/>
              <a:cs typeface="Arial"/>
              <a:sym typeface="Arial"/>
            </a:endParaRPr>
          </a:p>
        </p:txBody>
      </p:sp>
      <p:cxnSp>
        <p:nvCxnSpPr>
          <p:cNvPr id="451" name="Google Shape;451;gd4df1fbb69_0_402"/>
          <p:cNvCxnSpPr/>
          <p:nvPr/>
        </p:nvCxnSpPr>
        <p:spPr>
          <a:xfrm rot="10800000">
            <a:off x="6413000" y="4588329"/>
            <a:ext cx="2299200" cy="0"/>
          </a:xfrm>
          <a:prstGeom prst="straightConnector1">
            <a:avLst/>
          </a:prstGeom>
          <a:noFill/>
          <a:ln w="28575" cap="flat" cmpd="sng">
            <a:solidFill>
              <a:schemeClr val="dk1"/>
            </a:solidFill>
            <a:prstDash val="solid"/>
            <a:round/>
            <a:headEnd type="none" w="sm" len="sm"/>
            <a:tailEnd type="none" w="sm" len="sm"/>
          </a:ln>
        </p:spPr>
      </p:cxnSp>
      <p:sp>
        <p:nvSpPr>
          <p:cNvPr id="452" name="Google Shape;452;gd4df1fbb69_0_402"/>
          <p:cNvSpPr txBox="1"/>
          <p:nvPr/>
        </p:nvSpPr>
        <p:spPr>
          <a:xfrm>
            <a:off x="228600" y="57895"/>
            <a:ext cx="8751000" cy="653100"/>
          </a:xfrm>
          <a:prstGeom prst="rect">
            <a:avLst/>
          </a:prstGeom>
          <a:noFill/>
          <a:ln>
            <a:noFill/>
          </a:ln>
        </p:spPr>
        <p:txBody>
          <a:bodyPr spcFirstLastPara="1" wrap="square" lIns="91425" tIns="91425" rIns="91425" bIns="91425" anchor="b" anchorCtr="0">
            <a:noAutofit/>
          </a:bodyPr>
          <a:lstStyle/>
          <a:p>
            <a:pPr marL="0" marR="0" lvl="0" indent="0" algn="ctr" rtl="0">
              <a:lnSpc>
                <a:spcPct val="85000"/>
              </a:lnSpc>
              <a:spcBef>
                <a:spcPts val="0"/>
              </a:spcBef>
              <a:spcAft>
                <a:spcPts val="0"/>
              </a:spcAft>
              <a:buClr>
                <a:schemeClr val="lt1"/>
              </a:buClr>
              <a:buSzPts val="2800"/>
              <a:buFont typeface="Arial"/>
              <a:buNone/>
            </a:pPr>
            <a:r>
              <a:rPr lang="en-GB" sz="2800" b="1" i="0" u="none" strike="noStrike" cap="none">
                <a:solidFill>
                  <a:schemeClr val="lt1"/>
                </a:solidFill>
                <a:latin typeface="Arial"/>
                <a:ea typeface="Arial"/>
                <a:cs typeface="Arial"/>
                <a:sym typeface="Arial"/>
              </a:rPr>
              <a:t>Pathways for Collaboration</a:t>
            </a:r>
            <a:endParaRPr sz="2800" b="1" i="0" u="none" strike="noStrike" cap="none">
              <a:solidFill>
                <a:schemeClr val="lt1"/>
              </a:solidFill>
              <a:latin typeface="Arial"/>
              <a:ea typeface="Arial"/>
              <a:cs typeface="Arial"/>
              <a:sym typeface="Arial"/>
            </a:endParaRPr>
          </a:p>
        </p:txBody>
      </p:sp>
      <p:cxnSp>
        <p:nvCxnSpPr>
          <p:cNvPr id="453" name="Google Shape;453;gd4df1fbb69_0_402"/>
          <p:cNvCxnSpPr/>
          <p:nvPr/>
        </p:nvCxnSpPr>
        <p:spPr>
          <a:xfrm rot="10800000">
            <a:off x="6413000" y="2426387"/>
            <a:ext cx="2299200" cy="0"/>
          </a:xfrm>
          <a:prstGeom prst="straightConnector1">
            <a:avLst/>
          </a:prstGeom>
          <a:noFill/>
          <a:ln w="28575" cap="flat" cmpd="sng">
            <a:solidFill>
              <a:schemeClr val="dk1"/>
            </a:solidFill>
            <a:prstDash val="solid"/>
            <a:round/>
            <a:headEnd type="none" w="sm" len="sm"/>
            <a:tailEnd type="none" w="sm" len="sm"/>
          </a:ln>
        </p:spPr>
      </p:cxnSp>
      <p:cxnSp>
        <p:nvCxnSpPr>
          <p:cNvPr id="454" name="Google Shape;454;gd4df1fbb69_0_402"/>
          <p:cNvCxnSpPr/>
          <p:nvPr/>
        </p:nvCxnSpPr>
        <p:spPr>
          <a:xfrm rot="10800000">
            <a:off x="3422369" y="4588329"/>
            <a:ext cx="2299200" cy="0"/>
          </a:xfrm>
          <a:prstGeom prst="straightConnector1">
            <a:avLst/>
          </a:prstGeom>
          <a:noFill/>
          <a:ln w="28575" cap="flat" cmpd="sng">
            <a:solidFill>
              <a:schemeClr val="dk1"/>
            </a:solidFill>
            <a:prstDash val="solid"/>
            <a:round/>
            <a:headEnd type="none" w="sm" len="sm"/>
            <a:tailEnd type="none" w="sm" len="sm"/>
          </a:ln>
        </p:spPr>
      </p:cxnSp>
      <p:cxnSp>
        <p:nvCxnSpPr>
          <p:cNvPr id="455" name="Google Shape;455;gd4df1fbb69_0_402"/>
          <p:cNvCxnSpPr/>
          <p:nvPr/>
        </p:nvCxnSpPr>
        <p:spPr>
          <a:xfrm rot="10800000">
            <a:off x="3422369" y="2426387"/>
            <a:ext cx="2299200" cy="0"/>
          </a:xfrm>
          <a:prstGeom prst="straightConnector1">
            <a:avLst/>
          </a:prstGeom>
          <a:noFill/>
          <a:ln w="28575" cap="flat" cmpd="sng">
            <a:solidFill>
              <a:schemeClr val="dk1"/>
            </a:solidFill>
            <a:prstDash val="solid"/>
            <a:round/>
            <a:headEnd type="none" w="sm" len="sm"/>
            <a:tailEnd type="none" w="sm" len="sm"/>
          </a:ln>
        </p:spPr>
      </p:cxnSp>
      <p:cxnSp>
        <p:nvCxnSpPr>
          <p:cNvPr id="456" name="Google Shape;456;gd4df1fbb69_0_402"/>
          <p:cNvCxnSpPr/>
          <p:nvPr/>
        </p:nvCxnSpPr>
        <p:spPr>
          <a:xfrm rot="10800000">
            <a:off x="431731" y="4570529"/>
            <a:ext cx="2299200" cy="0"/>
          </a:xfrm>
          <a:prstGeom prst="straightConnector1">
            <a:avLst/>
          </a:prstGeom>
          <a:noFill/>
          <a:ln w="28575" cap="flat" cmpd="sng">
            <a:solidFill>
              <a:schemeClr val="dk1"/>
            </a:solidFill>
            <a:prstDash val="solid"/>
            <a:round/>
            <a:headEnd type="none" w="sm" len="sm"/>
            <a:tailEnd type="none" w="sm" len="sm"/>
          </a:ln>
        </p:spPr>
      </p:cxnSp>
      <p:cxnSp>
        <p:nvCxnSpPr>
          <p:cNvPr id="457" name="Google Shape;457;gd4df1fbb69_0_402"/>
          <p:cNvCxnSpPr/>
          <p:nvPr/>
        </p:nvCxnSpPr>
        <p:spPr>
          <a:xfrm rot="10800000">
            <a:off x="431731" y="2426387"/>
            <a:ext cx="2299200" cy="0"/>
          </a:xfrm>
          <a:prstGeom prst="straightConnector1">
            <a:avLst/>
          </a:prstGeom>
          <a:noFill/>
          <a:ln w="28575" cap="flat" cmpd="sng">
            <a:solidFill>
              <a:schemeClr val="dk1"/>
            </a:solidFill>
            <a:prstDash val="solid"/>
            <a:round/>
            <a:headEnd type="none" w="sm" len="sm"/>
            <a:tailEnd type="none" w="sm" len="sm"/>
          </a:ln>
        </p:spPr>
      </p:cxnSp>
      <p:pic>
        <p:nvPicPr>
          <p:cNvPr id="458" name="Google Shape;458;gd4df1fbb69_0_402"/>
          <p:cNvPicPr preferRelativeResize="0"/>
          <p:nvPr/>
        </p:nvPicPr>
        <p:blipFill rotWithShape="1">
          <a:blip r:embed="rId7">
            <a:alphaModFix/>
          </a:blip>
          <a:srcRect/>
          <a:stretch/>
        </p:blipFill>
        <p:spPr>
          <a:xfrm>
            <a:off x="6413038" y="3016939"/>
            <a:ext cx="2299138" cy="1474460"/>
          </a:xfrm>
          <a:prstGeom prst="rect">
            <a:avLst/>
          </a:prstGeom>
          <a:noFill/>
          <a:ln>
            <a:noFill/>
          </a:ln>
        </p:spPr>
      </p:pic>
      <p:cxnSp>
        <p:nvCxnSpPr>
          <p:cNvPr id="459" name="Google Shape;459;gd4df1fbb69_0_402"/>
          <p:cNvCxnSpPr/>
          <p:nvPr/>
        </p:nvCxnSpPr>
        <p:spPr>
          <a:xfrm rot="10800000">
            <a:off x="431876" y="698469"/>
            <a:ext cx="8280300" cy="0"/>
          </a:xfrm>
          <a:prstGeom prst="straightConnector1">
            <a:avLst/>
          </a:prstGeom>
          <a:noFill/>
          <a:ln w="28575" cap="flat" cmpd="sng">
            <a:solidFill>
              <a:schemeClr val="lt1"/>
            </a:solidFill>
            <a:prstDash val="solid"/>
            <a:round/>
            <a:headEnd type="none" w="sm" len="sm"/>
            <a:tailEnd type="none" w="sm" len="sm"/>
          </a:ln>
        </p:spPr>
      </p:cxnSp>
      <p:pic>
        <p:nvPicPr>
          <p:cNvPr id="460" name="Google Shape;460;gd4df1fbb69_0_402" descr="Text, whiteboard&#10;&#10;Description automatically generated"/>
          <p:cNvPicPr preferRelativeResize="0"/>
          <p:nvPr/>
        </p:nvPicPr>
        <p:blipFill rotWithShape="1">
          <a:blip r:embed="rId8">
            <a:alphaModFix/>
          </a:blip>
          <a:srcRect/>
          <a:stretch/>
        </p:blipFill>
        <p:spPr>
          <a:xfrm>
            <a:off x="431794" y="828005"/>
            <a:ext cx="2299118" cy="150538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9"/>
          <p:cNvSpPr txBox="1">
            <a:spLocks noGrp="1"/>
          </p:cNvSpPr>
          <p:nvPr>
            <p:ph type="body" idx="1"/>
          </p:nvPr>
        </p:nvSpPr>
        <p:spPr>
          <a:xfrm>
            <a:off x="431798" y="243628"/>
            <a:ext cx="6568092" cy="545115"/>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2400"/>
              <a:buNone/>
            </a:pPr>
            <a:r>
              <a:rPr lang="en-GB" sz="2400"/>
              <a:t>A community-oriented collaborative book</a:t>
            </a:r>
            <a:endParaRPr/>
          </a:p>
        </p:txBody>
      </p:sp>
      <p:sp>
        <p:nvSpPr>
          <p:cNvPr id="467" name="Google Shape;467;p9"/>
          <p:cNvSpPr txBox="1">
            <a:spLocks noGrp="1"/>
          </p:cNvSpPr>
          <p:nvPr>
            <p:ph type="body" idx="4"/>
          </p:nvPr>
        </p:nvSpPr>
        <p:spPr>
          <a:xfrm>
            <a:off x="431800" y="4279697"/>
            <a:ext cx="8712200" cy="863802"/>
          </a:xfrm>
          <a:prstGeom prst="rect">
            <a:avLst/>
          </a:prstGeom>
          <a:noFill/>
          <a:ln>
            <a:noFill/>
          </a:ln>
        </p:spPr>
        <p:txBody>
          <a:bodyPr spcFirstLastPara="1" wrap="square" lIns="0" tIns="0" rIns="108000" bIns="72000" anchor="b" anchorCtr="0">
            <a:noAutofit/>
          </a:bodyPr>
          <a:lstStyle/>
          <a:p>
            <a:pPr marL="0" indent="0"/>
            <a:r>
              <a:rPr lang="en-GB" sz="1300" dirty="0">
                <a:solidFill>
                  <a:schemeClr val="lt2"/>
                </a:solidFill>
              </a:rPr>
              <a:t>Time Zone distribution by https://</a:t>
            </a:r>
            <a:r>
              <a:rPr lang="en-GB" sz="1300" dirty="0" err="1">
                <a:solidFill>
                  <a:schemeClr val="lt2"/>
                </a:solidFill>
              </a:rPr>
              <a:t>whena.re</a:t>
            </a:r>
            <a:r>
              <a:rPr lang="en-GB" sz="1300" dirty="0">
                <a:solidFill>
                  <a:schemeClr val="lt2"/>
                </a:solidFill>
              </a:rPr>
              <a:t>, @</a:t>
            </a:r>
            <a:r>
              <a:rPr lang="en-GB" sz="1300" dirty="0" err="1">
                <a:solidFill>
                  <a:schemeClr val="lt2"/>
                </a:solidFill>
              </a:rPr>
              <a:t>LauraC_rter</a:t>
            </a:r>
            <a:r>
              <a:rPr lang="en-GB" sz="1300" dirty="0">
                <a:solidFill>
                  <a:schemeClr val="lt2"/>
                </a:solidFill>
              </a:rPr>
              <a:t>, @</a:t>
            </a:r>
            <a:r>
              <a:rPr lang="en-GB" sz="1300" dirty="0" err="1">
                <a:solidFill>
                  <a:schemeClr val="lt2"/>
                </a:solidFill>
              </a:rPr>
              <a:t>malvikasharan</a:t>
            </a:r>
            <a:r>
              <a:rPr lang="en-GB" sz="1300" dirty="0">
                <a:solidFill>
                  <a:schemeClr val="lt2"/>
                </a:solidFill>
              </a:rPr>
              <a:t>, </a:t>
            </a:r>
            <a:r>
              <a:rPr lang="en-GB" sz="1300" dirty="0"/>
              <a:t>DOI: 10.5281/zenodo.5083747</a:t>
            </a:r>
          </a:p>
        </p:txBody>
      </p:sp>
      <p:pic>
        <p:nvPicPr>
          <p:cNvPr id="468" name="Google Shape;468;p9"/>
          <p:cNvPicPr preferRelativeResize="0"/>
          <p:nvPr/>
        </p:nvPicPr>
        <p:blipFill rotWithShape="1">
          <a:blip r:embed="rId3">
            <a:alphaModFix/>
          </a:blip>
          <a:srcRect/>
          <a:stretch/>
        </p:blipFill>
        <p:spPr>
          <a:xfrm>
            <a:off x="7971183" y="103559"/>
            <a:ext cx="1093305" cy="1275461"/>
          </a:xfrm>
          <a:prstGeom prst="rect">
            <a:avLst/>
          </a:prstGeom>
          <a:noFill/>
          <a:ln>
            <a:noFill/>
          </a:ln>
        </p:spPr>
      </p:pic>
      <p:pic>
        <p:nvPicPr>
          <p:cNvPr id="469" name="Google Shape;469;p9" descr="Chart, sunburst chart&#10;&#10;Description automatically generated"/>
          <p:cNvPicPr preferRelativeResize="0"/>
          <p:nvPr/>
        </p:nvPicPr>
        <p:blipFill rotWithShape="1">
          <a:blip r:embed="rId4">
            <a:alphaModFix/>
          </a:blip>
          <a:srcRect/>
          <a:stretch/>
        </p:blipFill>
        <p:spPr>
          <a:xfrm>
            <a:off x="5361709" y="1437781"/>
            <a:ext cx="2916877" cy="2783155"/>
          </a:xfrm>
          <a:prstGeom prst="rect">
            <a:avLst/>
          </a:prstGeom>
          <a:noFill/>
          <a:ln>
            <a:noFill/>
          </a:ln>
        </p:spPr>
      </p:pic>
      <p:pic>
        <p:nvPicPr>
          <p:cNvPr id="470" name="Google Shape;470;p9"/>
          <p:cNvPicPr preferRelativeResize="0"/>
          <p:nvPr/>
        </p:nvPicPr>
        <p:blipFill rotWithShape="1">
          <a:blip r:embed="rId5">
            <a:alphaModFix/>
          </a:blip>
          <a:srcRect/>
          <a:stretch/>
        </p:blipFill>
        <p:spPr>
          <a:xfrm>
            <a:off x="431800" y="941151"/>
            <a:ext cx="4664674" cy="3612825"/>
          </a:xfrm>
          <a:prstGeom prst="rect">
            <a:avLst/>
          </a:prstGeom>
          <a:noFill/>
          <a:ln>
            <a:noFill/>
          </a:ln>
        </p:spPr>
      </p:pic>
      <p:sp>
        <p:nvSpPr>
          <p:cNvPr id="471" name="Google Shape;471;p9"/>
          <p:cNvSpPr txBox="1"/>
          <p:nvPr/>
        </p:nvSpPr>
        <p:spPr>
          <a:xfrm>
            <a:off x="5667319" y="4220936"/>
            <a:ext cx="278402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chemeClr val="lt1"/>
                </a:solidFill>
                <a:latin typeface="Arial"/>
                <a:ea typeface="Arial"/>
                <a:cs typeface="Arial"/>
                <a:sym typeface="Arial"/>
              </a:rPr>
              <a:t>Community members from Slack in different time zones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31;p1">
            <a:extLst>
              <a:ext uri="{FF2B5EF4-FFF2-40B4-BE49-F238E27FC236}">
                <a16:creationId xmlns:a16="http://schemas.microsoft.com/office/drawing/2014/main" id="{871072D0-67CE-0B4C-9225-FB370F056CC4}"/>
              </a:ext>
            </a:extLst>
          </p:cNvPr>
          <p:cNvSpPr txBox="1"/>
          <p:nvPr/>
        </p:nvSpPr>
        <p:spPr>
          <a:xfrm>
            <a:off x="9006435" y="5138442"/>
            <a:ext cx="0" cy="0"/>
          </a:xfrm>
          <a:prstGeom prst="rect">
            <a:avLst/>
          </a:prstGeom>
          <a:no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rgbClr val="000000"/>
              </a:solidFill>
              <a:latin typeface="Arial"/>
              <a:ea typeface="Arial"/>
              <a:cs typeface="Arial"/>
              <a:sym typeface="Arial"/>
            </a:endParaRPr>
          </a:p>
        </p:txBody>
      </p:sp>
      <p:pic>
        <p:nvPicPr>
          <p:cNvPr id="6" name="Google Shape;332;p1" descr="A close up of a logo&#10;&#10;Description automatically generated">
            <a:extLst>
              <a:ext uri="{FF2B5EF4-FFF2-40B4-BE49-F238E27FC236}">
                <a16:creationId xmlns:a16="http://schemas.microsoft.com/office/drawing/2014/main" id="{01042D54-298E-3142-BE7D-6606104259D8}"/>
              </a:ext>
            </a:extLst>
          </p:cNvPr>
          <p:cNvPicPr preferRelativeResize="0"/>
          <p:nvPr/>
        </p:nvPicPr>
        <p:blipFill rotWithShape="1">
          <a:blip r:embed="rId3">
            <a:alphaModFix/>
          </a:blip>
          <a:srcRect/>
          <a:stretch/>
        </p:blipFill>
        <p:spPr>
          <a:xfrm>
            <a:off x="5728900" y="392314"/>
            <a:ext cx="3277420" cy="2136571"/>
          </a:xfrm>
          <a:prstGeom prst="rect">
            <a:avLst/>
          </a:prstGeom>
          <a:noFill/>
          <a:ln>
            <a:noFill/>
          </a:ln>
          <a:effectLst>
            <a:outerShdw blurRad="50800" dist="38100" dir="5400000" algn="t" rotWithShape="0">
              <a:srgbClr val="000000">
                <a:alpha val="40000"/>
              </a:srgbClr>
            </a:outerShdw>
          </a:effectLst>
        </p:spPr>
      </p:pic>
      <p:pic>
        <p:nvPicPr>
          <p:cNvPr id="7" name="Google Shape;333;p1">
            <a:extLst>
              <a:ext uri="{FF2B5EF4-FFF2-40B4-BE49-F238E27FC236}">
                <a16:creationId xmlns:a16="http://schemas.microsoft.com/office/drawing/2014/main" id="{B2886A71-EC27-5E44-B3BB-982ABF7DD63E}"/>
              </a:ext>
            </a:extLst>
          </p:cNvPr>
          <p:cNvPicPr preferRelativeResize="0"/>
          <p:nvPr/>
        </p:nvPicPr>
        <p:blipFill rotWithShape="1">
          <a:blip r:embed="rId4">
            <a:alphaModFix/>
          </a:blip>
          <a:srcRect/>
          <a:stretch/>
        </p:blipFill>
        <p:spPr>
          <a:xfrm>
            <a:off x="470833" y="255684"/>
            <a:ext cx="1487238" cy="1735026"/>
          </a:xfrm>
          <a:prstGeom prst="rect">
            <a:avLst/>
          </a:prstGeom>
          <a:noFill/>
          <a:ln>
            <a:noFill/>
          </a:ln>
        </p:spPr>
      </p:pic>
      <p:pic>
        <p:nvPicPr>
          <p:cNvPr id="8" name="Google Shape;334;p1">
            <a:extLst>
              <a:ext uri="{FF2B5EF4-FFF2-40B4-BE49-F238E27FC236}">
                <a16:creationId xmlns:a16="http://schemas.microsoft.com/office/drawing/2014/main" id="{A26C4016-BD14-A742-939F-9D7FEE1C3DD3}"/>
              </a:ext>
            </a:extLst>
          </p:cNvPr>
          <p:cNvPicPr preferRelativeResize="0"/>
          <p:nvPr/>
        </p:nvPicPr>
        <p:blipFill rotWithShape="1">
          <a:blip r:embed="rId5">
            <a:alphaModFix/>
          </a:blip>
          <a:srcRect/>
          <a:stretch/>
        </p:blipFill>
        <p:spPr>
          <a:xfrm>
            <a:off x="5728900" y="3029145"/>
            <a:ext cx="3277420" cy="2016326"/>
          </a:xfrm>
          <a:prstGeom prst="rect">
            <a:avLst/>
          </a:prstGeom>
          <a:noFill/>
          <a:ln>
            <a:noFill/>
          </a:ln>
          <a:effectLst>
            <a:outerShdw blurRad="50800" dist="38100" dir="5400000" algn="t" rotWithShape="0">
              <a:srgbClr val="000000">
                <a:alpha val="40000"/>
              </a:srgbClr>
            </a:outerShdw>
          </a:effectLst>
        </p:spPr>
      </p:pic>
      <p:pic>
        <p:nvPicPr>
          <p:cNvPr id="9" name="Google Shape;335;p1">
            <a:extLst>
              <a:ext uri="{FF2B5EF4-FFF2-40B4-BE49-F238E27FC236}">
                <a16:creationId xmlns:a16="http://schemas.microsoft.com/office/drawing/2014/main" id="{CF218365-5F39-1145-8FF7-AFF5171E2DE5}"/>
              </a:ext>
            </a:extLst>
          </p:cNvPr>
          <p:cNvPicPr preferRelativeResize="0"/>
          <p:nvPr/>
        </p:nvPicPr>
        <p:blipFill rotWithShape="1">
          <a:blip r:embed="rId6">
            <a:alphaModFix/>
          </a:blip>
          <a:srcRect/>
          <a:stretch/>
        </p:blipFill>
        <p:spPr>
          <a:xfrm>
            <a:off x="2449756" y="408262"/>
            <a:ext cx="3173697" cy="2120623"/>
          </a:xfrm>
          <a:prstGeom prst="rect">
            <a:avLst/>
          </a:prstGeom>
          <a:noFill/>
          <a:ln>
            <a:noFill/>
          </a:ln>
          <a:effectLst>
            <a:outerShdw blurRad="50800" dist="38100" dir="5400000" algn="t" rotWithShape="0">
              <a:srgbClr val="000000">
                <a:alpha val="40000"/>
              </a:srgbClr>
            </a:outerShdw>
          </a:effectLst>
        </p:spPr>
      </p:pic>
      <p:pic>
        <p:nvPicPr>
          <p:cNvPr id="10" name="Google Shape;336;p1">
            <a:extLst>
              <a:ext uri="{FF2B5EF4-FFF2-40B4-BE49-F238E27FC236}">
                <a16:creationId xmlns:a16="http://schemas.microsoft.com/office/drawing/2014/main" id="{8DDBA98E-B412-744C-A6B4-DC0667DE0DB4}"/>
              </a:ext>
            </a:extLst>
          </p:cNvPr>
          <p:cNvPicPr preferRelativeResize="0"/>
          <p:nvPr/>
        </p:nvPicPr>
        <p:blipFill rotWithShape="1">
          <a:blip r:embed="rId7">
            <a:alphaModFix/>
          </a:blip>
          <a:srcRect/>
          <a:stretch/>
        </p:blipFill>
        <p:spPr>
          <a:xfrm>
            <a:off x="2449755" y="3029145"/>
            <a:ext cx="3173697" cy="2016326"/>
          </a:xfrm>
          <a:prstGeom prst="rect">
            <a:avLst/>
          </a:prstGeom>
          <a:noFill/>
          <a:ln>
            <a:noFill/>
          </a:ln>
          <a:effectLst>
            <a:outerShdw blurRad="50800" dist="38100" dir="5400000" algn="t" rotWithShape="0">
              <a:srgbClr val="000000">
                <a:alpha val="40000"/>
              </a:srgbClr>
            </a:outerShdw>
          </a:effectLst>
        </p:spPr>
      </p:pic>
      <p:pic>
        <p:nvPicPr>
          <p:cNvPr id="11" name="Google Shape;337;p1" descr="Github Logo - Free social media icons">
            <a:extLst>
              <a:ext uri="{FF2B5EF4-FFF2-40B4-BE49-F238E27FC236}">
                <a16:creationId xmlns:a16="http://schemas.microsoft.com/office/drawing/2014/main" id="{2E0A91CC-CE4C-6D4F-8A56-2FF91514430C}"/>
              </a:ext>
            </a:extLst>
          </p:cNvPr>
          <p:cNvPicPr preferRelativeResize="0"/>
          <p:nvPr/>
        </p:nvPicPr>
        <p:blipFill rotWithShape="1">
          <a:blip r:embed="rId8">
            <a:alphaModFix/>
          </a:blip>
          <a:srcRect/>
          <a:stretch/>
        </p:blipFill>
        <p:spPr>
          <a:xfrm>
            <a:off x="2921327" y="3161732"/>
            <a:ext cx="430924" cy="430924"/>
          </a:xfrm>
          <a:prstGeom prst="rect">
            <a:avLst/>
          </a:prstGeom>
          <a:noFill/>
          <a:ln>
            <a:noFill/>
          </a:ln>
        </p:spPr>
      </p:pic>
      <p:sp>
        <p:nvSpPr>
          <p:cNvPr id="12" name="Google Shape;338;p1">
            <a:extLst>
              <a:ext uri="{FF2B5EF4-FFF2-40B4-BE49-F238E27FC236}">
                <a16:creationId xmlns:a16="http://schemas.microsoft.com/office/drawing/2014/main" id="{9F47EF88-20BC-D848-862B-04013FACE539}"/>
              </a:ext>
            </a:extLst>
          </p:cNvPr>
          <p:cNvSpPr txBox="1"/>
          <p:nvPr/>
        </p:nvSpPr>
        <p:spPr>
          <a:xfrm>
            <a:off x="2449753" y="108550"/>
            <a:ext cx="3173700" cy="294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45454"/>
              </a:buClr>
              <a:buSzPts val="1600"/>
              <a:buFont typeface="Arial"/>
              <a:buNone/>
            </a:pPr>
            <a:r>
              <a:rPr lang="en-US" sz="1600" u="none" strike="noStrike" cap="none" dirty="0">
                <a:solidFill>
                  <a:schemeClr val="bg1"/>
                </a:solidFill>
                <a:latin typeface="Arial"/>
                <a:ea typeface="Arial"/>
                <a:cs typeface="Arial"/>
                <a:sym typeface="Arial"/>
              </a:rPr>
              <a:t>A Book with Five guides</a:t>
            </a:r>
            <a:endParaRPr sz="1600" dirty="0">
              <a:solidFill>
                <a:schemeClr val="bg1"/>
              </a:solidFill>
            </a:endParaRPr>
          </a:p>
        </p:txBody>
      </p:sp>
      <p:sp>
        <p:nvSpPr>
          <p:cNvPr id="13" name="Google Shape;339;p1">
            <a:extLst>
              <a:ext uri="{FF2B5EF4-FFF2-40B4-BE49-F238E27FC236}">
                <a16:creationId xmlns:a16="http://schemas.microsoft.com/office/drawing/2014/main" id="{91409439-C2FF-AF48-B133-D6475616601E}"/>
              </a:ext>
            </a:extLst>
          </p:cNvPr>
          <p:cNvSpPr txBox="1"/>
          <p:nvPr/>
        </p:nvSpPr>
        <p:spPr>
          <a:xfrm>
            <a:off x="2449902" y="2734850"/>
            <a:ext cx="3173700" cy="294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45454"/>
              </a:buClr>
              <a:buSzPts val="1600"/>
              <a:buFont typeface="Arial"/>
              <a:buNone/>
            </a:pPr>
            <a:r>
              <a:rPr lang="en-US" sz="1600" u="none" strike="noStrike" cap="none" dirty="0">
                <a:solidFill>
                  <a:schemeClr val="bg1"/>
                </a:solidFill>
                <a:latin typeface="Arial"/>
                <a:ea typeface="Arial"/>
                <a:cs typeface="Arial"/>
                <a:sym typeface="Arial"/>
              </a:rPr>
              <a:t>An Open Source Project</a:t>
            </a:r>
            <a:endParaRPr sz="1600" dirty="0">
              <a:solidFill>
                <a:schemeClr val="bg1"/>
              </a:solidFill>
            </a:endParaRPr>
          </a:p>
        </p:txBody>
      </p:sp>
      <p:sp>
        <p:nvSpPr>
          <p:cNvPr id="14" name="Google Shape;340;p1">
            <a:extLst>
              <a:ext uri="{FF2B5EF4-FFF2-40B4-BE49-F238E27FC236}">
                <a16:creationId xmlns:a16="http://schemas.microsoft.com/office/drawing/2014/main" id="{004CF0FC-4954-5D4A-9468-A9487B40C1F9}"/>
              </a:ext>
            </a:extLst>
          </p:cNvPr>
          <p:cNvSpPr txBox="1"/>
          <p:nvPr/>
        </p:nvSpPr>
        <p:spPr>
          <a:xfrm>
            <a:off x="5728820" y="98017"/>
            <a:ext cx="3277500" cy="294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45454"/>
              </a:buClr>
              <a:buSzPts val="1600"/>
              <a:buFont typeface="Arial"/>
              <a:buNone/>
            </a:pPr>
            <a:r>
              <a:rPr lang="en-US" sz="1600" u="none" strike="noStrike" cap="none" dirty="0">
                <a:solidFill>
                  <a:schemeClr val="bg1"/>
                </a:solidFill>
                <a:latin typeface="Arial"/>
                <a:ea typeface="Arial"/>
                <a:cs typeface="Arial"/>
                <a:sym typeface="Arial"/>
              </a:rPr>
              <a:t>A Community</a:t>
            </a:r>
            <a:endParaRPr sz="1600" dirty="0">
              <a:solidFill>
                <a:schemeClr val="bg1"/>
              </a:solidFill>
            </a:endParaRPr>
          </a:p>
        </p:txBody>
      </p:sp>
      <p:sp>
        <p:nvSpPr>
          <p:cNvPr id="15" name="Google Shape;341;p1">
            <a:extLst>
              <a:ext uri="{FF2B5EF4-FFF2-40B4-BE49-F238E27FC236}">
                <a16:creationId xmlns:a16="http://schemas.microsoft.com/office/drawing/2014/main" id="{6369277E-B68F-2C42-8DF5-4D3243AD7A0A}"/>
              </a:ext>
            </a:extLst>
          </p:cNvPr>
          <p:cNvSpPr txBox="1"/>
          <p:nvPr/>
        </p:nvSpPr>
        <p:spPr>
          <a:xfrm>
            <a:off x="5728874" y="2734850"/>
            <a:ext cx="3277500" cy="294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45454"/>
              </a:buClr>
              <a:buSzPts val="1600"/>
              <a:buFont typeface="Arial"/>
              <a:buNone/>
            </a:pPr>
            <a:r>
              <a:rPr lang="en-US" sz="1600" u="none" strike="noStrike" cap="none" dirty="0">
                <a:solidFill>
                  <a:schemeClr val="bg1"/>
                </a:solidFill>
                <a:latin typeface="Arial"/>
                <a:ea typeface="Arial"/>
                <a:cs typeface="Arial"/>
                <a:sym typeface="Arial"/>
              </a:rPr>
              <a:t>A Culture of Collaboration</a:t>
            </a:r>
            <a:endParaRPr sz="1600" dirty="0">
              <a:solidFill>
                <a:schemeClr val="bg1"/>
              </a:solidFill>
            </a:endParaRPr>
          </a:p>
        </p:txBody>
      </p:sp>
      <p:sp>
        <p:nvSpPr>
          <p:cNvPr id="16" name="Google Shape;342;p1">
            <a:extLst>
              <a:ext uri="{FF2B5EF4-FFF2-40B4-BE49-F238E27FC236}">
                <a16:creationId xmlns:a16="http://schemas.microsoft.com/office/drawing/2014/main" id="{34E5E88F-F1B4-7548-A38B-133870E9FD67}"/>
              </a:ext>
            </a:extLst>
          </p:cNvPr>
          <p:cNvSpPr/>
          <p:nvPr/>
        </p:nvSpPr>
        <p:spPr>
          <a:xfrm>
            <a:off x="137679" y="2061467"/>
            <a:ext cx="2311925" cy="30623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i="0" u="none" strike="noStrike" cap="none" dirty="0">
                <a:solidFill>
                  <a:schemeClr val="bg1"/>
                </a:solidFill>
                <a:latin typeface="Arial"/>
                <a:ea typeface="Arial"/>
                <a:cs typeface="Arial"/>
                <a:sym typeface="Arial"/>
              </a:rPr>
              <a:t>Book:</a:t>
            </a:r>
            <a:endParaRPr dirty="0">
              <a:solidFill>
                <a:schemeClr val="bg1"/>
              </a:solidFill>
            </a:endParaRPr>
          </a:p>
          <a:p>
            <a:pPr marL="0" marR="0" lvl="0" indent="0" algn="l" rtl="0">
              <a:spcBef>
                <a:spcPts val="0"/>
              </a:spcBef>
              <a:spcAft>
                <a:spcPts val="0"/>
              </a:spcAft>
              <a:buNone/>
            </a:pPr>
            <a:r>
              <a:rPr lang="en-US" sz="1400" dirty="0">
                <a:solidFill>
                  <a:srgbClr val="90CAC4"/>
                </a:solidFill>
                <a:latin typeface="Arial"/>
                <a:ea typeface="Arial"/>
                <a:cs typeface="Arial"/>
                <a:sym typeface="Arial"/>
              </a:rPr>
              <a:t>the- turing-way.netlify.app/</a:t>
            </a:r>
            <a:endParaRPr dirty="0">
              <a:solidFill>
                <a:srgbClr val="90CAC4"/>
              </a:solidFil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400" b="1" dirty="0">
                <a:solidFill>
                  <a:schemeClr val="bg1"/>
                </a:solidFill>
                <a:latin typeface="Arial"/>
                <a:ea typeface="Arial"/>
                <a:cs typeface="Arial"/>
                <a:sym typeface="Arial"/>
              </a:rPr>
              <a:t>GitHub:</a:t>
            </a:r>
            <a:endParaRPr dirty="0">
              <a:solidFill>
                <a:schemeClr val="bg1"/>
              </a:solidFill>
            </a:endParaRPr>
          </a:p>
          <a:p>
            <a:pPr marL="0" marR="0" lvl="0" indent="0" algn="l" rtl="0">
              <a:spcBef>
                <a:spcPts val="0"/>
              </a:spcBef>
              <a:spcAft>
                <a:spcPts val="0"/>
              </a:spcAft>
              <a:buNone/>
            </a:pPr>
            <a:r>
              <a:rPr lang="en-US" sz="1400" dirty="0">
                <a:solidFill>
                  <a:srgbClr val="90CAC4"/>
                </a:solidFill>
                <a:latin typeface="Arial"/>
                <a:ea typeface="Arial"/>
                <a:cs typeface="Arial"/>
                <a:sym typeface="Arial"/>
              </a:rPr>
              <a:t>github.com/alan-turing-</a:t>
            </a:r>
            <a:endParaRPr dirty="0">
              <a:solidFill>
                <a:srgbClr val="90CAC4"/>
              </a:solidFill>
            </a:endParaRPr>
          </a:p>
          <a:p>
            <a:pPr marL="0" marR="0" lvl="0" indent="0" algn="l" rtl="0">
              <a:spcBef>
                <a:spcPts val="0"/>
              </a:spcBef>
              <a:spcAft>
                <a:spcPts val="0"/>
              </a:spcAft>
              <a:buNone/>
            </a:pPr>
            <a:r>
              <a:rPr lang="en-US" sz="1400" dirty="0">
                <a:solidFill>
                  <a:srgbClr val="90CAC4"/>
                </a:solidFill>
                <a:latin typeface="Arial"/>
                <a:ea typeface="Arial"/>
                <a:cs typeface="Arial"/>
                <a:sym typeface="Arial"/>
              </a:rPr>
              <a:t>institute/the- turing-way</a:t>
            </a:r>
            <a:endParaRPr dirty="0">
              <a:solidFill>
                <a:srgbClr val="90CAC4"/>
              </a:solidFil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400" b="1" dirty="0">
                <a:solidFill>
                  <a:schemeClr val="bg1"/>
                </a:solidFill>
                <a:latin typeface="Arial"/>
                <a:ea typeface="Arial"/>
                <a:cs typeface="Arial"/>
                <a:sym typeface="Arial"/>
              </a:rPr>
              <a:t>Twitter:</a:t>
            </a:r>
            <a:endParaRPr dirty="0">
              <a:solidFill>
                <a:schemeClr val="bg1"/>
              </a:solidFill>
            </a:endParaRPr>
          </a:p>
          <a:p>
            <a:pPr marL="0" marR="0" lvl="0" indent="0" algn="l" rtl="0">
              <a:spcBef>
                <a:spcPts val="0"/>
              </a:spcBef>
              <a:spcAft>
                <a:spcPts val="0"/>
              </a:spcAft>
              <a:buNone/>
            </a:pPr>
            <a:r>
              <a:rPr lang="en-US" sz="1400" dirty="0">
                <a:solidFill>
                  <a:srgbClr val="90CAC4"/>
                </a:solidFill>
                <a:latin typeface="Arial"/>
                <a:ea typeface="Arial"/>
                <a:cs typeface="Arial"/>
                <a:sym typeface="Arial"/>
              </a:rPr>
              <a:t>twitter.com/turingway</a:t>
            </a:r>
            <a:endParaRPr sz="1400" dirty="0">
              <a:solidFill>
                <a:srgbClr val="90CAC4"/>
              </a:solidFill>
              <a:latin typeface="Arial"/>
              <a:ea typeface="Arial"/>
              <a:cs typeface="Arial"/>
              <a:sym typeface="Arial"/>
            </a:endParaRPr>
          </a:p>
          <a:p>
            <a:pPr marL="0" marR="0" lvl="0" indent="0" algn="l" rtl="0">
              <a:spcBef>
                <a:spcPts val="0"/>
              </a:spcBef>
              <a:spcAft>
                <a:spcPts val="0"/>
              </a:spcAft>
              <a:buNone/>
            </a:pPr>
            <a:endParaRPr sz="1400" dirty="0">
              <a:solidFill>
                <a:srgbClr val="2A9686"/>
              </a:solidFill>
              <a:latin typeface="Arial"/>
              <a:ea typeface="Arial"/>
              <a:cs typeface="Arial"/>
              <a:sym typeface="Arial"/>
            </a:endParaRPr>
          </a:p>
          <a:p>
            <a:pPr marL="0" marR="0" lvl="0" indent="0" algn="l" rtl="0">
              <a:spcBef>
                <a:spcPts val="0"/>
              </a:spcBef>
              <a:spcAft>
                <a:spcPts val="0"/>
              </a:spcAft>
              <a:buNone/>
            </a:pPr>
            <a:r>
              <a:rPr lang="en-US" sz="1400" b="1" dirty="0">
                <a:solidFill>
                  <a:schemeClr val="bg1"/>
                </a:solidFill>
                <a:latin typeface="Arial"/>
                <a:ea typeface="Arial"/>
                <a:cs typeface="Arial"/>
                <a:sym typeface="Arial"/>
              </a:rPr>
              <a:t>Email: </a:t>
            </a:r>
            <a:r>
              <a:rPr lang="en-US" sz="1400" b="1" dirty="0">
                <a:solidFill>
                  <a:schemeClr val="dk1"/>
                </a:solidFill>
                <a:latin typeface="Arial"/>
                <a:ea typeface="Arial"/>
                <a:cs typeface="Arial"/>
                <a:sym typeface="Arial"/>
              </a:rPr>
              <a:t>		</a:t>
            </a:r>
            <a:endParaRPr dirty="0"/>
          </a:p>
          <a:p>
            <a:pPr marL="0" marR="0" lvl="0" indent="0" algn="l" rtl="0">
              <a:spcBef>
                <a:spcPts val="0"/>
              </a:spcBef>
              <a:spcAft>
                <a:spcPts val="0"/>
              </a:spcAft>
              <a:buNone/>
            </a:pPr>
            <a:r>
              <a:rPr lang="en-US" sz="1400" dirty="0">
                <a:solidFill>
                  <a:srgbClr val="90CAC4"/>
                </a:solidFill>
                <a:latin typeface="Arial"/>
                <a:ea typeface="Arial"/>
                <a:cs typeface="Arial"/>
                <a:sym typeface="Arial"/>
              </a:rPr>
              <a:t>theturingway@gmail.com</a:t>
            </a:r>
            <a:endParaRPr sz="1400" dirty="0">
              <a:solidFill>
                <a:srgbClr val="90CAC4"/>
              </a:solidFill>
              <a:latin typeface="Arial"/>
              <a:ea typeface="Arial"/>
              <a:cs typeface="Arial"/>
              <a:sym typeface="Arial"/>
            </a:endParaRPr>
          </a:p>
          <a:p>
            <a:pPr marL="0" marR="0" lvl="0" indent="0" algn="l" rtl="0">
              <a:spcBef>
                <a:spcPts val="0"/>
              </a:spcBef>
              <a:spcAft>
                <a:spcPts val="0"/>
              </a:spcAft>
              <a:buNone/>
            </a:pPr>
            <a:endParaRPr sz="1400" dirty="0">
              <a:solidFill>
                <a:srgbClr val="2A9686"/>
              </a:solidFill>
              <a:latin typeface="Arial"/>
              <a:ea typeface="Arial"/>
              <a:cs typeface="Arial"/>
              <a:sym typeface="Arial"/>
            </a:endParaRPr>
          </a:p>
          <a:p>
            <a:pPr marL="0" marR="0" lvl="0" indent="0" algn="l" rtl="0">
              <a:spcBef>
                <a:spcPts val="0"/>
              </a:spcBef>
              <a:spcAft>
                <a:spcPts val="0"/>
              </a:spcAft>
              <a:buNone/>
            </a:pPr>
            <a:r>
              <a:rPr lang="en-US" sz="1100" dirty="0">
                <a:solidFill>
                  <a:schemeClr val="bg1">
                    <a:lumMod val="85000"/>
                  </a:schemeClr>
                </a:solidFill>
                <a:latin typeface="Arial"/>
                <a:ea typeface="Arial"/>
                <a:cs typeface="Arial"/>
                <a:sym typeface="Arial"/>
              </a:rPr>
              <a:t>CC-BY 4.0, </a:t>
            </a:r>
            <a:r>
              <a:rPr lang="en-US" sz="1100" i="1" dirty="0">
                <a:solidFill>
                  <a:schemeClr val="bg1">
                    <a:lumMod val="85000"/>
                  </a:schemeClr>
                </a:solidFill>
                <a:latin typeface="Arial"/>
                <a:ea typeface="Arial"/>
                <a:cs typeface="Arial"/>
                <a:sym typeface="Arial"/>
              </a:rPr>
              <a:t>The Turing Way</a:t>
            </a:r>
            <a:endParaRPr dirty="0">
              <a:solidFill>
                <a:schemeClr val="bg1">
                  <a:lumMod val="85000"/>
                </a:schemeClr>
              </a:solidFill>
            </a:endParaRPr>
          </a:p>
        </p:txBody>
      </p:sp>
    </p:spTree>
    <p:extLst>
      <p:ext uri="{BB962C8B-B14F-4D97-AF65-F5344CB8AC3E}">
        <p14:creationId xmlns:p14="http://schemas.microsoft.com/office/powerpoint/2010/main" val="2435208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60813231-E45A-4030-835D-3F534F3BDA72}"/>
              </a:ext>
            </a:extLst>
          </p:cNvPr>
          <p:cNvSpPr>
            <a:spLocks noGrp="1"/>
          </p:cNvSpPr>
          <p:nvPr>
            <p:ph type="body" sz="quarter" idx="13"/>
          </p:nvPr>
        </p:nvSpPr>
        <p:spPr>
          <a:xfrm>
            <a:off x="431800" y="679887"/>
            <a:ext cx="8496300" cy="545115"/>
          </a:xfrm>
        </p:spPr>
        <p:txBody>
          <a:bodyPr/>
          <a:lstStyle/>
          <a:p>
            <a:pPr>
              <a:lnSpc>
                <a:spcPts val="3300"/>
              </a:lnSpc>
            </a:pPr>
            <a:r>
              <a:rPr lang="en-GB" sz="2600" b="1" dirty="0">
                <a:solidFill>
                  <a:srgbClr val="90CAC4"/>
                </a:solidFill>
                <a:latin typeface="Arial" panose="020B0604020202020204" pitchFamily="34" charset="0"/>
              </a:rPr>
              <a:t>Notable Impacts Beyond the project</a:t>
            </a:r>
          </a:p>
        </p:txBody>
      </p:sp>
      <p:sp>
        <p:nvSpPr>
          <p:cNvPr id="3" name="Text Placeholder 2">
            <a:extLst>
              <a:ext uri="{FF2B5EF4-FFF2-40B4-BE49-F238E27FC236}">
                <a16:creationId xmlns:a16="http://schemas.microsoft.com/office/drawing/2014/main" id="{5E11182C-D168-4E3A-9F3A-E5A4E09E41B3}"/>
              </a:ext>
            </a:extLst>
          </p:cNvPr>
          <p:cNvSpPr>
            <a:spLocks noGrp="1"/>
          </p:cNvSpPr>
          <p:nvPr>
            <p:ph type="body" sz="quarter" idx="12"/>
          </p:nvPr>
        </p:nvSpPr>
        <p:spPr>
          <a:xfrm>
            <a:off x="431800" y="1225002"/>
            <a:ext cx="8280399" cy="3544961"/>
          </a:xfrm>
        </p:spPr>
        <p:txBody>
          <a:bodyPr/>
          <a:lstStyle/>
          <a:p>
            <a:pPr marL="0" indent="0">
              <a:lnSpc>
                <a:spcPts val="2800"/>
              </a:lnSpc>
              <a:buNone/>
            </a:pPr>
            <a:r>
              <a:rPr lang="en-GB" sz="2000" dirty="0"/>
              <a:t>Resources are being used by </a:t>
            </a:r>
            <a:r>
              <a:rPr lang="en-GB" sz="2000" dirty="0">
                <a:solidFill>
                  <a:srgbClr val="90CAC4"/>
                </a:solidFill>
              </a:rPr>
              <a:t>learners, educators, community builders, policy makers and researchers </a:t>
            </a:r>
            <a:r>
              <a:rPr lang="en-GB" sz="2000" dirty="0"/>
              <a:t>globally</a:t>
            </a:r>
            <a:endParaRPr lang="en-GB" sz="1800" dirty="0"/>
          </a:p>
          <a:p>
            <a:pPr>
              <a:lnSpc>
                <a:spcPts val="2800"/>
              </a:lnSpc>
            </a:pPr>
            <a:r>
              <a:rPr lang="en-GB" sz="1800" dirty="0"/>
              <a:t>Reproducibility of scientific results in the </a:t>
            </a:r>
            <a:r>
              <a:rPr lang="en-GB" sz="1800" dirty="0">
                <a:solidFill>
                  <a:srgbClr val="90CAC4"/>
                </a:solidFill>
              </a:rPr>
              <a:t>EU 2020 (report)</a:t>
            </a:r>
          </a:p>
          <a:p>
            <a:pPr>
              <a:lnSpc>
                <a:spcPts val="2800"/>
              </a:lnSpc>
            </a:pPr>
            <a:r>
              <a:rPr lang="en-GB" sz="1800" dirty="0"/>
              <a:t>An Emerging Technology Charter by </a:t>
            </a:r>
            <a:r>
              <a:rPr lang="en-GB" sz="1800" dirty="0">
                <a:solidFill>
                  <a:srgbClr val="90CAC4"/>
                </a:solidFill>
              </a:rPr>
              <a:t>Mayor of London (policy)</a:t>
            </a:r>
          </a:p>
          <a:p>
            <a:pPr>
              <a:lnSpc>
                <a:spcPts val="2800"/>
              </a:lnSpc>
            </a:pPr>
            <a:r>
              <a:rPr lang="en-GB" sz="1800" dirty="0"/>
              <a:t>Innovation Scholars: </a:t>
            </a:r>
            <a:r>
              <a:rPr lang="en-GB" sz="1800" dirty="0">
                <a:solidFill>
                  <a:srgbClr val="90CAC4"/>
                </a:solidFill>
              </a:rPr>
              <a:t>UKRI grant 2020 (funding)</a:t>
            </a:r>
          </a:p>
          <a:p>
            <a:pPr>
              <a:lnSpc>
                <a:spcPts val="2800"/>
              </a:lnSpc>
            </a:pPr>
            <a:r>
              <a:rPr lang="en-GB" sz="1800" dirty="0" err="1"/>
              <a:t>CodeRefinary</a:t>
            </a:r>
            <a:r>
              <a:rPr lang="en-GB" sz="1800" dirty="0"/>
              <a:t> and Library Carpentries (</a:t>
            </a:r>
            <a:r>
              <a:rPr lang="en-GB" sz="1800" dirty="0">
                <a:solidFill>
                  <a:srgbClr val="90CAC4"/>
                </a:solidFill>
              </a:rPr>
              <a:t>training materials</a:t>
            </a:r>
            <a:r>
              <a:rPr lang="en-GB" sz="1800" dirty="0"/>
              <a:t>)</a:t>
            </a:r>
          </a:p>
          <a:p>
            <a:pPr>
              <a:lnSpc>
                <a:spcPts val="2800"/>
              </a:lnSpc>
            </a:pPr>
            <a:r>
              <a:rPr lang="en-GB" sz="1800" dirty="0"/>
              <a:t>Projects by data scientists including at the </a:t>
            </a:r>
            <a:r>
              <a:rPr lang="en-GB" sz="1800" dirty="0">
                <a:solidFill>
                  <a:srgbClr val="90CAC4"/>
                </a:solidFill>
              </a:rPr>
              <a:t>Office for National Statistics</a:t>
            </a:r>
          </a:p>
          <a:p>
            <a:pPr>
              <a:lnSpc>
                <a:spcPts val="2800"/>
              </a:lnSpc>
            </a:pPr>
            <a:r>
              <a:rPr lang="en-GB" sz="1800" dirty="0"/>
              <a:t>Cited by </a:t>
            </a:r>
            <a:r>
              <a:rPr lang="en-GB" sz="1800" dirty="0">
                <a:solidFill>
                  <a:srgbClr val="90CAC4"/>
                </a:solidFill>
              </a:rPr>
              <a:t>10+ peer-reviewed articles </a:t>
            </a:r>
            <a:r>
              <a:rPr lang="en-GB" sz="1800" dirty="0"/>
              <a:t>&amp; 10+ open source projects</a:t>
            </a:r>
          </a:p>
        </p:txBody>
      </p:sp>
      <p:sp>
        <p:nvSpPr>
          <p:cNvPr id="8" name="Text Placeholder 2">
            <a:extLst>
              <a:ext uri="{FF2B5EF4-FFF2-40B4-BE49-F238E27FC236}">
                <a16:creationId xmlns:a16="http://schemas.microsoft.com/office/drawing/2014/main" id="{2203E048-C689-499E-9237-B1DDECB23BC9}"/>
              </a:ext>
            </a:extLst>
          </p:cNvPr>
          <p:cNvSpPr txBox="1">
            <a:spLocks/>
          </p:cNvSpPr>
          <p:nvPr/>
        </p:nvSpPr>
        <p:spPr>
          <a:xfrm>
            <a:off x="4791076" y="1920899"/>
            <a:ext cx="3921124" cy="3406451"/>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Text Placeholder 4">
            <a:extLst>
              <a:ext uri="{FF2B5EF4-FFF2-40B4-BE49-F238E27FC236}">
                <a16:creationId xmlns:a16="http://schemas.microsoft.com/office/drawing/2014/main" id="{DBA2BB1F-29DB-8548-A2FE-9F8B5696CD42}"/>
              </a:ext>
            </a:extLst>
          </p:cNvPr>
          <p:cNvSpPr>
            <a:spLocks noGrp="1"/>
          </p:cNvSpPr>
          <p:nvPr>
            <p:ph type="body" sz="quarter" idx="18"/>
          </p:nvPr>
        </p:nvSpPr>
        <p:spPr>
          <a:xfrm>
            <a:off x="431800" y="4279697"/>
            <a:ext cx="8712200" cy="863802"/>
          </a:xfrm>
        </p:spPr>
        <p:txBody>
          <a:bodyPr/>
          <a:lstStyle/>
          <a:p>
            <a:r>
              <a:rPr lang="en-GB" sz="1200" dirty="0">
                <a:latin typeface="Arial" panose="020B0604020202020204" pitchFamily="34" charset="0"/>
              </a:rPr>
              <a:t>@</a:t>
            </a:r>
            <a:r>
              <a:rPr lang="en-GB" sz="1200" dirty="0" err="1">
                <a:latin typeface="Arial" panose="020B0604020202020204" pitchFamily="34" charset="0"/>
              </a:rPr>
              <a:t>turingway</a:t>
            </a:r>
            <a:r>
              <a:rPr lang="en-GB" sz="1200" dirty="0">
                <a:latin typeface="Arial" panose="020B0604020202020204" pitchFamily="34" charset="0"/>
              </a:rPr>
              <a:t>, @</a:t>
            </a:r>
            <a:r>
              <a:rPr lang="en-GB" sz="1200" dirty="0" err="1">
                <a:latin typeface="Arial" panose="020B0604020202020204" pitchFamily="34" charset="0"/>
              </a:rPr>
              <a:t>malvikasharan</a:t>
            </a:r>
            <a:r>
              <a:rPr lang="en-GB" sz="1200" dirty="0">
                <a:latin typeface="Arial" panose="020B0604020202020204" pitchFamily="34" charset="0"/>
              </a:rPr>
              <a:t>, CC-BY 4.0, DOI: 10.5281/zenodo.</a:t>
            </a:r>
            <a:r>
              <a:rPr lang="en-GB" sz="1200" dirty="0"/>
              <a:t>5083747</a:t>
            </a:r>
          </a:p>
        </p:txBody>
      </p:sp>
    </p:spTree>
    <p:extLst>
      <p:ext uri="{BB962C8B-B14F-4D97-AF65-F5344CB8AC3E}">
        <p14:creationId xmlns:p14="http://schemas.microsoft.com/office/powerpoint/2010/main" val="49462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B8503486-0AD3-1F48-B0DA-FE5D70DC499E}"/>
              </a:ext>
            </a:extLst>
          </p:cNvPr>
          <p:cNvGrpSpPr/>
          <p:nvPr/>
        </p:nvGrpSpPr>
        <p:grpSpPr>
          <a:xfrm>
            <a:off x="-86" y="-21679"/>
            <a:ext cx="8795744" cy="5173888"/>
            <a:chOff x="-86" y="-30388"/>
            <a:chExt cx="8586738" cy="5071173"/>
          </a:xfrm>
        </p:grpSpPr>
        <p:grpSp>
          <p:nvGrpSpPr>
            <p:cNvPr id="7" name="Group 6">
              <a:extLst>
                <a:ext uri="{FF2B5EF4-FFF2-40B4-BE49-F238E27FC236}">
                  <a16:creationId xmlns:a16="http://schemas.microsoft.com/office/drawing/2014/main" id="{033C2786-B02B-D34B-AA5E-10D8E30C4013}"/>
                </a:ext>
              </a:extLst>
            </p:cNvPr>
            <p:cNvGrpSpPr/>
            <p:nvPr/>
          </p:nvGrpSpPr>
          <p:grpSpPr>
            <a:xfrm>
              <a:off x="-86" y="-30388"/>
              <a:ext cx="5016223" cy="2782298"/>
              <a:chOff x="0" y="-39098"/>
              <a:chExt cx="6570512" cy="3775075"/>
            </a:xfrm>
          </p:grpSpPr>
          <p:pic>
            <p:nvPicPr>
              <p:cNvPr id="4" name="Picture 3">
                <a:extLst>
                  <a:ext uri="{FF2B5EF4-FFF2-40B4-BE49-F238E27FC236}">
                    <a16:creationId xmlns:a16="http://schemas.microsoft.com/office/drawing/2014/main" id="{141B1A50-B67F-6E46-9D63-0C9832E90A48}"/>
                  </a:ext>
                </a:extLst>
              </p:cNvPr>
              <p:cNvPicPr>
                <a:picLocks noChangeAspect="1"/>
              </p:cNvPicPr>
              <p:nvPr/>
            </p:nvPicPr>
            <p:blipFill>
              <a:blip r:embed="rId3"/>
              <a:stretch>
                <a:fillRect/>
              </a:stretch>
            </p:blipFill>
            <p:spPr>
              <a:xfrm>
                <a:off x="3272048" y="-21315"/>
                <a:ext cx="3298464" cy="3757292"/>
              </a:xfrm>
              <a:prstGeom prst="rect">
                <a:avLst/>
              </a:prstGeom>
            </p:spPr>
          </p:pic>
          <p:pic>
            <p:nvPicPr>
              <p:cNvPr id="3" name="Picture 2">
                <a:extLst>
                  <a:ext uri="{FF2B5EF4-FFF2-40B4-BE49-F238E27FC236}">
                    <a16:creationId xmlns:a16="http://schemas.microsoft.com/office/drawing/2014/main" id="{2484509E-12AA-324E-9AA0-0E0B497B4342}"/>
                  </a:ext>
                </a:extLst>
              </p:cNvPr>
              <p:cNvPicPr>
                <a:picLocks noChangeAspect="1"/>
              </p:cNvPicPr>
              <p:nvPr/>
            </p:nvPicPr>
            <p:blipFill>
              <a:blip r:embed="rId4"/>
              <a:stretch>
                <a:fillRect/>
              </a:stretch>
            </p:blipFill>
            <p:spPr>
              <a:xfrm>
                <a:off x="0" y="-39098"/>
                <a:ext cx="3295571" cy="3766366"/>
              </a:xfrm>
              <a:prstGeom prst="rect">
                <a:avLst/>
              </a:prstGeom>
            </p:spPr>
          </p:pic>
        </p:grpSp>
        <p:pic>
          <p:nvPicPr>
            <p:cNvPr id="13" name="Picture 12">
              <a:extLst>
                <a:ext uri="{FF2B5EF4-FFF2-40B4-BE49-F238E27FC236}">
                  <a16:creationId xmlns:a16="http://schemas.microsoft.com/office/drawing/2014/main" id="{01D99ED3-8088-234F-8ECB-8C7B0717A21C}"/>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989136" y="-17282"/>
              <a:ext cx="2571014" cy="2741787"/>
            </a:xfrm>
            <a:prstGeom prst="rect">
              <a:avLst/>
            </a:prstGeom>
          </p:spPr>
        </p:pic>
        <p:pic>
          <p:nvPicPr>
            <p:cNvPr id="18" name="Picture 17">
              <a:extLst>
                <a:ext uri="{FF2B5EF4-FFF2-40B4-BE49-F238E27FC236}">
                  <a16:creationId xmlns:a16="http://schemas.microsoft.com/office/drawing/2014/main" id="{E4EBB4C2-6CE7-354D-B1DF-7011A4C0589C}"/>
                </a:ext>
              </a:extLst>
            </p:cNvPr>
            <p:cNvPicPr>
              <a:picLocks noChangeAspect="1"/>
            </p:cNvPicPr>
            <p:nvPr/>
          </p:nvPicPr>
          <p:blipFill>
            <a:blip r:embed="rId6"/>
            <a:stretch>
              <a:fillRect/>
            </a:stretch>
          </p:blipFill>
          <p:spPr>
            <a:xfrm>
              <a:off x="1" y="2736783"/>
              <a:ext cx="2497942" cy="2304002"/>
            </a:xfrm>
            <a:prstGeom prst="rect">
              <a:avLst/>
            </a:prstGeom>
          </p:spPr>
        </p:pic>
        <p:pic>
          <p:nvPicPr>
            <p:cNvPr id="19" name="Picture 18">
              <a:extLst>
                <a:ext uri="{FF2B5EF4-FFF2-40B4-BE49-F238E27FC236}">
                  <a16:creationId xmlns:a16="http://schemas.microsoft.com/office/drawing/2014/main" id="{3DD6C2AF-3352-2F40-B35F-F14B0B1EF1D4}"/>
                </a:ext>
              </a:extLst>
            </p:cNvPr>
            <p:cNvPicPr>
              <a:picLocks noChangeAspect="1"/>
            </p:cNvPicPr>
            <p:nvPr/>
          </p:nvPicPr>
          <p:blipFill>
            <a:blip r:embed="rId7"/>
            <a:stretch>
              <a:fillRect/>
            </a:stretch>
          </p:blipFill>
          <p:spPr>
            <a:xfrm>
              <a:off x="2481064" y="2736783"/>
              <a:ext cx="2557363" cy="2304002"/>
            </a:xfrm>
            <a:prstGeom prst="rect">
              <a:avLst/>
            </a:prstGeom>
          </p:spPr>
        </p:pic>
        <p:pic>
          <p:nvPicPr>
            <p:cNvPr id="22" name="Picture 21">
              <a:extLst>
                <a:ext uri="{FF2B5EF4-FFF2-40B4-BE49-F238E27FC236}">
                  <a16:creationId xmlns:a16="http://schemas.microsoft.com/office/drawing/2014/main" id="{2C4373C8-553E-D643-B56B-D6708D1C436C}"/>
                </a:ext>
              </a:extLst>
            </p:cNvPr>
            <p:cNvPicPr>
              <a:picLocks noChangeAspect="1"/>
            </p:cNvPicPr>
            <p:nvPr/>
          </p:nvPicPr>
          <p:blipFill>
            <a:blip r:embed="rId8"/>
            <a:stretch>
              <a:fillRect/>
            </a:stretch>
          </p:blipFill>
          <p:spPr>
            <a:xfrm>
              <a:off x="5013928" y="2719302"/>
              <a:ext cx="2546221" cy="2316280"/>
            </a:xfrm>
            <a:prstGeom prst="rect">
              <a:avLst/>
            </a:prstGeom>
          </p:spPr>
        </p:pic>
        <p:grpSp>
          <p:nvGrpSpPr>
            <p:cNvPr id="25" name="Group 24">
              <a:extLst>
                <a:ext uri="{FF2B5EF4-FFF2-40B4-BE49-F238E27FC236}">
                  <a16:creationId xmlns:a16="http://schemas.microsoft.com/office/drawing/2014/main" id="{9C8E262B-53B9-0E4F-AB68-AFE88ACED636}"/>
                </a:ext>
              </a:extLst>
            </p:cNvPr>
            <p:cNvGrpSpPr/>
            <p:nvPr/>
          </p:nvGrpSpPr>
          <p:grpSpPr>
            <a:xfrm>
              <a:off x="7560150" y="-30387"/>
              <a:ext cx="1026502" cy="5065970"/>
              <a:chOff x="7560149" y="-30388"/>
              <a:chExt cx="1048233" cy="5312991"/>
            </a:xfrm>
          </p:grpSpPr>
          <p:pic>
            <p:nvPicPr>
              <p:cNvPr id="23" name="Picture 22">
                <a:extLst>
                  <a:ext uri="{FF2B5EF4-FFF2-40B4-BE49-F238E27FC236}">
                    <a16:creationId xmlns:a16="http://schemas.microsoft.com/office/drawing/2014/main" id="{319F4FAE-53FE-4748-8367-74E99FFC43B5}"/>
                  </a:ext>
                </a:extLst>
              </p:cNvPr>
              <p:cNvPicPr>
                <a:picLocks noChangeAspect="1"/>
              </p:cNvPicPr>
              <p:nvPr/>
            </p:nvPicPr>
            <p:blipFill>
              <a:blip r:embed="rId9"/>
              <a:stretch>
                <a:fillRect/>
              </a:stretch>
            </p:blipFill>
            <p:spPr>
              <a:xfrm>
                <a:off x="7560149" y="-30388"/>
                <a:ext cx="1017793" cy="2470781"/>
              </a:xfrm>
              <a:prstGeom prst="rect">
                <a:avLst/>
              </a:prstGeom>
            </p:spPr>
          </p:pic>
          <p:pic>
            <p:nvPicPr>
              <p:cNvPr id="24" name="Picture 23">
                <a:extLst>
                  <a:ext uri="{FF2B5EF4-FFF2-40B4-BE49-F238E27FC236}">
                    <a16:creationId xmlns:a16="http://schemas.microsoft.com/office/drawing/2014/main" id="{E3D0A680-C92C-F34D-9CBB-316FF528559F}"/>
                  </a:ext>
                </a:extLst>
              </p:cNvPr>
              <p:cNvPicPr>
                <a:picLocks noChangeAspect="1"/>
              </p:cNvPicPr>
              <p:nvPr/>
            </p:nvPicPr>
            <p:blipFill>
              <a:blip r:embed="rId10"/>
              <a:stretch>
                <a:fillRect/>
              </a:stretch>
            </p:blipFill>
            <p:spPr>
              <a:xfrm>
                <a:off x="7582438" y="2427803"/>
                <a:ext cx="1025944" cy="2854800"/>
              </a:xfrm>
              <a:prstGeom prst="rect">
                <a:avLst/>
              </a:prstGeom>
            </p:spPr>
          </p:pic>
        </p:grpSp>
      </p:grpSp>
      <p:pic>
        <p:nvPicPr>
          <p:cNvPr id="28" name="Picture 27">
            <a:extLst>
              <a:ext uri="{FF2B5EF4-FFF2-40B4-BE49-F238E27FC236}">
                <a16:creationId xmlns:a16="http://schemas.microsoft.com/office/drawing/2014/main" id="{9E4DD1A2-BBE4-5C45-97C2-1E1809CAA532}"/>
              </a:ext>
            </a:extLst>
          </p:cNvPr>
          <p:cNvPicPr>
            <a:picLocks noChangeAspect="1"/>
          </p:cNvPicPr>
          <p:nvPr/>
        </p:nvPicPr>
        <p:blipFill>
          <a:blip r:embed="rId11"/>
          <a:stretch>
            <a:fillRect/>
          </a:stretch>
        </p:blipFill>
        <p:spPr>
          <a:xfrm>
            <a:off x="8795659" y="-21679"/>
            <a:ext cx="318566" cy="2512330"/>
          </a:xfrm>
          <a:prstGeom prst="rect">
            <a:avLst/>
          </a:prstGeom>
        </p:spPr>
      </p:pic>
      <p:pic>
        <p:nvPicPr>
          <p:cNvPr id="29" name="Picture 28">
            <a:extLst>
              <a:ext uri="{FF2B5EF4-FFF2-40B4-BE49-F238E27FC236}">
                <a16:creationId xmlns:a16="http://schemas.microsoft.com/office/drawing/2014/main" id="{4988E8F0-0161-CA49-8F96-EA42D5D79540}"/>
              </a:ext>
            </a:extLst>
          </p:cNvPr>
          <p:cNvPicPr>
            <a:picLocks noChangeAspect="1"/>
          </p:cNvPicPr>
          <p:nvPr/>
        </p:nvPicPr>
        <p:blipFill>
          <a:blip r:embed="rId12"/>
          <a:stretch>
            <a:fillRect/>
          </a:stretch>
        </p:blipFill>
        <p:spPr>
          <a:xfrm>
            <a:off x="8807862" y="2381945"/>
            <a:ext cx="322780" cy="1101484"/>
          </a:xfrm>
          <a:prstGeom prst="rect">
            <a:avLst/>
          </a:prstGeom>
        </p:spPr>
      </p:pic>
      <p:pic>
        <p:nvPicPr>
          <p:cNvPr id="30" name="Picture 29">
            <a:extLst>
              <a:ext uri="{FF2B5EF4-FFF2-40B4-BE49-F238E27FC236}">
                <a16:creationId xmlns:a16="http://schemas.microsoft.com/office/drawing/2014/main" id="{9A2A4F97-53C0-6348-99D7-9CFDEF76EA92}"/>
              </a:ext>
            </a:extLst>
          </p:cNvPr>
          <p:cNvPicPr>
            <a:picLocks noChangeAspect="1"/>
          </p:cNvPicPr>
          <p:nvPr/>
        </p:nvPicPr>
        <p:blipFill>
          <a:blip r:embed="rId13"/>
          <a:stretch>
            <a:fillRect/>
          </a:stretch>
        </p:blipFill>
        <p:spPr>
          <a:xfrm>
            <a:off x="8781714" y="3460206"/>
            <a:ext cx="346456" cy="1010194"/>
          </a:xfrm>
          <a:prstGeom prst="rect">
            <a:avLst/>
          </a:prstGeom>
        </p:spPr>
      </p:pic>
      <p:sp>
        <p:nvSpPr>
          <p:cNvPr id="12" name="Rectangle 11">
            <a:extLst>
              <a:ext uri="{FF2B5EF4-FFF2-40B4-BE49-F238E27FC236}">
                <a16:creationId xmlns:a16="http://schemas.microsoft.com/office/drawing/2014/main" id="{6057493F-0019-3E40-A748-129CA5CD205F}"/>
              </a:ext>
            </a:extLst>
          </p:cNvPr>
          <p:cNvSpPr/>
          <p:nvPr/>
        </p:nvSpPr>
        <p:spPr>
          <a:xfrm>
            <a:off x="29775" y="1740819"/>
            <a:ext cx="9131642" cy="601141"/>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latin typeface="Arial" panose="020B0604020202020204" pitchFamily="34" charset="0"/>
              </a:rPr>
              <a:t>Thanks to our community of contributors &amp; users!</a:t>
            </a:r>
            <a:endParaRPr lang="en-US" sz="2800" b="1" dirty="0">
              <a:solidFill>
                <a:schemeClr val="bg1"/>
              </a:solidFill>
            </a:endParaRPr>
          </a:p>
        </p:txBody>
      </p:sp>
      <p:pic>
        <p:nvPicPr>
          <p:cNvPr id="31" name="Picture 30">
            <a:extLst>
              <a:ext uri="{FF2B5EF4-FFF2-40B4-BE49-F238E27FC236}">
                <a16:creationId xmlns:a16="http://schemas.microsoft.com/office/drawing/2014/main" id="{900EAFC5-7623-2C4C-A177-F891C3D36B19}"/>
              </a:ext>
            </a:extLst>
          </p:cNvPr>
          <p:cNvPicPr>
            <a:picLocks noChangeAspect="1"/>
          </p:cNvPicPr>
          <p:nvPr/>
        </p:nvPicPr>
        <p:blipFill>
          <a:blip r:embed="rId14"/>
          <a:stretch>
            <a:fillRect/>
          </a:stretch>
        </p:blipFill>
        <p:spPr>
          <a:xfrm>
            <a:off x="8795658" y="4422514"/>
            <a:ext cx="331289" cy="398670"/>
          </a:xfrm>
          <a:prstGeom prst="rect">
            <a:avLst/>
          </a:prstGeom>
        </p:spPr>
      </p:pic>
      <p:pic>
        <p:nvPicPr>
          <p:cNvPr id="33" name="Picture 32">
            <a:extLst>
              <a:ext uri="{FF2B5EF4-FFF2-40B4-BE49-F238E27FC236}">
                <a16:creationId xmlns:a16="http://schemas.microsoft.com/office/drawing/2014/main" id="{9EB3E54F-310F-EB47-8E05-38BFC312230A}"/>
              </a:ext>
            </a:extLst>
          </p:cNvPr>
          <p:cNvPicPr>
            <a:picLocks noChangeAspect="1"/>
          </p:cNvPicPr>
          <p:nvPr/>
        </p:nvPicPr>
        <p:blipFill rotWithShape="1">
          <a:blip r:embed="rId15">
            <a:extLst>
              <a:ext uri="{28A0092B-C50C-407E-A947-70E740481C1C}">
                <a14:useLocalDpi xmlns:a14="http://schemas.microsoft.com/office/drawing/2010/main"/>
              </a:ext>
            </a:extLst>
          </a:blip>
          <a:srcRect/>
          <a:stretch/>
        </p:blipFill>
        <p:spPr>
          <a:xfrm>
            <a:off x="8794435" y="4803985"/>
            <a:ext cx="296209" cy="299652"/>
          </a:xfrm>
          <a:prstGeom prst="rect">
            <a:avLst/>
          </a:prstGeom>
        </p:spPr>
      </p:pic>
    </p:spTree>
    <p:extLst>
      <p:ext uri="{BB962C8B-B14F-4D97-AF65-F5344CB8AC3E}">
        <p14:creationId xmlns:p14="http://schemas.microsoft.com/office/powerpoint/2010/main" val="2890637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A2A928-3FA0-594D-A02D-C1EA4108FD5F}"/>
              </a:ext>
            </a:extLst>
          </p:cNvPr>
          <p:cNvSpPr>
            <a:spLocks noGrp="1"/>
          </p:cNvSpPr>
          <p:nvPr>
            <p:ph type="body" sz="quarter" idx="13"/>
          </p:nvPr>
        </p:nvSpPr>
        <p:spPr>
          <a:xfrm>
            <a:off x="431799" y="772232"/>
            <a:ext cx="4306456" cy="545115"/>
          </a:xfrm>
        </p:spPr>
        <p:txBody>
          <a:bodyPr/>
          <a:lstStyle/>
          <a:p>
            <a:r>
              <a:rPr lang="en-US" sz="2400" b="1" dirty="0"/>
              <a:t>Meeting you where you are!</a:t>
            </a:r>
          </a:p>
        </p:txBody>
      </p:sp>
      <p:sp>
        <p:nvSpPr>
          <p:cNvPr id="4" name="Text Placeholder 3">
            <a:extLst>
              <a:ext uri="{FF2B5EF4-FFF2-40B4-BE49-F238E27FC236}">
                <a16:creationId xmlns:a16="http://schemas.microsoft.com/office/drawing/2014/main" id="{98FE5AB6-DCF0-C343-A00D-774E989991B2}"/>
              </a:ext>
            </a:extLst>
          </p:cNvPr>
          <p:cNvSpPr>
            <a:spLocks noGrp="1"/>
          </p:cNvSpPr>
          <p:nvPr>
            <p:ph type="body" sz="quarter" idx="12"/>
          </p:nvPr>
        </p:nvSpPr>
        <p:spPr>
          <a:xfrm>
            <a:off x="441531" y="1512836"/>
            <a:ext cx="4517887" cy="3305748"/>
          </a:xfrm>
        </p:spPr>
        <p:txBody>
          <a:bodyPr/>
          <a:lstStyle/>
          <a:p>
            <a:pPr marL="514350" indent="-514350">
              <a:buFont typeface="+mj-lt"/>
              <a:buAutoNum type="romanLcPeriod"/>
            </a:pPr>
            <a:r>
              <a:rPr lang="en-US" sz="2000" dirty="0"/>
              <a:t>Join the community</a:t>
            </a:r>
          </a:p>
          <a:p>
            <a:pPr marL="514350" indent="-514350">
              <a:buFont typeface="+mj-lt"/>
              <a:buAutoNum type="romanLcPeriod"/>
            </a:pPr>
            <a:r>
              <a:rPr lang="en-US" sz="2000" dirty="0"/>
              <a:t>Learn a new skill</a:t>
            </a:r>
          </a:p>
          <a:p>
            <a:pPr marL="514350" indent="-514350">
              <a:buFont typeface="+mj-lt"/>
              <a:buAutoNum type="romanLcPeriod"/>
            </a:pPr>
            <a:r>
              <a:rPr lang="en-US" sz="2000" dirty="0"/>
              <a:t>Share your skills</a:t>
            </a:r>
          </a:p>
          <a:p>
            <a:pPr marL="514350" indent="-514350">
              <a:buFont typeface="+mj-lt"/>
              <a:buAutoNum type="romanLcPeriod"/>
            </a:pPr>
            <a:r>
              <a:rPr lang="en-US" sz="2000" dirty="0"/>
              <a:t>Collaborate with others</a:t>
            </a:r>
          </a:p>
          <a:p>
            <a:pPr marL="514350" indent="-514350">
              <a:buFont typeface="+mj-lt"/>
              <a:buAutoNum type="romanLcPeriod"/>
            </a:pPr>
            <a:r>
              <a:rPr lang="en-US" sz="2000" dirty="0"/>
              <a:t>Mentor others’ contributions </a:t>
            </a:r>
          </a:p>
          <a:p>
            <a:pPr marL="514350" indent="-514350">
              <a:buFont typeface="+mj-lt"/>
              <a:buAutoNum type="romanLcPeriod"/>
            </a:pPr>
            <a:r>
              <a:rPr lang="en-US" sz="2000" dirty="0"/>
              <a:t>Represent this community</a:t>
            </a:r>
          </a:p>
          <a:p>
            <a:pPr marL="0" indent="0">
              <a:buNone/>
            </a:pPr>
            <a:endParaRPr lang="en-US" sz="900" dirty="0"/>
          </a:p>
          <a:p>
            <a:pPr marL="0" indent="0">
              <a:buNone/>
            </a:pPr>
            <a:r>
              <a:rPr lang="en-US" sz="2200" i="1" dirty="0"/>
              <a:t>We value your participation!</a:t>
            </a:r>
          </a:p>
        </p:txBody>
      </p:sp>
      <p:sp>
        <p:nvSpPr>
          <p:cNvPr id="5" name="Text Placeholder 4">
            <a:extLst>
              <a:ext uri="{FF2B5EF4-FFF2-40B4-BE49-F238E27FC236}">
                <a16:creationId xmlns:a16="http://schemas.microsoft.com/office/drawing/2014/main" id="{1B57A57F-D777-5241-A581-DED333450EFE}"/>
              </a:ext>
            </a:extLst>
          </p:cNvPr>
          <p:cNvSpPr>
            <a:spLocks noGrp="1"/>
          </p:cNvSpPr>
          <p:nvPr>
            <p:ph type="body" sz="quarter" idx="18"/>
          </p:nvPr>
        </p:nvSpPr>
        <p:spPr/>
        <p:txBody>
          <a:bodyPr/>
          <a:lstStyle/>
          <a:p>
            <a:r>
              <a:rPr lang="en-GB" sz="1200" dirty="0">
                <a:solidFill>
                  <a:schemeClr val="bg1">
                    <a:lumMod val="95000"/>
                  </a:schemeClr>
                </a:solidFill>
                <a:latin typeface="Arial" panose="020B0604020202020204" pitchFamily="34" charset="0"/>
              </a:rPr>
              <a:t>CC-BY  image by The Turing Way &amp; </a:t>
            </a:r>
            <a:r>
              <a:rPr lang="en-GB" sz="1200" dirty="0" err="1">
                <a:solidFill>
                  <a:schemeClr val="bg1">
                    <a:lumMod val="95000"/>
                  </a:schemeClr>
                </a:solidFill>
                <a:latin typeface="Arial" panose="020B0604020202020204" pitchFamily="34" charset="0"/>
              </a:rPr>
              <a:t>Scriberia</a:t>
            </a:r>
            <a:r>
              <a:rPr lang="en-GB" sz="1200" dirty="0">
                <a:solidFill>
                  <a:schemeClr val="bg1">
                    <a:lumMod val="95000"/>
                  </a:schemeClr>
                </a:solidFill>
                <a:latin typeface="Arial" panose="020B0604020202020204" pitchFamily="34" charset="0"/>
              </a:rPr>
              <a:t>, </a:t>
            </a:r>
            <a:r>
              <a:rPr lang="en-GB" sz="1200" dirty="0">
                <a:latin typeface="Arial" panose="020B0604020202020204" pitchFamily="34" charset="0"/>
              </a:rPr>
              <a:t>@</a:t>
            </a:r>
            <a:r>
              <a:rPr lang="en-GB" sz="1200" dirty="0" err="1">
                <a:latin typeface="Arial" panose="020B0604020202020204" pitchFamily="34" charset="0"/>
              </a:rPr>
              <a:t>turingway</a:t>
            </a:r>
            <a:r>
              <a:rPr lang="en-GB" sz="1200" dirty="0">
                <a:latin typeface="Arial" panose="020B0604020202020204" pitchFamily="34" charset="0"/>
              </a:rPr>
              <a:t>, @</a:t>
            </a:r>
            <a:r>
              <a:rPr lang="en-GB" sz="1200" dirty="0" err="1">
                <a:latin typeface="Arial" panose="020B0604020202020204" pitchFamily="34" charset="0"/>
              </a:rPr>
              <a:t>malvikasharan</a:t>
            </a:r>
            <a:r>
              <a:rPr lang="en-GB" sz="1200" dirty="0">
                <a:latin typeface="Arial" panose="020B0604020202020204" pitchFamily="34" charset="0"/>
              </a:rPr>
              <a:t>, CC-BY 4.0, DOI: 10.5281/zenodo.</a:t>
            </a:r>
            <a:r>
              <a:rPr lang="en-GB" sz="1200" dirty="0"/>
              <a:t>5083747</a:t>
            </a:r>
          </a:p>
        </p:txBody>
      </p:sp>
      <p:pic>
        <p:nvPicPr>
          <p:cNvPr id="6" name="Picture 5">
            <a:extLst>
              <a:ext uri="{FF2B5EF4-FFF2-40B4-BE49-F238E27FC236}">
                <a16:creationId xmlns:a16="http://schemas.microsoft.com/office/drawing/2014/main" id="{6B5EDA61-2BD4-1C45-8808-5081CC763C1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65912" y="772232"/>
            <a:ext cx="3289277" cy="3887328"/>
          </a:xfrm>
          <a:prstGeom prst="rect">
            <a:avLst/>
          </a:prstGeom>
        </p:spPr>
      </p:pic>
    </p:spTree>
    <p:extLst>
      <p:ext uri="{BB962C8B-B14F-4D97-AF65-F5344CB8AC3E}">
        <p14:creationId xmlns:p14="http://schemas.microsoft.com/office/powerpoint/2010/main" val="334862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A2A928-3FA0-594D-A02D-C1EA4108FD5F}"/>
              </a:ext>
            </a:extLst>
          </p:cNvPr>
          <p:cNvSpPr>
            <a:spLocks noGrp="1"/>
          </p:cNvSpPr>
          <p:nvPr>
            <p:ph type="body" sz="quarter" idx="13"/>
          </p:nvPr>
        </p:nvSpPr>
        <p:spPr>
          <a:xfrm>
            <a:off x="431799" y="772232"/>
            <a:ext cx="3921125" cy="545115"/>
          </a:xfrm>
        </p:spPr>
        <p:txBody>
          <a:bodyPr/>
          <a:lstStyle/>
          <a:p>
            <a:r>
              <a:rPr lang="en-US" sz="2400" b="1" dirty="0"/>
              <a:t>Join a Community Event</a:t>
            </a:r>
          </a:p>
        </p:txBody>
      </p:sp>
      <p:sp>
        <p:nvSpPr>
          <p:cNvPr id="4" name="Text Placeholder 3">
            <a:extLst>
              <a:ext uri="{FF2B5EF4-FFF2-40B4-BE49-F238E27FC236}">
                <a16:creationId xmlns:a16="http://schemas.microsoft.com/office/drawing/2014/main" id="{98FE5AB6-DCF0-C343-A00D-774E989991B2}"/>
              </a:ext>
            </a:extLst>
          </p:cNvPr>
          <p:cNvSpPr>
            <a:spLocks noGrp="1"/>
          </p:cNvSpPr>
          <p:nvPr>
            <p:ph type="body" sz="quarter" idx="12"/>
          </p:nvPr>
        </p:nvSpPr>
        <p:spPr>
          <a:xfrm>
            <a:off x="441531" y="1512836"/>
            <a:ext cx="4517887" cy="2450766"/>
          </a:xfrm>
        </p:spPr>
        <p:txBody>
          <a:bodyPr/>
          <a:lstStyle/>
          <a:p>
            <a:pPr marL="0" lvl="0" indent="0">
              <a:buClr>
                <a:srgbClr val="3DF5A2"/>
              </a:buClr>
              <a:buSzPts val="2000"/>
              <a:buNone/>
            </a:pPr>
            <a:r>
              <a:rPr lang="en-GB" sz="2000" i="1" dirty="0">
                <a:solidFill>
                  <a:srgbClr val="90CAC4"/>
                </a:solidFill>
              </a:rPr>
              <a:t>- Collaboration Cafes </a:t>
            </a:r>
            <a:endParaRPr lang="en-GB" sz="2000" dirty="0">
              <a:solidFill>
                <a:srgbClr val="000000"/>
              </a:solidFill>
              <a:ea typeface="Arial"/>
              <a:cs typeface="Arial"/>
              <a:sym typeface="Arial"/>
            </a:endParaRPr>
          </a:p>
          <a:p>
            <a:pPr lvl="2">
              <a:spcBef>
                <a:spcPts val="0"/>
              </a:spcBef>
              <a:spcAft>
                <a:spcPts val="0"/>
              </a:spcAft>
              <a:buClr>
                <a:schemeClr val="lt1"/>
              </a:buClr>
              <a:buSzPts val="1800"/>
              <a:buFont typeface="Arial"/>
              <a:buChar char="–"/>
            </a:pPr>
            <a:r>
              <a:rPr lang="en-GB" sz="1800" dirty="0">
                <a:solidFill>
                  <a:schemeClr val="lt1"/>
                </a:solidFill>
                <a:ea typeface="Arial"/>
                <a:cs typeface="Arial"/>
                <a:sym typeface="Arial"/>
              </a:rPr>
              <a:t>1</a:t>
            </a:r>
            <a:r>
              <a:rPr lang="en-GB" sz="1800" baseline="30000" dirty="0">
                <a:solidFill>
                  <a:schemeClr val="lt1"/>
                </a:solidFill>
                <a:ea typeface="Arial"/>
                <a:cs typeface="Arial"/>
                <a:sym typeface="Arial"/>
              </a:rPr>
              <a:t>st</a:t>
            </a:r>
            <a:r>
              <a:rPr lang="en-GB" sz="1800" dirty="0">
                <a:solidFill>
                  <a:schemeClr val="lt1"/>
                </a:solidFill>
                <a:ea typeface="Arial"/>
                <a:cs typeface="Arial"/>
                <a:sym typeface="Arial"/>
              </a:rPr>
              <a:t> &amp; 3</a:t>
            </a:r>
            <a:r>
              <a:rPr lang="en-GB" sz="1800" baseline="30000" dirty="0">
                <a:solidFill>
                  <a:schemeClr val="lt1"/>
                </a:solidFill>
                <a:ea typeface="Arial"/>
                <a:cs typeface="Arial"/>
                <a:sym typeface="Arial"/>
              </a:rPr>
              <a:t>rd</a:t>
            </a:r>
            <a:r>
              <a:rPr lang="en-GB" sz="1800" dirty="0">
                <a:solidFill>
                  <a:schemeClr val="lt1"/>
                </a:solidFill>
                <a:ea typeface="Arial"/>
                <a:cs typeface="Arial"/>
                <a:sym typeface="Arial"/>
              </a:rPr>
              <a:t> Wednesdays (14:00 UTC)</a:t>
            </a:r>
            <a:endParaRPr lang="en-GB" sz="1400" dirty="0">
              <a:solidFill>
                <a:srgbClr val="000000"/>
              </a:solidFill>
              <a:ea typeface="Arial"/>
              <a:cs typeface="Arial"/>
              <a:sym typeface="Arial"/>
            </a:endParaRPr>
          </a:p>
          <a:p>
            <a:pPr marL="0" lvl="0" indent="0">
              <a:buClr>
                <a:srgbClr val="3DF5A2"/>
              </a:buClr>
              <a:buSzPts val="2000"/>
              <a:buNone/>
            </a:pPr>
            <a:r>
              <a:rPr lang="en-GB" sz="2000" i="1" dirty="0">
                <a:solidFill>
                  <a:srgbClr val="90CAC4"/>
                </a:solidFill>
              </a:rPr>
              <a:t>- Coworking Calls</a:t>
            </a:r>
            <a:endParaRPr lang="en-GB" sz="2000" dirty="0"/>
          </a:p>
          <a:p>
            <a:pPr lvl="2">
              <a:spcBef>
                <a:spcPts val="0"/>
              </a:spcBef>
              <a:spcAft>
                <a:spcPts val="0"/>
              </a:spcAft>
              <a:buClr>
                <a:schemeClr val="lt1"/>
              </a:buClr>
              <a:buSzPts val="1800"/>
              <a:buFont typeface="Arial"/>
              <a:buChar char="–"/>
            </a:pPr>
            <a:r>
              <a:rPr lang="en-GB" sz="1800" dirty="0">
                <a:solidFill>
                  <a:schemeClr val="lt1"/>
                </a:solidFill>
                <a:ea typeface="Arial"/>
                <a:cs typeface="Arial"/>
                <a:sym typeface="Arial"/>
              </a:rPr>
              <a:t>Mondays (10:00 UTC)</a:t>
            </a:r>
            <a:endParaRPr lang="en-GB" sz="1400" dirty="0">
              <a:solidFill>
                <a:srgbClr val="000000"/>
              </a:solidFill>
              <a:ea typeface="Arial"/>
              <a:cs typeface="Arial"/>
              <a:sym typeface="Arial"/>
            </a:endParaRPr>
          </a:p>
          <a:p>
            <a:pPr marL="0" lvl="0" indent="0">
              <a:buClr>
                <a:srgbClr val="3DF5A2"/>
              </a:buClr>
              <a:buSzPts val="2000"/>
              <a:buNone/>
            </a:pPr>
            <a:r>
              <a:rPr lang="en-GB" sz="2000" i="1" dirty="0">
                <a:solidFill>
                  <a:srgbClr val="90CAC4"/>
                </a:solidFill>
              </a:rPr>
              <a:t>- Onboarding Calls</a:t>
            </a:r>
            <a:endParaRPr lang="en-GB" sz="2000" dirty="0"/>
          </a:p>
          <a:p>
            <a:pPr lvl="2">
              <a:spcBef>
                <a:spcPts val="0"/>
              </a:spcBef>
              <a:spcAft>
                <a:spcPts val="0"/>
              </a:spcAft>
              <a:buClr>
                <a:schemeClr val="lt1"/>
              </a:buClr>
              <a:buSzPts val="1800"/>
              <a:buFont typeface="Arial"/>
              <a:buChar char="–"/>
            </a:pPr>
            <a:r>
              <a:rPr lang="en-GB" sz="1800" dirty="0">
                <a:solidFill>
                  <a:schemeClr val="lt1"/>
                </a:solidFill>
                <a:ea typeface="Arial"/>
                <a:cs typeface="Arial"/>
                <a:sym typeface="Arial"/>
              </a:rPr>
              <a:t>Fridays (17:00 UTC)</a:t>
            </a:r>
          </a:p>
          <a:p>
            <a:pPr marL="0" lvl="0" indent="0">
              <a:buClr>
                <a:srgbClr val="3DF5A2"/>
              </a:buClr>
              <a:buSzPts val="2000"/>
              <a:buNone/>
            </a:pPr>
            <a:r>
              <a:rPr lang="en-GB" sz="2000" i="1" dirty="0">
                <a:solidFill>
                  <a:srgbClr val="90CAC4"/>
                </a:solidFill>
              </a:rPr>
              <a:t>- More ways to connect</a:t>
            </a:r>
            <a:endParaRPr lang="en-GB" sz="2000" dirty="0"/>
          </a:p>
        </p:txBody>
      </p:sp>
      <p:sp>
        <p:nvSpPr>
          <p:cNvPr id="5" name="Text Placeholder 4">
            <a:extLst>
              <a:ext uri="{FF2B5EF4-FFF2-40B4-BE49-F238E27FC236}">
                <a16:creationId xmlns:a16="http://schemas.microsoft.com/office/drawing/2014/main" id="{1B57A57F-D777-5241-A581-DED333450EFE}"/>
              </a:ext>
            </a:extLst>
          </p:cNvPr>
          <p:cNvSpPr>
            <a:spLocks noGrp="1"/>
          </p:cNvSpPr>
          <p:nvPr>
            <p:ph type="body" sz="quarter" idx="18"/>
          </p:nvPr>
        </p:nvSpPr>
        <p:spPr/>
        <p:txBody>
          <a:bodyPr/>
          <a:lstStyle/>
          <a:p>
            <a:r>
              <a:rPr lang="en-GB" sz="1200" dirty="0">
                <a:solidFill>
                  <a:schemeClr val="bg1">
                    <a:lumMod val="95000"/>
                  </a:schemeClr>
                </a:solidFill>
                <a:latin typeface="Arial" panose="020B0604020202020204" pitchFamily="34" charset="0"/>
              </a:rPr>
              <a:t>CC-BY  image by The Turing Way &amp; </a:t>
            </a:r>
            <a:r>
              <a:rPr lang="en-GB" sz="1200" dirty="0" err="1">
                <a:solidFill>
                  <a:schemeClr val="bg1">
                    <a:lumMod val="95000"/>
                  </a:schemeClr>
                </a:solidFill>
                <a:latin typeface="Arial" panose="020B0604020202020204" pitchFamily="34" charset="0"/>
              </a:rPr>
              <a:t>Scriberia</a:t>
            </a:r>
            <a:r>
              <a:rPr lang="en-GB" sz="1200" dirty="0">
                <a:solidFill>
                  <a:schemeClr val="bg1">
                    <a:lumMod val="95000"/>
                  </a:schemeClr>
                </a:solidFill>
                <a:latin typeface="Arial" panose="020B0604020202020204" pitchFamily="34" charset="0"/>
              </a:rPr>
              <a:t>, </a:t>
            </a:r>
            <a:r>
              <a:rPr lang="en-GB" sz="1200" dirty="0">
                <a:latin typeface="Arial" panose="020B0604020202020204" pitchFamily="34" charset="0"/>
              </a:rPr>
              <a:t>@</a:t>
            </a:r>
            <a:r>
              <a:rPr lang="en-GB" sz="1200" dirty="0" err="1">
                <a:latin typeface="Arial" panose="020B0604020202020204" pitchFamily="34" charset="0"/>
              </a:rPr>
              <a:t>turingway</a:t>
            </a:r>
            <a:r>
              <a:rPr lang="en-GB" sz="1200" dirty="0">
                <a:latin typeface="Arial" panose="020B0604020202020204" pitchFamily="34" charset="0"/>
              </a:rPr>
              <a:t>, @</a:t>
            </a:r>
            <a:r>
              <a:rPr lang="en-GB" sz="1200" dirty="0" err="1">
                <a:latin typeface="Arial" panose="020B0604020202020204" pitchFamily="34" charset="0"/>
              </a:rPr>
              <a:t>malvikasharan</a:t>
            </a:r>
            <a:r>
              <a:rPr lang="en-GB" sz="1200" dirty="0">
                <a:latin typeface="Arial" panose="020B0604020202020204" pitchFamily="34" charset="0"/>
              </a:rPr>
              <a:t>, CC-BY 4.0, DOI: 10.5281/zenodo.</a:t>
            </a:r>
            <a:r>
              <a:rPr lang="en-GB" sz="1200" dirty="0"/>
              <a:t>5083747</a:t>
            </a:r>
          </a:p>
        </p:txBody>
      </p:sp>
      <p:pic>
        <p:nvPicPr>
          <p:cNvPr id="7" name="Google Shape;500;p12" descr="Diagram, engineering drawing&#10;&#10;Description automatically generated">
            <a:extLst>
              <a:ext uri="{FF2B5EF4-FFF2-40B4-BE49-F238E27FC236}">
                <a16:creationId xmlns:a16="http://schemas.microsoft.com/office/drawing/2014/main" id="{17D73528-FAFF-374A-A593-1BBBEF80DB31}"/>
              </a:ext>
            </a:extLst>
          </p:cNvPr>
          <p:cNvPicPr preferRelativeResize="0"/>
          <p:nvPr/>
        </p:nvPicPr>
        <p:blipFill rotWithShape="1">
          <a:blip r:embed="rId3">
            <a:alphaModFix/>
          </a:blip>
          <a:srcRect/>
          <a:stretch/>
        </p:blipFill>
        <p:spPr>
          <a:xfrm>
            <a:off x="4869133" y="1179898"/>
            <a:ext cx="3843067" cy="3466175"/>
          </a:xfrm>
          <a:prstGeom prst="rect">
            <a:avLst/>
          </a:prstGeom>
          <a:noFill/>
          <a:ln>
            <a:noFill/>
          </a:ln>
        </p:spPr>
      </p:pic>
      <p:sp>
        <p:nvSpPr>
          <p:cNvPr id="8" name="Rectangle 7">
            <a:extLst>
              <a:ext uri="{FF2B5EF4-FFF2-40B4-BE49-F238E27FC236}">
                <a16:creationId xmlns:a16="http://schemas.microsoft.com/office/drawing/2014/main" id="{ED4652BC-57C7-FA47-8256-D01A183FD2CD}"/>
              </a:ext>
            </a:extLst>
          </p:cNvPr>
          <p:cNvSpPr/>
          <p:nvPr/>
        </p:nvSpPr>
        <p:spPr>
          <a:xfrm>
            <a:off x="303267" y="4143714"/>
            <a:ext cx="2746265" cy="523220"/>
          </a:xfrm>
          <a:prstGeom prst="rect">
            <a:avLst/>
          </a:prstGeom>
        </p:spPr>
        <p:txBody>
          <a:bodyPr wrap="none">
            <a:spAutoFit/>
          </a:bodyPr>
          <a:lstStyle/>
          <a:p>
            <a:pPr marL="180975" lvl="2" indent="0">
              <a:buClr>
                <a:schemeClr val="lt1"/>
              </a:buClr>
              <a:buSzPts val="1800"/>
              <a:buNone/>
            </a:pPr>
            <a:r>
              <a:rPr lang="en-GB" sz="2800" dirty="0" err="1">
                <a:solidFill>
                  <a:schemeClr val="accent5">
                    <a:lumMod val="40000"/>
                    <a:lumOff val="60000"/>
                  </a:schemeClr>
                </a:solidFill>
              </a:rPr>
              <a:t>bit.ly</a:t>
            </a:r>
            <a:r>
              <a:rPr lang="en-GB" sz="2800" dirty="0">
                <a:solidFill>
                  <a:schemeClr val="accent5">
                    <a:lumMod val="40000"/>
                    <a:lumOff val="60000"/>
                  </a:schemeClr>
                </a:solidFill>
              </a:rPr>
              <a:t>/</a:t>
            </a:r>
            <a:r>
              <a:rPr lang="en-GB" sz="2800" dirty="0" err="1">
                <a:solidFill>
                  <a:schemeClr val="accent5">
                    <a:lumMod val="40000"/>
                    <a:lumOff val="60000"/>
                  </a:schemeClr>
                </a:solidFill>
              </a:rPr>
              <a:t>turingway</a:t>
            </a:r>
            <a:endParaRPr lang="en-GB" sz="3200" dirty="0">
              <a:solidFill>
                <a:schemeClr val="accent5">
                  <a:lumMod val="40000"/>
                  <a:lumOff val="60000"/>
                </a:schemeClr>
              </a:solidFill>
            </a:endParaRPr>
          </a:p>
        </p:txBody>
      </p:sp>
    </p:spTree>
    <p:extLst>
      <p:ext uri="{BB962C8B-B14F-4D97-AF65-F5344CB8AC3E}">
        <p14:creationId xmlns:p14="http://schemas.microsoft.com/office/powerpoint/2010/main" val="93311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6E3E7F-4E2B-6140-870F-DCB89907BD12}"/>
              </a:ext>
            </a:extLst>
          </p:cNvPr>
          <p:cNvSpPr/>
          <p:nvPr/>
        </p:nvSpPr>
        <p:spPr>
          <a:xfrm>
            <a:off x="303267" y="4143714"/>
            <a:ext cx="2746265" cy="523220"/>
          </a:xfrm>
          <a:prstGeom prst="rect">
            <a:avLst/>
          </a:prstGeom>
        </p:spPr>
        <p:txBody>
          <a:bodyPr wrap="none">
            <a:spAutoFit/>
          </a:bodyPr>
          <a:lstStyle/>
          <a:p>
            <a:pPr marL="180975" lvl="2" indent="0">
              <a:buClr>
                <a:schemeClr val="lt1"/>
              </a:buClr>
              <a:buSzPts val="1800"/>
              <a:buNone/>
            </a:pPr>
            <a:r>
              <a:rPr lang="en-GB" sz="2800" dirty="0" err="1">
                <a:solidFill>
                  <a:schemeClr val="accent5">
                    <a:lumMod val="40000"/>
                    <a:lumOff val="60000"/>
                  </a:schemeClr>
                </a:solidFill>
              </a:rPr>
              <a:t>bit.ly</a:t>
            </a:r>
            <a:r>
              <a:rPr lang="en-GB" sz="2800" dirty="0">
                <a:solidFill>
                  <a:schemeClr val="accent5">
                    <a:lumMod val="40000"/>
                    <a:lumOff val="60000"/>
                  </a:schemeClr>
                </a:solidFill>
              </a:rPr>
              <a:t>/</a:t>
            </a:r>
            <a:r>
              <a:rPr lang="en-GB" sz="2800" dirty="0" err="1">
                <a:solidFill>
                  <a:schemeClr val="accent5">
                    <a:lumMod val="40000"/>
                    <a:lumOff val="60000"/>
                  </a:schemeClr>
                </a:solidFill>
              </a:rPr>
              <a:t>turingway</a:t>
            </a:r>
            <a:endParaRPr lang="en-GB" sz="3200" dirty="0">
              <a:solidFill>
                <a:schemeClr val="accent5">
                  <a:lumMod val="40000"/>
                  <a:lumOff val="60000"/>
                </a:schemeClr>
              </a:solidFill>
            </a:endParaRPr>
          </a:p>
        </p:txBody>
      </p:sp>
      <p:sp>
        <p:nvSpPr>
          <p:cNvPr id="12" name="Text Placeholder 1">
            <a:extLst>
              <a:ext uri="{FF2B5EF4-FFF2-40B4-BE49-F238E27FC236}">
                <a16:creationId xmlns:a16="http://schemas.microsoft.com/office/drawing/2014/main" id="{E7C372E3-EBFF-6343-8C1D-A85B8894D1EB}"/>
              </a:ext>
            </a:extLst>
          </p:cNvPr>
          <p:cNvSpPr>
            <a:spLocks noGrp="1"/>
          </p:cNvSpPr>
          <p:nvPr>
            <p:ph type="body" sz="quarter" idx="13"/>
          </p:nvPr>
        </p:nvSpPr>
        <p:spPr>
          <a:xfrm>
            <a:off x="431799" y="772232"/>
            <a:ext cx="3921125" cy="545115"/>
          </a:xfrm>
        </p:spPr>
        <p:txBody>
          <a:bodyPr/>
          <a:lstStyle/>
          <a:p>
            <a:r>
              <a:rPr lang="en-US" sz="2400" b="1" dirty="0"/>
              <a:t>Job Opportunities</a:t>
            </a:r>
          </a:p>
        </p:txBody>
      </p:sp>
      <p:sp>
        <p:nvSpPr>
          <p:cNvPr id="14" name="Text Placeholder 3">
            <a:extLst>
              <a:ext uri="{FF2B5EF4-FFF2-40B4-BE49-F238E27FC236}">
                <a16:creationId xmlns:a16="http://schemas.microsoft.com/office/drawing/2014/main" id="{C08099ED-9053-B441-8FC7-871B7861D1F7}"/>
              </a:ext>
            </a:extLst>
          </p:cNvPr>
          <p:cNvSpPr>
            <a:spLocks noGrp="1"/>
          </p:cNvSpPr>
          <p:nvPr>
            <p:ph type="body" sz="quarter" idx="12"/>
          </p:nvPr>
        </p:nvSpPr>
        <p:spPr>
          <a:xfrm>
            <a:off x="303266" y="1512836"/>
            <a:ext cx="8840733" cy="2450766"/>
          </a:xfrm>
        </p:spPr>
        <p:txBody>
          <a:bodyPr/>
          <a:lstStyle/>
          <a:p>
            <a:pPr marL="0" indent="0">
              <a:lnSpc>
                <a:spcPct val="150000"/>
              </a:lnSpc>
              <a:buClr>
                <a:srgbClr val="3DF5A2"/>
              </a:buClr>
              <a:buSzPts val="2000"/>
              <a:buNone/>
            </a:pPr>
            <a:r>
              <a:rPr lang="en-GB" sz="2000" dirty="0">
                <a:solidFill>
                  <a:srgbClr val="90CAC4"/>
                </a:solidFill>
              </a:rPr>
              <a:t>- Community Manager, AI for Science and Government</a:t>
            </a:r>
          </a:p>
          <a:p>
            <a:pPr marL="0" indent="0">
              <a:lnSpc>
                <a:spcPct val="150000"/>
              </a:lnSpc>
              <a:buClr>
                <a:srgbClr val="3DF5A2"/>
              </a:buClr>
              <a:buSzPts val="2000"/>
              <a:buNone/>
            </a:pPr>
            <a:r>
              <a:rPr lang="en-GB" sz="2000" dirty="0">
                <a:solidFill>
                  <a:srgbClr val="90CAC4"/>
                </a:solidFill>
              </a:rPr>
              <a:t>- Senior Community Manager, Early Detection of Neurodegenerative diseases</a:t>
            </a:r>
          </a:p>
          <a:p>
            <a:pPr marL="0" indent="0">
              <a:lnSpc>
                <a:spcPct val="150000"/>
              </a:lnSpc>
              <a:buClr>
                <a:srgbClr val="3DF5A2"/>
              </a:buClr>
              <a:buSzPts val="2000"/>
              <a:buNone/>
            </a:pPr>
            <a:r>
              <a:rPr lang="en-GB" sz="2000" dirty="0">
                <a:solidFill>
                  <a:srgbClr val="90CAC4"/>
                </a:solidFill>
              </a:rPr>
              <a:t>- Community Manager, Turing Roche Partnership</a:t>
            </a:r>
          </a:p>
          <a:p>
            <a:pPr marL="0" indent="0">
              <a:lnSpc>
                <a:spcPct val="150000"/>
              </a:lnSpc>
              <a:buClr>
                <a:srgbClr val="3DF5A2"/>
              </a:buClr>
              <a:buSzPts val="2000"/>
              <a:buNone/>
            </a:pPr>
            <a:r>
              <a:rPr lang="en-GB" sz="2000" dirty="0">
                <a:solidFill>
                  <a:srgbClr val="90CAC4"/>
                </a:solidFill>
              </a:rPr>
              <a:t>- More opportunities will be announced</a:t>
            </a:r>
          </a:p>
        </p:txBody>
      </p:sp>
      <p:pic>
        <p:nvPicPr>
          <p:cNvPr id="1026" name="Picture 2">
            <a:extLst>
              <a:ext uri="{FF2B5EF4-FFF2-40B4-BE49-F238E27FC236}">
                <a16:creationId xmlns:a16="http://schemas.microsoft.com/office/drawing/2014/main" id="{313A6E64-21A0-A54B-94B6-3A0CAB69E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417" y="88912"/>
            <a:ext cx="2909455" cy="111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007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0D6C52-B3BD-4240-B52C-F30E7E0D61AE}"/>
              </a:ext>
            </a:extLst>
          </p:cNvPr>
          <p:cNvSpPr>
            <a:spLocks noGrp="1"/>
          </p:cNvSpPr>
          <p:nvPr>
            <p:ph type="body" sz="quarter" idx="13"/>
          </p:nvPr>
        </p:nvSpPr>
        <p:spPr/>
        <p:txBody>
          <a:bodyPr/>
          <a:lstStyle/>
          <a:p>
            <a:endParaRPr lang="en-GB"/>
          </a:p>
        </p:txBody>
      </p:sp>
      <p:sp>
        <p:nvSpPr>
          <p:cNvPr id="3" name="Picture Placeholder 2">
            <a:extLst>
              <a:ext uri="{FF2B5EF4-FFF2-40B4-BE49-F238E27FC236}">
                <a16:creationId xmlns:a16="http://schemas.microsoft.com/office/drawing/2014/main" id="{321594AC-502D-5348-BA9C-DB865E1EC240}"/>
              </a:ext>
            </a:extLst>
          </p:cNvPr>
          <p:cNvSpPr>
            <a:spLocks noGrp="1"/>
          </p:cNvSpPr>
          <p:nvPr>
            <p:ph type="pic" sz="quarter" idx="10"/>
          </p:nvPr>
        </p:nvSpPr>
        <p:spPr/>
      </p:sp>
      <p:sp>
        <p:nvSpPr>
          <p:cNvPr id="4" name="Text Placeholder 3">
            <a:extLst>
              <a:ext uri="{FF2B5EF4-FFF2-40B4-BE49-F238E27FC236}">
                <a16:creationId xmlns:a16="http://schemas.microsoft.com/office/drawing/2014/main" id="{210BE9CD-1A90-744F-9B31-9FA579B8BD06}"/>
              </a:ext>
            </a:extLst>
          </p:cNvPr>
          <p:cNvSpPr>
            <a:spLocks noGrp="1"/>
          </p:cNvSpPr>
          <p:nvPr>
            <p:ph type="body" sz="quarter" idx="12"/>
          </p:nvPr>
        </p:nvSpPr>
        <p:spPr/>
        <p:txBody>
          <a:bodyPr/>
          <a:lstStyle/>
          <a:p>
            <a:endParaRPr lang="en-GB"/>
          </a:p>
        </p:txBody>
      </p:sp>
      <p:sp>
        <p:nvSpPr>
          <p:cNvPr id="5" name="Text Placeholder 4">
            <a:extLst>
              <a:ext uri="{FF2B5EF4-FFF2-40B4-BE49-F238E27FC236}">
                <a16:creationId xmlns:a16="http://schemas.microsoft.com/office/drawing/2014/main" id="{1003BB08-05AA-2746-8F37-C7DAA8790DB0}"/>
              </a:ext>
            </a:extLst>
          </p:cNvPr>
          <p:cNvSpPr>
            <a:spLocks noGrp="1"/>
          </p:cNvSpPr>
          <p:nvPr>
            <p:ph type="body" sz="quarter" idx="18"/>
          </p:nvPr>
        </p:nvSpPr>
        <p:spPr/>
        <p:txBody>
          <a:bodyPr/>
          <a:lstStyle/>
          <a:p>
            <a:endParaRPr lang="en-GB"/>
          </a:p>
        </p:txBody>
      </p:sp>
      <p:pic>
        <p:nvPicPr>
          <p:cNvPr id="3074" name="Picture 2">
            <a:extLst>
              <a:ext uri="{FF2B5EF4-FFF2-40B4-BE49-F238E27FC236}">
                <a16:creationId xmlns:a16="http://schemas.microsoft.com/office/drawing/2014/main" id="{15A9DF17-9FF8-4143-AF8B-07B99386F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510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33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F06B5A0-1EEF-4427-85D5-E869E10D7E9D}"/>
              </a:ext>
            </a:extLst>
          </p:cNvPr>
          <p:cNvSpPr>
            <a:spLocks noGrp="1"/>
          </p:cNvSpPr>
          <p:nvPr>
            <p:ph type="body" sz="quarter" idx="14"/>
          </p:nvPr>
        </p:nvSpPr>
        <p:spPr>
          <a:xfrm>
            <a:off x="421459" y="1474574"/>
            <a:ext cx="8637802" cy="3410645"/>
          </a:xfrm>
        </p:spPr>
        <p:txBody>
          <a:bodyPr/>
          <a:lstStyle/>
          <a:p>
            <a:pPr marL="0" indent="0">
              <a:buNone/>
            </a:pPr>
            <a:r>
              <a:rPr lang="en-GB" sz="1600" b="1" dirty="0">
                <a:solidFill>
                  <a:srgbClr val="90CAC4"/>
                </a:solidFill>
              </a:rPr>
              <a:t>Acknowledgements: </a:t>
            </a:r>
          </a:p>
          <a:p>
            <a:r>
              <a:rPr lang="en-GB" sz="1600" dirty="0"/>
              <a:t>Kirstie Whitaker, Whitaker Team Members</a:t>
            </a:r>
          </a:p>
          <a:p>
            <a:r>
              <a:rPr lang="en-GB" sz="1600" i="1" dirty="0"/>
              <a:t>The Turing Way </a:t>
            </a:r>
            <a:r>
              <a:rPr lang="en-GB" sz="1600" dirty="0"/>
              <a:t>community, friends &amp; collaborators</a:t>
            </a:r>
            <a:endParaRPr lang="en-GB" sz="1600" u="sng" dirty="0"/>
          </a:p>
          <a:p>
            <a:endParaRPr lang="en-GB" sz="1600" dirty="0"/>
          </a:p>
          <a:p>
            <a:r>
              <a:rPr lang="en-GB" sz="1600" dirty="0">
                <a:solidFill>
                  <a:srgbClr val="90CAC4"/>
                </a:solidFill>
              </a:rPr>
              <a:t>Book: </a:t>
            </a:r>
            <a:r>
              <a:rPr lang="en-GB" sz="1600" u="sng" dirty="0"/>
              <a:t>the-</a:t>
            </a:r>
            <a:r>
              <a:rPr lang="en-GB" sz="1600" u="sng" dirty="0" err="1"/>
              <a:t>turing</a:t>
            </a:r>
            <a:r>
              <a:rPr lang="en-GB" sz="1600" u="sng" dirty="0"/>
              <a:t>-</a:t>
            </a:r>
            <a:r>
              <a:rPr lang="en-GB" sz="1600" u="sng" dirty="0" err="1"/>
              <a:t>way.netlify.com</a:t>
            </a:r>
            <a:endParaRPr lang="en-GB" sz="1600" u="sng" dirty="0"/>
          </a:p>
          <a:p>
            <a:r>
              <a:rPr lang="en-GB" sz="1600" dirty="0">
                <a:solidFill>
                  <a:srgbClr val="90CAC4"/>
                </a:solidFill>
              </a:rPr>
              <a:t>Twitter: </a:t>
            </a:r>
            <a:r>
              <a:rPr lang="en-GB" sz="1600" dirty="0">
                <a:hlinkClick r:id="rId3">
                  <a:extLst>
                    <a:ext uri="{A12FA001-AC4F-418D-AE19-62706E023703}">
                      <ahyp:hlinkClr xmlns:ahyp="http://schemas.microsoft.com/office/drawing/2018/hyperlinkcolor" val="tx"/>
                    </a:ext>
                  </a:extLst>
                </a:hlinkClick>
              </a:rPr>
              <a:t>twitter.com/turingway</a:t>
            </a:r>
            <a:r>
              <a:rPr lang="en-GB" sz="1600" dirty="0"/>
              <a:t> </a:t>
            </a:r>
            <a:endParaRPr lang="en-GB" sz="1600" u="sng" dirty="0"/>
          </a:p>
          <a:p>
            <a:r>
              <a:rPr lang="en-GB" sz="1600" dirty="0">
                <a:solidFill>
                  <a:srgbClr val="90CAC4"/>
                </a:solidFill>
              </a:rPr>
              <a:t>Newsletter: </a:t>
            </a:r>
            <a:r>
              <a:rPr lang="en-GB" sz="1600" u="sng" dirty="0" err="1"/>
              <a:t>tinyletter.com</a:t>
            </a:r>
            <a:r>
              <a:rPr lang="en-GB" sz="1600" u="sng" dirty="0"/>
              <a:t>/</a:t>
            </a:r>
            <a:r>
              <a:rPr lang="en-GB" sz="1600" u="sng" dirty="0" err="1"/>
              <a:t>TuringWay</a:t>
            </a:r>
            <a:endParaRPr lang="en-GB" sz="1600" dirty="0"/>
          </a:p>
          <a:p>
            <a:r>
              <a:rPr lang="en-GB" sz="1600" dirty="0">
                <a:solidFill>
                  <a:srgbClr val="90CAC4"/>
                </a:solidFill>
              </a:rPr>
              <a:t>Chat: </a:t>
            </a:r>
            <a:r>
              <a:rPr lang="en-GB" sz="1600" u="sng" dirty="0" err="1"/>
              <a:t>gitter.im</a:t>
            </a:r>
            <a:r>
              <a:rPr lang="en-GB" sz="1600" u="sng" dirty="0"/>
              <a:t>/alan-turing-institute/the-</a:t>
            </a:r>
            <a:r>
              <a:rPr lang="en-GB" sz="1600" u="sng" dirty="0" err="1"/>
              <a:t>turing</a:t>
            </a:r>
            <a:r>
              <a:rPr lang="en-GB" sz="1600" u="sng" dirty="0"/>
              <a:t>-way</a:t>
            </a:r>
          </a:p>
          <a:p>
            <a:r>
              <a:rPr lang="en-GB" sz="1600" dirty="0">
                <a:solidFill>
                  <a:srgbClr val="90CAC4"/>
                </a:solidFill>
              </a:rPr>
              <a:t>GitHub: </a:t>
            </a:r>
            <a:r>
              <a:rPr lang="en-GB" sz="1600" u="sng" dirty="0" err="1"/>
              <a:t>github.com</a:t>
            </a:r>
            <a:r>
              <a:rPr lang="en-GB" sz="1600" u="sng" dirty="0"/>
              <a:t>/</a:t>
            </a:r>
            <a:r>
              <a:rPr lang="en-GB" sz="1600" u="sng" dirty="0" err="1"/>
              <a:t>alan</a:t>
            </a:r>
            <a:r>
              <a:rPr lang="en-GB" sz="1600" u="sng" dirty="0"/>
              <a:t>-</a:t>
            </a:r>
            <a:r>
              <a:rPr lang="en-GB" sz="1600" u="sng" dirty="0" err="1"/>
              <a:t>turing</a:t>
            </a:r>
            <a:r>
              <a:rPr lang="en-GB" sz="1600" u="sng" dirty="0"/>
              <a:t>-institute/the-</a:t>
            </a:r>
            <a:r>
              <a:rPr lang="en-GB" sz="1600" u="sng" dirty="0" err="1"/>
              <a:t>turing</a:t>
            </a:r>
            <a:r>
              <a:rPr lang="en-GB" sz="1600" u="sng" dirty="0"/>
              <a:t>-way</a:t>
            </a:r>
          </a:p>
          <a:p>
            <a:r>
              <a:rPr lang="en-GB" sz="1600" dirty="0">
                <a:solidFill>
                  <a:srgbClr val="90CAC4"/>
                </a:solidFill>
              </a:rPr>
              <a:t>Original artwork by </a:t>
            </a:r>
            <a:r>
              <a:rPr lang="en-GB" sz="1600" dirty="0" err="1">
                <a:solidFill>
                  <a:srgbClr val="90CAC4"/>
                </a:solidFill>
              </a:rPr>
              <a:t>Scriberia</a:t>
            </a:r>
            <a:r>
              <a:rPr lang="en-GB" sz="1600" dirty="0">
                <a:solidFill>
                  <a:srgbClr val="90CAC4"/>
                </a:solidFill>
              </a:rPr>
              <a:t>: </a:t>
            </a:r>
            <a:r>
              <a:rPr lang="en-GB" sz="1600" dirty="0">
                <a:hlinkClick r:id="rId4">
                  <a:extLst>
                    <a:ext uri="{A12FA001-AC4F-418D-AE19-62706E023703}">
                      <ahyp:hlinkClr xmlns:ahyp="http://schemas.microsoft.com/office/drawing/2018/hyperlinkcolor" val="tx"/>
                    </a:ext>
                  </a:extLst>
                </a:hlinkClick>
              </a:rPr>
              <a:t>https://doi.org/10.5281/zenodo.3332807</a:t>
            </a:r>
            <a:r>
              <a:rPr lang="en-GB" sz="1600" dirty="0"/>
              <a:t> </a:t>
            </a:r>
            <a:endParaRPr lang="en-GB" sz="1600" u="sng" dirty="0"/>
          </a:p>
          <a:p>
            <a:pPr marL="0" indent="0">
              <a:buNone/>
            </a:pPr>
            <a:endParaRPr lang="en-GB" sz="600" u="sng" dirty="0"/>
          </a:p>
        </p:txBody>
      </p:sp>
      <p:pic>
        <p:nvPicPr>
          <p:cNvPr id="7" name="Picture 6" descr="ATI_logo_white.ai">
            <a:extLst>
              <a:ext uri="{FF2B5EF4-FFF2-40B4-BE49-F238E27FC236}">
                <a16:creationId xmlns:a16="http://schemas.microsoft.com/office/drawing/2014/main" id="{75CAF629-25B7-4072-BB58-8745F983CF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1459" y="552092"/>
            <a:ext cx="1381299" cy="576000"/>
          </a:xfrm>
          <a:prstGeom prst="rect">
            <a:avLst/>
          </a:prstGeom>
        </p:spPr>
      </p:pic>
      <p:pic>
        <p:nvPicPr>
          <p:cNvPr id="12" name="Picture 11">
            <a:extLst>
              <a:ext uri="{FF2B5EF4-FFF2-40B4-BE49-F238E27FC236}">
                <a16:creationId xmlns:a16="http://schemas.microsoft.com/office/drawing/2014/main" id="{3BD864CC-0FE3-0B44-9E3D-53FD6F3A10D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13406" y="2571750"/>
            <a:ext cx="1480932" cy="1727671"/>
          </a:xfrm>
          <a:prstGeom prst="rect">
            <a:avLst/>
          </a:prstGeom>
        </p:spPr>
      </p:pic>
      <p:sp>
        <p:nvSpPr>
          <p:cNvPr id="8" name="TextBox 7">
            <a:extLst>
              <a:ext uri="{FF2B5EF4-FFF2-40B4-BE49-F238E27FC236}">
                <a16:creationId xmlns:a16="http://schemas.microsoft.com/office/drawing/2014/main" id="{9429841A-AE09-554B-A5EF-003B0E6A0E1E}"/>
              </a:ext>
            </a:extLst>
          </p:cNvPr>
          <p:cNvSpPr txBox="1"/>
          <p:nvPr/>
        </p:nvSpPr>
        <p:spPr>
          <a:xfrm>
            <a:off x="9006435" y="5138442"/>
            <a:ext cx="0" cy="0"/>
          </a:xfrm>
          <a:prstGeom prst="rect">
            <a:avLst/>
          </a:prstGeom>
          <a:noFill/>
        </p:spPr>
        <p:txBody>
          <a:bodyPr wrap="none" lIns="0" tIns="0" rIns="0" bIns="0" rtlCol="0">
            <a:no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endParaRPr kumimoji="0" lang="en-US" sz="1600" b="0"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548764309"/>
      </p:ext>
    </p:extLst>
  </p:cSld>
  <p:clrMapOvr>
    <a:masterClrMapping/>
  </p:clrMapOvr>
</p:sld>
</file>

<file path=ppt/theme/theme1.xml><?xml version="1.0" encoding="utf-8"?>
<a:theme xmlns:a="http://schemas.openxmlformats.org/drawingml/2006/main" name="Office Theme">
  <a:themeElements>
    <a:clrScheme name="Turing Presentation Palette">
      <a:dk1>
        <a:srgbClr val="1C1C1C"/>
      </a:dk1>
      <a:lt1>
        <a:sysClr val="window" lastClr="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kumimoji="0" sz="16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The Alan Turing Master PPT with intro slides_widescreen_v3" id="{5DFD5C9A-0A2C-4E03-B4D8-1CB4749D4479}" vid="{9C62355F-E4EE-46CD-BECD-0FFB3DDDDA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AA62DCEA4FAE4394823B509BA2709F" ma:contentTypeVersion="" ma:contentTypeDescription="Create a new document." ma:contentTypeScope="" ma:versionID="f5f144880e0222ce0d875f5b6d538bcd">
  <xsd:schema xmlns:xsd="http://www.w3.org/2001/XMLSchema" xmlns:xs="http://www.w3.org/2001/XMLSchema" xmlns:p="http://schemas.microsoft.com/office/2006/metadata/properties" xmlns:ns2="ddc16f2e-ac79-420b-bf02-152a3fab2b22" xmlns:ns3="e5618448-e42b-40ea-80d2-fe7c2030a18b" targetNamespace="http://schemas.microsoft.com/office/2006/metadata/properties" ma:root="true" ma:fieldsID="d8f14032b450dcf0b5dfeee191d447cb" ns2:_="" ns3:_="">
    <xsd:import namespace="ddc16f2e-ac79-420b-bf02-152a3fab2b22"/>
    <xsd:import namespace="e5618448-e42b-40ea-80d2-fe7c2030a18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c16f2e-ac79-420b-bf02-152a3fab2b2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618448-e42b-40ea-80d2-fe7c2030a18b"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A361FC-9574-4D3A-922B-90EB7E3EAC0E}">
  <ds:schemaRefs>
    <ds:schemaRef ds:uri="http://schemas.microsoft.com/sharepoint/v3/contenttype/forms"/>
  </ds:schemaRefs>
</ds:datastoreItem>
</file>

<file path=customXml/itemProps2.xml><?xml version="1.0" encoding="utf-8"?>
<ds:datastoreItem xmlns:ds="http://schemas.openxmlformats.org/officeDocument/2006/customXml" ds:itemID="{DAAED0E6-9361-461C-840A-554672395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c16f2e-ac79-420b-bf02-152a3fab2b22"/>
    <ds:schemaRef ds:uri="e5618448-e42b-40ea-80d2-fe7c2030a1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D3EDB7-0ABD-4BC6-9C2A-32E4FC10473A}">
  <ds:schemaRefs>
    <ds:schemaRef ds:uri="e5618448-e42b-40ea-80d2-fe7c2030a18b"/>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ddc16f2e-ac79-420b-bf02-152a3fab2b22"/>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3954</TotalTime>
  <Words>5115</Words>
  <Application>Microsoft Macintosh PowerPoint</Application>
  <PresentationFormat>On-screen Show (16:9)</PresentationFormat>
  <Paragraphs>322</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Courier New</vt:lpstr>
      <vt:lpstr>Zilla Slab</vt:lpstr>
      <vt:lpstr>Office Theme</vt:lpstr>
      <vt:lpstr>The Turing Way: Guide to Reproducible, Ethical and Collaborative Research</vt:lpstr>
      <vt:lpstr>PowerPoint Presentation</vt:lpstr>
      <vt:lpstr>The national institute for data science and artificial intelligence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Ethical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 Culture of Collaboration in Open Source Communities</dc:title>
  <dc:creator>Malvika Sharan</dc:creator>
  <cp:lastModifiedBy>Malvika Sharan</cp:lastModifiedBy>
  <cp:revision>263</cp:revision>
  <dcterms:created xsi:type="dcterms:W3CDTF">2021-02-10T23:05:33Z</dcterms:created>
  <dcterms:modified xsi:type="dcterms:W3CDTF">2021-07-08T22:03:04Z</dcterms:modified>
</cp:coreProperties>
</file>