
<file path=[Content_Types].xml><?xml version="1.0" encoding="utf-8"?>
<Types xmlns="http://schemas.openxmlformats.org/package/2006/content-types">
  <Override PartName="/ppt/slides/slide5.xml" ContentType="application/vnd.openxmlformats-officedocument.presentationml.slide+xml"/>
  <Override PartName="/ppt/slides/slide6.xml" ContentType="application/vnd.openxmlformats-officedocument.presentationml.slide+xml"/>
  <Override PartName="/ppt/slides/slide19.xml" ContentType="application/vnd.openxmlformats-officedocument.presentationml.slide+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Masters/slideMaster1.xml" ContentType="application/vnd.openxmlformats-officedocument.presentationml.slideMaster+xml"/>
  <Override PartName="/ppt/slides/slide3.xml" ContentType="application/vnd.openxmlformats-officedocument.presentationml.slide+xml"/>
  <Override PartName="/ppt/slides/slide4.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presProps.xml" ContentType="application/vnd.openxmlformats-officedocument.presentationml.presProps+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theme/theme1.xml" ContentType="application/vnd.openxmlformats-officedocument.theme+xml"/>
  <Override PartName="/ppt/slideLayouts/slideLayout2.xml" ContentType="application/vnd.openxmlformats-officedocument.presentationml.slideLayout+xml"/>
  <Override PartName="/ppt/slideLayouts/slideLayout3.xml" ContentType="application/vnd.openxmlformats-officedocument.presentationml.slideLayout+xml"/>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s/slide13.xml" ContentType="application/vnd.openxmlformats-officedocument.presentationml.slide+xml"/>
  <Override PartName="/ppt/slides/slide14.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Layouts/slideLayout1.xml" ContentType="application/vnd.openxmlformats-officedocument.presentationml.slideLayout+xml"/>
  <Override PartName="/docProps/app.xml" ContentType="application/vnd.openxmlformats-officedocument.extended-properties+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tableStyles.xml" ContentType="application/vnd.openxmlformats-officedocument.presentationml.tableStyles+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0.xml" ContentType="application/vnd.openxmlformats-officedocument.presentationml.slideLayout+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viewProps.xml" ContentType="application/vnd.openxmlformats-officedocument.presentationml.viewProps+xml"/>
  <Override PartName="/ppt/slideLayouts/slideLayout9.xml" ContentType="application/vnd.openxmlformats-officedocument.presentationml.slideLayout+xml"/>
  <Override PartName="/docProps/core.xml" ContentType="application/vnd.openxmlformats-package.core-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2" r:id="rId1"/>
  </p:sldMasterIdLst>
  <p:sldIdLst>
    <p:sldId id="256" r:id="rId2"/>
    <p:sldId id="261" r:id="rId3"/>
    <p:sldId id="262" r:id="rId4"/>
    <p:sldId id="263" r:id="rId5"/>
    <p:sldId id="264" r:id="rId6"/>
    <p:sldId id="275" r:id="rId7"/>
    <p:sldId id="265" r:id="rId8"/>
    <p:sldId id="274" r:id="rId9"/>
    <p:sldId id="285" r:id="rId10"/>
    <p:sldId id="266" r:id="rId11"/>
    <p:sldId id="267" r:id="rId12"/>
    <p:sldId id="290" r:id="rId13"/>
    <p:sldId id="293" r:id="rId14"/>
    <p:sldId id="294" r:id="rId15"/>
    <p:sldId id="291" r:id="rId16"/>
    <p:sldId id="259" r:id="rId17"/>
    <p:sldId id="270" r:id="rId18"/>
    <p:sldId id="272" r:id="rId19"/>
    <p:sldId id="279" r:id="rId20"/>
    <p:sldId id="281" r:id="rId21"/>
    <p:sldId id="282" r:id="rId22"/>
    <p:sldId id="289" r:id="rId23"/>
    <p:sldId id="286" r:id="rId24"/>
    <p:sldId id="292" r:id="rId25"/>
    <p:sldId id="295" r:id="rId26"/>
  </p:sldIdLst>
  <p:sldSz cx="9144000" cy="6858000" type="screen4x3"/>
  <p:notesSz cx="6858000" cy="9144000"/>
  <p:defaultTextStyle>
    <a:defPPr>
      <a:defRPr lang="en-US"/>
    </a:defPPr>
    <a:lvl1pPr algn="l" rtl="0" fontAlgn="base">
      <a:spcBef>
        <a:spcPct val="0"/>
      </a:spcBef>
      <a:spcAft>
        <a:spcPct val="0"/>
      </a:spcAft>
      <a:defRPr kern="1200">
        <a:solidFill>
          <a:schemeClr val="tx1"/>
        </a:solidFill>
        <a:latin typeface="Arial" charset="0"/>
        <a:ea typeface="+mn-ea"/>
        <a:cs typeface="Arial" charset="0"/>
      </a:defRPr>
    </a:lvl1pPr>
    <a:lvl2pPr marL="457200" algn="l" rtl="0" fontAlgn="base">
      <a:spcBef>
        <a:spcPct val="0"/>
      </a:spcBef>
      <a:spcAft>
        <a:spcPct val="0"/>
      </a:spcAft>
      <a:defRPr kern="1200">
        <a:solidFill>
          <a:schemeClr val="tx1"/>
        </a:solidFill>
        <a:latin typeface="Arial" charset="0"/>
        <a:ea typeface="+mn-ea"/>
        <a:cs typeface="Arial" charset="0"/>
      </a:defRPr>
    </a:lvl2pPr>
    <a:lvl3pPr marL="914400" algn="l" rtl="0" fontAlgn="base">
      <a:spcBef>
        <a:spcPct val="0"/>
      </a:spcBef>
      <a:spcAft>
        <a:spcPct val="0"/>
      </a:spcAft>
      <a:defRPr kern="1200">
        <a:solidFill>
          <a:schemeClr val="tx1"/>
        </a:solidFill>
        <a:latin typeface="Arial" charset="0"/>
        <a:ea typeface="+mn-ea"/>
        <a:cs typeface="Arial" charset="0"/>
      </a:defRPr>
    </a:lvl3pPr>
    <a:lvl4pPr marL="1371600" algn="l" rtl="0" fontAlgn="base">
      <a:spcBef>
        <a:spcPct val="0"/>
      </a:spcBef>
      <a:spcAft>
        <a:spcPct val="0"/>
      </a:spcAft>
      <a:defRPr kern="1200">
        <a:solidFill>
          <a:schemeClr val="tx1"/>
        </a:solidFill>
        <a:latin typeface="Arial" charset="0"/>
        <a:ea typeface="+mn-ea"/>
        <a:cs typeface="Arial" charset="0"/>
      </a:defRPr>
    </a:lvl4pPr>
    <a:lvl5pPr marL="1828800" algn="l" rtl="0" fontAlgn="base">
      <a:spcBef>
        <a:spcPct val="0"/>
      </a:spcBef>
      <a:spcAft>
        <a:spcPct val="0"/>
      </a:spcAft>
      <a:defRPr kern="1200">
        <a:solidFill>
          <a:schemeClr val="tx1"/>
        </a:solidFill>
        <a:latin typeface="Arial" charset="0"/>
        <a:ea typeface="+mn-ea"/>
        <a:cs typeface="Arial" charset="0"/>
      </a:defRPr>
    </a:lvl5pPr>
    <a:lvl6pPr marL="2286000" algn="l" defTabSz="914400" rtl="0" eaLnBrk="1" latinLnBrk="0" hangingPunct="1">
      <a:defRPr kern="1200">
        <a:solidFill>
          <a:schemeClr val="tx1"/>
        </a:solidFill>
        <a:latin typeface="Arial" charset="0"/>
        <a:ea typeface="+mn-ea"/>
        <a:cs typeface="Arial" charset="0"/>
      </a:defRPr>
    </a:lvl6pPr>
    <a:lvl7pPr marL="2743200" algn="l" defTabSz="914400" rtl="0" eaLnBrk="1" latinLnBrk="0" hangingPunct="1">
      <a:defRPr kern="1200">
        <a:solidFill>
          <a:schemeClr val="tx1"/>
        </a:solidFill>
        <a:latin typeface="Arial" charset="0"/>
        <a:ea typeface="+mn-ea"/>
        <a:cs typeface="Arial" charset="0"/>
      </a:defRPr>
    </a:lvl7pPr>
    <a:lvl8pPr marL="3200400" algn="l" defTabSz="914400" rtl="0" eaLnBrk="1" latinLnBrk="0" hangingPunct="1">
      <a:defRPr kern="1200">
        <a:solidFill>
          <a:schemeClr val="tx1"/>
        </a:solidFill>
        <a:latin typeface="Arial" charset="0"/>
        <a:ea typeface="+mn-ea"/>
        <a:cs typeface="Arial" charset="0"/>
      </a:defRPr>
    </a:lvl8pPr>
    <a:lvl9pPr marL="3657600" algn="l" defTabSz="914400" rtl="0" eaLnBrk="1" latinLnBrk="0" hangingPunct="1">
      <a:defRPr kern="1200">
        <a:solidFill>
          <a:schemeClr val="tx1"/>
        </a:solidFill>
        <a:latin typeface="Arial" charset="0"/>
        <a:ea typeface="+mn-ea"/>
        <a:cs typeface="Arial" charset="0"/>
      </a:defRPr>
    </a:lvl9pPr>
  </p:defaultTextStyle>
  <p:extLst>
    <p:ext uri="{EFAFB233-063F-42B5-8137-9DF3F51BA10A}">
      <p15:sldGuideLst xmlns:p15="http://schemas.microsoft.com/office/powerpoint/2012/main" xmlns="">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xmlns="">
          <a:srgbClr val="FF0000"/>
        </p14:laserClr>
      </p:ext>
      <p:ext uri="{2FDB2607-1784-4EEB-B798-7EB5836EED8A}">
        <p14:showMediaCtrls xmlns:p14="http://schemas.microsoft.com/office/powerpoint/2010/main" xmlns="" val="1"/>
      </p:ext>
    </p:extLst>
  </p:showPr>
  <p:clrMru>
    <a:srgbClr val="FF3300"/>
  </p:clrMru>
  <p:extLst>
    <p:ext uri="{E76CE94A-603C-4142-B9EB-6D1370010A27}">
      <p14:discardImageEditData xmlns:p14="http://schemas.microsoft.com/office/powerpoint/2010/main" xmlns="" val="0"/>
    </p:ext>
    <p:ext uri="{D31A062A-798A-4329-ABDD-BBA856620510}">
      <p14:defaultImageDpi xmlns:p14="http://schemas.microsoft.com/office/powerpoint/2010/main" xmlns="" val="220"/>
    </p:ext>
    <p:ext uri="{FD5EFAAD-0ECE-453E-9831-46B23BE46B34}">
      <p15:chartTrackingRefBased xmlns:p15="http://schemas.microsoft.com/office/powerpoint/2012/main" xmlns="" val="0"/>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showOutlineIcons="0">
    <p:restoredLeft sz="15620"/>
    <p:restoredTop sz="94660"/>
  </p:normalViewPr>
  <p:slideViewPr>
    <p:cSldViewPr>
      <p:cViewPr varScale="1">
        <p:scale>
          <a:sx n="110" d="100"/>
          <a:sy n="110" d="100"/>
        </p:scale>
        <p:origin x="-1644" y="-90"/>
      </p:cViewPr>
      <p:guideLst>
        <p:guide orient="horz" pos="2160"/>
        <p:guide pos="2880"/>
      </p:guideLst>
    </p:cSldViewPr>
  </p:slideViewPr>
  <p:notesTextViewPr>
    <p:cViewPr>
      <p:scale>
        <a:sx n="100" d="100"/>
        <a:sy n="100" d="100"/>
      </p:scale>
      <p:origin x="0" y="0"/>
    </p:cViewPr>
  </p:notesTextViewPr>
  <p:gridSpacing cx="78028800" cy="780288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 Type="http://schemas.openxmlformats.org/officeDocument/2006/relationships/slide" Target="slides/slide2.xml"/><Relationship Id="rId21" Type="http://schemas.openxmlformats.org/officeDocument/2006/relationships/slide" Target="slides/slide20.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theme" Target="theme/them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viewProps" Target="viewProps.xml"/><Relationship Id="rId10" Type="http://schemas.openxmlformats.org/officeDocument/2006/relationships/slide" Target="slides/slide9.xml"/><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presProps" Target="presProps.xml"/><Relationship Id="rId30" Type="http://schemas.openxmlformats.org/officeDocument/2006/relationships/tableStyles" Target="tableStyles.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pPr>
              <a:defRPr/>
            </a:pPr>
            <a:fld id="{81D0F352-27BE-44BA-9790-976F5422CC17}" type="datetimeFigureOut">
              <a:rPr lang="en-US" smtClean="0"/>
              <a:pPr>
                <a:defRPr/>
              </a:pPr>
              <a:t>6/4/2021</a:t>
            </a:fld>
            <a:endParaRPr lang="en-US"/>
          </a:p>
        </p:txBody>
      </p:sp>
      <p:sp>
        <p:nvSpPr>
          <p:cNvPr id="5" name="Footer Placeholder 4"/>
          <p:cNvSpPr>
            <a:spLocks noGrp="1"/>
          </p:cNvSpPr>
          <p:nvPr>
            <p:ph type="ftr" sz="quarter" idx="11"/>
          </p:nvPr>
        </p:nvSpPr>
        <p:spPr/>
        <p:txBody>
          <a:bodyPr/>
          <a:lstStyle/>
          <a:p>
            <a:pPr>
              <a:defRPr/>
            </a:pPr>
            <a:endParaRPr lang="en-US"/>
          </a:p>
        </p:txBody>
      </p:sp>
      <p:sp>
        <p:nvSpPr>
          <p:cNvPr id="6" name="Slide Number Placeholder 5"/>
          <p:cNvSpPr>
            <a:spLocks noGrp="1"/>
          </p:cNvSpPr>
          <p:nvPr>
            <p:ph type="sldNum" sz="quarter" idx="12"/>
          </p:nvPr>
        </p:nvSpPr>
        <p:spPr/>
        <p:txBody>
          <a:bodyPr/>
          <a:lstStyle/>
          <a:p>
            <a:pPr>
              <a:defRPr/>
            </a:pPr>
            <a:fld id="{46252873-366E-45B8-A40F-D41C6EDCBF1A}" type="slidenum">
              <a:rPr lang="en-US" smtClean="0"/>
              <a:pPr>
                <a:defRPr/>
              </a:pPr>
              <a:t>‹#›</a:t>
            </a:fld>
            <a:endParaRPr lang="en-US"/>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pPr>
              <a:defRPr/>
            </a:pPr>
            <a:fld id="{66DFFE3C-44E7-4314-BB10-A13BE655E4E2}" type="datetimeFigureOut">
              <a:rPr lang="en-US" smtClean="0"/>
              <a:pPr>
                <a:defRPr/>
              </a:pPr>
              <a:t>6/4/2021</a:t>
            </a:fld>
            <a:endParaRPr lang="en-US"/>
          </a:p>
        </p:txBody>
      </p:sp>
      <p:sp>
        <p:nvSpPr>
          <p:cNvPr id="5" name="Footer Placeholder 4"/>
          <p:cNvSpPr>
            <a:spLocks noGrp="1"/>
          </p:cNvSpPr>
          <p:nvPr>
            <p:ph type="ftr" sz="quarter" idx="11"/>
          </p:nvPr>
        </p:nvSpPr>
        <p:spPr/>
        <p:txBody>
          <a:bodyPr/>
          <a:lstStyle/>
          <a:p>
            <a:pPr>
              <a:defRPr/>
            </a:pPr>
            <a:endParaRPr lang="en-US"/>
          </a:p>
        </p:txBody>
      </p:sp>
      <p:sp>
        <p:nvSpPr>
          <p:cNvPr id="6" name="Slide Number Placeholder 5"/>
          <p:cNvSpPr>
            <a:spLocks noGrp="1"/>
          </p:cNvSpPr>
          <p:nvPr>
            <p:ph type="sldNum" sz="quarter" idx="12"/>
          </p:nvPr>
        </p:nvSpPr>
        <p:spPr/>
        <p:txBody>
          <a:bodyPr/>
          <a:lstStyle/>
          <a:p>
            <a:pPr>
              <a:defRPr/>
            </a:pPr>
            <a:fld id="{366C98FE-3FAD-4F3A-8AEC-F943651D9866}" type="slidenum">
              <a:rPr lang="en-US" smtClean="0"/>
              <a:pPr>
                <a:defRPr/>
              </a:pPr>
              <a:t>‹#›</a:t>
            </a:fld>
            <a:endParaRPr 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pPr>
              <a:defRPr/>
            </a:pPr>
            <a:fld id="{AAC4601A-D35F-4009-8D02-A79A9A1CE477}" type="datetimeFigureOut">
              <a:rPr lang="en-US" smtClean="0"/>
              <a:pPr>
                <a:defRPr/>
              </a:pPr>
              <a:t>6/4/2021</a:t>
            </a:fld>
            <a:endParaRPr lang="en-US"/>
          </a:p>
        </p:txBody>
      </p:sp>
      <p:sp>
        <p:nvSpPr>
          <p:cNvPr id="5" name="Footer Placeholder 4"/>
          <p:cNvSpPr>
            <a:spLocks noGrp="1"/>
          </p:cNvSpPr>
          <p:nvPr>
            <p:ph type="ftr" sz="quarter" idx="11"/>
          </p:nvPr>
        </p:nvSpPr>
        <p:spPr/>
        <p:txBody>
          <a:bodyPr/>
          <a:lstStyle/>
          <a:p>
            <a:pPr>
              <a:defRPr/>
            </a:pPr>
            <a:endParaRPr lang="en-US"/>
          </a:p>
        </p:txBody>
      </p:sp>
      <p:sp>
        <p:nvSpPr>
          <p:cNvPr id="6" name="Slide Number Placeholder 5"/>
          <p:cNvSpPr>
            <a:spLocks noGrp="1"/>
          </p:cNvSpPr>
          <p:nvPr>
            <p:ph type="sldNum" sz="quarter" idx="12"/>
          </p:nvPr>
        </p:nvSpPr>
        <p:spPr/>
        <p:txBody>
          <a:bodyPr/>
          <a:lstStyle/>
          <a:p>
            <a:pPr>
              <a:defRPr/>
            </a:pPr>
            <a:fld id="{8F7FE449-4340-4A6D-B6E4-031BC5854374}" type="slidenum">
              <a:rPr lang="en-US" smtClean="0"/>
              <a:pPr>
                <a:defRPr/>
              </a:pPr>
              <a:t>‹#›</a:t>
            </a:fld>
            <a:endParaRPr 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pPr>
              <a:defRPr/>
            </a:pPr>
            <a:fld id="{F386D6F1-9F5B-40AE-BAF6-E60B47BED490}" type="datetimeFigureOut">
              <a:rPr lang="en-US" smtClean="0"/>
              <a:pPr>
                <a:defRPr/>
              </a:pPr>
              <a:t>6/4/2021</a:t>
            </a:fld>
            <a:endParaRPr lang="en-US"/>
          </a:p>
        </p:txBody>
      </p:sp>
      <p:sp>
        <p:nvSpPr>
          <p:cNvPr id="6" name="Footer Placeholder 5"/>
          <p:cNvSpPr>
            <a:spLocks noGrp="1"/>
          </p:cNvSpPr>
          <p:nvPr>
            <p:ph type="ftr" sz="quarter" idx="11"/>
          </p:nvPr>
        </p:nvSpPr>
        <p:spPr/>
        <p:txBody>
          <a:bodyPr/>
          <a:lstStyle/>
          <a:p>
            <a:pPr>
              <a:defRPr/>
            </a:pPr>
            <a:endParaRPr lang="en-US"/>
          </a:p>
        </p:txBody>
      </p:sp>
      <p:sp>
        <p:nvSpPr>
          <p:cNvPr id="7" name="Slide Number Placeholder 6"/>
          <p:cNvSpPr>
            <a:spLocks noGrp="1"/>
          </p:cNvSpPr>
          <p:nvPr>
            <p:ph type="sldNum" sz="quarter" idx="12"/>
          </p:nvPr>
        </p:nvSpPr>
        <p:spPr/>
        <p:txBody>
          <a:bodyPr/>
          <a:lstStyle/>
          <a:p>
            <a:pPr>
              <a:defRPr/>
            </a:pPr>
            <a:fld id="{B11678E0-F2F3-4CB7-AE85-9D909EFE5421}" type="slidenum">
              <a:rPr lang="en-US" smtClean="0"/>
              <a:pPr>
                <a:defRPr/>
              </a:pPr>
              <a:t>‹#›</a:t>
            </a:fld>
            <a:endParaRPr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pPr>
              <a:defRPr/>
            </a:pPr>
            <a:fld id="{33B664DA-8F4E-4B55-95EB-8AE8CCE6DF32}" type="datetimeFigureOut">
              <a:rPr lang="en-US" smtClean="0"/>
              <a:pPr>
                <a:defRPr/>
              </a:pPr>
              <a:t>6/4/2021</a:t>
            </a:fld>
            <a:endParaRPr lang="en-US"/>
          </a:p>
        </p:txBody>
      </p:sp>
      <p:sp>
        <p:nvSpPr>
          <p:cNvPr id="8" name="Footer Placeholder 7"/>
          <p:cNvSpPr>
            <a:spLocks noGrp="1"/>
          </p:cNvSpPr>
          <p:nvPr>
            <p:ph type="ftr" sz="quarter" idx="11"/>
          </p:nvPr>
        </p:nvSpPr>
        <p:spPr/>
        <p:txBody>
          <a:bodyPr/>
          <a:lstStyle/>
          <a:p>
            <a:pPr>
              <a:defRPr/>
            </a:pPr>
            <a:endParaRPr lang="en-US"/>
          </a:p>
        </p:txBody>
      </p:sp>
      <p:sp>
        <p:nvSpPr>
          <p:cNvPr id="9" name="Slide Number Placeholder 8"/>
          <p:cNvSpPr>
            <a:spLocks noGrp="1"/>
          </p:cNvSpPr>
          <p:nvPr>
            <p:ph type="sldNum" sz="quarter" idx="12"/>
          </p:nvPr>
        </p:nvSpPr>
        <p:spPr/>
        <p:txBody>
          <a:bodyPr/>
          <a:lstStyle/>
          <a:p>
            <a:pPr>
              <a:defRPr/>
            </a:pPr>
            <a:fld id="{2B2D8E2C-3BCF-447B-B0EF-D2659E297034}" type="slidenum">
              <a:rPr lang="en-US" smtClean="0"/>
              <a:pPr>
                <a:defRPr/>
              </a:pPr>
              <a:t>‹#›</a:t>
            </a:fld>
            <a:endParaRPr 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pPr>
              <a:defRPr/>
            </a:pPr>
            <a:fld id="{3D85879F-2C01-4895-AB23-DC2427108403}" type="datetimeFigureOut">
              <a:rPr lang="en-US" smtClean="0"/>
              <a:pPr>
                <a:defRPr/>
              </a:pPr>
              <a:t>6/4/2021</a:t>
            </a:fld>
            <a:endParaRPr lang="en-US"/>
          </a:p>
        </p:txBody>
      </p:sp>
      <p:sp>
        <p:nvSpPr>
          <p:cNvPr id="4" name="Footer Placeholder 3"/>
          <p:cNvSpPr>
            <a:spLocks noGrp="1"/>
          </p:cNvSpPr>
          <p:nvPr>
            <p:ph type="ftr" sz="quarter" idx="11"/>
          </p:nvPr>
        </p:nvSpPr>
        <p:spPr/>
        <p:txBody>
          <a:bodyPr/>
          <a:lstStyle/>
          <a:p>
            <a:pPr>
              <a:defRPr/>
            </a:pPr>
            <a:endParaRPr lang="en-US"/>
          </a:p>
        </p:txBody>
      </p:sp>
      <p:sp>
        <p:nvSpPr>
          <p:cNvPr id="5" name="Slide Number Placeholder 4"/>
          <p:cNvSpPr>
            <a:spLocks noGrp="1"/>
          </p:cNvSpPr>
          <p:nvPr>
            <p:ph type="sldNum" sz="quarter" idx="12"/>
          </p:nvPr>
        </p:nvSpPr>
        <p:spPr/>
        <p:txBody>
          <a:bodyPr/>
          <a:lstStyle/>
          <a:p>
            <a:pPr>
              <a:defRPr/>
            </a:pPr>
            <a:fld id="{E427A59F-F8B0-4267-A872-EA6D6DA8C31D}" type="slidenum">
              <a:rPr lang="en-US" smtClean="0"/>
              <a:pPr>
                <a:defRPr/>
              </a:pPr>
              <a:t>‹#›</a:t>
            </a:fld>
            <a:endParaRPr 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pPr>
              <a:defRPr/>
            </a:pPr>
            <a:fld id="{679E517D-0A6E-4FFA-8E2C-A4B33E229843}" type="datetimeFigureOut">
              <a:rPr lang="en-US" smtClean="0"/>
              <a:pPr>
                <a:defRPr/>
              </a:pPr>
              <a:t>6/4/2021</a:t>
            </a:fld>
            <a:endParaRPr lang="en-US"/>
          </a:p>
        </p:txBody>
      </p:sp>
      <p:sp>
        <p:nvSpPr>
          <p:cNvPr id="3" name="Footer Placeholder 2"/>
          <p:cNvSpPr>
            <a:spLocks noGrp="1"/>
          </p:cNvSpPr>
          <p:nvPr>
            <p:ph type="ftr" sz="quarter" idx="11"/>
          </p:nvPr>
        </p:nvSpPr>
        <p:spPr/>
        <p:txBody>
          <a:bodyPr/>
          <a:lstStyle/>
          <a:p>
            <a:pPr>
              <a:defRPr/>
            </a:pPr>
            <a:endParaRPr lang="en-US"/>
          </a:p>
        </p:txBody>
      </p:sp>
      <p:sp>
        <p:nvSpPr>
          <p:cNvPr id="4" name="Slide Number Placeholder 3"/>
          <p:cNvSpPr>
            <a:spLocks noGrp="1"/>
          </p:cNvSpPr>
          <p:nvPr>
            <p:ph type="sldNum" sz="quarter" idx="12"/>
          </p:nvPr>
        </p:nvSpPr>
        <p:spPr/>
        <p:txBody>
          <a:bodyPr/>
          <a:lstStyle/>
          <a:p>
            <a:pPr>
              <a:defRPr/>
            </a:pPr>
            <a:fld id="{8DF96D7F-3B9F-4492-B351-40BED57BD01F}" type="slidenum">
              <a:rPr lang="en-US" smtClean="0"/>
              <a:pPr>
                <a:defRPr/>
              </a:pPr>
              <a:t>‹#›</a:t>
            </a:fld>
            <a:endParaRPr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pPr>
              <a:defRPr/>
            </a:pPr>
            <a:fld id="{B09668DB-489A-4CDD-A9B9-2E973B61A311}" type="datetimeFigureOut">
              <a:rPr lang="en-US" smtClean="0"/>
              <a:pPr>
                <a:defRPr/>
              </a:pPr>
              <a:t>6/4/2021</a:t>
            </a:fld>
            <a:endParaRPr lang="en-US"/>
          </a:p>
        </p:txBody>
      </p:sp>
      <p:sp>
        <p:nvSpPr>
          <p:cNvPr id="6" name="Footer Placeholder 5"/>
          <p:cNvSpPr>
            <a:spLocks noGrp="1"/>
          </p:cNvSpPr>
          <p:nvPr>
            <p:ph type="ftr" sz="quarter" idx="11"/>
          </p:nvPr>
        </p:nvSpPr>
        <p:spPr/>
        <p:txBody>
          <a:bodyPr/>
          <a:lstStyle/>
          <a:p>
            <a:pPr>
              <a:defRPr/>
            </a:pPr>
            <a:endParaRPr lang="en-US"/>
          </a:p>
        </p:txBody>
      </p:sp>
      <p:sp>
        <p:nvSpPr>
          <p:cNvPr id="7" name="Slide Number Placeholder 6"/>
          <p:cNvSpPr>
            <a:spLocks noGrp="1"/>
          </p:cNvSpPr>
          <p:nvPr>
            <p:ph type="sldNum" sz="quarter" idx="12"/>
          </p:nvPr>
        </p:nvSpPr>
        <p:spPr/>
        <p:txBody>
          <a:bodyPr/>
          <a:lstStyle/>
          <a:p>
            <a:pPr>
              <a:defRPr/>
            </a:pPr>
            <a:fld id="{C1ABB484-ECCF-4C32-8CFC-FA5A13F5BFD4}" type="slidenum">
              <a:rPr lang="en-US" smtClean="0"/>
              <a:pPr>
                <a:defRPr/>
              </a:pPr>
              <a:t>‹#›</a:t>
            </a:fld>
            <a:endParaRPr 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pPr>
              <a:defRPr/>
            </a:pPr>
            <a:fld id="{94B95CAC-E8F5-4C92-83E7-B544FDDF43F2}" type="datetimeFigureOut">
              <a:rPr lang="en-US" smtClean="0"/>
              <a:pPr>
                <a:defRPr/>
              </a:pPr>
              <a:t>6/4/2021</a:t>
            </a:fld>
            <a:endParaRPr lang="en-US"/>
          </a:p>
        </p:txBody>
      </p:sp>
      <p:sp>
        <p:nvSpPr>
          <p:cNvPr id="6" name="Footer Placeholder 5"/>
          <p:cNvSpPr>
            <a:spLocks noGrp="1"/>
          </p:cNvSpPr>
          <p:nvPr>
            <p:ph type="ftr" sz="quarter" idx="11"/>
          </p:nvPr>
        </p:nvSpPr>
        <p:spPr/>
        <p:txBody>
          <a:bodyPr/>
          <a:lstStyle/>
          <a:p>
            <a:pPr>
              <a:defRPr/>
            </a:pPr>
            <a:endParaRPr lang="en-US"/>
          </a:p>
        </p:txBody>
      </p:sp>
      <p:sp>
        <p:nvSpPr>
          <p:cNvPr id="7" name="Slide Number Placeholder 6"/>
          <p:cNvSpPr>
            <a:spLocks noGrp="1"/>
          </p:cNvSpPr>
          <p:nvPr>
            <p:ph type="sldNum" sz="quarter" idx="12"/>
          </p:nvPr>
        </p:nvSpPr>
        <p:spPr/>
        <p:txBody>
          <a:bodyPr/>
          <a:lstStyle/>
          <a:p>
            <a:pPr>
              <a:defRPr/>
            </a:pPr>
            <a:fld id="{89AD4296-BD2F-4CF9-BDB6-DAC2E85E3217}" type="slidenum">
              <a:rPr lang="en-US" smtClean="0"/>
              <a:pPr>
                <a:defRPr/>
              </a:pPr>
              <a:t>‹#›</a:t>
            </a:fld>
            <a:endParaRPr lang="en-US"/>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pPr>
              <a:defRPr/>
            </a:pPr>
            <a:fld id="{86783F16-DC96-40A9-8F0A-7D6B483D6599}" type="datetimeFigureOut">
              <a:rPr lang="en-US" smtClean="0"/>
              <a:pPr>
                <a:defRPr/>
              </a:pPr>
              <a:t>6/4/2021</a:t>
            </a:fld>
            <a:endParaRPr lang="en-US"/>
          </a:p>
        </p:txBody>
      </p:sp>
      <p:sp>
        <p:nvSpPr>
          <p:cNvPr id="5" name="Footer Placeholder 4"/>
          <p:cNvSpPr>
            <a:spLocks noGrp="1"/>
          </p:cNvSpPr>
          <p:nvPr>
            <p:ph type="ftr" sz="quarter" idx="11"/>
          </p:nvPr>
        </p:nvSpPr>
        <p:spPr/>
        <p:txBody>
          <a:bodyPr/>
          <a:lstStyle/>
          <a:p>
            <a:pPr>
              <a:defRPr/>
            </a:pPr>
            <a:endParaRPr lang="en-US"/>
          </a:p>
        </p:txBody>
      </p:sp>
      <p:sp>
        <p:nvSpPr>
          <p:cNvPr id="6" name="Slide Number Placeholder 5"/>
          <p:cNvSpPr>
            <a:spLocks noGrp="1"/>
          </p:cNvSpPr>
          <p:nvPr>
            <p:ph type="sldNum" sz="quarter" idx="12"/>
          </p:nvPr>
        </p:nvSpPr>
        <p:spPr/>
        <p:txBody>
          <a:bodyPr/>
          <a:lstStyle/>
          <a:p>
            <a:pPr>
              <a:defRPr/>
            </a:pPr>
            <a:fld id="{341D770E-1E6D-4D42-BD2D-FB929CEDDF7B}" type="slidenum">
              <a:rPr lang="en-US" smtClean="0"/>
              <a:pPr>
                <a:defRPr/>
              </a:pPr>
              <a:t>‹#›</a:t>
            </a:fld>
            <a:endParaRPr 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pPr>
              <a:defRPr/>
            </a:pPr>
            <a:fld id="{ED58A532-511C-494C-8FA6-6673DF8E8E5B}" type="datetimeFigureOut">
              <a:rPr lang="en-US" smtClean="0"/>
              <a:pPr>
                <a:defRPr/>
              </a:pPr>
              <a:t>6/4/2021</a:t>
            </a:fld>
            <a:endParaRPr lang="en-US"/>
          </a:p>
        </p:txBody>
      </p:sp>
      <p:sp>
        <p:nvSpPr>
          <p:cNvPr id="5" name="Footer Placeholder 4"/>
          <p:cNvSpPr>
            <a:spLocks noGrp="1"/>
          </p:cNvSpPr>
          <p:nvPr>
            <p:ph type="ftr" sz="quarter" idx="11"/>
          </p:nvPr>
        </p:nvSpPr>
        <p:spPr/>
        <p:txBody>
          <a:bodyPr/>
          <a:lstStyle/>
          <a:p>
            <a:pPr>
              <a:defRPr/>
            </a:pPr>
            <a:endParaRPr lang="en-US"/>
          </a:p>
        </p:txBody>
      </p:sp>
      <p:sp>
        <p:nvSpPr>
          <p:cNvPr id="6" name="Slide Number Placeholder 5"/>
          <p:cNvSpPr>
            <a:spLocks noGrp="1"/>
          </p:cNvSpPr>
          <p:nvPr>
            <p:ph type="sldNum" sz="quarter" idx="12"/>
          </p:nvPr>
        </p:nvSpPr>
        <p:spPr/>
        <p:txBody>
          <a:bodyPr/>
          <a:lstStyle/>
          <a:p>
            <a:pPr>
              <a:defRPr/>
            </a:pPr>
            <a:fld id="{E12C24B9-01C6-49AA-BC83-A7D519882CBC}" type="slidenum">
              <a:rPr lang="en-US" smtClean="0"/>
              <a:pPr>
                <a:defRPr/>
              </a:pPr>
              <a:t>‹#›</a:t>
            </a:fld>
            <a:endParaRPr lang="en-US"/>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tbl">
  <p:cSld name="Title and Table">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p>
            <a:r>
              <a:rPr lang="en-US"/>
              <a:t>Click to edit Master title style</a:t>
            </a:r>
          </a:p>
        </p:txBody>
      </p:sp>
      <p:sp>
        <p:nvSpPr>
          <p:cNvPr id="3" name="Table Placeholder 2"/>
          <p:cNvSpPr>
            <a:spLocks noGrp="1"/>
          </p:cNvSpPr>
          <p:nvPr>
            <p:ph type="tbl" idx="1"/>
          </p:nvPr>
        </p:nvSpPr>
        <p:spPr>
          <a:xfrm>
            <a:off x="457200" y="1600200"/>
            <a:ext cx="8229600" cy="4525963"/>
          </a:xfrm>
        </p:spPr>
        <p:txBody>
          <a:bodyPr rtlCol="0">
            <a:normAutofit/>
          </a:bodyPr>
          <a:lstStyle/>
          <a:p>
            <a:pPr lvl="0"/>
            <a:endParaRPr lang="en-US" noProof="0"/>
          </a:p>
        </p:txBody>
      </p:sp>
      <p:sp>
        <p:nvSpPr>
          <p:cNvPr id="4" name="Rectangle 4"/>
          <p:cNvSpPr>
            <a:spLocks noGrp="1" noChangeArrowheads="1"/>
          </p:cNvSpPr>
          <p:nvPr>
            <p:ph type="dt" sz="half" idx="10"/>
          </p:nvPr>
        </p:nvSpPr>
        <p:spPr/>
        <p:txBody>
          <a:bodyPr/>
          <a:lstStyle>
            <a:lvl1pPr>
              <a:defRPr/>
            </a:lvl1pPr>
          </a:lstStyle>
          <a:p>
            <a:pPr>
              <a:defRPr/>
            </a:pPr>
            <a:endParaRPr lang="ro-RO"/>
          </a:p>
        </p:txBody>
      </p:sp>
      <p:sp>
        <p:nvSpPr>
          <p:cNvPr id="5" name="Rectangle 5"/>
          <p:cNvSpPr>
            <a:spLocks noGrp="1" noChangeArrowheads="1"/>
          </p:cNvSpPr>
          <p:nvPr>
            <p:ph type="ftr" sz="quarter" idx="11"/>
          </p:nvPr>
        </p:nvSpPr>
        <p:spPr/>
        <p:txBody>
          <a:bodyPr/>
          <a:lstStyle>
            <a:lvl1pPr>
              <a:defRPr/>
            </a:lvl1pPr>
          </a:lstStyle>
          <a:p>
            <a:pPr>
              <a:defRPr/>
            </a:pPr>
            <a:endParaRPr lang="ro-RO"/>
          </a:p>
        </p:txBody>
      </p:sp>
      <p:sp>
        <p:nvSpPr>
          <p:cNvPr id="6" name="Rectangle 6"/>
          <p:cNvSpPr>
            <a:spLocks noGrp="1" noChangeArrowheads="1"/>
          </p:cNvSpPr>
          <p:nvPr>
            <p:ph type="sldNum" sz="quarter" idx="12"/>
          </p:nvPr>
        </p:nvSpPr>
        <p:spPr/>
        <p:txBody>
          <a:bodyPr/>
          <a:lstStyle>
            <a:lvl1pPr>
              <a:defRPr/>
            </a:lvl1pPr>
          </a:lstStyle>
          <a:p>
            <a:pPr>
              <a:defRPr/>
            </a:pPr>
            <a:fld id="{BF95C80F-A108-4261-8C2F-CF451881FF6D}" type="slidenum">
              <a:rPr lang="ro-RO" altLang="en-US"/>
              <a:pPr>
                <a:defRPr/>
              </a:pPr>
              <a:t>‹#›</a:t>
            </a:fld>
            <a:endParaRPr lang="ro-RO" altLang="en-US"/>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pPr>
              <a:defRPr/>
            </a:pPr>
            <a:fld id="{B650F7C7-BE4C-4038-A5E4-19457BFAAC87}" type="datetimeFigureOut">
              <a:rPr lang="en-US" smtClean="0"/>
              <a:pPr>
                <a:defRPr/>
              </a:pPr>
              <a:t>6/4/2021</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pPr>
              <a:defRPr/>
            </a:pPr>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pPr>
              <a:defRPr/>
            </a:pPr>
            <a:fld id="{D8F5A899-D245-48E2-BFDA-026B05C3283B}" type="slidenum">
              <a:rPr lang="en-US" smtClean="0"/>
              <a:pPr>
                <a:defRPr/>
              </a:pPr>
              <a:t>‹#›</a:t>
            </a:fld>
            <a:endParaRPr lang="en-US"/>
          </a:p>
        </p:txBody>
      </p:sp>
    </p:spTree>
  </p:cSld>
  <p:clrMap bg1="lt1" tx1="dk1" bg2="lt2" tx2="dk2" accent1="accent1" accent2="accent2" accent3="accent3" accent4="accent4" accent5="accent5" accent6="accent6" hlink="hlink" folHlink="folHlink"/>
  <p:sldLayoutIdLst>
    <p:sldLayoutId id="2147483663" r:id="rId1"/>
    <p:sldLayoutId id="2147483664" r:id="rId2"/>
    <p:sldLayoutId id="2147483665" r:id="rId3"/>
    <p:sldLayoutId id="2147483666" r:id="rId4"/>
    <p:sldLayoutId id="2147483667" r:id="rId5"/>
    <p:sldLayoutId id="2147483668" r:id="rId6"/>
    <p:sldLayoutId id="2147483669" r:id="rId7"/>
    <p:sldLayoutId id="2147483670" r:id="rId8"/>
    <p:sldLayoutId id="2147483671" r:id="rId9"/>
    <p:sldLayoutId id="2147483672" r:id="rId10"/>
    <p:sldLayoutId id="2147483673" r:id="rId11"/>
    <p:sldLayoutId id="2147483674" r:id="rId12"/>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image" Target="../media/image1.jpeg"/><Relationship Id="rId1" Type="http://schemas.openxmlformats.org/officeDocument/2006/relationships/slideLayout" Target="../slideLayouts/slideLayout1.xml"/><Relationship Id="rId4" Type="http://schemas.openxmlformats.org/officeDocument/2006/relationships/image" Target="../media/image3.jpeg"/></Relationships>
</file>

<file path=ppt/slides/_rels/slide2.xml.rels><?xml version="1.0" encoding="UTF-8" standalone="yes"?>
<Relationships xmlns="http://schemas.openxmlformats.org/package/2006/relationships"><Relationship Id="rId3" Type="http://schemas.openxmlformats.org/officeDocument/2006/relationships/image" Target="../media/image1.jpeg"/><Relationship Id="rId2" Type="http://schemas.openxmlformats.org/officeDocument/2006/relationships/image" Target="../media/image3.jpeg"/><Relationship Id="rId1" Type="http://schemas.openxmlformats.org/officeDocument/2006/relationships/slideLayout" Target="../slideLayouts/slideLayout2.xml"/><Relationship Id="rId4" Type="http://schemas.openxmlformats.org/officeDocument/2006/relationships/image" Target="../media/image2.jpeg"/></Relationships>
</file>

<file path=ppt/slides/_rels/slide3.xml.rels><?xml version="1.0" encoding="UTF-8" standalone="yes"?>
<Relationships xmlns="http://schemas.openxmlformats.org/package/2006/relationships"><Relationship Id="rId3" Type="http://schemas.openxmlformats.org/officeDocument/2006/relationships/image" Target="../media/image1.jpeg"/><Relationship Id="rId2" Type="http://schemas.openxmlformats.org/officeDocument/2006/relationships/image" Target="../media/image3.jpeg"/><Relationship Id="rId1" Type="http://schemas.openxmlformats.org/officeDocument/2006/relationships/slideLayout" Target="../slideLayouts/slideLayout2.xml"/><Relationship Id="rId4" Type="http://schemas.openxmlformats.org/officeDocument/2006/relationships/image" Target="../media/image2.jpeg"/></Relationships>
</file>

<file path=ppt/slides/_rels/slide4.xml.rels><?xml version="1.0" encoding="UTF-8" standalone="yes"?>
<Relationships xmlns="http://schemas.openxmlformats.org/package/2006/relationships"><Relationship Id="rId3" Type="http://schemas.openxmlformats.org/officeDocument/2006/relationships/image" Target="../media/image1.jpeg"/><Relationship Id="rId2" Type="http://schemas.openxmlformats.org/officeDocument/2006/relationships/image" Target="../media/image3.jpeg"/><Relationship Id="rId1" Type="http://schemas.openxmlformats.org/officeDocument/2006/relationships/slideLayout" Target="../slideLayouts/slideLayout2.xml"/><Relationship Id="rId4" Type="http://schemas.openxmlformats.org/officeDocument/2006/relationships/image" Target="../media/image2.jpeg"/></Relationships>
</file>

<file path=ppt/slides/_rels/slide5.xml.rels><?xml version="1.0" encoding="UTF-8" standalone="yes"?>
<Relationships xmlns="http://schemas.openxmlformats.org/package/2006/relationships"><Relationship Id="rId3" Type="http://schemas.openxmlformats.org/officeDocument/2006/relationships/image" Target="../media/image1.jpeg"/><Relationship Id="rId2" Type="http://schemas.openxmlformats.org/officeDocument/2006/relationships/image" Target="../media/image3.jpeg"/><Relationship Id="rId1" Type="http://schemas.openxmlformats.org/officeDocument/2006/relationships/slideLayout" Target="../slideLayouts/slideLayout2.xml"/><Relationship Id="rId4" Type="http://schemas.openxmlformats.org/officeDocument/2006/relationships/image" Target="../media/image2.jpeg"/></Relationships>
</file>

<file path=ppt/slides/_rels/slide6.xml.rels><?xml version="1.0" encoding="UTF-8" standalone="yes"?>
<Relationships xmlns="http://schemas.openxmlformats.org/package/2006/relationships"><Relationship Id="rId3" Type="http://schemas.openxmlformats.org/officeDocument/2006/relationships/image" Target="../media/image1.jpeg"/><Relationship Id="rId2" Type="http://schemas.openxmlformats.org/officeDocument/2006/relationships/image" Target="../media/image3.jpeg"/><Relationship Id="rId1" Type="http://schemas.openxmlformats.org/officeDocument/2006/relationships/slideLayout" Target="../slideLayouts/slideLayout2.xml"/><Relationship Id="rId4" Type="http://schemas.openxmlformats.org/officeDocument/2006/relationships/image" Target="../media/image2.jpeg"/></Relationships>
</file>

<file path=ppt/slides/_rels/slide7.xml.rels><?xml version="1.0" encoding="UTF-8" standalone="yes"?>
<Relationships xmlns="http://schemas.openxmlformats.org/package/2006/relationships"><Relationship Id="rId3" Type="http://schemas.openxmlformats.org/officeDocument/2006/relationships/image" Target="../media/image1.jpeg"/><Relationship Id="rId2" Type="http://schemas.openxmlformats.org/officeDocument/2006/relationships/image" Target="../media/image3.jpeg"/><Relationship Id="rId1" Type="http://schemas.openxmlformats.org/officeDocument/2006/relationships/slideLayout" Target="../slideLayouts/slideLayout2.xml"/><Relationship Id="rId4" Type="http://schemas.openxmlformats.org/officeDocument/2006/relationships/image" Target="../media/image2.jpeg"/></Relationships>
</file>

<file path=ppt/slides/_rels/slide8.xml.rels><?xml version="1.0" encoding="UTF-8" standalone="yes"?>
<Relationships xmlns="http://schemas.openxmlformats.org/package/2006/relationships"><Relationship Id="rId3" Type="http://schemas.openxmlformats.org/officeDocument/2006/relationships/image" Target="../media/image1.jpeg"/><Relationship Id="rId2" Type="http://schemas.openxmlformats.org/officeDocument/2006/relationships/image" Target="../media/image3.jpeg"/><Relationship Id="rId1" Type="http://schemas.openxmlformats.org/officeDocument/2006/relationships/slideLayout" Target="../slideLayouts/slideLayout2.xml"/><Relationship Id="rId4" Type="http://schemas.openxmlformats.org/officeDocument/2006/relationships/image" Target="../media/image2.jpeg"/></Relationships>
</file>

<file path=ppt/slides/_rels/slide9.xml.rels><?xml version="1.0" encoding="UTF-8" standalone="yes"?>
<Relationships xmlns="http://schemas.openxmlformats.org/package/2006/relationships"><Relationship Id="rId3" Type="http://schemas.openxmlformats.org/officeDocument/2006/relationships/image" Target="../media/image1.jpeg"/><Relationship Id="rId2" Type="http://schemas.openxmlformats.org/officeDocument/2006/relationships/image" Target="../media/image3.jpeg"/><Relationship Id="rId1" Type="http://schemas.openxmlformats.org/officeDocument/2006/relationships/slideLayout" Target="../slideLayouts/slideLayout2.xml"/><Relationship Id="rId4" Type="http://schemas.openxmlformats.org/officeDocument/2006/relationships/image" Target="../media/image2.jpeg"/></Relationships>
</file>

<file path=ppt/slides/_rels/slide10.xml.rels><?xml version="1.0" encoding="UTF-8" standalone="yes"?>
<Relationships xmlns="http://schemas.openxmlformats.org/package/2006/relationships"><Relationship Id="rId3" Type="http://schemas.openxmlformats.org/officeDocument/2006/relationships/image" Target="../media/image1.jpeg"/><Relationship Id="rId2" Type="http://schemas.openxmlformats.org/officeDocument/2006/relationships/image" Target="../media/image3.jpeg"/><Relationship Id="rId1" Type="http://schemas.openxmlformats.org/officeDocument/2006/relationships/slideLayout" Target="../slideLayouts/slideLayout2.xml"/><Relationship Id="rId4" Type="http://schemas.openxmlformats.org/officeDocument/2006/relationships/image" Target="../media/image2.jpeg"/></Relationships>
</file>

<file path=ppt/slides/_rels/slide11.xml.rels><?xml version="1.0" encoding="UTF-8" standalone="yes"?>
<Relationships xmlns="http://schemas.openxmlformats.org/package/2006/relationships"><Relationship Id="rId3" Type="http://schemas.openxmlformats.org/officeDocument/2006/relationships/image" Target="../media/image1.jpeg"/><Relationship Id="rId2" Type="http://schemas.openxmlformats.org/officeDocument/2006/relationships/image" Target="../media/image3.jpeg"/><Relationship Id="rId1" Type="http://schemas.openxmlformats.org/officeDocument/2006/relationships/slideLayout" Target="../slideLayouts/slideLayout2.xml"/><Relationship Id="rId4" Type="http://schemas.openxmlformats.org/officeDocument/2006/relationships/image" Target="../media/image2.jpeg"/></Relationships>
</file>

<file path=ppt/slides/_rels/slide12.xml.rels><?xml version="1.0" encoding="UTF-8" standalone="yes"?>
<Relationships xmlns="http://schemas.openxmlformats.org/package/2006/relationships"><Relationship Id="rId3" Type="http://schemas.openxmlformats.org/officeDocument/2006/relationships/image" Target="../media/image1.jpeg"/><Relationship Id="rId2" Type="http://schemas.openxmlformats.org/officeDocument/2006/relationships/image" Target="../media/image3.jpeg"/><Relationship Id="rId1" Type="http://schemas.openxmlformats.org/officeDocument/2006/relationships/slideLayout" Target="../slideLayouts/slideLayout12.xml"/><Relationship Id="rId4" Type="http://schemas.openxmlformats.org/officeDocument/2006/relationships/image" Target="../media/image2.jpeg"/></Relationships>
</file>

<file path=ppt/slides/_rels/slide13.xml.rels><?xml version="1.0" encoding="UTF-8" standalone="yes"?>
<Relationships xmlns="http://schemas.openxmlformats.org/package/2006/relationships"><Relationship Id="rId3" Type="http://schemas.openxmlformats.org/officeDocument/2006/relationships/image" Target="../media/image1.jpeg"/><Relationship Id="rId2" Type="http://schemas.openxmlformats.org/officeDocument/2006/relationships/image" Target="../media/image3.jpeg"/><Relationship Id="rId1" Type="http://schemas.openxmlformats.org/officeDocument/2006/relationships/slideLayout" Target="../slideLayouts/slideLayout12.xml"/><Relationship Id="rId4" Type="http://schemas.openxmlformats.org/officeDocument/2006/relationships/image" Target="../media/image2.jpeg"/></Relationships>
</file>

<file path=ppt/slides/_rels/slide14.xml.rels><?xml version="1.0" encoding="UTF-8" standalone="yes"?>
<Relationships xmlns="http://schemas.openxmlformats.org/package/2006/relationships"><Relationship Id="rId3" Type="http://schemas.openxmlformats.org/officeDocument/2006/relationships/image" Target="../media/image1.jpeg"/><Relationship Id="rId2" Type="http://schemas.openxmlformats.org/officeDocument/2006/relationships/image" Target="../media/image3.jpeg"/><Relationship Id="rId1" Type="http://schemas.openxmlformats.org/officeDocument/2006/relationships/slideLayout" Target="../slideLayouts/slideLayout12.xml"/><Relationship Id="rId4" Type="http://schemas.openxmlformats.org/officeDocument/2006/relationships/image" Target="../media/image2.jpeg"/></Relationships>
</file>

<file path=ppt/slides/_rels/slide15.xml.rels><?xml version="1.0" encoding="UTF-8" standalone="yes"?>
<Relationships xmlns="http://schemas.openxmlformats.org/package/2006/relationships"><Relationship Id="rId3" Type="http://schemas.openxmlformats.org/officeDocument/2006/relationships/image" Target="../media/image3.jpeg"/><Relationship Id="rId2" Type="http://schemas.openxmlformats.org/officeDocument/2006/relationships/image" Target="../media/image4.jpeg"/><Relationship Id="rId1" Type="http://schemas.openxmlformats.org/officeDocument/2006/relationships/slideLayout" Target="../slideLayouts/slideLayout4.xml"/><Relationship Id="rId5" Type="http://schemas.openxmlformats.org/officeDocument/2006/relationships/image" Target="../media/image2.jpeg"/><Relationship Id="rId4" Type="http://schemas.openxmlformats.org/officeDocument/2006/relationships/image" Target="../media/image1.jpeg"/></Relationships>
</file>

<file path=ppt/slides/_rels/slide16.xml.rels><?xml version="1.0" encoding="UTF-8" standalone="yes"?>
<Relationships xmlns="http://schemas.openxmlformats.org/package/2006/relationships"><Relationship Id="rId3" Type="http://schemas.openxmlformats.org/officeDocument/2006/relationships/image" Target="../media/image1.jpeg"/><Relationship Id="rId2" Type="http://schemas.openxmlformats.org/officeDocument/2006/relationships/image" Target="../media/image3.jpeg"/><Relationship Id="rId1" Type="http://schemas.openxmlformats.org/officeDocument/2006/relationships/slideLayout" Target="../slideLayouts/slideLayout12.xml"/><Relationship Id="rId4" Type="http://schemas.openxmlformats.org/officeDocument/2006/relationships/image" Target="../media/image2.jpeg"/></Relationships>
</file>

<file path=ppt/slides/_rels/slide17.xml.rels><?xml version="1.0" encoding="UTF-8" standalone="yes"?>
<Relationships xmlns="http://schemas.openxmlformats.org/package/2006/relationships"><Relationship Id="rId3" Type="http://schemas.openxmlformats.org/officeDocument/2006/relationships/image" Target="../media/image1.jpeg"/><Relationship Id="rId2" Type="http://schemas.openxmlformats.org/officeDocument/2006/relationships/image" Target="../media/image3.jpeg"/><Relationship Id="rId1" Type="http://schemas.openxmlformats.org/officeDocument/2006/relationships/slideLayout" Target="../slideLayouts/slideLayout2.xml"/><Relationship Id="rId4" Type="http://schemas.openxmlformats.org/officeDocument/2006/relationships/image" Target="../media/image2.jpeg"/></Relationships>
</file>

<file path=ppt/slides/_rels/slide18.xml.rels><?xml version="1.0" encoding="UTF-8" standalone="yes"?>
<Relationships xmlns="http://schemas.openxmlformats.org/package/2006/relationships"><Relationship Id="rId3" Type="http://schemas.openxmlformats.org/officeDocument/2006/relationships/image" Target="../media/image1.jpeg"/><Relationship Id="rId2" Type="http://schemas.openxmlformats.org/officeDocument/2006/relationships/image" Target="../media/image3.jpeg"/><Relationship Id="rId1" Type="http://schemas.openxmlformats.org/officeDocument/2006/relationships/slideLayout" Target="../slideLayouts/slideLayout2.xml"/><Relationship Id="rId4" Type="http://schemas.openxmlformats.org/officeDocument/2006/relationships/image" Target="../media/image2.jpeg"/></Relationships>
</file>

<file path=ppt/slides/_rels/slide19.xml.rels><?xml version="1.0" encoding="UTF-8" standalone="yes"?>
<Relationships xmlns="http://schemas.openxmlformats.org/package/2006/relationships"><Relationship Id="rId3" Type="http://schemas.openxmlformats.org/officeDocument/2006/relationships/image" Target="../media/image1.jpeg"/><Relationship Id="rId2" Type="http://schemas.openxmlformats.org/officeDocument/2006/relationships/image" Target="../media/image3.jpeg"/><Relationship Id="rId1" Type="http://schemas.openxmlformats.org/officeDocument/2006/relationships/slideLayout" Target="../slideLayouts/slideLayout2.xml"/><Relationship Id="rId4" Type="http://schemas.openxmlformats.org/officeDocument/2006/relationships/image" Target="../media/image2.jpeg"/></Relationships>
</file>

<file path=ppt/slides/_rels/slide20.xml.rels><?xml version="1.0" encoding="UTF-8" standalone="yes"?>
<Relationships xmlns="http://schemas.openxmlformats.org/package/2006/relationships"><Relationship Id="rId3" Type="http://schemas.openxmlformats.org/officeDocument/2006/relationships/image" Target="../media/image1.jpeg"/><Relationship Id="rId2" Type="http://schemas.openxmlformats.org/officeDocument/2006/relationships/image" Target="../media/image3.jpeg"/><Relationship Id="rId1" Type="http://schemas.openxmlformats.org/officeDocument/2006/relationships/slideLayout" Target="../slideLayouts/slideLayout2.xml"/><Relationship Id="rId4" Type="http://schemas.openxmlformats.org/officeDocument/2006/relationships/image" Target="../media/image2.jpeg"/></Relationships>
</file>

<file path=ppt/slides/_rels/slide21.xml.rels><?xml version="1.0" encoding="UTF-8" standalone="yes"?>
<Relationships xmlns="http://schemas.openxmlformats.org/package/2006/relationships"><Relationship Id="rId3" Type="http://schemas.openxmlformats.org/officeDocument/2006/relationships/image" Target="../media/image1.jpeg"/><Relationship Id="rId2" Type="http://schemas.openxmlformats.org/officeDocument/2006/relationships/image" Target="../media/image3.jpeg"/><Relationship Id="rId1" Type="http://schemas.openxmlformats.org/officeDocument/2006/relationships/slideLayout" Target="../slideLayouts/slideLayout2.xml"/><Relationship Id="rId4" Type="http://schemas.openxmlformats.org/officeDocument/2006/relationships/image" Target="../media/image2.jpeg"/></Relationships>
</file>

<file path=ppt/slides/_rels/slide22.xml.rels><?xml version="1.0" encoding="UTF-8" standalone="yes"?>
<Relationships xmlns="http://schemas.openxmlformats.org/package/2006/relationships"><Relationship Id="rId3" Type="http://schemas.openxmlformats.org/officeDocument/2006/relationships/image" Target="../media/image1.jpeg"/><Relationship Id="rId2" Type="http://schemas.openxmlformats.org/officeDocument/2006/relationships/image" Target="../media/image3.jpeg"/><Relationship Id="rId1" Type="http://schemas.openxmlformats.org/officeDocument/2006/relationships/slideLayout" Target="../slideLayouts/slideLayout2.xml"/><Relationship Id="rId6" Type="http://schemas.openxmlformats.org/officeDocument/2006/relationships/image" Target="../media/image6.jpeg"/><Relationship Id="rId5" Type="http://schemas.openxmlformats.org/officeDocument/2006/relationships/image" Target="../media/image5.jpeg"/><Relationship Id="rId4" Type="http://schemas.openxmlformats.org/officeDocument/2006/relationships/image" Target="../media/image2.jpeg"/></Relationships>
</file>

<file path=ppt/slides/_rels/slide23.xml.rels><?xml version="1.0" encoding="UTF-8" standalone="yes"?>
<Relationships xmlns="http://schemas.openxmlformats.org/package/2006/relationships"><Relationship Id="rId3" Type="http://schemas.openxmlformats.org/officeDocument/2006/relationships/image" Target="../media/image1.jpeg"/><Relationship Id="rId2" Type="http://schemas.openxmlformats.org/officeDocument/2006/relationships/image" Target="../media/image3.jpeg"/><Relationship Id="rId1" Type="http://schemas.openxmlformats.org/officeDocument/2006/relationships/slideLayout" Target="../slideLayouts/slideLayout2.xml"/><Relationship Id="rId4" Type="http://schemas.openxmlformats.org/officeDocument/2006/relationships/image" Target="../media/image2.jpeg"/></Relationships>
</file>

<file path=ppt/slides/_rels/slide24.xml.rels><?xml version="1.0" encoding="UTF-8" standalone="yes"?>
<Relationships xmlns="http://schemas.openxmlformats.org/package/2006/relationships"><Relationship Id="rId3" Type="http://schemas.openxmlformats.org/officeDocument/2006/relationships/image" Target="../media/image1.jpeg"/><Relationship Id="rId2" Type="http://schemas.openxmlformats.org/officeDocument/2006/relationships/image" Target="../media/image3.jpeg"/><Relationship Id="rId1" Type="http://schemas.openxmlformats.org/officeDocument/2006/relationships/slideLayout" Target="../slideLayouts/slideLayout12.xml"/><Relationship Id="rId4" Type="http://schemas.openxmlformats.org/officeDocument/2006/relationships/image" Target="../media/image2.jpeg"/></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381000" y="2133600"/>
            <a:ext cx="8763000" cy="1470025"/>
          </a:xfrm>
        </p:spPr>
        <p:txBody>
          <a:bodyPr rtlCol="0">
            <a:normAutofit fontScale="90000"/>
          </a:bodyPr>
          <a:lstStyle/>
          <a:p>
            <a:pPr fontAlgn="auto">
              <a:spcAft>
                <a:spcPts val="0"/>
              </a:spcAft>
              <a:defRPr/>
            </a:pPr>
            <a:r>
              <a:rPr lang="en-US" sz="4000" b="1" dirty="0"/>
              <a:t>Partial results of the project</a:t>
            </a:r>
            <a:r>
              <a:rPr lang="en-US" sz="4000" dirty="0"/>
              <a:t> </a:t>
            </a:r>
            <a:r>
              <a:rPr lang="en-GB" sz="4000" dirty="0"/>
              <a:t>‘Increasing the efficiency and competitiveness of </a:t>
            </a:r>
            <a:r>
              <a:rPr lang="en-US" sz="4000" dirty="0"/>
              <a:t>organic crop breeding’ </a:t>
            </a:r>
            <a:r>
              <a:rPr lang="en-US" sz="4000" b="1" dirty="0"/>
              <a:t/>
            </a:r>
            <a:br>
              <a:rPr lang="en-US" sz="4000" b="1" dirty="0"/>
            </a:br>
            <a:r>
              <a:rPr lang="en-US" sz="4000" b="1" dirty="0"/>
              <a:t> </a:t>
            </a:r>
            <a:r>
              <a:rPr lang="en-US" sz="4000" dirty="0"/>
              <a:t>(</a:t>
            </a:r>
            <a:r>
              <a:rPr lang="en-US" sz="4000" i="1" dirty="0" err="1"/>
              <a:t>Creşterea</a:t>
            </a:r>
            <a:r>
              <a:rPr lang="en-US" sz="4000" i="1" dirty="0"/>
              <a:t> </a:t>
            </a:r>
            <a:r>
              <a:rPr lang="en-US" sz="4000" i="1" dirty="0" err="1"/>
              <a:t>eficienţei</a:t>
            </a:r>
            <a:r>
              <a:rPr lang="en-US" sz="4000" i="1" dirty="0"/>
              <a:t> </a:t>
            </a:r>
            <a:r>
              <a:rPr lang="en-US" sz="4000" i="1" dirty="0" err="1"/>
              <a:t>si</a:t>
            </a:r>
            <a:r>
              <a:rPr lang="en-US" sz="4000" i="1" dirty="0"/>
              <a:t> </a:t>
            </a:r>
            <a:r>
              <a:rPr lang="en-US" sz="4000" i="1" dirty="0" err="1"/>
              <a:t>competitivităţii</a:t>
            </a:r>
            <a:r>
              <a:rPr lang="en-US" sz="4000" i="1" dirty="0"/>
              <a:t> </a:t>
            </a:r>
            <a:r>
              <a:rPr lang="en-US" sz="4000" i="1" dirty="0" err="1"/>
              <a:t>ameliorării</a:t>
            </a:r>
            <a:r>
              <a:rPr lang="en-US" sz="4000" i="1" dirty="0"/>
              <a:t> </a:t>
            </a:r>
            <a:r>
              <a:rPr lang="en-US" sz="4000" i="1" dirty="0" err="1"/>
              <a:t>în</a:t>
            </a:r>
            <a:r>
              <a:rPr lang="en-US" sz="4000" i="1" dirty="0"/>
              <a:t> </a:t>
            </a:r>
            <a:r>
              <a:rPr lang="en-US" sz="4000" i="1" dirty="0" err="1"/>
              <a:t>agricultura</a:t>
            </a:r>
            <a:r>
              <a:rPr lang="en-US" sz="4000" i="1" dirty="0"/>
              <a:t> </a:t>
            </a:r>
            <a:r>
              <a:rPr lang="en-US" sz="4000" i="1" dirty="0" err="1"/>
              <a:t>organică</a:t>
            </a:r>
            <a:r>
              <a:rPr lang="en-US" sz="4000" dirty="0"/>
              <a:t>)</a:t>
            </a:r>
            <a:br>
              <a:rPr lang="en-US" sz="4000" dirty="0"/>
            </a:br>
            <a:r>
              <a:rPr lang="en-US" sz="4000" b="1" dirty="0"/>
              <a:t>‘ECOBREED’ (</a:t>
            </a:r>
            <a:r>
              <a:rPr lang="en-US" sz="4000" b="1" dirty="0" err="1"/>
              <a:t>acronim</a:t>
            </a:r>
            <a:r>
              <a:rPr lang="en-US" sz="4000" b="1" dirty="0"/>
              <a:t>)</a:t>
            </a:r>
            <a:br>
              <a:rPr lang="en-US" sz="4000" b="1" dirty="0"/>
            </a:br>
            <a:r>
              <a:rPr lang="en-US" sz="4000" b="1" dirty="0"/>
              <a:t> </a:t>
            </a:r>
            <a:r>
              <a:rPr lang="en-US" sz="4000" dirty="0"/>
              <a:t>WP </a:t>
            </a:r>
            <a:r>
              <a:rPr lang="en-US" sz="4000" dirty="0" smtClean="0"/>
              <a:t>- </a:t>
            </a:r>
            <a:r>
              <a:rPr lang="en-US" sz="4000" dirty="0"/>
              <a:t>WHEAT</a:t>
            </a:r>
            <a:r>
              <a:rPr lang="en-US" dirty="0"/>
              <a:t/>
            </a:r>
            <a:br>
              <a:rPr lang="en-US" dirty="0"/>
            </a:br>
            <a:endParaRPr lang="en-US" dirty="0"/>
          </a:p>
        </p:txBody>
      </p:sp>
      <p:sp>
        <p:nvSpPr>
          <p:cNvPr id="14338" name="Subtitle 2"/>
          <p:cNvSpPr>
            <a:spLocks noGrp="1"/>
          </p:cNvSpPr>
          <p:nvPr>
            <p:ph type="subTitle" idx="1"/>
          </p:nvPr>
        </p:nvSpPr>
        <p:spPr>
          <a:xfrm>
            <a:off x="1531938" y="4662488"/>
            <a:ext cx="7239000" cy="914400"/>
          </a:xfrm>
        </p:spPr>
        <p:txBody>
          <a:bodyPr/>
          <a:lstStyle/>
          <a:p>
            <a:pPr algn="r"/>
            <a:r>
              <a:rPr lang="en-US" sz="2400" i="1">
                <a:solidFill>
                  <a:schemeClr val="tx1"/>
                </a:solidFill>
              </a:rPr>
              <a:t>Responsible: Cristina Mihaela MARINCIU</a:t>
            </a:r>
          </a:p>
          <a:p>
            <a:endParaRPr lang="en-US" sz="2400">
              <a:solidFill>
                <a:schemeClr val="tx1"/>
              </a:solidFill>
            </a:endParaRPr>
          </a:p>
        </p:txBody>
      </p:sp>
      <p:pic>
        <p:nvPicPr>
          <p:cNvPr id="14339" name="Picture 3"/>
          <p:cNvPicPr>
            <a:picLocks noChangeAspect="1" noChangeArrowheads="1"/>
          </p:cNvPicPr>
          <p:nvPr/>
        </p:nvPicPr>
        <p:blipFill>
          <a:blip r:embed="rId2"/>
          <a:srcRect/>
          <a:stretch>
            <a:fillRect/>
          </a:stretch>
        </p:blipFill>
        <p:spPr bwMode="auto">
          <a:xfrm>
            <a:off x="4191000" y="5715000"/>
            <a:ext cx="1920875" cy="650875"/>
          </a:xfrm>
          <a:prstGeom prst="rect">
            <a:avLst/>
          </a:prstGeom>
          <a:noFill/>
          <a:ln w="9525">
            <a:noFill/>
            <a:miter lim="800000"/>
            <a:headEnd/>
            <a:tailEnd/>
          </a:ln>
        </p:spPr>
      </p:pic>
      <p:pic>
        <p:nvPicPr>
          <p:cNvPr id="14340" name="Picture 4"/>
          <p:cNvPicPr>
            <a:picLocks noChangeAspect="1" noChangeArrowheads="1"/>
          </p:cNvPicPr>
          <p:nvPr/>
        </p:nvPicPr>
        <p:blipFill>
          <a:blip r:embed="rId3"/>
          <a:srcRect/>
          <a:stretch>
            <a:fillRect/>
          </a:stretch>
        </p:blipFill>
        <p:spPr bwMode="auto">
          <a:xfrm>
            <a:off x="6705600" y="5867400"/>
            <a:ext cx="1712913" cy="387350"/>
          </a:xfrm>
          <a:prstGeom prst="rect">
            <a:avLst/>
          </a:prstGeom>
          <a:noFill/>
          <a:ln w="9525">
            <a:noFill/>
            <a:miter lim="800000"/>
            <a:headEnd/>
            <a:tailEnd/>
          </a:ln>
        </p:spPr>
      </p:pic>
      <p:pic>
        <p:nvPicPr>
          <p:cNvPr id="14341" name="Picture 5"/>
          <p:cNvPicPr>
            <a:picLocks noChangeAspect="1" noChangeArrowheads="1"/>
          </p:cNvPicPr>
          <p:nvPr/>
        </p:nvPicPr>
        <p:blipFill>
          <a:blip r:embed="rId4"/>
          <a:srcRect/>
          <a:stretch>
            <a:fillRect/>
          </a:stretch>
        </p:blipFill>
        <p:spPr bwMode="auto">
          <a:xfrm>
            <a:off x="228600" y="5562600"/>
            <a:ext cx="777875" cy="1089025"/>
          </a:xfrm>
          <a:prstGeom prst="rect">
            <a:avLst/>
          </a:prstGeom>
          <a:noFill/>
          <a:ln w="9525">
            <a:noFill/>
            <a:miter lim="800000"/>
            <a:headEnd/>
            <a:tailEnd/>
          </a:ln>
        </p:spPr>
      </p:pic>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361" name="Content Placeholder 2"/>
          <p:cNvSpPr>
            <a:spLocks noGrp="1"/>
          </p:cNvSpPr>
          <p:nvPr>
            <p:ph idx="1"/>
          </p:nvPr>
        </p:nvSpPr>
        <p:spPr>
          <a:xfrm>
            <a:off x="533400" y="685800"/>
            <a:ext cx="8229600" cy="4525963"/>
          </a:xfrm>
        </p:spPr>
        <p:txBody>
          <a:bodyPr/>
          <a:lstStyle/>
          <a:p>
            <a:r>
              <a:rPr lang="en-US">
                <a:latin typeface="TimesNewRomanPSMT"/>
              </a:rPr>
              <a:t>The coordinating Institution</a:t>
            </a:r>
            <a:r>
              <a:rPr lang="en-US"/>
              <a:t>: </a:t>
            </a:r>
          </a:p>
          <a:p>
            <a:pPr>
              <a:buFont typeface="Arial" charset="0"/>
              <a:buNone/>
            </a:pPr>
            <a:r>
              <a:rPr lang="en-US" b="1"/>
              <a:t>	KMETIJSKI INSTITUT SLOVENIJE - AGRICULTURAL INSTITUTE OF SLOVENIA (KIS)</a:t>
            </a:r>
          </a:p>
          <a:p>
            <a:r>
              <a:rPr lang="en-US"/>
              <a:t>The coordinator: </a:t>
            </a:r>
            <a:r>
              <a:rPr lang="en-US" b="1"/>
              <a:t>Vladimir Meglic</a:t>
            </a:r>
          </a:p>
          <a:p>
            <a:r>
              <a:rPr lang="en-US"/>
              <a:t>Financed by: </a:t>
            </a:r>
            <a:r>
              <a:rPr lang="en-US" b="1"/>
              <a:t>European Union</a:t>
            </a:r>
          </a:p>
          <a:p>
            <a:endParaRPr lang="en-US"/>
          </a:p>
        </p:txBody>
      </p:sp>
      <p:pic>
        <p:nvPicPr>
          <p:cNvPr id="15362" name="Picture 3"/>
          <p:cNvPicPr>
            <a:picLocks noChangeAspect="1" noChangeArrowheads="1"/>
          </p:cNvPicPr>
          <p:nvPr/>
        </p:nvPicPr>
        <p:blipFill>
          <a:blip r:embed="rId2"/>
          <a:srcRect/>
          <a:stretch>
            <a:fillRect/>
          </a:stretch>
        </p:blipFill>
        <p:spPr bwMode="auto">
          <a:xfrm>
            <a:off x="228600" y="5562600"/>
            <a:ext cx="777875" cy="1089025"/>
          </a:xfrm>
          <a:prstGeom prst="rect">
            <a:avLst/>
          </a:prstGeom>
          <a:noFill/>
          <a:ln w="9525">
            <a:noFill/>
            <a:miter lim="800000"/>
            <a:headEnd/>
            <a:tailEnd/>
          </a:ln>
        </p:spPr>
      </p:pic>
      <p:pic>
        <p:nvPicPr>
          <p:cNvPr id="15363" name="Picture 4"/>
          <p:cNvPicPr>
            <a:picLocks noChangeAspect="1" noChangeArrowheads="1"/>
          </p:cNvPicPr>
          <p:nvPr/>
        </p:nvPicPr>
        <p:blipFill>
          <a:blip r:embed="rId3"/>
          <a:srcRect/>
          <a:stretch>
            <a:fillRect/>
          </a:stretch>
        </p:blipFill>
        <p:spPr bwMode="auto">
          <a:xfrm>
            <a:off x="4191000" y="5715000"/>
            <a:ext cx="1920875" cy="650875"/>
          </a:xfrm>
          <a:prstGeom prst="rect">
            <a:avLst/>
          </a:prstGeom>
          <a:noFill/>
          <a:ln w="9525">
            <a:noFill/>
            <a:miter lim="800000"/>
            <a:headEnd/>
            <a:tailEnd/>
          </a:ln>
        </p:spPr>
      </p:pic>
      <p:pic>
        <p:nvPicPr>
          <p:cNvPr id="15364" name="Picture 5"/>
          <p:cNvPicPr>
            <a:picLocks noChangeAspect="1" noChangeArrowheads="1"/>
          </p:cNvPicPr>
          <p:nvPr/>
        </p:nvPicPr>
        <p:blipFill>
          <a:blip r:embed="rId4"/>
          <a:srcRect/>
          <a:stretch>
            <a:fillRect/>
          </a:stretch>
        </p:blipFill>
        <p:spPr bwMode="auto">
          <a:xfrm>
            <a:off x="6705600" y="5867400"/>
            <a:ext cx="1712913" cy="387350"/>
          </a:xfrm>
          <a:prstGeom prst="rect">
            <a:avLst/>
          </a:prstGeom>
          <a:noFill/>
          <a:ln w="9525">
            <a:noFill/>
            <a:miter lim="800000"/>
            <a:headEnd/>
            <a:tailEnd/>
          </a:ln>
        </p:spPr>
      </p:pic>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6385" name="Picture 3"/>
          <p:cNvPicPr>
            <a:picLocks noChangeAspect="1" noChangeArrowheads="1"/>
          </p:cNvPicPr>
          <p:nvPr/>
        </p:nvPicPr>
        <p:blipFill>
          <a:blip r:embed="rId2"/>
          <a:srcRect/>
          <a:stretch>
            <a:fillRect/>
          </a:stretch>
        </p:blipFill>
        <p:spPr bwMode="auto">
          <a:xfrm>
            <a:off x="228600" y="5562600"/>
            <a:ext cx="777875" cy="1089025"/>
          </a:xfrm>
          <a:prstGeom prst="rect">
            <a:avLst/>
          </a:prstGeom>
          <a:noFill/>
          <a:ln w="9525">
            <a:noFill/>
            <a:miter lim="800000"/>
            <a:headEnd/>
            <a:tailEnd/>
          </a:ln>
        </p:spPr>
      </p:pic>
      <p:pic>
        <p:nvPicPr>
          <p:cNvPr id="16386" name="Picture 4"/>
          <p:cNvPicPr>
            <a:picLocks noChangeAspect="1" noChangeArrowheads="1"/>
          </p:cNvPicPr>
          <p:nvPr/>
        </p:nvPicPr>
        <p:blipFill>
          <a:blip r:embed="rId3"/>
          <a:srcRect/>
          <a:stretch>
            <a:fillRect/>
          </a:stretch>
        </p:blipFill>
        <p:spPr bwMode="auto">
          <a:xfrm>
            <a:off x="4191000" y="5715000"/>
            <a:ext cx="1920875" cy="650875"/>
          </a:xfrm>
          <a:prstGeom prst="rect">
            <a:avLst/>
          </a:prstGeom>
          <a:noFill/>
          <a:ln w="9525">
            <a:noFill/>
            <a:miter lim="800000"/>
            <a:headEnd/>
            <a:tailEnd/>
          </a:ln>
        </p:spPr>
      </p:pic>
      <p:pic>
        <p:nvPicPr>
          <p:cNvPr id="16387" name="Picture 5"/>
          <p:cNvPicPr>
            <a:picLocks noChangeAspect="1" noChangeArrowheads="1"/>
          </p:cNvPicPr>
          <p:nvPr/>
        </p:nvPicPr>
        <p:blipFill>
          <a:blip r:embed="rId4"/>
          <a:srcRect/>
          <a:stretch>
            <a:fillRect/>
          </a:stretch>
        </p:blipFill>
        <p:spPr bwMode="auto">
          <a:xfrm>
            <a:off x="6705600" y="5867400"/>
            <a:ext cx="1712913" cy="387350"/>
          </a:xfrm>
          <a:prstGeom prst="rect">
            <a:avLst/>
          </a:prstGeom>
          <a:noFill/>
          <a:ln w="9525">
            <a:noFill/>
            <a:miter lim="800000"/>
            <a:headEnd/>
            <a:tailEnd/>
          </a:ln>
        </p:spPr>
      </p:pic>
      <p:sp>
        <p:nvSpPr>
          <p:cNvPr id="7" name="Title 1"/>
          <p:cNvSpPr>
            <a:spLocks noGrp="1"/>
          </p:cNvSpPr>
          <p:nvPr>
            <p:ph type="title"/>
          </p:nvPr>
        </p:nvSpPr>
        <p:spPr>
          <a:xfrm>
            <a:off x="457200" y="274638"/>
            <a:ext cx="8229600" cy="792162"/>
          </a:xfrm>
        </p:spPr>
        <p:txBody>
          <a:bodyPr rtlCol="0">
            <a:normAutofit fontScale="90000"/>
          </a:bodyPr>
          <a:lstStyle/>
          <a:p>
            <a:pPr fontAlgn="auto">
              <a:spcAft>
                <a:spcPts val="0"/>
              </a:spcAft>
              <a:defRPr/>
            </a:pPr>
            <a:r>
              <a:rPr lang="en-US" sz="2800" b="1" dirty="0"/>
              <a:t>The partners of the project</a:t>
            </a:r>
            <a:br>
              <a:rPr lang="en-US" sz="2800" b="1" dirty="0"/>
            </a:br>
            <a:endParaRPr lang="en-US" sz="2800" b="1" dirty="0"/>
          </a:p>
        </p:txBody>
      </p:sp>
      <p:sp>
        <p:nvSpPr>
          <p:cNvPr id="16389" name="Content Placeholder 2"/>
          <p:cNvSpPr>
            <a:spLocks noGrp="1"/>
          </p:cNvSpPr>
          <p:nvPr>
            <p:ph idx="1"/>
          </p:nvPr>
        </p:nvSpPr>
        <p:spPr>
          <a:xfrm>
            <a:off x="381000" y="914400"/>
            <a:ext cx="8229600" cy="3200400"/>
          </a:xfrm>
        </p:spPr>
        <p:txBody>
          <a:bodyPr>
            <a:noAutofit/>
          </a:bodyPr>
          <a:lstStyle/>
          <a:p>
            <a:r>
              <a:rPr lang="en-US" sz="1800" dirty="0"/>
              <a:t>2. </a:t>
            </a:r>
            <a:r>
              <a:rPr lang="en-US" sz="1800" b="1" dirty="0"/>
              <a:t>UNIVERSITAET FUER BODENKULTUR WIEN (BOKU)</a:t>
            </a:r>
            <a:r>
              <a:rPr lang="en-US" sz="1800" dirty="0"/>
              <a:t>, WIEN 1180, Austria, </a:t>
            </a:r>
          </a:p>
          <a:p>
            <a:r>
              <a:rPr lang="en-US" sz="1800" dirty="0"/>
              <a:t>3. </a:t>
            </a:r>
            <a:r>
              <a:rPr lang="en-US" sz="1800" b="1" dirty="0"/>
              <a:t>VYZKUMNY USTAV ROSTLINNE VYROBY VVI (CRI), </a:t>
            </a:r>
            <a:r>
              <a:rPr lang="en-GB" sz="1800" dirty="0"/>
              <a:t>PRAHA, Czech Republic</a:t>
            </a:r>
          </a:p>
          <a:p>
            <a:r>
              <a:rPr lang="en-US" sz="1800" dirty="0"/>
              <a:t>4. </a:t>
            </a:r>
            <a:r>
              <a:rPr lang="en-US" sz="1800" b="1" dirty="0"/>
              <a:t>INSTITUT ZA RATARSTVO I POVRTARSTVO (IFVCNS), </a:t>
            </a:r>
            <a:r>
              <a:rPr lang="sv-SE" sz="1800" dirty="0"/>
              <a:t>NOVI SAD 21000, Serbia</a:t>
            </a:r>
          </a:p>
          <a:p>
            <a:r>
              <a:rPr lang="en-US" sz="1800" dirty="0">
                <a:solidFill>
                  <a:srgbClr val="FF0000"/>
                </a:solidFill>
              </a:rPr>
              <a:t>5. </a:t>
            </a:r>
            <a:r>
              <a:rPr lang="en-US" sz="1800" b="1" dirty="0">
                <a:solidFill>
                  <a:srgbClr val="FF0000"/>
                </a:solidFill>
              </a:rPr>
              <a:t>INSTITUTUL NATIONAL DE CERCETARE-DEZVOLTARE AGRICOLA FUNDULEA (INCDA </a:t>
            </a:r>
            <a:r>
              <a:rPr lang="en-US" sz="1800" b="1" dirty="0" err="1">
                <a:solidFill>
                  <a:srgbClr val="FF0000"/>
                </a:solidFill>
              </a:rPr>
              <a:t>Fundulea</a:t>
            </a:r>
            <a:r>
              <a:rPr lang="en-US" sz="1800" b="1" dirty="0">
                <a:solidFill>
                  <a:srgbClr val="FF0000"/>
                </a:solidFill>
              </a:rPr>
              <a:t>), Romania</a:t>
            </a:r>
          </a:p>
          <a:p>
            <a:r>
              <a:rPr lang="en-US" sz="1800" dirty="0"/>
              <a:t>6. </a:t>
            </a:r>
            <a:r>
              <a:rPr lang="en-US" sz="1800" b="1" dirty="0"/>
              <a:t>MAGYAR TUDOMANYOS AKADEMIA AGRARTUDOMANYI KUTATOKOZPONT (MTA ATK),MARTONVASAR, Hungary</a:t>
            </a:r>
          </a:p>
          <a:p>
            <a:r>
              <a:rPr lang="en-GB" sz="1800" dirty="0"/>
              <a:t>7. </a:t>
            </a:r>
            <a:r>
              <a:rPr lang="en-GB" sz="1800" b="1" dirty="0"/>
              <a:t>UNIVERSITY OF NEWCASTLE UPON TYNE (UNEW), </a:t>
            </a:r>
            <a:r>
              <a:rPr lang="en-GB" sz="1800" dirty="0"/>
              <a:t>NEWCASTLE United Kingdom </a:t>
            </a:r>
          </a:p>
          <a:p>
            <a:r>
              <a:rPr lang="en-GB" sz="1800" dirty="0"/>
              <a:t>8. </a:t>
            </a:r>
            <a:r>
              <a:rPr lang="en-GB" sz="1800" b="1" dirty="0"/>
              <a:t>L.C. SMALES &amp; SON LIMITED (L C </a:t>
            </a:r>
            <a:r>
              <a:rPr lang="en-GB" sz="1800" b="1" dirty="0" err="1"/>
              <a:t>Smales</a:t>
            </a:r>
            <a:r>
              <a:rPr lang="en-GB" sz="1800" b="1" dirty="0"/>
              <a:t>), </a:t>
            </a:r>
            <a:r>
              <a:rPr lang="en-GB" sz="1800" dirty="0"/>
              <a:t>NORTHUMBERLAND United Kingdom</a:t>
            </a:r>
          </a:p>
          <a:p>
            <a:r>
              <a:rPr lang="en-US" sz="1800" dirty="0"/>
              <a:t>9. </a:t>
            </a:r>
            <a:r>
              <a:rPr lang="en-US" sz="1800" b="1" dirty="0"/>
              <a:t>SELGEN AS (SELGEN), PRAHA, Czech Republic</a:t>
            </a:r>
          </a:p>
          <a:p>
            <a:r>
              <a:rPr lang="en-US" sz="1800" dirty="0"/>
              <a:t>10. </a:t>
            </a:r>
            <a:r>
              <a:rPr lang="en-US" sz="1800" b="1" dirty="0"/>
              <a:t>VOLAKAKIS NIKOLAOS (GEOKOMI), </a:t>
            </a:r>
            <a:r>
              <a:rPr lang="en-US" sz="1800" dirty="0"/>
              <a:t>Greece</a:t>
            </a:r>
          </a:p>
          <a:p>
            <a:r>
              <a:rPr lang="it-IT" sz="1800" dirty="0"/>
              <a:t>11. </a:t>
            </a:r>
            <a:r>
              <a:rPr lang="it-IT" sz="1800" b="1" dirty="0"/>
              <a:t>UNIVERSITA DEGLI STUDI DELLA TUSCIA (UNITUS)</a:t>
            </a:r>
            <a:r>
              <a:rPr lang="en-GB" sz="1800" dirty="0"/>
              <a:t>, Italy</a:t>
            </a:r>
          </a:p>
          <a:p>
            <a:r>
              <a:rPr lang="de-DE" sz="1800" dirty="0"/>
              <a:t>12. </a:t>
            </a:r>
            <a:r>
              <a:rPr lang="de-DE" sz="1800" b="1" dirty="0"/>
              <a:t>NATURLAND - VERBAND FUR OKOLOGISCHEN LANDBAU EV (NATURLAND),</a:t>
            </a:r>
            <a:r>
              <a:rPr lang="de-DE" sz="1800" dirty="0"/>
              <a:t>MUNCHEN, Germany,</a:t>
            </a:r>
          </a:p>
          <a:p>
            <a:endParaRPr lang="en-GB" sz="1800" dirty="0"/>
          </a:p>
          <a:p>
            <a:endParaRPr lang="en-GB" sz="1800" dirty="0"/>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413" name="Title 1"/>
          <p:cNvSpPr>
            <a:spLocks noGrp="1"/>
          </p:cNvSpPr>
          <p:nvPr>
            <p:ph type="title"/>
          </p:nvPr>
        </p:nvSpPr>
        <p:spPr/>
        <p:txBody>
          <a:bodyPr/>
          <a:lstStyle/>
          <a:p>
            <a:r>
              <a:rPr lang="en-US" sz="2800" b="1"/>
              <a:t>The partners of the project</a:t>
            </a:r>
            <a:br>
              <a:rPr lang="en-US" sz="2800" b="1"/>
            </a:br>
            <a:endParaRPr lang="en-US" sz="2800" b="1"/>
          </a:p>
        </p:txBody>
      </p:sp>
      <p:sp>
        <p:nvSpPr>
          <p:cNvPr id="3" name="Content Placeholder 2"/>
          <p:cNvSpPr>
            <a:spLocks noGrp="1"/>
          </p:cNvSpPr>
          <p:nvPr>
            <p:ph idx="1"/>
          </p:nvPr>
        </p:nvSpPr>
        <p:spPr>
          <a:xfrm>
            <a:off x="381000" y="1066800"/>
            <a:ext cx="8229600" cy="4525963"/>
          </a:xfrm>
        </p:spPr>
        <p:txBody>
          <a:bodyPr rtlCol="0">
            <a:normAutofit fontScale="55000" lnSpcReduction="20000"/>
          </a:bodyPr>
          <a:lstStyle/>
          <a:p>
            <a:pPr fontAlgn="auto">
              <a:spcAft>
                <a:spcPts val="0"/>
              </a:spcAft>
              <a:buFont typeface="Arial" pitchFamily="34" charset="0"/>
              <a:buChar char="•"/>
              <a:defRPr/>
            </a:pPr>
            <a:r>
              <a:rPr lang="es-ES" dirty="0"/>
              <a:t>13. </a:t>
            </a:r>
            <a:r>
              <a:rPr lang="es-ES" b="1" dirty="0"/>
              <a:t>UNIVERSIDAD DE VIGO (UVIGO</a:t>
            </a:r>
            <a:r>
              <a:rPr lang="pt-BR" dirty="0"/>
              <a:t>, Spain</a:t>
            </a:r>
          </a:p>
          <a:p>
            <a:pPr fontAlgn="auto">
              <a:spcAft>
                <a:spcPts val="0"/>
              </a:spcAft>
              <a:buFont typeface="Arial" pitchFamily="34" charset="0"/>
              <a:buChar char="•"/>
              <a:defRPr/>
            </a:pPr>
            <a:r>
              <a:rPr lang="pl-PL" dirty="0"/>
              <a:t>14. </a:t>
            </a:r>
            <a:r>
              <a:rPr lang="pl-PL" b="1" dirty="0"/>
              <a:t>INSTYTUT HODOWLI I AKLIMATYZACJI ROSLIN - PANSTWOWY INSTYTUT</a:t>
            </a:r>
            <a:r>
              <a:rPr lang="en-US" b="1" dirty="0"/>
              <a:t> BADAWCZY (IHAR),  Poland</a:t>
            </a:r>
          </a:p>
          <a:p>
            <a:pPr fontAlgn="auto">
              <a:spcAft>
                <a:spcPts val="0"/>
              </a:spcAft>
              <a:buFont typeface="Arial" pitchFamily="34" charset="0"/>
              <a:buChar char="•"/>
              <a:defRPr/>
            </a:pPr>
            <a:r>
              <a:rPr lang="en-US" dirty="0"/>
              <a:t>15. </a:t>
            </a:r>
            <a:r>
              <a:rPr lang="en-US" b="1" dirty="0"/>
              <a:t>PANNON EGYETEM (UP), Hungary</a:t>
            </a:r>
          </a:p>
          <a:p>
            <a:pPr fontAlgn="auto">
              <a:spcAft>
                <a:spcPts val="0"/>
              </a:spcAft>
              <a:buFont typeface="Arial" pitchFamily="34" charset="0"/>
              <a:buChar char="•"/>
              <a:defRPr/>
            </a:pPr>
            <a:r>
              <a:rPr lang="it-IT" dirty="0"/>
              <a:t>16. </a:t>
            </a:r>
            <a:r>
              <a:rPr lang="it-IT" b="1" dirty="0"/>
              <a:t>PRO-BIO OBCHODNI SPOLECNOST SRO (PRO-BIO SRO), </a:t>
            </a:r>
            <a:r>
              <a:rPr lang="en-US" dirty="0"/>
              <a:t>Czech Republic</a:t>
            </a:r>
          </a:p>
          <a:p>
            <a:pPr fontAlgn="auto">
              <a:spcAft>
                <a:spcPts val="0"/>
              </a:spcAft>
              <a:buFont typeface="Arial" pitchFamily="34" charset="0"/>
              <a:buChar char="•"/>
              <a:defRPr/>
            </a:pPr>
            <a:r>
              <a:rPr lang="en-US" dirty="0"/>
              <a:t>17. </a:t>
            </a:r>
            <a:r>
              <a:rPr lang="en-US" b="1" dirty="0"/>
              <a:t>BIOMILA SPOL SRO (BIOMILA), Slovakia</a:t>
            </a:r>
          </a:p>
          <a:p>
            <a:pPr fontAlgn="auto">
              <a:spcAft>
                <a:spcPts val="0"/>
              </a:spcAft>
              <a:buFont typeface="Arial" pitchFamily="34" charset="0"/>
              <a:buChar char="•"/>
              <a:defRPr/>
            </a:pPr>
            <a:r>
              <a:rPr lang="pl-PL" dirty="0"/>
              <a:t>18. </a:t>
            </a:r>
            <a:r>
              <a:rPr lang="pl-PL" b="1" dirty="0"/>
              <a:t>NARODNE POL'NOHOSPODARSKE A POTRAVINARSKE CENTRUM (NPPC),</a:t>
            </a:r>
            <a:r>
              <a:rPr lang="en-US" b="1" dirty="0"/>
              <a:t> </a:t>
            </a:r>
            <a:r>
              <a:rPr lang="en-US" dirty="0"/>
              <a:t> Slovakia</a:t>
            </a:r>
          </a:p>
          <a:p>
            <a:pPr fontAlgn="auto">
              <a:spcAft>
                <a:spcPts val="0"/>
              </a:spcAft>
              <a:buFont typeface="Arial" pitchFamily="34" charset="0"/>
              <a:buChar char="•"/>
              <a:defRPr/>
            </a:pPr>
            <a:r>
              <a:rPr lang="en-US" dirty="0"/>
              <a:t>19. </a:t>
            </a:r>
            <a:r>
              <a:rPr lang="en-US" b="1" dirty="0"/>
              <a:t>RGA, RAZISKOVALNA GENETIKA IN AGROKEMIJA, DOO (RGA, ltd.), </a:t>
            </a:r>
            <a:r>
              <a:rPr lang="en-US" dirty="0"/>
              <a:t>Slovenia</a:t>
            </a:r>
          </a:p>
          <a:p>
            <a:pPr fontAlgn="auto">
              <a:spcAft>
                <a:spcPts val="0"/>
              </a:spcAft>
              <a:buFont typeface="Arial" pitchFamily="34" charset="0"/>
              <a:buChar char="•"/>
              <a:defRPr/>
            </a:pPr>
            <a:r>
              <a:rPr lang="de-DE" dirty="0"/>
              <a:t>20. </a:t>
            </a:r>
            <a:r>
              <a:rPr lang="de-DE" b="1" dirty="0"/>
              <a:t>SAATZUCHT GLEISDORF GMBH (SZG), </a:t>
            </a:r>
            <a:r>
              <a:rPr lang="sv-SE" dirty="0"/>
              <a:t>Austria</a:t>
            </a:r>
          </a:p>
          <a:p>
            <a:pPr fontAlgn="auto">
              <a:spcAft>
                <a:spcPts val="0"/>
              </a:spcAft>
              <a:buFont typeface="Arial" pitchFamily="34" charset="0"/>
              <a:buChar char="•"/>
              <a:defRPr/>
            </a:pPr>
            <a:r>
              <a:rPr lang="en-GB" dirty="0"/>
              <a:t>21. </a:t>
            </a:r>
            <a:r>
              <a:rPr lang="en-GB" b="1" dirty="0"/>
              <a:t>POSLOVNI SISTEM GLOBAL SEED DOO CURUG (GLOBAL SEED</a:t>
            </a:r>
            <a:r>
              <a:rPr lang="en-US" dirty="0"/>
              <a:t> Serbia</a:t>
            </a:r>
          </a:p>
          <a:p>
            <a:pPr fontAlgn="auto">
              <a:spcAft>
                <a:spcPts val="0"/>
              </a:spcAft>
              <a:buFont typeface="Arial" pitchFamily="34" charset="0"/>
              <a:buChar char="•"/>
              <a:defRPr/>
            </a:pPr>
            <a:r>
              <a:rPr lang="en-US" dirty="0"/>
              <a:t>22. </a:t>
            </a:r>
            <a:r>
              <a:rPr lang="en-US" b="1" dirty="0"/>
              <a:t>SECOBRA SAATZUCHT GMBH (SECOBRA), </a:t>
            </a:r>
            <a:r>
              <a:rPr lang="en-US" dirty="0"/>
              <a:t>Germany</a:t>
            </a:r>
          </a:p>
          <a:p>
            <a:pPr fontAlgn="auto">
              <a:spcAft>
                <a:spcPts val="0"/>
              </a:spcAft>
              <a:buFont typeface="Arial" pitchFamily="34" charset="0"/>
              <a:buChar char="•"/>
              <a:defRPr/>
            </a:pPr>
            <a:r>
              <a:rPr lang="de-DE" dirty="0"/>
              <a:t>23. </a:t>
            </a:r>
            <a:r>
              <a:rPr lang="de-DE" b="1" dirty="0"/>
              <a:t>VEREINIGUNG DER PFLANZENZUCHTER UND SAATGUTKAUFLEUTE OSTERREICHS (Saatgut Austria),  </a:t>
            </a:r>
            <a:r>
              <a:rPr lang="en-US" dirty="0"/>
              <a:t>Austria</a:t>
            </a:r>
          </a:p>
          <a:p>
            <a:pPr fontAlgn="auto">
              <a:spcAft>
                <a:spcPts val="0"/>
              </a:spcAft>
              <a:buFont typeface="Arial" pitchFamily="34" charset="0"/>
              <a:buChar char="•"/>
              <a:defRPr/>
            </a:pPr>
            <a:r>
              <a:rPr lang="en-GB" i="1" dirty="0"/>
              <a:t>24. </a:t>
            </a:r>
            <a:r>
              <a:rPr lang="en-GB" b="1" i="1" dirty="0"/>
              <a:t>Chinese Academy of Agricultural Sciences (CAAS), </a:t>
            </a:r>
            <a:r>
              <a:rPr lang="en-GB" i="1" dirty="0"/>
              <a:t>China (People's Republic of)</a:t>
            </a:r>
          </a:p>
          <a:p>
            <a:pPr fontAlgn="auto">
              <a:spcAft>
                <a:spcPts val="0"/>
              </a:spcAft>
              <a:buFont typeface="Arial" pitchFamily="34" charset="0"/>
              <a:buChar char="•"/>
              <a:defRPr/>
            </a:pPr>
            <a:r>
              <a:rPr lang="en-GB" i="1" dirty="0"/>
              <a:t>25. </a:t>
            </a:r>
            <a:r>
              <a:rPr lang="en-GB" b="1" i="1" dirty="0"/>
              <a:t>WASHINGTON STATE UNIVERSITY (WSU), </a:t>
            </a:r>
            <a:r>
              <a:rPr lang="en-GB" i="1" dirty="0"/>
              <a:t>United States</a:t>
            </a:r>
            <a:endParaRPr lang="en-US" dirty="0"/>
          </a:p>
          <a:p>
            <a:pPr fontAlgn="auto">
              <a:spcAft>
                <a:spcPts val="0"/>
              </a:spcAft>
              <a:buFont typeface="Arial" pitchFamily="34" charset="0"/>
              <a:buChar char="•"/>
              <a:defRPr/>
            </a:pPr>
            <a:endParaRPr lang="en-US" dirty="0"/>
          </a:p>
        </p:txBody>
      </p:sp>
      <p:pic>
        <p:nvPicPr>
          <p:cNvPr id="17410" name="Picture 3"/>
          <p:cNvPicPr>
            <a:picLocks noChangeAspect="1" noChangeArrowheads="1"/>
          </p:cNvPicPr>
          <p:nvPr/>
        </p:nvPicPr>
        <p:blipFill>
          <a:blip r:embed="rId2"/>
          <a:srcRect/>
          <a:stretch>
            <a:fillRect/>
          </a:stretch>
        </p:blipFill>
        <p:spPr bwMode="auto">
          <a:xfrm>
            <a:off x="228600" y="5562600"/>
            <a:ext cx="777875" cy="1089025"/>
          </a:xfrm>
          <a:prstGeom prst="rect">
            <a:avLst/>
          </a:prstGeom>
          <a:noFill/>
          <a:ln w="9525">
            <a:noFill/>
            <a:miter lim="800000"/>
            <a:headEnd/>
            <a:tailEnd/>
          </a:ln>
        </p:spPr>
      </p:pic>
      <p:pic>
        <p:nvPicPr>
          <p:cNvPr id="17411" name="Picture 4"/>
          <p:cNvPicPr>
            <a:picLocks noChangeAspect="1" noChangeArrowheads="1"/>
          </p:cNvPicPr>
          <p:nvPr/>
        </p:nvPicPr>
        <p:blipFill>
          <a:blip r:embed="rId3"/>
          <a:srcRect/>
          <a:stretch>
            <a:fillRect/>
          </a:stretch>
        </p:blipFill>
        <p:spPr bwMode="auto">
          <a:xfrm>
            <a:off x="4191000" y="5715000"/>
            <a:ext cx="1920875" cy="650875"/>
          </a:xfrm>
          <a:prstGeom prst="rect">
            <a:avLst/>
          </a:prstGeom>
          <a:noFill/>
          <a:ln w="9525">
            <a:noFill/>
            <a:miter lim="800000"/>
            <a:headEnd/>
            <a:tailEnd/>
          </a:ln>
        </p:spPr>
      </p:pic>
      <p:pic>
        <p:nvPicPr>
          <p:cNvPr id="17412" name="Picture 5"/>
          <p:cNvPicPr>
            <a:picLocks noChangeAspect="1" noChangeArrowheads="1"/>
          </p:cNvPicPr>
          <p:nvPr/>
        </p:nvPicPr>
        <p:blipFill>
          <a:blip r:embed="rId4"/>
          <a:srcRect/>
          <a:stretch>
            <a:fillRect/>
          </a:stretch>
        </p:blipFill>
        <p:spPr bwMode="auto">
          <a:xfrm>
            <a:off x="6705600" y="5867400"/>
            <a:ext cx="1712913" cy="387350"/>
          </a:xfrm>
          <a:prstGeom prst="rect">
            <a:avLst/>
          </a:prstGeom>
          <a:noFill/>
          <a:ln w="9525">
            <a:noFill/>
            <a:miter lim="800000"/>
            <a:headEnd/>
            <a:tailEnd/>
          </a:ln>
        </p:spPr>
      </p:pic>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433" name="Title 1"/>
          <p:cNvSpPr>
            <a:spLocks noGrp="1"/>
          </p:cNvSpPr>
          <p:nvPr>
            <p:ph type="title"/>
          </p:nvPr>
        </p:nvSpPr>
        <p:spPr/>
        <p:txBody>
          <a:bodyPr/>
          <a:lstStyle/>
          <a:p>
            <a:r>
              <a:rPr lang="en-US" sz="2800" b="1" dirty="0"/>
              <a:t>Work </a:t>
            </a:r>
            <a:r>
              <a:rPr lang="en-US" sz="2800" b="1" dirty="0" smtClean="0"/>
              <a:t>teams </a:t>
            </a:r>
            <a:r>
              <a:rPr lang="en-US" sz="2800" b="1" dirty="0"/>
              <a:t>involved in WP related to WHEAT, </a:t>
            </a:r>
            <a:r>
              <a:rPr lang="en-US" sz="2800" b="1" dirty="0" err="1"/>
              <a:t>whitin</a:t>
            </a:r>
            <a:r>
              <a:rPr lang="en-US" sz="2800" b="1" dirty="0"/>
              <a:t>  INCDA </a:t>
            </a:r>
            <a:r>
              <a:rPr lang="en-US" sz="2800" b="1" dirty="0" err="1"/>
              <a:t>Fundulea</a:t>
            </a:r>
            <a:r>
              <a:rPr lang="en-US" sz="2800" b="1" dirty="0"/>
              <a:t>:</a:t>
            </a:r>
            <a:endParaRPr lang="en-US" sz="2800" dirty="0"/>
          </a:p>
        </p:txBody>
      </p:sp>
      <p:sp>
        <p:nvSpPr>
          <p:cNvPr id="18437" name="Content Placeholder 6"/>
          <p:cNvSpPr>
            <a:spLocks noGrp="1"/>
          </p:cNvSpPr>
          <p:nvPr>
            <p:ph idx="1"/>
          </p:nvPr>
        </p:nvSpPr>
        <p:spPr>
          <a:xfrm>
            <a:off x="533400" y="2057400"/>
            <a:ext cx="8229600" cy="1987550"/>
          </a:xfrm>
        </p:spPr>
        <p:txBody>
          <a:bodyPr>
            <a:spAutoFit/>
          </a:bodyPr>
          <a:lstStyle/>
          <a:p>
            <a:pPr>
              <a:buFont typeface="Wingdings" pitchFamily="2" charset="2"/>
              <a:buChar char="Ø"/>
            </a:pPr>
            <a:r>
              <a:rPr lang="en-US" sz="2800"/>
              <a:t>Breeding wheat laboratory</a:t>
            </a:r>
          </a:p>
          <a:p>
            <a:pPr>
              <a:buFont typeface="Wingdings" pitchFamily="2" charset="2"/>
              <a:buChar char="Ø"/>
            </a:pPr>
            <a:r>
              <a:rPr lang="en-US" sz="2800"/>
              <a:t>Center for ecological agriculture and technology transfer systems</a:t>
            </a:r>
          </a:p>
          <a:p>
            <a:pPr>
              <a:buFont typeface="Wingdings" pitchFamily="2" charset="2"/>
              <a:buChar char="Ø"/>
            </a:pPr>
            <a:r>
              <a:rPr lang="en-US" sz="2800"/>
              <a:t>Fenotyping and genotyping laboratory</a:t>
            </a:r>
          </a:p>
        </p:txBody>
      </p:sp>
      <p:pic>
        <p:nvPicPr>
          <p:cNvPr id="18434" name="Picture 3"/>
          <p:cNvPicPr>
            <a:picLocks noChangeAspect="1" noChangeArrowheads="1"/>
          </p:cNvPicPr>
          <p:nvPr/>
        </p:nvPicPr>
        <p:blipFill>
          <a:blip r:embed="rId2"/>
          <a:srcRect/>
          <a:stretch>
            <a:fillRect/>
          </a:stretch>
        </p:blipFill>
        <p:spPr bwMode="auto">
          <a:xfrm>
            <a:off x="228600" y="5562600"/>
            <a:ext cx="777875" cy="1089025"/>
          </a:xfrm>
          <a:prstGeom prst="rect">
            <a:avLst/>
          </a:prstGeom>
          <a:noFill/>
          <a:ln w="9525">
            <a:noFill/>
            <a:miter lim="800000"/>
            <a:headEnd/>
            <a:tailEnd/>
          </a:ln>
        </p:spPr>
      </p:pic>
      <p:pic>
        <p:nvPicPr>
          <p:cNvPr id="18435" name="Picture 4"/>
          <p:cNvPicPr>
            <a:picLocks noChangeAspect="1" noChangeArrowheads="1"/>
          </p:cNvPicPr>
          <p:nvPr/>
        </p:nvPicPr>
        <p:blipFill>
          <a:blip r:embed="rId3"/>
          <a:srcRect/>
          <a:stretch>
            <a:fillRect/>
          </a:stretch>
        </p:blipFill>
        <p:spPr bwMode="auto">
          <a:xfrm>
            <a:off x="4191000" y="5715000"/>
            <a:ext cx="1920875" cy="650875"/>
          </a:xfrm>
          <a:prstGeom prst="rect">
            <a:avLst/>
          </a:prstGeom>
          <a:noFill/>
          <a:ln w="9525">
            <a:noFill/>
            <a:miter lim="800000"/>
            <a:headEnd/>
            <a:tailEnd/>
          </a:ln>
        </p:spPr>
      </p:pic>
      <p:pic>
        <p:nvPicPr>
          <p:cNvPr id="18436" name="Picture 5"/>
          <p:cNvPicPr>
            <a:picLocks noChangeAspect="1" noChangeArrowheads="1"/>
          </p:cNvPicPr>
          <p:nvPr/>
        </p:nvPicPr>
        <p:blipFill>
          <a:blip r:embed="rId4"/>
          <a:srcRect/>
          <a:stretch>
            <a:fillRect/>
          </a:stretch>
        </p:blipFill>
        <p:spPr bwMode="auto">
          <a:xfrm>
            <a:off x="6705600" y="5867400"/>
            <a:ext cx="1712913" cy="387350"/>
          </a:xfrm>
          <a:prstGeom prst="rect">
            <a:avLst/>
          </a:prstGeom>
          <a:noFill/>
          <a:ln w="9525">
            <a:noFill/>
            <a:miter lim="800000"/>
            <a:headEnd/>
            <a:tailEnd/>
          </a:ln>
        </p:spPr>
      </p:pic>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457" name="Content Placeholder 2"/>
          <p:cNvSpPr>
            <a:spLocks noGrp="1"/>
          </p:cNvSpPr>
          <p:nvPr>
            <p:ph idx="1"/>
          </p:nvPr>
        </p:nvSpPr>
        <p:spPr>
          <a:xfrm>
            <a:off x="533400" y="603250"/>
            <a:ext cx="8229600" cy="4525963"/>
          </a:xfrm>
        </p:spPr>
        <p:txBody>
          <a:bodyPr>
            <a:normAutofit fontScale="92500"/>
          </a:bodyPr>
          <a:lstStyle/>
          <a:p>
            <a:r>
              <a:rPr lang="en-US" sz="2400">
                <a:latin typeface="TimesNewRomanPSMT"/>
              </a:rPr>
              <a:t>Lower input of pesticides and fertilizers in organic production systems results in lower grain yields. The average wheat yield loss in organic farming is about one-third in countries of low productivity (e.g. Austria, Italy Poland, Spain) and up to 60% in countries of high productivity (e.g. France, Germany) compared to conventional agriculture. </a:t>
            </a:r>
          </a:p>
          <a:p>
            <a:r>
              <a:rPr lang="en-US" sz="2400">
                <a:latin typeface="TimesNewRomanPSMT"/>
              </a:rPr>
              <a:t>This trend is due to organic farms </a:t>
            </a:r>
          </a:p>
          <a:p>
            <a:r>
              <a:rPr lang="en-US" sz="2400">
                <a:latin typeface="TimesNewRomanPSMT"/>
              </a:rPr>
              <a:t>a) often being located in less favorable environments and </a:t>
            </a:r>
          </a:p>
          <a:p>
            <a:r>
              <a:rPr lang="en-US" sz="2400">
                <a:latin typeface="TimesNewRomanPSMT"/>
              </a:rPr>
              <a:t>b) that do not have access to wheat varieties specifically adapted to organic conditions as they were selected for and bred under high input conventional conditions.</a:t>
            </a:r>
            <a:endParaRPr lang="en-US" sz="2400"/>
          </a:p>
        </p:txBody>
      </p:sp>
      <p:pic>
        <p:nvPicPr>
          <p:cNvPr id="19458" name="Picture 3"/>
          <p:cNvPicPr>
            <a:picLocks noChangeAspect="1" noChangeArrowheads="1"/>
          </p:cNvPicPr>
          <p:nvPr/>
        </p:nvPicPr>
        <p:blipFill>
          <a:blip r:embed="rId2"/>
          <a:srcRect/>
          <a:stretch>
            <a:fillRect/>
          </a:stretch>
        </p:blipFill>
        <p:spPr bwMode="auto">
          <a:xfrm>
            <a:off x="228600" y="5562600"/>
            <a:ext cx="777875" cy="1089025"/>
          </a:xfrm>
          <a:prstGeom prst="rect">
            <a:avLst/>
          </a:prstGeom>
          <a:noFill/>
          <a:ln w="9525">
            <a:noFill/>
            <a:miter lim="800000"/>
            <a:headEnd/>
            <a:tailEnd/>
          </a:ln>
        </p:spPr>
      </p:pic>
      <p:pic>
        <p:nvPicPr>
          <p:cNvPr id="19459" name="Picture 4"/>
          <p:cNvPicPr>
            <a:picLocks noChangeAspect="1" noChangeArrowheads="1"/>
          </p:cNvPicPr>
          <p:nvPr/>
        </p:nvPicPr>
        <p:blipFill>
          <a:blip r:embed="rId3"/>
          <a:srcRect/>
          <a:stretch>
            <a:fillRect/>
          </a:stretch>
        </p:blipFill>
        <p:spPr bwMode="auto">
          <a:xfrm>
            <a:off x="4191000" y="5715000"/>
            <a:ext cx="1920875" cy="650875"/>
          </a:xfrm>
          <a:prstGeom prst="rect">
            <a:avLst/>
          </a:prstGeom>
          <a:noFill/>
          <a:ln w="9525">
            <a:noFill/>
            <a:miter lim="800000"/>
            <a:headEnd/>
            <a:tailEnd/>
          </a:ln>
        </p:spPr>
      </p:pic>
      <p:pic>
        <p:nvPicPr>
          <p:cNvPr id="19460" name="Picture 5"/>
          <p:cNvPicPr>
            <a:picLocks noChangeAspect="1" noChangeArrowheads="1"/>
          </p:cNvPicPr>
          <p:nvPr/>
        </p:nvPicPr>
        <p:blipFill>
          <a:blip r:embed="rId4"/>
          <a:srcRect/>
          <a:stretch>
            <a:fillRect/>
          </a:stretch>
        </p:blipFill>
        <p:spPr bwMode="auto">
          <a:xfrm>
            <a:off x="6705600" y="5867400"/>
            <a:ext cx="1712913" cy="387350"/>
          </a:xfrm>
          <a:prstGeom prst="rect">
            <a:avLst/>
          </a:prstGeom>
          <a:noFill/>
          <a:ln w="9525">
            <a:noFill/>
            <a:miter lim="800000"/>
            <a:headEnd/>
            <a:tailEnd/>
          </a:ln>
        </p:spPr>
      </p:pic>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481" name="Title 1"/>
          <p:cNvSpPr>
            <a:spLocks noGrp="1"/>
          </p:cNvSpPr>
          <p:nvPr>
            <p:ph type="title"/>
          </p:nvPr>
        </p:nvSpPr>
        <p:spPr/>
        <p:txBody>
          <a:bodyPr>
            <a:normAutofit fontScale="90000"/>
          </a:bodyPr>
          <a:lstStyle/>
          <a:p>
            <a:r>
              <a:rPr lang="en-US" sz="3200">
                <a:latin typeface="Times New Roman" pitchFamily="18" charset="0"/>
                <a:cs typeface="Times New Roman" pitchFamily="18" charset="0"/>
              </a:rPr>
              <a:t>The </a:t>
            </a:r>
            <a:r>
              <a:rPr lang="en-US" sz="3200" b="1">
                <a:latin typeface="Times New Roman" pitchFamily="18" charset="0"/>
                <a:cs typeface="Times New Roman" pitchFamily="18" charset="0"/>
              </a:rPr>
              <a:t>objectives</a:t>
            </a:r>
            <a:r>
              <a:rPr lang="en-US" sz="3200">
                <a:latin typeface="Times New Roman" pitchFamily="18" charset="0"/>
                <a:cs typeface="Times New Roman" pitchFamily="18" charset="0"/>
              </a:rPr>
              <a:t> of WPs project related to </a:t>
            </a:r>
            <a:r>
              <a:rPr lang="en-US" sz="3200" b="1">
                <a:latin typeface="Times New Roman" pitchFamily="18" charset="0"/>
                <a:cs typeface="Times New Roman" pitchFamily="18" charset="0"/>
              </a:rPr>
              <a:t>WHEAT</a:t>
            </a:r>
            <a:r>
              <a:rPr lang="en-US" sz="3200">
                <a:latin typeface="Times New Roman" pitchFamily="18" charset="0"/>
                <a:cs typeface="Times New Roman" pitchFamily="18" charset="0"/>
              </a:rPr>
              <a:t> are:</a:t>
            </a:r>
            <a:br>
              <a:rPr lang="en-US" sz="3200">
                <a:latin typeface="Times New Roman" pitchFamily="18" charset="0"/>
                <a:cs typeface="Times New Roman" pitchFamily="18" charset="0"/>
              </a:rPr>
            </a:br>
            <a:endParaRPr lang="en-US" sz="3200">
              <a:latin typeface="Times New Roman" pitchFamily="18" charset="0"/>
              <a:cs typeface="Times New Roman" pitchFamily="18" charset="0"/>
            </a:endParaRPr>
          </a:p>
        </p:txBody>
      </p:sp>
      <p:sp>
        <p:nvSpPr>
          <p:cNvPr id="20482" name="Content Placeholder 2"/>
          <p:cNvSpPr>
            <a:spLocks noGrp="1"/>
          </p:cNvSpPr>
          <p:nvPr>
            <p:ph idx="1"/>
          </p:nvPr>
        </p:nvSpPr>
        <p:spPr>
          <a:xfrm>
            <a:off x="457200" y="1447800"/>
            <a:ext cx="8229600" cy="3810000"/>
          </a:xfrm>
        </p:spPr>
        <p:txBody>
          <a:bodyPr/>
          <a:lstStyle/>
          <a:p>
            <a:pPr algn="just">
              <a:buFont typeface="Arial" charset="0"/>
              <a:buNone/>
            </a:pPr>
            <a:r>
              <a:rPr lang="en-US" sz="2400" b="1">
                <a:latin typeface="Times New Roman" pitchFamily="18" charset="0"/>
                <a:cs typeface="Times New Roman" pitchFamily="18" charset="0"/>
              </a:rPr>
              <a:t>WP1: Creation of core collections and seed multiplication</a:t>
            </a:r>
          </a:p>
          <a:p>
            <a:r>
              <a:rPr lang="en-US" sz="2400">
                <a:latin typeface="Times New Roman" pitchFamily="18" charset="0"/>
                <a:cs typeface="Times New Roman" pitchFamily="18" charset="0"/>
              </a:rPr>
              <a:t>Identify potential genetic diversity for wheat suited to organic production systems.</a:t>
            </a:r>
          </a:p>
          <a:p>
            <a:r>
              <a:rPr lang="en-US" sz="2400">
                <a:latin typeface="Times New Roman" pitchFamily="18" charset="0"/>
                <a:cs typeface="Times New Roman" pitchFamily="18" charset="0"/>
              </a:rPr>
              <a:t>Multiply seed material and creation of wheat core collections.</a:t>
            </a:r>
          </a:p>
          <a:p>
            <a:r>
              <a:rPr lang="en-US" sz="2400">
                <a:latin typeface="Times New Roman" pitchFamily="18" charset="0"/>
                <a:cs typeface="Times New Roman" pitchFamily="18" charset="0"/>
              </a:rPr>
              <a:t>Facilitating further use of the genetic material studied in ECOBREED by making available genotypic and phenotypic data gathered in the project through a user-friendly information portal.</a:t>
            </a:r>
          </a:p>
        </p:txBody>
      </p:sp>
      <p:pic>
        <p:nvPicPr>
          <p:cNvPr id="20483" name="Picture 3"/>
          <p:cNvPicPr>
            <a:picLocks noChangeAspect="1" noChangeArrowheads="1"/>
          </p:cNvPicPr>
          <p:nvPr/>
        </p:nvPicPr>
        <p:blipFill>
          <a:blip r:embed="rId2"/>
          <a:srcRect/>
          <a:stretch>
            <a:fillRect/>
          </a:stretch>
        </p:blipFill>
        <p:spPr bwMode="auto">
          <a:xfrm>
            <a:off x="228600" y="5562600"/>
            <a:ext cx="777875" cy="1089025"/>
          </a:xfrm>
          <a:prstGeom prst="rect">
            <a:avLst/>
          </a:prstGeom>
          <a:noFill/>
          <a:ln w="9525">
            <a:noFill/>
            <a:miter lim="800000"/>
            <a:headEnd/>
            <a:tailEnd/>
          </a:ln>
        </p:spPr>
      </p:pic>
      <p:pic>
        <p:nvPicPr>
          <p:cNvPr id="20484" name="Picture 4"/>
          <p:cNvPicPr>
            <a:picLocks noChangeAspect="1" noChangeArrowheads="1"/>
          </p:cNvPicPr>
          <p:nvPr/>
        </p:nvPicPr>
        <p:blipFill>
          <a:blip r:embed="rId3"/>
          <a:srcRect/>
          <a:stretch>
            <a:fillRect/>
          </a:stretch>
        </p:blipFill>
        <p:spPr bwMode="auto">
          <a:xfrm>
            <a:off x="4191000" y="5715000"/>
            <a:ext cx="1920875" cy="650875"/>
          </a:xfrm>
          <a:prstGeom prst="rect">
            <a:avLst/>
          </a:prstGeom>
          <a:noFill/>
          <a:ln w="9525">
            <a:noFill/>
            <a:miter lim="800000"/>
            <a:headEnd/>
            <a:tailEnd/>
          </a:ln>
        </p:spPr>
      </p:pic>
      <p:pic>
        <p:nvPicPr>
          <p:cNvPr id="20485" name="Picture 5"/>
          <p:cNvPicPr>
            <a:picLocks noChangeAspect="1" noChangeArrowheads="1"/>
          </p:cNvPicPr>
          <p:nvPr/>
        </p:nvPicPr>
        <p:blipFill>
          <a:blip r:embed="rId4"/>
          <a:srcRect/>
          <a:stretch>
            <a:fillRect/>
          </a:stretch>
        </p:blipFill>
        <p:spPr bwMode="auto">
          <a:xfrm>
            <a:off x="6705600" y="5867400"/>
            <a:ext cx="1712913" cy="387350"/>
          </a:xfrm>
          <a:prstGeom prst="rect">
            <a:avLst/>
          </a:prstGeom>
          <a:noFill/>
          <a:ln w="9525">
            <a:noFill/>
            <a:miter lim="800000"/>
            <a:headEnd/>
            <a:tailEnd/>
          </a:ln>
        </p:spPr>
      </p:pic>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505" name="Title 1"/>
          <p:cNvSpPr>
            <a:spLocks noGrp="1"/>
          </p:cNvSpPr>
          <p:nvPr>
            <p:ph type="title"/>
          </p:nvPr>
        </p:nvSpPr>
        <p:spPr/>
        <p:txBody>
          <a:bodyPr>
            <a:normAutofit fontScale="90000"/>
          </a:bodyPr>
          <a:lstStyle/>
          <a:p>
            <a:r>
              <a:rPr lang="en-US" sz="3200">
                <a:latin typeface="Times New Roman" pitchFamily="18" charset="0"/>
                <a:cs typeface="Times New Roman" pitchFamily="18" charset="0"/>
              </a:rPr>
              <a:t>The </a:t>
            </a:r>
            <a:r>
              <a:rPr lang="en-US" sz="3200" b="1">
                <a:latin typeface="Times New Roman" pitchFamily="18" charset="0"/>
                <a:cs typeface="Times New Roman" pitchFamily="18" charset="0"/>
              </a:rPr>
              <a:t>objectives</a:t>
            </a:r>
            <a:r>
              <a:rPr lang="en-US" sz="3200">
                <a:latin typeface="Times New Roman" pitchFamily="18" charset="0"/>
                <a:cs typeface="Times New Roman" pitchFamily="18" charset="0"/>
              </a:rPr>
              <a:t> of WPs project related to </a:t>
            </a:r>
            <a:r>
              <a:rPr lang="en-US" sz="3200" b="1">
                <a:latin typeface="Times New Roman" pitchFamily="18" charset="0"/>
                <a:cs typeface="Times New Roman" pitchFamily="18" charset="0"/>
              </a:rPr>
              <a:t>WHEAT</a:t>
            </a:r>
            <a:r>
              <a:rPr lang="en-US" sz="3200">
                <a:latin typeface="Times New Roman" pitchFamily="18" charset="0"/>
                <a:cs typeface="Times New Roman" pitchFamily="18" charset="0"/>
              </a:rPr>
              <a:t> are:</a:t>
            </a:r>
            <a:br>
              <a:rPr lang="en-US" sz="3200">
                <a:latin typeface="Times New Roman" pitchFamily="18" charset="0"/>
                <a:cs typeface="Times New Roman" pitchFamily="18" charset="0"/>
              </a:rPr>
            </a:br>
            <a:endParaRPr lang="en-US" sz="3200"/>
          </a:p>
        </p:txBody>
      </p:sp>
      <p:sp>
        <p:nvSpPr>
          <p:cNvPr id="3" name="Content Placeholder 2"/>
          <p:cNvSpPr>
            <a:spLocks noGrp="1"/>
          </p:cNvSpPr>
          <p:nvPr>
            <p:ph idx="1"/>
          </p:nvPr>
        </p:nvSpPr>
        <p:spPr>
          <a:xfrm>
            <a:off x="533400" y="1219200"/>
            <a:ext cx="8229600" cy="4525963"/>
          </a:xfrm>
        </p:spPr>
        <p:txBody>
          <a:bodyPr rtlCol="0">
            <a:normAutofit/>
          </a:bodyPr>
          <a:lstStyle/>
          <a:p>
            <a:pPr algn="just" fontAlgn="auto">
              <a:spcAft>
                <a:spcPts val="0"/>
              </a:spcAft>
              <a:buFont typeface="Arial" pitchFamily="34" charset="0"/>
              <a:buNone/>
              <a:defRPr/>
            </a:pPr>
            <a:r>
              <a:rPr lang="en-US" sz="2000" b="1" dirty="0">
                <a:latin typeface="Times New Roman" panose="02020603050405020304" pitchFamily="18" charset="0"/>
                <a:cs typeface="Times New Roman" panose="02020603050405020304" pitchFamily="18" charset="0"/>
              </a:rPr>
              <a:t>WP2: Wheat</a:t>
            </a:r>
            <a:endParaRPr lang="en-US" sz="2000" dirty="0">
              <a:latin typeface="Times New Roman" panose="02020603050405020304" pitchFamily="18" charset="0"/>
              <a:cs typeface="Times New Roman" panose="02020603050405020304" pitchFamily="18" charset="0"/>
            </a:endParaRPr>
          </a:p>
          <a:p>
            <a:pPr fontAlgn="auto">
              <a:spcAft>
                <a:spcPts val="0"/>
              </a:spcAft>
              <a:buFont typeface="Arial" pitchFamily="34" charset="0"/>
              <a:buChar char="•"/>
              <a:defRPr/>
            </a:pPr>
            <a:r>
              <a:rPr lang="en-US" sz="2000" dirty="0">
                <a:latin typeface="Times New Roman" panose="02020603050405020304" pitchFamily="18" charset="0"/>
                <a:cs typeface="Times New Roman" panose="02020603050405020304" pitchFamily="18" charset="0"/>
              </a:rPr>
              <a:t>Perform a detailed phenotypic analysis of the wheat core collections screening for traits suited to organic production systems.</a:t>
            </a:r>
          </a:p>
          <a:p>
            <a:pPr fontAlgn="auto">
              <a:spcAft>
                <a:spcPts val="0"/>
              </a:spcAft>
              <a:buFont typeface="Arial" pitchFamily="34" charset="0"/>
              <a:buChar char="•"/>
              <a:defRPr/>
            </a:pPr>
            <a:r>
              <a:rPr lang="en-US" sz="2000" dirty="0">
                <a:latin typeface="Times New Roman" panose="02020603050405020304" pitchFamily="18" charset="0"/>
                <a:cs typeface="Times New Roman" panose="02020603050405020304" pitchFamily="18" charset="0"/>
              </a:rPr>
              <a:t>Produce superior elite breeding line(s) with resistance to pests and diseases particularly prevalent in organic production systems e.g. seed borne diseases and to sustain grain quality.</a:t>
            </a:r>
          </a:p>
          <a:p>
            <a:pPr fontAlgn="auto">
              <a:spcAft>
                <a:spcPts val="0"/>
              </a:spcAft>
              <a:buFont typeface="Arial" pitchFamily="34" charset="0"/>
              <a:buChar char="•"/>
              <a:defRPr/>
            </a:pPr>
            <a:r>
              <a:rPr lang="en-US" sz="2000" dirty="0">
                <a:latin typeface="Times New Roman" panose="02020603050405020304" pitchFamily="18" charset="0"/>
                <a:cs typeface="Times New Roman" panose="02020603050405020304" pitchFamily="18" charset="0"/>
              </a:rPr>
              <a:t>Screen wheat germplasm with improved mycorrhizal associations.</a:t>
            </a:r>
          </a:p>
          <a:p>
            <a:pPr fontAlgn="auto">
              <a:spcAft>
                <a:spcPts val="0"/>
              </a:spcAft>
              <a:buFont typeface="Arial" pitchFamily="34" charset="0"/>
              <a:buChar char="•"/>
              <a:defRPr/>
            </a:pPr>
            <a:r>
              <a:rPr lang="en-US" sz="2000" dirty="0">
                <a:latin typeface="Times New Roman" panose="02020603050405020304" pitchFamily="18" charset="0"/>
                <a:cs typeface="Times New Roman" panose="02020603050405020304" pitchFamily="18" charset="0"/>
              </a:rPr>
              <a:t>Production of new wheat cultivars and breeding materials suitable for organic production.</a:t>
            </a:r>
          </a:p>
          <a:p>
            <a:pPr marL="0" indent="0" fontAlgn="auto">
              <a:spcAft>
                <a:spcPts val="0"/>
              </a:spcAft>
              <a:buFont typeface="Arial" pitchFamily="34" charset="0"/>
              <a:buNone/>
              <a:defRPr/>
            </a:pPr>
            <a:r>
              <a:rPr lang="en-US" sz="2000" b="1" dirty="0">
                <a:latin typeface="Times New Roman" panose="02020603050405020304" pitchFamily="18" charset="0"/>
                <a:cs typeface="Times New Roman" panose="02020603050405020304" pitchFamily="18" charset="0"/>
              </a:rPr>
              <a:t>WP8: </a:t>
            </a:r>
            <a:r>
              <a:rPr lang="fr-FR" sz="2000" b="1" dirty="0" err="1">
                <a:latin typeface="Times New Roman" panose="02020603050405020304" pitchFamily="18" charset="0"/>
                <a:cs typeface="Times New Roman" panose="02020603050405020304" pitchFamily="18" charset="0"/>
              </a:rPr>
              <a:t>Demonstration</a:t>
            </a:r>
            <a:r>
              <a:rPr lang="fr-FR" sz="2000" b="1" dirty="0">
                <a:latin typeface="Times New Roman" panose="02020603050405020304" pitchFamily="18" charset="0"/>
                <a:cs typeface="Times New Roman" panose="02020603050405020304" pitchFamily="18" charset="0"/>
              </a:rPr>
              <a:t>, </a:t>
            </a:r>
            <a:r>
              <a:rPr lang="fr-FR" sz="2000" b="1" dirty="0" err="1">
                <a:latin typeface="Times New Roman" panose="02020603050405020304" pitchFamily="18" charset="0"/>
                <a:cs typeface="Times New Roman" panose="02020603050405020304" pitchFamily="18" charset="0"/>
              </a:rPr>
              <a:t>dissemination</a:t>
            </a:r>
            <a:r>
              <a:rPr lang="fr-FR" sz="2000" b="1" dirty="0">
                <a:latin typeface="Times New Roman" panose="02020603050405020304" pitchFamily="18" charset="0"/>
                <a:cs typeface="Times New Roman" panose="02020603050405020304" pitchFamily="18" charset="0"/>
              </a:rPr>
              <a:t>, exploitation and communication</a:t>
            </a:r>
            <a:endParaRPr lang="en-US" sz="2000" b="1" dirty="0">
              <a:latin typeface="Times New Roman" panose="02020603050405020304" pitchFamily="18" charset="0"/>
              <a:cs typeface="Times New Roman" panose="02020603050405020304" pitchFamily="18" charset="0"/>
            </a:endParaRPr>
          </a:p>
          <a:p>
            <a:pPr algn="just" fontAlgn="auto">
              <a:spcAft>
                <a:spcPts val="0"/>
              </a:spcAft>
              <a:buFont typeface="Arial" pitchFamily="34" charset="0"/>
              <a:buNone/>
              <a:defRPr/>
            </a:pPr>
            <a:r>
              <a:rPr lang="en-US" sz="2000" b="1" dirty="0">
                <a:latin typeface="Times New Roman" panose="02020603050405020304" pitchFamily="18" charset="0"/>
                <a:cs typeface="Times New Roman" panose="02020603050405020304" pitchFamily="18" charset="0"/>
              </a:rPr>
              <a:t>WP9: Project management and co-ordination</a:t>
            </a:r>
          </a:p>
          <a:p>
            <a:pPr algn="just" fontAlgn="auto">
              <a:spcAft>
                <a:spcPts val="0"/>
              </a:spcAft>
              <a:buFont typeface="Arial" pitchFamily="34" charset="0"/>
              <a:buChar char="•"/>
              <a:defRPr/>
            </a:pPr>
            <a:endParaRPr lang="en-US" sz="2000" dirty="0">
              <a:latin typeface="Times New Roman" panose="02020603050405020304" pitchFamily="18" charset="0"/>
              <a:cs typeface="Times New Roman" panose="02020603050405020304" pitchFamily="18" charset="0"/>
            </a:endParaRPr>
          </a:p>
        </p:txBody>
      </p:sp>
      <p:pic>
        <p:nvPicPr>
          <p:cNvPr id="21507" name="Picture 3"/>
          <p:cNvPicPr>
            <a:picLocks noChangeAspect="1" noChangeArrowheads="1"/>
          </p:cNvPicPr>
          <p:nvPr/>
        </p:nvPicPr>
        <p:blipFill>
          <a:blip r:embed="rId2"/>
          <a:srcRect/>
          <a:stretch>
            <a:fillRect/>
          </a:stretch>
        </p:blipFill>
        <p:spPr bwMode="auto">
          <a:xfrm>
            <a:off x="228600" y="5562600"/>
            <a:ext cx="777875" cy="1089025"/>
          </a:xfrm>
          <a:prstGeom prst="rect">
            <a:avLst/>
          </a:prstGeom>
          <a:noFill/>
          <a:ln w="9525">
            <a:noFill/>
            <a:miter lim="800000"/>
            <a:headEnd/>
            <a:tailEnd/>
          </a:ln>
        </p:spPr>
      </p:pic>
      <p:pic>
        <p:nvPicPr>
          <p:cNvPr id="21508" name="Picture 4"/>
          <p:cNvPicPr>
            <a:picLocks noChangeAspect="1" noChangeArrowheads="1"/>
          </p:cNvPicPr>
          <p:nvPr/>
        </p:nvPicPr>
        <p:blipFill>
          <a:blip r:embed="rId3"/>
          <a:srcRect/>
          <a:stretch>
            <a:fillRect/>
          </a:stretch>
        </p:blipFill>
        <p:spPr bwMode="auto">
          <a:xfrm>
            <a:off x="4191000" y="5715000"/>
            <a:ext cx="1920875" cy="650875"/>
          </a:xfrm>
          <a:prstGeom prst="rect">
            <a:avLst/>
          </a:prstGeom>
          <a:noFill/>
          <a:ln w="9525">
            <a:noFill/>
            <a:miter lim="800000"/>
            <a:headEnd/>
            <a:tailEnd/>
          </a:ln>
        </p:spPr>
      </p:pic>
      <p:pic>
        <p:nvPicPr>
          <p:cNvPr id="21509" name="Picture 5"/>
          <p:cNvPicPr>
            <a:picLocks noChangeAspect="1" noChangeArrowheads="1"/>
          </p:cNvPicPr>
          <p:nvPr/>
        </p:nvPicPr>
        <p:blipFill>
          <a:blip r:embed="rId4"/>
          <a:srcRect/>
          <a:stretch>
            <a:fillRect/>
          </a:stretch>
        </p:blipFill>
        <p:spPr bwMode="auto">
          <a:xfrm>
            <a:off x="6705600" y="5867400"/>
            <a:ext cx="1712913" cy="387350"/>
          </a:xfrm>
          <a:prstGeom prst="rect">
            <a:avLst/>
          </a:prstGeom>
          <a:noFill/>
          <a:ln w="9525">
            <a:noFill/>
            <a:miter lim="800000"/>
            <a:headEnd/>
            <a:tailEnd/>
          </a:ln>
        </p:spPr>
      </p:pic>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457200" y="990600"/>
            <a:ext cx="8229600" cy="4525963"/>
          </a:xfrm>
        </p:spPr>
        <p:txBody>
          <a:bodyPr rtlCol="0">
            <a:normAutofit fontScale="85000" lnSpcReduction="10000"/>
          </a:bodyPr>
          <a:lstStyle/>
          <a:p>
            <a:pPr fontAlgn="auto">
              <a:spcAft>
                <a:spcPts val="0"/>
              </a:spcAft>
              <a:buFont typeface="Arial" pitchFamily="34" charset="0"/>
              <a:buChar char="•"/>
              <a:defRPr/>
            </a:pPr>
            <a:r>
              <a:rPr lang="en-US" dirty="0"/>
              <a:t>We made many notes and measurements, such as:  ground cover, emergency, winterhardiness, growth habit, flag leaf emergency, flag leaf pubescence, flag leaf inclination, flag leaf length, flag leaf width, </a:t>
            </a:r>
            <a:r>
              <a:rPr lang="en-US" dirty="0" err="1"/>
              <a:t>awnedness</a:t>
            </a:r>
            <a:r>
              <a:rPr lang="en-US" dirty="0"/>
              <a:t>, glume color, glume pubescence, plant height, ear habit, ear density, spike density/m2,yield, TKW, TW, grain/seed size and shape, quality parameters, diseases tolerance. </a:t>
            </a:r>
          </a:p>
          <a:p>
            <a:pPr fontAlgn="auto">
              <a:spcAft>
                <a:spcPts val="0"/>
              </a:spcAft>
              <a:buFont typeface="Arial" pitchFamily="34" charset="0"/>
              <a:buChar char="•"/>
              <a:defRPr/>
            </a:pPr>
            <a:endParaRPr lang="en-US" dirty="0"/>
          </a:p>
          <a:p>
            <a:pPr fontAlgn="auto">
              <a:spcAft>
                <a:spcPts val="0"/>
              </a:spcAft>
              <a:buFont typeface="Arial" pitchFamily="34" charset="0"/>
              <a:buChar char="•"/>
              <a:defRPr/>
            </a:pPr>
            <a:r>
              <a:rPr lang="en-US" dirty="0"/>
              <a:t>We made, at INCDA </a:t>
            </a:r>
            <a:r>
              <a:rPr lang="en-US" dirty="0" err="1"/>
              <a:t>Fundulea</a:t>
            </a:r>
            <a:r>
              <a:rPr lang="en-US" dirty="0"/>
              <a:t>, a separate field for the screening of bunt resistance. </a:t>
            </a:r>
          </a:p>
          <a:p>
            <a:pPr fontAlgn="auto">
              <a:spcAft>
                <a:spcPts val="0"/>
              </a:spcAft>
              <a:buFont typeface="Arial" pitchFamily="34" charset="0"/>
              <a:buChar char="•"/>
              <a:defRPr/>
            </a:pPr>
            <a:endParaRPr lang="en-US" dirty="0"/>
          </a:p>
        </p:txBody>
      </p:sp>
      <p:pic>
        <p:nvPicPr>
          <p:cNvPr id="22530" name="Picture 3"/>
          <p:cNvPicPr>
            <a:picLocks noChangeAspect="1" noChangeArrowheads="1"/>
          </p:cNvPicPr>
          <p:nvPr/>
        </p:nvPicPr>
        <p:blipFill>
          <a:blip r:embed="rId2"/>
          <a:srcRect/>
          <a:stretch>
            <a:fillRect/>
          </a:stretch>
        </p:blipFill>
        <p:spPr bwMode="auto">
          <a:xfrm>
            <a:off x="228600" y="5562600"/>
            <a:ext cx="777875" cy="1089025"/>
          </a:xfrm>
          <a:prstGeom prst="rect">
            <a:avLst/>
          </a:prstGeom>
          <a:noFill/>
          <a:ln w="9525">
            <a:noFill/>
            <a:miter lim="800000"/>
            <a:headEnd/>
            <a:tailEnd/>
          </a:ln>
        </p:spPr>
      </p:pic>
      <p:pic>
        <p:nvPicPr>
          <p:cNvPr id="22531" name="Picture 4"/>
          <p:cNvPicPr>
            <a:picLocks noChangeAspect="1" noChangeArrowheads="1"/>
          </p:cNvPicPr>
          <p:nvPr/>
        </p:nvPicPr>
        <p:blipFill>
          <a:blip r:embed="rId3"/>
          <a:srcRect/>
          <a:stretch>
            <a:fillRect/>
          </a:stretch>
        </p:blipFill>
        <p:spPr bwMode="auto">
          <a:xfrm>
            <a:off x="4191000" y="5715000"/>
            <a:ext cx="1920875" cy="650875"/>
          </a:xfrm>
          <a:prstGeom prst="rect">
            <a:avLst/>
          </a:prstGeom>
          <a:noFill/>
          <a:ln w="9525">
            <a:noFill/>
            <a:miter lim="800000"/>
            <a:headEnd/>
            <a:tailEnd/>
          </a:ln>
        </p:spPr>
      </p:pic>
      <p:pic>
        <p:nvPicPr>
          <p:cNvPr id="22532" name="Picture 5"/>
          <p:cNvPicPr>
            <a:picLocks noChangeAspect="1" noChangeArrowheads="1"/>
          </p:cNvPicPr>
          <p:nvPr/>
        </p:nvPicPr>
        <p:blipFill>
          <a:blip r:embed="rId4"/>
          <a:srcRect/>
          <a:stretch>
            <a:fillRect/>
          </a:stretch>
        </p:blipFill>
        <p:spPr bwMode="auto">
          <a:xfrm>
            <a:off x="6705600" y="5867400"/>
            <a:ext cx="1712913" cy="387350"/>
          </a:xfrm>
          <a:prstGeom prst="rect">
            <a:avLst/>
          </a:prstGeom>
          <a:noFill/>
          <a:ln w="9525">
            <a:noFill/>
            <a:miter lim="800000"/>
            <a:headEnd/>
            <a:tailEnd/>
          </a:ln>
        </p:spPr>
      </p:pic>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553" name="Title 1"/>
          <p:cNvSpPr>
            <a:spLocks noGrp="1"/>
          </p:cNvSpPr>
          <p:nvPr>
            <p:ph type="title"/>
          </p:nvPr>
        </p:nvSpPr>
        <p:spPr/>
        <p:txBody>
          <a:bodyPr>
            <a:normAutofit fontScale="90000"/>
          </a:bodyPr>
          <a:lstStyle/>
          <a:p>
            <a:r>
              <a:rPr lang="en-US" sz="2400" b="1"/>
              <a:t>Wheat core collection tested in South of Europe </a:t>
            </a:r>
            <a:r>
              <a:rPr lang="en-US" sz="2400"/>
              <a:t>(Romania, Slovenia, Hungary, Serbia) </a:t>
            </a:r>
            <a:br>
              <a:rPr lang="en-US" sz="2400"/>
            </a:br>
            <a:endParaRPr lang="en-US" sz="2400"/>
          </a:p>
        </p:txBody>
      </p:sp>
      <p:pic>
        <p:nvPicPr>
          <p:cNvPr id="23554" name="Picture 3"/>
          <p:cNvPicPr>
            <a:picLocks noChangeAspect="1" noChangeArrowheads="1"/>
          </p:cNvPicPr>
          <p:nvPr/>
        </p:nvPicPr>
        <p:blipFill>
          <a:blip r:embed="rId2"/>
          <a:srcRect/>
          <a:stretch>
            <a:fillRect/>
          </a:stretch>
        </p:blipFill>
        <p:spPr bwMode="auto">
          <a:xfrm>
            <a:off x="228600" y="5562600"/>
            <a:ext cx="777875" cy="1089025"/>
          </a:xfrm>
          <a:prstGeom prst="rect">
            <a:avLst/>
          </a:prstGeom>
          <a:noFill/>
          <a:ln w="9525">
            <a:noFill/>
            <a:miter lim="800000"/>
            <a:headEnd/>
            <a:tailEnd/>
          </a:ln>
        </p:spPr>
      </p:pic>
      <p:pic>
        <p:nvPicPr>
          <p:cNvPr id="23555" name="Picture 4"/>
          <p:cNvPicPr>
            <a:picLocks noChangeAspect="1" noChangeArrowheads="1"/>
          </p:cNvPicPr>
          <p:nvPr/>
        </p:nvPicPr>
        <p:blipFill>
          <a:blip r:embed="rId3"/>
          <a:srcRect/>
          <a:stretch>
            <a:fillRect/>
          </a:stretch>
        </p:blipFill>
        <p:spPr bwMode="auto">
          <a:xfrm>
            <a:off x="4191000" y="5715000"/>
            <a:ext cx="1920875" cy="650875"/>
          </a:xfrm>
          <a:prstGeom prst="rect">
            <a:avLst/>
          </a:prstGeom>
          <a:noFill/>
          <a:ln w="9525">
            <a:noFill/>
            <a:miter lim="800000"/>
            <a:headEnd/>
            <a:tailEnd/>
          </a:ln>
        </p:spPr>
      </p:pic>
      <p:pic>
        <p:nvPicPr>
          <p:cNvPr id="23556" name="Picture 5"/>
          <p:cNvPicPr>
            <a:picLocks noChangeAspect="1" noChangeArrowheads="1"/>
          </p:cNvPicPr>
          <p:nvPr/>
        </p:nvPicPr>
        <p:blipFill>
          <a:blip r:embed="rId4"/>
          <a:srcRect/>
          <a:stretch>
            <a:fillRect/>
          </a:stretch>
        </p:blipFill>
        <p:spPr bwMode="auto">
          <a:xfrm>
            <a:off x="6705600" y="5867400"/>
            <a:ext cx="1712913" cy="387350"/>
          </a:xfrm>
          <a:prstGeom prst="rect">
            <a:avLst/>
          </a:prstGeom>
          <a:noFill/>
          <a:ln w="9525">
            <a:noFill/>
            <a:miter lim="800000"/>
            <a:headEnd/>
            <a:tailEnd/>
          </a:ln>
        </p:spPr>
      </p:pic>
      <p:graphicFrame>
        <p:nvGraphicFramePr>
          <p:cNvPr id="10" name="Table 9"/>
          <p:cNvGraphicFramePr>
            <a:graphicFrameLocks noGrp="1"/>
          </p:cNvGraphicFramePr>
          <p:nvPr/>
        </p:nvGraphicFramePr>
        <p:xfrm>
          <a:off x="838200" y="1441450"/>
          <a:ext cx="7315200" cy="3581407"/>
        </p:xfrm>
        <a:graphic>
          <a:graphicData uri="http://schemas.openxmlformats.org/drawingml/2006/table">
            <a:tbl>
              <a:tblPr/>
              <a:tblGrid>
                <a:gridCol w="688489">
                  <a:extLst>
                    <a:ext uri="{9D8B030D-6E8A-4147-A177-3AD203B41FA5}">
                      <a16:colId xmlns:a16="http://schemas.microsoft.com/office/drawing/2014/main" xmlns="" val="20000"/>
                    </a:ext>
                  </a:extLst>
                </a:gridCol>
                <a:gridCol w="1023171">
                  <a:extLst>
                    <a:ext uri="{9D8B030D-6E8A-4147-A177-3AD203B41FA5}">
                      <a16:colId xmlns:a16="http://schemas.microsoft.com/office/drawing/2014/main" xmlns="" val="20001"/>
                    </a:ext>
                  </a:extLst>
                </a:gridCol>
                <a:gridCol w="1281355">
                  <a:extLst>
                    <a:ext uri="{9D8B030D-6E8A-4147-A177-3AD203B41FA5}">
                      <a16:colId xmlns:a16="http://schemas.microsoft.com/office/drawing/2014/main" xmlns="" val="20002"/>
                    </a:ext>
                  </a:extLst>
                </a:gridCol>
                <a:gridCol w="439869">
                  <a:extLst>
                    <a:ext uri="{9D8B030D-6E8A-4147-A177-3AD203B41FA5}">
                      <a16:colId xmlns:a16="http://schemas.microsoft.com/office/drawing/2014/main" xmlns="" val="20003"/>
                    </a:ext>
                  </a:extLst>
                </a:gridCol>
                <a:gridCol w="1281355">
                  <a:extLst>
                    <a:ext uri="{9D8B030D-6E8A-4147-A177-3AD203B41FA5}">
                      <a16:colId xmlns:a16="http://schemas.microsoft.com/office/drawing/2014/main" xmlns="" val="20004"/>
                    </a:ext>
                  </a:extLst>
                </a:gridCol>
                <a:gridCol w="1281355">
                  <a:extLst>
                    <a:ext uri="{9D8B030D-6E8A-4147-A177-3AD203B41FA5}">
                      <a16:colId xmlns:a16="http://schemas.microsoft.com/office/drawing/2014/main" xmlns="" val="20005"/>
                    </a:ext>
                  </a:extLst>
                </a:gridCol>
                <a:gridCol w="1319606">
                  <a:extLst>
                    <a:ext uri="{9D8B030D-6E8A-4147-A177-3AD203B41FA5}">
                      <a16:colId xmlns:a16="http://schemas.microsoft.com/office/drawing/2014/main" xmlns="" val="20006"/>
                    </a:ext>
                  </a:extLst>
                </a:gridCol>
              </a:tblGrid>
              <a:tr h="162980">
                <a:tc>
                  <a:txBody>
                    <a:bodyPr/>
                    <a:lstStyle/>
                    <a:p>
                      <a:pPr algn="l" fontAlgn="t"/>
                      <a:r>
                        <a:rPr lang="en-US" sz="1000" b="0" i="0" u="none" strike="noStrike" dirty="0" err="1">
                          <a:solidFill>
                            <a:srgbClr val="000000"/>
                          </a:solidFill>
                          <a:latin typeface="Calibri"/>
                        </a:rPr>
                        <a:t>Crt</a:t>
                      </a:r>
                      <a:r>
                        <a:rPr lang="en-US" sz="1000" b="0" i="0" u="none" strike="noStrike" dirty="0">
                          <a:solidFill>
                            <a:srgbClr val="000000"/>
                          </a:solidFill>
                          <a:latin typeface="Calibri"/>
                        </a:rPr>
                        <a:t>. No.2021</a:t>
                      </a:r>
                    </a:p>
                  </a:txBody>
                  <a:tcPr marL="3984" marR="3984" marT="3984" marB="0">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00"/>
                    </a:solidFill>
                  </a:tcPr>
                </a:tc>
                <a:tc>
                  <a:txBody>
                    <a:bodyPr/>
                    <a:lstStyle/>
                    <a:p>
                      <a:pPr algn="l" fontAlgn="t"/>
                      <a:r>
                        <a:rPr lang="en-US" sz="1000" b="0" i="0" u="none" strike="noStrike" dirty="0">
                          <a:solidFill>
                            <a:srgbClr val="000000"/>
                          </a:solidFill>
                          <a:latin typeface="Calibri"/>
                        </a:rPr>
                        <a:t>Name</a:t>
                      </a:r>
                    </a:p>
                  </a:txBody>
                  <a:tcPr marL="3984" marR="3984" marT="3984" marB="0">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00"/>
                    </a:solidFill>
                  </a:tcPr>
                </a:tc>
                <a:tc>
                  <a:txBody>
                    <a:bodyPr/>
                    <a:lstStyle/>
                    <a:p>
                      <a:pPr algn="l" fontAlgn="t"/>
                      <a:r>
                        <a:rPr lang="en-US" sz="1000" b="0" i="0" u="none" strike="noStrike">
                          <a:solidFill>
                            <a:srgbClr val="000000"/>
                          </a:solidFill>
                          <a:latin typeface="Calibri"/>
                        </a:rPr>
                        <a:t>Prov</a:t>
                      </a:r>
                    </a:p>
                  </a:txBody>
                  <a:tcPr marL="3984" marR="3984" marT="3984" marB="0">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00"/>
                    </a:solidFill>
                  </a:tcPr>
                </a:tc>
                <a:tc>
                  <a:txBody>
                    <a:bodyPr/>
                    <a:lstStyle/>
                    <a:p>
                      <a:pPr algn="l" fontAlgn="t"/>
                      <a:r>
                        <a:rPr lang="en-US" sz="1000" b="0" i="0" u="none" strike="noStrike">
                          <a:solidFill>
                            <a:srgbClr val="000000"/>
                          </a:solidFill>
                          <a:latin typeface="Calibri"/>
                        </a:rPr>
                        <a:t> </a:t>
                      </a:r>
                    </a:p>
                  </a:txBody>
                  <a:tcPr marL="3984" marR="3984" marT="3984" marB="0">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a:noFill/>
                    </a:lnT>
                    <a:lnB>
                      <a:noFill/>
                    </a:lnB>
                    <a:solidFill>
                      <a:srgbClr val="FFFF00"/>
                    </a:solidFill>
                  </a:tcPr>
                </a:tc>
                <a:tc>
                  <a:txBody>
                    <a:bodyPr/>
                    <a:lstStyle/>
                    <a:p>
                      <a:pPr algn="l" fontAlgn="t"/>
                      <a:r>
                        <a:rPr lang="en-US" sz="1000" b="0" i="0" u="none" strike="noStrike" dirty="0" err="1">
                          <a:solidFill>
                            <a:srgbClr val="000000"/>
                          </a:solidFill>
                          <a:latin typeface="+mn-lt"/>
                        </a:rPr>
                        <a:t>Crt</a:t>
                      </a:r>
                      <a:r>
                        <a:rPr lang="en-US" sz="1000" b="0" i="0" u="none" strike="noStrike" dirty="0">
                          <a:solidFill>
                            <a:srgbClr val="000000"/>
                          </a:solidFill>
                          <a:latin typeface="+mn-lt"/>
                        </a:rPr>
                        <a:t>. No.2021</a:t>
                      </a:r>
                      <a:endParaRPr lang="en-US" sz="1000" b="0" i="0" u="none" strike="noStrike" dirty="0">
                        <a:solidFill>
                          <a:srgbClr val="000000"/>
                        </a:solidFill>
                        <a:latin typeface="Calibri"/>
                      </a:endParaRPr>
                    </a:p>
                  </a:txBody>
                  <a:tcPr marL="3984" marR="3984" marT="3984" marB="0">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00"/>
                    </a:solidFill>
                  </a:tcPr>
                </a:tc>
                <a:tc>
                  <a:txBody>
                    <a:bodyPr/>
                    <a:lstStyle/>
                    <a:p>
                      <a:pPr algn="l" fontAlgn="t"/>
                      <a:r>
                        <a:rPr lang="en-US" sz="1000" b="0" i="0" u="none" strike="noStrike" dirty="0">
                          <a:solidFill>
                            <a:srgbClr val="000000"/>
                          </a:solidFill>
                          <a:latin typeface="Calibri"/>
                        </a:rPr>
                        <a:t>Name</a:t>
                      </a:r>
                    </a:p>
                  </a:txBody>
                  <a:tcPr marL="3984" marR="3984" marT="3984" marB="0">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00"/>
                    </a:solidFill>
                  </a:tcPr>
                </a:tc>
                <a:tc>
                  <a:txBody>
                    <a:bodyPr/>
                    <a:lstStyle/>
                    <a:p>
                      <a:pPr algn="l" fontAlgn="t"/>
                      <a:r>
                        <a:rPr lang="en-US" sz="1000" b="0" i="0" u="none" strike="noStrike">
                          <a:solidFill>
                            <a:srgbClr val="000000"/>
                          </a:solidFill>
                          <a:latin typeface="Calibri"/>
                        </a:rPr>
                        <a:t>Prov</a:t>
                      </a:r>
                    </a:p>
                  </a:txBody>
                  <a:tcPr marL="3984" marR="3984" marT="3984" marB="0">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00"/>
                    </a:solidFill>
                  </a:tcPr>
                </a:tc>
                <a:extLst>
                  <a:ext uri="{0D108BD9-81ED-4DB2-BD59-A6C34878D82A}">
                    <a16:rowId xmlns:a16="http://schemas.microsoft.com/office/drawing/2014/main" xmlns="" val="10000"/>
                  </a:ext>
                </a:extLst>
              </a:tr>
              <a:tr h="162980">
                <a:tc>
                  <a:txBody>
                    <a:bodyPr/>
                    <a:lstStyle/>
                    <a:p>
                      <a:pPr algn="l" fontAlgn="t"/>
                      <a:r>
                        <a:rPr lang="en-US" sz="1000" b="0" i="0" u="none" strike="noStrike">
                          <a:solidFill>
                            <a:srgbClr val="000000"/>
                          </a:solidFill>
                          <a:latin typeface="Calibri"/>
                        </a:rPr>
                        <a:t>ECO 1</a:t>
                      </a:r>
                    </a:p>
                  </a:txBody>
                  <a:tcPr marL="3984" marR="3984" marT="3984" marB="0">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t"/>
                      <a:r>
                        <a:rPr lang="en-US" sz="1000" b="0" i="0" u="none" strike="noStrike">
                          <a:solidFill>
                            <a:srgbClr val="000000"/>
                          </a:solidFill>
                          <a:latin typeface="Calibri"/>
                        </a:rPr>
                        <a:t>A15</a:t>
                      </a:r>
                    </a:p>
                  </a:txBody>
                  <a:tcPr marL="3984" marR="3984" marT="3984" marB="0">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t"/>
                      <a:r>
                        <a:rPr lang="en-US" sz="1000" b="0" i="0" u="none" strike="noStrike">
                          <a:solidFill>
                            <a:srgbClr val="000000"/>
                          </a:solidFill>
                          <a:latin typeface="Calibri"/>
                        </a:rPr>
                        <a:t>INCDA FUNDULEA</a:t>
                      </a:r>
                    </a:p>
                  </a:txBody>
                  <a:tcPr marL="3984" marR="3984" marT="3984" marB="0">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t"/>
                      <a:endParaRPr lang="en-US" sz="1000" b="0" i="0" u="none" strike="noStrike">
                        <a:solidFill>
                          <a:srgbClr val="000000"/>
                        </a:solidFill>
                        <a:latin typeface="Calibri"/>
                      </a:endParaRPr>
                    </a:p>
                  </a:txBody>
                  <a:tcPr marL="3984" marR="3984" marT="3984" marB="0">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a:noFill/>
                    </a:lnT>
                    <a:lnB>
                      <a:noFill/>
                    </a:lnB>
                  </a:tcPr>
                </a:tc>
                <a:tc>
                  <a:txBody>
                    <a:bodyPr/>
                    <a:lstStyle/>
                    <a:p>
                      <a:pPr algn="l" fontAlgn="t"/>
                      <a:r>
                        <a:rPr lang="en-US" sz="1000" b="0" i="0" u="none" strike="noStrike">
                          <a:solidFill>
                            <a:srgbClr val="000000"/>
                          </a:solidFill>
                          <a:latin typeface="Calibri"/>
                        </a:rPr>
                        <a:t>ECO 21</a:t>
                      </a:r>
                    </a:p>
                  </a:txBody>
                  <a:tcPr marL="3984" marR="3984" marT="3984" marB="0">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t"/>
                      <a:r>
                        <a:rPr lang="en-US" sz="1000" b="0" i="0" u="none" strike="noStrike">
                          <a:solidFill>
                            <a:srgbClr val="000000"/>
                          </a:solidFill>
                          <a:latin typeface="Calibri"/>
                        </a:rPr>
                        <a:t>Mv KEPE</a:t>
                      </a:r>
                    </a:p>
                  </a:txBody>
                  <a:tcPr marL="3984" marR="3984" marT="3984" marB="0">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t"/>
                      <a:r>
                        <a:rPr lang="en-US" sz="1000" b="0" i="0" u="none" strike="noStrike">
                          <a:solidFill>
                            <a:srgbClr val="000000"/>
                          </a:solidFill>
                          <a:latin typeface="Calibri"/>
                        </a:rPr>
                        <a:t>MTA-ATK Martonvasar</a:t>
                      </a:r>
                    </a:p>
                  </a:txBody>
                  <a:tcPr marL="3984" marR="3984" marT="3984" marB="0">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extLst>
                  <a:ext uri="{0D108BD9-81ED-4DB2-BD59-A6C34878D82A}">
                    <a16:rowId xmlns:a16="http://schemas.microsoft.com/office/drawing/2014/main" xmlns="" val="10001"/>
                  </a:ext>
                </a:extLst>
              </a:tr>
              <a:tr h="162980">
                <a:tc>
                  <a:txBody>
                    <a:bodyPr/>
                    <a:lstStyle/>
                    <a:p>
                      <a:pPr algn="l" fontAlgn="t"/>
                      <a:r>
                        <a:rPr lang="en-US" sz="1000" b="0" i="0" u="none" strike="noStrike">
                          <a:solidFill>
                            <a:srgbClr val="000000"/>
                          </a:solidFill>
                          <a:latin typeface="Calibri"/>
                        </a:rPr>
                        <a:t>ECO 2</a:t>
                      </a:r>
                    </a:p>
                  </a:txBody>
                  <a:tcPr marL="3984" marR="3984" marT="3984" marB="0">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t"/>
                      <a:r>
                        <a:rPr lang="en-US" sz="1000" b="0" i="0" u="none" strike="noStrike">
                          <a:solidFill>
                            <a:srgbClr val="000000"/>
                          </a:solidFill>
                          <a:latin typeface="Calibri"/>
                        </a:rPr>
                        <a:t>GLOSA</a:t>
                      </a:r>
                    </a:p>
                  </a:txBody>
                  <a:tcPr marL="3984" marR="3984" marT="3984" marB="0">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t"/>
                      <a:r>
                        <a:rPr lang="en-US" sz="1000" b="0" i="0" u="none" strike="noStrike">
                          <a:solidFill>
                            <a:srgbClr val="000000"/>
                          </a:solidFill>
                          <a:latin typeface="Calibri"/>
                        </a:rPr>
                        <a:t>INCDA FUNDULEA</a:t>
                      </a:r>
                    </a:p>
                  </a:txBody>
                  <a:tcPr marL="3984" marR="3984" marT="3984" marB="0">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t"/>
                      <a:endParaRPr lang="en-US" sz="1000" b="0" i="0" u="none" strike="noStrike">
                        <a:solidFill>
                          <a:srgbClr val="000000"/>
                        </a:solidFill>
                        <a:latin typeface="Calibri"/>
                      </a:endParaRPr>
                    </a:p>
                  </a:txBody>
                  <a:tcPr marL="3984" marR="3984" marT="3984" marB="0">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a:noFill/>
                    </a:lnT>
                    <a:lnB>
                      <a:noFill/>
                    </a:lnB>
                  </a:tcPr>
                </a:tc>
                <a:tc>
                  <a:txBody>
                    <a:bodyPr/>
                    <a:lstStyle/>
                    <a:p>
                      <a:pPr algn="l" fontAlgn="t"/>
                      <a:r>
                        <a:rPr lang="en-US" sz="1000" b="0" i="0" u="none" strike="noStrike">
                          <a:solidFill>
                            <a:srgbClr val="000000"/>
                          </a:solidFill>
                          <a:latin typeface="Calibri"/>
                        </a:rPr>
                        <a:t>ECO 22</a:t>
                      </a:r>
                    </a:p>
                  </a:txBody>
                  <a:tcPr marL="3984" marR="3984" marT="3984" marB="0">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t"/>
                      <a:r>
                        <a:rPr lang="en-US" sz="1000" b="0" i="0" u="none" strike="noStrike">
                          <a:solidFill>
                            <a:srgbClr val="000000"/>
                          </a:solidFill>
                          <a:latin typeface="Calibri"/>
                        </a:rPr>
                        <a:t>Mv KOLO</a:t>
                      </a:r>
                    </a:p>
                  </a:txBody>
                  <a:tcPr marL="3984" marR="3984" marT="3984" marB="0">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t"/>
                      <a:r>
                        <a:rPr lang="en-US" sz="1000" b="0" i="0" u="none" strike="noStrike">
                          <a:solidFill>
                            <a:srgbClr val="000000"/>
                          </a:solidFill>
                          <a:latin typeface="Calibri"/>
                        </a:rPr>
                        <a:t>MTA-ATK Martonvasar</a:t>
                      </a:r>
                    </a:p>
                  </a:txBody>
                  <a:tcPr marL="3984" marR="3984" marT="3984" marB="0">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extLst>
                  <a:ext uri="{0D108BD9-81ED-4DB2-BD59-A6C34878D82A}">
                    <a16:rowId xmlns:a16="http://schemas.microsoft.com/office/drawing/2014/main" xmlns="" val="10002"/>
                  </a:ext>
                </a:extLst>
              </a:tr>
              <a:tr h="162980">
                <a:tc>
                  <a:txBody>
                    <a:bodyPr/>
                    <a:lstStyle/>
                    <a:p>
                      <a:pPr algn="l" fontAlgn="t"/>
                      <a:r>
                        <a:rPr lang="en-US" sz="1000" b="0" i="0" u="none" strike="noStrike">
                          <a:solidFill>
                            <a:srgbClr val="000000"/>
                          </a:solidFill>
                          <a:latin typeface="Calibri"/>
                        </a:rPr>
                        <a:t>ECO 3</a:t>
                      </a:r>
                    </a:p>
                  </a:txBody>
                  <a:tcPr marL="3984" marR="3984" marT="3984" marB="0">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t"/>
                      <a:r>
                        <a:rPr lang="en-US" sz="1000" b="0" i="0" u="none" strike="noStrike">
                          <a:solidFill>
                            <a:srgbClr val="000000"/>
                          </a:solidFill>
                          <a:latin typeface="Calibri"/>
                        </a:rPr>
                        <a:t>IZVOR</a:t>
                      </a:r>
                    </a:p>
                  </a:txBody>
                  <a:tcPr marL="3984" marR="3984" marT="3984" marB="0">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t"/>
                      <a:r>
                        <a:rPr lang="en-US" sz="1000" b="0" i="0" u="none" strike="noStrike">
                          <a:solidFill>
                            <a:srgbClr val="000000"/>
                          </a:solidFill>
                          <a:latin typeface="Calibri"/>
                        </a:rPr>
                        <a:t>INCDA FUNDULEA</a:t>
                      </a:r>
                    </a:p>
                  </a:txBody>
                  <a:tcPr marL="3984" marR="3984" marT="3984" marB="0">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t"/>
                      <a:endParaRPr lang="en-US" sz="1000" b="0" i="0" u="none" strike="noStrike">
                        <a:solidFill>
                          <a:srgbClr val="000000"/>
                        </a:solidFill>
                        <a:latin typeface="Calibri"/>
                      </a:endParaRPr>
                    </a:p>
                  </a:txBody>
                  <a:tcPr marL="3984" marR="3984" marT="3984" marB="0">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a:noFill/>
                    </a:lnT>
                    <a:lnB>
                      <a:noFill/>
                    </a:lnB>
                  </a:tcPr>
                </a:tc>
                <a:tc>
                  <a:txBody>
                    <a:bodyPr/>
                    <a:lstStyle/>
                    <a:p>
                      <a:pPr algn="l" fontAlgn="t"/>
                      <a:r>
                        <a:rPr lang="en-US" sz="1000" b="0" i="0" u="none" strike="noStrike">
                          <a:solidFill>
                            <a:srgbClr val="000000"/>
                          </a:solidFill>
                          <a:latin typeface="Calibri"/>
                        </a:rPr>
                        <a:t>ECO 23</a:t>
                      </a:r>
                    </a:p>
                  </a:txBody>
                  <a:tcPr marL="3984" marR="3984" marT="3984" marB="0">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t"/>
                      <a:r>
                        <a:rPr lang="en-US" sz="1000" b="0" i="0" u="none" strike="noStrike">
                          <a:solidFill>
                            <a:srgbClr val="000000"/>
                          </a:solidFill>
                          <a:latin typeface="Calibri"/>
                        </a:rPr>
                        <a:t>Mv KOLOMPOS</a:t>
                      </a:r>
                    </a:p>
                  </a:txBody>
                  <a:tcPr marL="3984" marR="3984" marT="3984" marB="0">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t"/>
                      <a:r>
                        <a:rPr lang="en-US" sz="1000" b="0" i="0" u="none" strike="noStrike">
                          <a:solidFill>
                            <a:srgbClr val="000000"/>
                          </a:solidFill>
                          <a:latin typeface="Calibri"/>
                        </a:rPr>
                        <a:t>MTA-ATK Martonvasar</a:t>
                      </a:r>
                    </a:p>
                  </a:txBody>
                  <a:tcPr marL="3984" marR="3984" marT="3984" marB="0">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extLst>
                  <a:ext uri="{0D108BD9-81ED-4DB2-BD59-A6C34878D82A}">
                    <a16:rowId xmlns:a16="http://schemas.microsoft.com/office/drawing/2014/main" xmlns="" val="10003"/>
                  </a:ext>
                </a:extLst>
              </a:tr>
              <a:tr h="162980">
                <a:tc>
                  <a:txBody>
                    <a:bodyPr/>
                    <a:lstStyle/>
                    <a:p>
                      <a:pPr algn="l" fontAlgn="t"/>
                      <a:r>
                        <a:rPr lang="en-US" sz="1000" b="0" i="0" u="none" strike="noStrike">
                          <a:solidFill>
                            <a:srgbClr val="000000"/>
                          </a:solidFill>
                          <a:latin typeface="Calibri"/>
                        </a:rPr>
                        <a:t>ECO 4</a:t>
                      </a:r>
                    </a:p>
                  </a:txBody>
                  <a:tcPr marL="3984" marR="3984" marT="3984" marB="0">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t"/>
                      <a:r>
                        <a:rPr lang="en-US" sz="1000" b="0" i="0" u="none" strike="noStrike">
                          <a:solidFill>
                            <a:srgbClr val="000000"/>
                          </a:solidFill>
                          <a:latin typeface="Calibri"/>
                        </a:rPr>
                        <a:t>LITERA</a:t>
                      </a:r>
                    </a:p>
                  </a:txBody>
                  <a:tcPr marL="3984" marR="3984" marT="3984" marB="0">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t"/>
                      <a:r>
                        <a:rPr lang="en-US" sz="1000" b="0" i="0" u="none" strike="noStrike">
                          <a:solidFill>
                            <a:srgbClr val="000000"/>
                          </a:solidFill>
                          <a:latin typeface="Calibri"/>
                        </a:rPr>
                        <a:t>INCDA FUNDULEA</a:t>
                      </a:r>
                    </a:p>
                  </a:txBody>
                  <a:tcPr marL="3984" marR="3984" marT="3984" marB="0">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t"/>
                      <a:endParaRPr lang="en-US" sz="1000" b="0" i="0" u="none" strike="noStrike">
                        <a:solidFill>
                          <a:srgbClr val="000000"/>
                        </a:solidFill>
                        <a:latin typeface="Calibri"/>
                      </a:endParaRPr>
                    </a:p>
                  </a:txBody>
                  <a:tcPr marL="3984" marR="3984" marT="3984" marB="0">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a:noFill/>
                    </a:lnT>
                    <a:lnB>
                      <a:noFill/>
                    </a:lnB>
                  </a:tcPr>
                </a:tc>
                <a:tc>
                  <a:txBody>
                    <a:bodyPr/>
                    <a:lstStyle/>
                    <a:p>
                      <a:pPr algn="l" fontAlgn="t"/>
                      <a:r>
                        <a:rPr lang="en-US" sz="1000" b="0" i="0" u="none" strike="noStrike">
                          <a:solidFill>
                            <a:srgbClr val="000000"/>
                          </a:solidFill>
                          <a:latin typeface="Calibri"/>
                        </a:rPr>
                        <a:t>ECO 24</a:t>
                      </a:r>
                    </a:p>
                  </a:txBody>
                  <a:tcPr marL="3984" marR="3984" marT="3984" marB="0">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t"/>
                      <a:r>
                        <a:rPr lang="en-US" sz="1000" b="0" i="0" u="none" strike="noStrike">
                          <a:solidFill>
                            <a:srgbClr val="000000"/>
                          </a:solidFill>
                          <a:latin typeface="Calibri"/>
                        </a:rPr>
                        <a:t>Mv LUCILLA</a:t>
                      </a:r>
                    </a:p>
                  </a:txBody>
                  <a:tcPr marL="3984" marR="3984" marT="3984" marB="0">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t"/>
                      <a:r>
                        <a:rPr lang="en-US" sz="1000" b="0" i="0" u="none" strike="noStrike">
                          <a:solidFill>
                            <a:srgbClr val="000000"/>
                          </a:solidFill>
                          <a:latin typeface="Calibri"/>
                        </a:rPr>
                        <a:t>MTA-ATK Martonvasar</a:t>
                      </a:r>
                    </a:p>
                  </a:txBody>
                  <a:tcPr marL="3984" marR="3984" marT="3984" marB="0">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extLst>
                  <a:ext uri="{0D108BD9-81ED-4DB2-BD59-A6C34878D82A}">
                    <a16:rowId xmlns:a16="http://schemas.microsoft.com/office/drawing/2014/main" xmlns="" val="10004"/>
                  </a:ext>
                </a:extLst>
              </a:tr>
              <a:tr h="162980">
                <a:tc>
                  <a:txBody>
                    <a:bodyPr/>
                    <a:lstStyle/>
                    <a:p>
                      <a:pPr algn="l" fontAlgn="t"/>
                      <a:r>
                        <a:rPr lang="en-US" sz="1000" b="0" i="0" u="none" strike="noStrike">
                          <a:solidFill>
                            <a:srgbClr val="000000"/>
                          </a:solidFill>
                          <a:latin typeface="Calibri"/>
                        </a:rPr>
                        <a:t>ECO 5</a:t>
                      </a:r>
                    </a:p>
                  </a:txBody>
                  <a:tcPr marL="3984" marR="3984" marT="3984" marB="0">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t"/>
                      <a:r>
                        <a:rPr lang="en-US" sz="1000" b="0" i="0" u="none" strike="noStrike">
                          <a:solidFill>
                            <a:srgbClr val="000000"/>
                          </a:solidFill>
                          <a:latin typeface="Calibri"/>
                        </a:rPr>
                        <a:t>FDL MIRANDA</a:t>
                      </a:r>
                    </a:p>
                  </a:txBody>
                  <a:tcPr marL="3984" marR="3984" marT="3984" marB="0">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t"/>
                      <a:r>
                        <a:rPr lang="en-US" sz="1000" b="0" i="0" u="none" strike="noStrike">
                          <a:solidFill>
                            <a:srgbClr val="000000"/>
                          </a:solidFill>
                          <a:latin typeface="Calibri"/>
                        </a:rPr>
                        <a:t>INCDA FUNDULEA</a:t>
                      </a:r>
                    </a:p>
                  </a:txBody>
                  <a:tcPr marL="3984" marR="3984" marT="3984" marB="0">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t"/>
                      <a:endParaRPr lang="en-US" sz="1000" b="0" i="0" u="none" strike="noStrike">
                        <a:solidFill>
                          <a:srgbClr val="000000"/>
                        </a:solidFill>
                        <a:latin typeface="Calibri"/>
                      </a:endParaRPr>
                    </a:p>
                  </a:txBody>
                  <a:tcPr marL="3984" marR="3984" marT="3984" marB="0">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a:noFill/>
                    </a:lnT>
                    <a:lnB>
                      <a:noFill/>
                    </a:lnB>
                  </a:tcPr>
                </a:tc>
                <a:tc>
                  <a:txBody>
                    <a:bodyPr/>
                    <a:lstStyle/>
                    <a:p>
                      <a:pPr algn="l" fontAlgn="t"/>
                      <a:r>
                        <a:rPr lang="en-US" sz="1000" b="0" i="0" u="none" strike="noStrike">
                          <a:solidFill>
                            <a:srgbClr val="000000"/>
                          </a:solidFill>
                          <a:latin typeface="Calibri"/>
                        </a:rPr>
                        <a:t>ECO 25</a:t>
                      </a:r>
                    </a:p>
                  </a:txBody>
                  <a:tcPr marL="3984" marR="3984" marT="3984" marB="0">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t"/>
                      <a:r>
                        <a:rPr lang="en-US" sz="1000" b="0" i="0" u="none" strike="noStrike">
                          <a:solidFill>
                            <a:srgbClr val="000000"/>
                          </a:solidFill>
                          <a:latin typeface="Calibri"/>
                        </a:rPr>
                        <a:t>Mv MAGDALÉNA</a:t>
                      </a:r>
                    </a:p>
                  </a:txBody>
                  <a:tcPr marL="3984" marR="3984" marT="3984" marB="0">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t"/>
                      <a:r>
                        <a:rPr lang="en-US" sz="1000" b="0" i="0" u="none" strike="noStrike">
                          <a:solidFill>
                            <a:srgbClr val="000000"/>
                          </a:solidFill>
                          <a:latin typeface="Calibri"/>
                        </a:rPr>
                        <a:t>MTA-ATK Martonvasar</a:t>
                      </a:r>
                    </a:p>
                  </a:txBody>
                  <a:tcPr marL="3984" marR="3984" marT="3984" marB="0">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extLst>
                  <a:ext uri="{0D108BD9-81ED-4DB2-BD59-A6C34878D82A}">
                    <a16:rowId xmlns:a16="http://schemas.microsoft.com/office/drawing/2014/main" xmlns="" val="10005"/>
                  </a:ext>
                </a:extLst>
              </a:tr>
              <a:tr h="162980">
                <a:tc>
                  <a:txBody>
                    <a:bodyPr/>
                    <a:lstStyle/>
                    <a:p>
                      <a:pPr algn="l" fontAlgn="t"/>
                      <a:r>
                        <a:rPr lang="en-US" sz="1000" b="0" i="0" u="none" strike="noStrike">
                          <a:solidFill>
                            <a:srgbClr val="000000"/>
                          </a:solidFill>
                          <a:latin typeface="Calibri"/>
                        </a:rPr>
                        <a:t>ECO 6</a:t>
                      </a:r>
                    </a:p>
                  </a:txBody>
                  <a:tcPr marL="3984" marR="3984" marT="3984" marB="0">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t"/>
                      <a:r>
                        <a:rPr lang="en-US" sz="1000" b="0" i="0" u="none" strike="noStrike">
                          <a:solidFill>
                            <a:srgbClr val="000000"/>
                          </a:solidFill>
                          <a:latin typeface="Calibri"/>
                        </a:rPr>
                        <a:t>PITAR</a:t>
                      </a:r>
                    </a:p>
                  </a:txBody>
                  <a:tcPr marL="3984" marR="3984" marT="3984" marB="0">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t"/>
                      <a:r>
                        <a:rPr lang="en-US" sz="1000" b="0" i="0" u="none" strike="noStrike">
                          <a:solidFill>
                            <a:srgbClr val="000000"/>
                          </a:solidFill>
                          <a:latin typeface="Calibri"/>
                        </a:rPr>
                        <a:t>INCDA FUNDULEA</a:t>
                      </a:r>
                    </a:p>
                  </a:txBody>
                  <a:tcPr marL="3984" marR="3984" marT="3984" marB="0">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t"/>
                      <a:endParaRPr lang="en-US" sz="1000" b="0" i="0" u="none" strike="noStrike">
                        <a:solidFill>
                          <a:srgbClr val="000000"/>
                        </a:solidFill>
                        <a:latin typeface="Calibri"/>
                      </a:endParaRPr>
                    </a:p>
                  </a:txBody>
                  <a:tcPr marL="3984" marR="3984" marT="3984" marB="0">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a:noFill/>
                    </a:lnT>
                    <a:lnB>
                      <a:noFill/>
                    </a:lnB>
                  </a:tcPr>
                </a:tc>
                <a:tc>
                  <a:txBody>
                    <a:bodyPr/>
                    <a:lstStyle/>
                    <a:p>
                      <a:pPr algn="l" fontAlgn="t"/>
                      <a:r>
                        <a:rPr lang="en-US" sz="1000" b="0" i="0" u="none" strike="noStrike">
                          <a:solidFill>
                            <a:srgbClr val="000000"/>
                          </a:solidFill>
                          <a:latin typeface="Calibri"/>
                        </a:rPr>
                        <a:t>ECO 26</a:t>
                      </a:r>
                    </a:p>
                  </a:txBody>
                  <a:tcPr marL="3984" marR="3984" marT="3984" marB="0">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t"/>
                      <a:r>
                        <a:rPr lang="en-US" sz="1000" b="0" i="0" u="none" strike="noStrike">
                          <a:solidFill>
                            <a:srgbClr val="000000"/>
                          </a:solidFill>
                          <a:latin typeface="Calibri"/>
                        </a:rPr>
                        <a:t>Mv MENROT</a:t>
                      </a:r>
                    </a:p>
                  </a:txBody>
                  <a:tcPr marL="3984" marR="3984" marT="3984" marB="0">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t"/>
                      <a:r>
                        <a:rPr lang="en-US" sz="1000" b="0" i="0" u="none" strike="noStrike">
                          <a:solidFill>
                            <a:srgbClr val="000000"/>
                          </a:solidFill>
                          <a:latin typeface="Calibri"/>
                        </a:rPr>
                        <a:t>MTA-ATK Martonvasar</a:t>
                      </a:r>
                    </a:p>
                  </a:txBody>
                  <a:tcPr marL="3984" marR="3984" marT="3984" marB="0">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extLst>
                  <a:ext uri="{0D108BD9-81ED-4DB2-BD59-A6C34878D82A}">
                    <a16:rowId xmlns:a16="http://schemas.microsoft.com/office/drawing/2014/main" xmlns="" val="10006"/>
                  </a:ext>
                </a:extLst>
              </a:tr>
              <a:tr h="162980">
                <a:tc>
                  <a:txBody>
                    <a:bodyPr/>
                    <a:lstStyle/>
                    <a:p>
                      <a:pPr algn="l" fontAlgn="t"/>
                      <a:r>
                        <a:rPr lang="en-US" sz="1000" b="0" i="0" u="none" strike="noStrike">
                          <a:solidFill>
                            <a:srgbClr val="000000"/>
                          </a:solidFill>
                          <a:latin typeface="Calibri"/>
                        </a:rPr>
                        <a:t>ECO 7</a:t>
                      </a:r>
                    </a:p>
                  </a:txBody>
                  <a:tcPr marL="3984" marR="3984" marT="3984" marB="0">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t"/>
                      <a:r>
                        <a:rPr lang="en-US" sz="1000" b="0" i="0" u="none" strike="noStrike">
                          <a:solidFill>
                            <a:srgbClr val="000000"/>
                          </a:solidFill>
                          <a:latin typeface="Calibri"/>
                        </a:rPr>
                        <a:t>SEMNAL</a:t>
                      </a:r>
                    </a:p>
                  </a:txBody>
                  <a:tcPr marL="3984" marR="3984" marT="3984" marB="0">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t"/>
                      <a:r>
                        <a:rPr lang="en-US" sz="1000" b="0" i="0" u="none" strike="noStrike">
                          <a:solidFill>
                            <a:srgbClr val="000000"/>
                          </a:solidFill>
                          <a:latin typeface="Calibri"/>
                        </a:rPr>
                        <a:t>INCDA FUNDULEA</a:t>
                      </a:r>
                    </a:p>
                  </a:txBody>
                  <a:tcPr marL="3984" marR="3984" marT="3984" marB="0">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t"/>
                      <a:endParaRPr lang="en-US" sz="1000" b="0" i="0" u="none" strike="noStrike">
                        <a:solidFill>
                          <a:srgbClr val="000000"/>
                        </a:solidFill>
                        <a:latin typeface="Calibri"/>
                      </a:endParaRPr>
                    </a:p>
                  </a:txBody>
                  <a:tcPr marL="3984" marR="3984" marT="3984" marB="0">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a:noFill/>
                    </a:lnT>
                    <a:lnB>
                      <a:noFill/>
                    </a:lnB>
                  </a:tcPr>
                </a:tc>
                <a:tc>
                  <a:txBody>
                    <a:bodyPr/>
                    <a:lstStyle/>
                    <a:p>
                      <a:pPr algn="l" fontAlgn="t"/>
                      <a:r>
                        <a:rPr lang="en-US" sz="1000" b="0" i="0" u="none" strike="noStrike">
                          <a:solidFill>
                            <a:srgbClr val="000000"/>
                          </a:solidFill>
                          <a:latin typeface="Calibri"/>
                        </a:rPr>
                        <a:t>ECO 27</a:t>
                      </a:r>
                    </a:p>
                  </a:txBody>
                  <a:tcPr marL="3984" marR="3984" marT="3984" marB="0">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t"/>
                      <a:r>
                        <a:rPr lang="en-US" sz="1000" b="0" i="0" u="none" strike="noStrike">
                          <a:solidFill>
                            <a:srgbClr val="000000"/>
                          </a:solidFill>
                          <a:latin typeface="Calibri"/>
                        </a:rPr>
                        <a:t>Mv PÁNTLIKA</a:t>
                      </a:r>
                    </a:p>
                  </a:txBody>
                  <a:tcPr marL="3984" marR="3984" marT="3984" marB="0">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t"/>
                      <a:r>
                        <a:rPr lang="en-US" sz="1000" b="0" i="0" u="none" strike="noStrike">
                          <a:solidFill>
                            <a:srgbClr val="000000"/>
                          </a:solidFill>
                          <a:latin typeface="Calibri"/>
                        </a:rPr>
                        <a:t>MTA-ATK Martonvasar</a:t>
                      </a:r>
                    </a:p>
                  </a:txBody>
                  <a:tcPr marL="3984" marR="3984" marT="3984" marB="0">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extLst>
                  <a:ext uri="{0D108BD9-81ED-4DB2-BD59-A6C34878D82A}">
                    <a16:rowId xmlns:a16="http://schemas.microsoft.com/office/drawing/2014/main" xmlns="" val="10007"/>
                  </a:ext>
                </a:extLst>
              </a:tr>
              <a:tr h="162980">
                <a:tc>
                  <a:txBody>
                    <a:bodyPr/>
                    <a:lstStyle/>
                    <a:p>
                      <a:pPr algn="l" fontAlgn="t"/>
                      <a:r>
                        <a:rPr lang="en-US" sz="1000" b="0" i="0" u="none" strike="noStrike">
                          <a:solidFill>
                            <a:srgbClr val="000000"/>
                          </a:solidFill>
                          <a:latin typeface="Calibri"/>
                        </a:rPr>
                        <a:t>ECO 8</a:t>
                      </a:r>
                    </a:p>
                  </a:txBody>
                  <a:tcPr marL="3984" marR="3984" marT="3984" marB="0">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t"/>
                      <a:r>
                        <a:rPr lang="en-US" sz="1000" b="0" i="0" u="none" strike="noStrike">
                          <a:solidFill>
                            <a:srgbClr val="000000"/>
                          </a:solidFill>
                          <a:latin typeface="Calibri"/>
                        </a:rPr>
                        <a:t>URSITA</a:t>
                      </a:r>
                    </a:p>
                  </a:txBody>
                  <a:tcPr marL="3984" marR="3984" marT="3984" marB="0">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t"/>
                      <a:r>
                        <a:rPr lang="en-US" sz="1000" b="0" i="0" u="none" strike="noStrike">
                          <a:solidFill>
                            <a:srgbClr val="000000"/>
                          </a:solidFill>
                          <a:latin typeface="Calibri"/>
                        </a:rPr>
                        <a:t>INCDA FUNDULEA</a:t>
                      </a:r>
                    </a:p>
                  </a:txBody>
                  <a:tcPr marL="3984" marR="3984" marT="3984" marB="0">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t"/>
                      <a:endParaRPr lang="en-US" sz="1000" b="0" i="0" u="none" strike="noStrike">
                        <a:solidFill>
                          <a:srgbClr val="000000"/>
                        </a:solidFill>
                        <a:latin typeface="Calibri"/>
                      </a:endParaRPr>
                    </a:p>
                  </a:txBody>
                  <a:tcPr marL="3984" marR="3984" marT="3984" marB="0">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a:noFill/>
                    </a:lnT>
                    <a:lnB>
                      <a:noFill/>
                    </a:lnB>
                  </a:tcPr>
                </a:tc>
                <a:tc>
                  <a:txBody>
                    <a:bodyPr/>
                    <a:lstStyle/>
                    <a:p>
                      <a:pPr algn="l" fontAlgn="t"/>
                      <a:r>
                        <a:rPr lang="en-US" sz="1000" b="0" i="0" u="none" strike="noStrike">
                          <a:solidFill>
                            <a:srgbClr val="000000"/>
                          </a:solidFill>
                          <a:latin typeface="Calibri"/>
                        </a:rPr>
                        <a:t>ECO 28</a:t>
                      </a:r>
                    </a:p>
                  </a:txBody>
                  <a:tcPr marL="3984" marR="3984" marT="3984" marB="0">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t"/>
                      <a:r>
                        <a:rPr lang="en-US" sz="1000" b="0" i="0" u="none" strike="noStrike">
                          <a:solidFill>
                            <a:srgbClr val="000000"/>
                          </a:solidFill>
                          <a:latin typeface="Calibri"/>
                        </a:rPr>
                        <a:t>Mv SUBA</a:t>
                      </a:r>
                    </a:p>
                  </a:txBody>
                  <a:tcPr marL="3984" marR="3984" marT="3984" marB="0">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t"/>
                      <a:r>
                        <a:rPr lang="en-US" sz="1000" b="0" i="0" u="none" strike="noStrike">
                          <a:solidFill>
                            <a:srgbClr val="000000"/>
                          </a:solidFill>
                          <a:latin typeface="Calibri"/>
                        </a:rPr>
                        <a:t>MTA-ATK Martonvasar</a:t>
                      </a:r>
                    </a:p>
                  </a:txBody>
                  <a:tcPr marL="3984" marR="3984" marT="3984" marB="0">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extLst>
                  <a:ext uri="{0D108BD9-81ED-4DB2-BD59-A6C34878D82A}">
                    <a16:rowId xmlns:a16="http://schemas.microsoft.com/office/drawing/2014/main" xmlns="" val="10008"/>
                  </a:ext>
                </a:extLst>
              </a:tr>
              <a:tr h="162980">
                <a:tc>
                  <a:txBody>
                    <a:bodyPr/>
                    <a:lstStyle/>
                    <a:p>
                      <a:pPr algn="l" fontAlgn="t"/>
                      <a:r>
                        <a:rPr lang="en-US" sz="1000" b="0" i="0" u="none" strike="noStrike">
                          <a:solidFill>
                            <a:srgbClr val="000000"/>
                          </a:solidFill>
                          <a:latin typeface="Calibri"/>
                        </a:rPr>
                        <a:t>ECO 9</a:t>
                      </a:r>
                    </a:p>
                  </a:txBody>
                  <a:tcPr marL="3984" marR="3984" marT="3984" marB="0">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t"/>
                      <a:r>
                        <a:rPr lang="en-US" sz="1000" b="0" i="0" u="none" strike="noStrike">
                          <a:solidFill>
                            <a:srgbClr val="000000"/>
                          </a:solidFill>
                          <a:latin typeface="Calibri"/>
                        </a:rPr>
                        <a:t>UNITAR</a:t>
                      </a:r>
                    </a:p>
                  </a:txBody>
                  <a:tcPr marL="3984" marR="3984" marT="3984" marB="0">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t"/>
                      <a:r>
                        <a:rPr lang="en-US" sz="1000" b="0" i="0" u="none" strike="noStrike">
                          <a:solidFill>
                            <a:srgbClr val="000000"/>
                          </a:solidFill>
                          <a:latin typeface="Calibri"/>
                        </a:rPr>
                        <a:t>INCDA FUNDULEA</a:t>
                      </a:r>
                    </a:p>
                  </a:txBody>
                  <a:tcPr marL="3984" marR="3984" marT="3984" marB="0">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t"/>
                      <a:endParaRPr lang="en-US" sz="1000" b="0" i="0" u="none" strike="noStrike">
                        <a:solidFill>
                          <a:srgbClr val="000000"/>
                        </a:solidFill>
                        <a:latin typeface="Calibri"/>
                      </a:endParaRPr>
                    </a:p>
                  </a:txBody>
                  <a:tcPr marL="3984" marR="3984" marT="3984" marB="0">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a:noFill/>
                    </a:lnT>
                    <a:lnB>
                      <a:noFill/>
                    </a:lnB>
                  </a:tcPr>
                </a:tc>
                <a:tc>
                  <a:txBody>
                    <a:bodyPr/>
                    <a:lstStyle/>
                    <a:p>
                      <a:pPr algn="l" fontAlgn="t"/>
                      <a:r>
                        <a:rPr lang="en-US" sz="1000" b="0" i="0" u="none" strike="noStrike">
                          <a:solidFill>
                            <a:srgbClr val="000000"/>
                          </a:solidFill>
                          <a:latin typeface="Calibri"/>
                        </a:rPr>
                        <a:t>ECO 29</a:t>
                      </a:r>
                    </a:p>
                  </a:txBody>
                  <a:tcPr marL="3984" marR="3984" marT="3984" marB="0">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t"/>
                      <a:r>
                        <a:rPr lang="en-US" sz="1000" b="0" i="0" u="none" strike="noStrike">
                          <a:solidFill>
                            <a:srgbClr val="000000"/>
                          </a:solidFill>
                          <a:latin typeface="Calibri"/>
                        </a:rPr>
                        <a:t>Mv TOBORZÓ</a:t>
                      </a:r>
                    </a:p>
                  </a:txBody>
                  <a:tcPr marL="3984" marR="3984" marT="3984" marB="0">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t"/>
                      <a:r>
                        <a:rPr lang="en-US" sz="1000" b="0" i="0" u="none" strike="noStrike">
                          <a:solidFill>
                            <a:srgbClr val="000000"/>
                          </a:solidFill>
                          <a:latin typeface="Calibri"/>
                        </a:rPr>
                        <a:t>MTA-ATK Martonvasar</a:t>
                      </a:r>
                    </a:p>
                  </a:txBody>
                  <a:tcPr marL="3984" marR="3984" marT="3984" marB="0">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extLst>
                  <a:ext uri="{0D108BD9-81ED-4DB2-BD59-A6C34878D82A}">
                    <a16:rowId xmlns:a16="http://schemas.microsoft.com/office/drawing/2014/main" xmlns="" val="10009"/>
                  </a:ext>
                </a:extLst>
              </a:tr>
              <a:tr h="162980">
                <a:tc>
                  <a:txBody>
                    <a:bodyPr/>
                    <a:lstStyle/>
                    <a:p>
                      <a:pPr algn="l" fontAlgn="t"/>
                      <a:r>
                        <a:rPr lang="en-US" sz="1000" b="0" i="0" u="none" strike="noStrike">
                          <a:solidFill>
                            <a:srgbClr val="000000"/>
                          </a:solidFill>
                          <a:latin typeface="Calibri"/>
                        </a:rPr>
                        <a:t>ECO 10</a:t>
                      </a:r>
                    </a:p>
                  </a:txBody>
                  <a:tcPr marL="3984" marR="3984" marT="3984" marB="0">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t"/>
                      <a:r>
                        <a:rPr lang="en-US" sz="1000" b="0" i="0" u="none" strike="noStrike">
                          <a:solidFill>
                            <a:srgbClr val="000000"/>
                          </a:solidFill>
                          <a:latin typeface="Calibri"/>
                        </a:rPr>
                        <a:t>FDLGPC1</a:t>
                      </a:r>
                    </a:p>
                  </a:txBody>
                  <a:tcPr marL="3984" marR="3984" marT="3984" marB="0">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t"/>
                      <a:r>
                        <a:rPr lang="en-US" sz="1000" b="0" i="0" u="none" strike="noStrike">
                          <a:solidFill>
                            <a:srgbClr val="000000"/>
                          </a:solidFill>
                          <a:latin typeface="Calibri"/>
                        </a:rPr>
                        <a:t>INCDA FUNDULEA</a:t>
                      </a:r>
                    </a:p>
                  </a:txBody>
                  <a:tcPr marL="3984" marR="3984" marT="3984" marB="0">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t"/>
                      <a:endParaRPr lang="en-US" sz="1000" b="0" i="0" u="none" strike="noStrike">
                        <a:solidFill>
                          <a:srgbClr val="000000"/>
                        </a:solidFill>
                        <a:latin typeface="Calibri"/>
                      </a:endParaRPr>
                    </a:p>
                  </a:txBody>
                  <a:tcPr marL="3984" marR="3984" marT="3984" marB="0">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a:noFill/>
                    </a:lnT>
                    <a:lnB>
                      <a:noFill/>
                    </a:lnB>
                  </a:tcPr>
                </a:tc>
                <a:tc>
                  <a:txBody>
                    <a:bodyPr/>
                    <a:lstStyle/>
                    <a:p>
                      <a:pPr algn="l" fontAlgn="t"/>
                      <a:r>
                        <a:rPr lang="en-US" sz="1000" b="0" i="0" u="none" strike="noStrike">
                          <a:solidFill>
                            <a:srgbClr val="000000"/>
                          </a:solidFill>
                          <a:latin typeface="Calibri"/>
                        </a:rPr>
                        <a:t>ECO 30</a:t>
                      </a:r>
                    </a:p>
                  </a:txBody>
                  <a:tcPr marL="3984" marR="3984" marT="3984" marB="0">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t"/>
                      <a:r>
                        <a:rPr lang="en-US" sz="1000" b="0" i="0" u="none" strike="noStrike">
                          <a:solidFill>
                            <a:srgbClr val="000000"/>
                          </a:solidFill>
                          <a:latin typeface="Calibri"/>
                        </a:rPr>
                        <a:t>Mv UNCIA</a:t>
                      </a:r>
                    </a:p>
                  </a:txBody>
                  <a:tcPr marL="3984" marR="3984" marT="3984" marB="0">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t"/>
                      <a:r>
                        <a:rPr lang="en-US" sz="1000" b="0" i="0" u="none" strike="noStrike">
                          <a:solidFill>
                            <a:srgbClr val="000000"/>
                          </a:solidFill>
                          <a:latin typeface="Calibri"/>
                        </a:rPr>
                        <a:t>MTA-ATK Martonvasar</a:t>
                      </a:r>
                    </a:p>
                  </a:txBody>
                  <a:tcPr marL="3984" marR="3984" marT="3984" marB="0">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extLst>
                  <a:ext uri="{0D108BD9-81ED-4DB2-BD59-A6C34878D82A}">
                    <a16:rowId xmlns:a16="http://schemas.microsoft.com/office/drawing/2014/main" xmlns="" val="10010"/>
                  </a:ext>
                </a:extLst>
              </a:tr>
              <a:tr h="321807">
                <a:tc>
                  <a:txBody>
                    <a:bodyPr/>
                    <a:lstStyle/>
                    <a:p>
                      <a:pPr algn="l" fontAlgn="t"/>
                      <a:r>
                        <a:rPr lang="en-US" sz="1000" b="0" i="0" u="none" strike="noStrike">
                          <a:solidFill>
                            <a:srgbClr val="000000"/>
                          </a:solidFill>
                          <a:latin typeface="Calibri"/>
                        </a:rPr>
                        <a:t>ECO 11</a:t>
                      </a:r>
                    </a:p>
                  </a:txBody>
                  <a:tcPr marL="3984" marR="3984" marT="3984" marB="0">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t"/>
                      <a:r>
                        <a:rPr lang="en-US" sz="1000" b="0" i="0" u="none" strike="noStrike">
                          <a:solidFill>
                            <a:srgbClr val="000000"/>
                          </a:solidFill>
                          <a:latin typeface="Calibri"/>
                        </a:rPr>
                        <a:t>ALEX</a:t>
                      </a:r>
                    </a:p>
                  </a:txBody>
                  <a:tcPr marL="3984" marR="3984" marT="3984" marB="0">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t"/>
                      <a:r>
                        <a:rPr lang="en-US" sz="1000" b="0" i="0" u="none" strike="noStrike">
                          <a:solidFill>
                            <a:srgbClr val="000000"/>
                          </a:solidFill>
                          <a:latin typeface="Calibri"/>
                        </a:rPr>
                        <a:t>INCDA FUNDULEA</a:t>
                      </a:r>
                    </a:p>
                  </a:txBody>
                  <a:tcPr marL="3984" marR="3984" marT="3984" marB="0">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t"/>
                      <a:endParaRPr lang="en-US" sz="1000" b="0" i="0" u="none" strike="noStrike">
                        <a:solidFill>
                          <a:srgbClr val="000000"/>
                        </a:solidFill>
                        <a:latin typeface="Calibri"/>
                      </a:endParaRPr>
                    </a:p>
                  </a:txBody>
                  <a:tcPr marL="3984" marR="3984" marT="3984" marB="0">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a:noFill/>
                    </a:lnT>
                    <a:lnB>
                      <a:noFill/>
                    </a:lnB>
                  </a:tcPr>
                </a:tc>
                <a:tc>
                  <a:txBody>
                    <a:bodyPr/>
                    <a:lstStyle/>
                    <a:p>
                      <a:pPr algn="l" fontAlgn="t"/>
                      <a:r>
                        <a:rPr lang="en-US" sz="1000" b="0" i="0" u="none" strike="noStrike">
                          <a:solidFill>
                            <a:srgbClr val="000000"/>
                          </a:solidFill>
                          <a:latin typeface="Calibri"/>
                        </a:rPr>
                        <a:t>ECO 31</a:t>
                      </a:r>
                    </a:p>
                  </a:txBody>
                  <a:tcPr marL="3984" marR="3984" marT="3984" marB="0">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t"/>
                      <a:r>
                        <a:rPr lang="en-US" sz="1000" b="0" i="0" u="none" strike="noStrike">
                          <a:solidFill>
                            <a:srgbClr val="000000"/>
                          </a:solidFill>
                          <a:latin typeface="Calibri"/>
                        </a:rPr>
                        <a:t>Mv KÁPLÁR (=MV05-15)</a:t>
                      </a:r>
                    </a:p>
                  </a:txBody>
                  <a:tcPr marL="3984" marR="3984" marT="3984" marB="0">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t"/>
                      <a:r>
                        <a:rPr lang="en-US" sz="1000" b="0" i="0" u="none" strike="noStrike">
                          <a:solidFill>
                            <a:srgbClr val="000000"/>
                          </a:solidFill>
                          <a:latin typeface="Calibri"/>
                        </a:rPr>
                        <a:t>MTA-ATK Martonvasar</a:t>
                      </a:r>
                    </a:p>
                  </a:txBody>
                  <a:tcPr marL="3984" marR="3984" marT="3984" marB="0">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extLst>
                  <a:ext uri="{0D108BD9-81ED-4DB2-BD59-A6C34878D82A}">
                    <a16:rowId xmlns:a16="http://schemas.microsoft.com/office/drawing/2014/main" xmlns="" val="10011"/>
                  </a:ext>
                </a:extLst>
              </a:tr>
              <a:tr h="162980">
                <a:tc>
                  <a:txBody>
                    <a:bodyPr/>
                    <a:lstStyle/>
                    <a:p>
                      <a:pPr algn="l" fontAlgn="t"/>
                      <a:r>
                        <a:rPr lang="en-US" sz="1000" b="0" i="0" u="none" strike="noStrike">
                          <a:solidFill>
                            <a:srgbClr val="000000"/>
                          </a:solidFill>
                          <a:latin typeface="Calibri"/>
                        </a:rPr>
                        <a:t>ECO 12</a:t>
                      </a:r>
                    </a:p>
                  </a:txBody>
                  <a:tcPr marL="3984" marR="3984" marT="3984" marB="0">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t"/>
                      <a:r>
                        <a:rPr lang="en-US" sz="1000" b="0" i="0" u="none" strike="noStrike">
                          <a:solidFill>
                            <a:srgbClr val="000000"/>
                          </a:solidFill>
                          <a:latin typeface="Calibri"/>
                        </a:rPr>
                        <a:t>Simnic 60</a:t>
                      </a:r>
                    </a:p>
                  </a:txBody>
                  <a:tcPr marL="3984" marR="3984" marT="3984" marB="0">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t"/>
                      <a:r>
                        <a:rPr lang="en-US" sz="1000" b="0" i="0" u="none" strike="noStrike">
                          <a:solidFill>
                            <a:srgbClr val="000000"/>
                          </a:solidFill>
                          <a:latin typeface="Calibri"/>
                        </a:rPr>
                        <a:t>INCDA FUNDULEA</a:t>
                      </a:r>
                    </a:p>
                  </a:txBody>
                  <a:tcPr marL="3984" marR="3984" marT="3984" marB="0">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t"/>
                      <a:endParaRPr lang="en-US" sz="1000" b="0" i="0" u="none" strike="noStrike">
                        <a:solidFill>
                          <a:srgbClr val="000000"/>
                        </a:solidFill>
                        <a:latin typeface="Calibri"/>
                      </a:endParaRPr>
                    </a:p>
                  </a:txBody>
                  <a:tcPr marL="3984" marR="3984" marT="3984" marB="0">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a:noFill/>
                    </a:lnT>
                    <a:lnB>
                      <a:noFill/>
                    </a:lnB>
                  </a:tcPr>
                </a:tc>
                <a:tc>
                  <a:txBody>
                    <a:bodyPr/>
                    <a:lstStyle/>
                    <a:p>
                      <a:pPr algn="l" fontAlgn="t"/>
                      <a:r>
                        <a:rPr lang="en-US" sz="1000" b="0" i="0" u="none" strike="noStrike">
                          <a:solidFill>
                            <a:srgbClr val="000000"/>
                          </a:solidFill>
                          <a:latin typeface="Calibri"/>
                        </a:rPr>
                        <a:t>ECO 32</a:t>
                      </a:r>
                    </a:p>
                  </a:txBody>
                  <a:tcPr marL="3984" marR="3984" marT="3984" marB="0">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t"/>
                      <a:r>
                        <a:rPr lang="en-US" sz="1000" b="0" i="0" u="none" strike="noStrike">
                          <a:solidFill>
                            <a:srgbClr val="000000"/>
                          </a:solidFill>
                          <a:latin typeface="Calibri"/>
                        </a:rPr>
                        <a:t>Mv-ELITE-CCP</a:t>
                      </a:r>
                    </a:p>
                  </a:txBody>
                  <a:tcPr marL="3984" marR="3984" marT="3984" marB="0">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t"/>
                      <a:r>
                        <a:rPr lang="en-US" sz="1000" b="0" i="0" u="none" strike="noStrike">
                          <a:solidFill>
                            <a:srgbClr val="000000"/>
                          </a:solidFill>
                          <a:latin typeface="Calibri"/>
                        </a:rPr>
                        <a:t>MTA-ATK Martonvasar</a:t>
                      </a:r>
                    </a:p>
                  </a:txBody>
                  <a:tcPr marL="3984" marR="3984" marT="3984" marB="0">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extLst>
                  <a:ext uri="{0D108BD9-81ED-4DB2-BD59-A6C34878D82A}">
                    <a16:rowId xmlns:a16="http://schemas.microsoft.com/office/drawing/2014/main" xmlns="" val="10012"/>
                  </a:ext>
                </a:extLst>
              </a:tr>
              <a:tr h="162980">
                <a:tc>
                  <a:txBody>
                    <a:bodyPr/>
                    <a:lstStyle/>
                    <a:p>
                      <a:pPr algn="l" fontAlgn="t"/>
                      <a:r>
                        <a:rPr lang="en-US" sz="1000" b="0" i="0" u="none" strike="noStrike">
                          <a:solidFill>
                            <a:srgbClr val="000000"/>
                          </a:solidFill>
                          <a:latin typeface="Calibri"/>
                        </a:rPr>
                        <a:t>ECO 13</a:t>
                      </a:r>
                    </a:p>
                  </a:txBody>
                  <a:tcPr marL="3984" marR="3984" marT="3984" marB="0">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t"/>
                      <a:r>
                        <a:rPr lang="en-US" sz="1000" b="0" i="0" u="none" strike="noStrike">
                          <a:solidFill>
                            <a:srgbClr val="000000"/>
                          </a:solidFill>
                          <a:latin typeface="Calibri"/>
                        </a:rPr>
                        <a:t>ADELINA</a:t>
                      </a:r>
                    </a:p>
                  </a:txBody>
                  <a:tcPr marL="3984" marR="3984" marT="3984" marB="0">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t"/>
                      <a:r>
                        <a:rPr lang="en-US" sz="1000" b="0" i="0" u="none" strike="noStrike">
                          <a:solidFill>
                            <a:srgbClr val="000000"/>
                          </a:solidFill>
                          <a:latin typeface="Calibri"/>
                        </a:rPr>
                        <a:t>INCDA FUNDULEA</a:t>
                      </a:r>
                    </a:p>
                  </a:txBody>
                  <a:tcPr marL="3984" marR="3984" marT="3984" marB="0">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t"/>
                      <a:endParaRPr lang="en-US" sz="1000" b="0" i="0" u="none" strike="noStrike">
                        <a:solidFill>
                          <a:srgbClr val="000000"/>
                        </a:solidFill>
                        <a:latin typeface="Calibri"/>
                      </a:endParaRPr>
                    </a:p>
                  </a:txBody>
                  <a:tcPr marL="3984" marR="3984" marT="3984" marB="0">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a:noFill/>
                    </a:lnT>
                    <a:lnB>
                      <a:noFill/>
                    </a:lnB>
                  </a:tcPr>
                </a:tc>
                <a:tc>
                  <a:txBody>
                    <a:bodyPr/>
                    <a:lstStyle/>
                    <a:p>
                      <a:pPr algn="l" fontAlgn="t"/>
                      <a:r>
                        <a:rPr lang="en-US" sz="1000" b="0" i="0" u="none" strike="noStrike">
                          <a:solidFill>
                            <a:srgbClr val="000000"/>
                          </a:solidFill>
                          <a:latin typeface="Calibri"/>
                        </a:rPr>
                        <a:t>ECO 33</a:t>
                      </a:r>
                    </a:p>
                  </a:txBody>
                  <a:tcPr marL="3984" marR="3984" marT="3984" marB="0">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t"/>
                      <a:r>
                        <a:rPr lang="en-US" sz="1000" b="0" i="0" u="none" strike="noStrike">
                          <a:solidFill>
                            <a:srgbClr val="000000"/>
                          </a:solidFill>
                          <a:latin typeface="Calibri"/>
                        </a:rPr>
                        <a:t>MV-MENTE</a:t>
                      </a:r>
                    </a:p>
                  </a:txBody>
                  <a:tcPr marL="3984" marR="3984" marT="3984" marB="0">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t"/>
                      <a:r>
                        <a:rPr lang="en-US" sz="1000" b="0" i="0" u="none" strike="noStrike">
                          <a:solidFill>
                            <a:srgbClr val="000000"/>
                          </a:solidFill>
                          <a:latin typeface="Calibri"/>
                        </a:rPr>
                        <a:t>MTA-ATK Martonvasar</a:t>
                      </a:r>
                    </a:p>
                  </a:txBody>
                  <a:tcPr marL="3984" marR="3984" marT="3984" marB="0">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extLst>
                  <a:ext uri="{0D108BD9-81ED-4DB2-BD59-A6C34878D82A}">
                    <a16:rowId xmlns:a16="http://schemas.microsoft.com/office/drawing/2014/main" xmlns="" val="10013"/>
                  </a:ext>
                </a:extLst>
              </a:tr>
              <a:tr h="162980">
                <a:tc>
                  <a:txBody>
                    <a:bodyPr/>
                    <a:lstStyle/>
                    <a:p>
                      <a:pPr algn="l" fontAlgn="t"/>
                      <a:r>
                        <a:rPr lang="en-US" sz="1000" b="0" i="0" u="none" strike="noStrike">
                          <a:solidFill>
                            <a:srgbClr val="000000"/>
                          </a:solidFill>
                          <a:latin typeface="Calibri"/>
                        </a:rPr>
                        <a:t>ECO 14</a:t>
                      </a:r>
                    </a:p>
                  </a:txBody>
                  <a:tcPr marL="3984" marR="3984" marT="3984" marB="0">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t"/>
                      <a:r>
                        <a:rPr lang="en-US" sz="1000" b="0" i="0" u="none" strike="noStrike">
                          <a:solidFill>
                            <a:srgbClr val="000000"/>
                          </a:solidFill>
                          <a:latin typeface="Calibri"/>
                        </a:rPr>
                        <a:t>VOINIC</a:t>
                      </a:r>
                    </a:p>
                  </a:txBody>
                  <a:tcPr marL="3984" marR="3984" marT="3984" marB="0">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t"/>
                      <a:r>
                        <a:rPr lang="en-US" sz="1000" b="0" i="0" u="none" strike="noStrike">
                          <a:solidFill>
                            <a:srgbClr val="000000"/>
                          </a:solidFill>
                          <a:latin typeface="Calibri"/>
                        </a:rPr>
                        <a:t>INCDA FUNDULEA</a:t>
                      </a:r>
                    </a:p>
                  </a:txBody>
                  <a:tcPr marL="3984" marR="3984" marT="3984" marB="0">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t"/>
                      <a:endParaRPr lang="en-US" sz="1000" b="0" i="0" u="none" strike="noStrike">
                        <a:solidFill>
                          <a:srgbClr val="000000"/>
                        </a:solidFill>
                        <a:latin typeface="Calibri"/>
                      </a:endParaRPr>
                    </a:p>
                  </a:txBody>
                  <a:tcPr marL="3984" marR="3984" marT="3984" marB="0">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a:noFill/>
                    </a:lnT>
                    <a:lnB>
                      <a:noFill/>
                    </a:lnB>
                  </a:tcPr>
                </a:tc>
                <a:tc>
                  <a:txBody>
                    <a:bodyPr/>
                    <a:lstStyle/>
                    <a:p>
                      <a:pPr algn="l" fontAlgn="t"/>
                      <a:r>
                        <a:rPr lang="en-US" sz="1000" b="0" i="0" u="none" strike="noStrike">
                          <a:solidFill>
                            <a:srgbClr val="000000"/>
                          </a:solidFill>
                          <a:latin typeface="Calibri"/>
                        </a:rPr>
                        <a:t>ECO 34</a:t>
                      </a:r>
                    </a:p>
                  </a:txBody>
                  <a:tcPr marL="3984" marR="3984" marT="3984" marB="0">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t"/>
                      <a:r>
                        <a:rPr lang="en-US" sz="1000" b="0" i="0" u="none" strike="noStrike">
                          <a:solidFill>
                            <a:srgbClr val="1D2228"/>
                          </a:solidFill>
                          <a:latin typeface="Calibri"/>
                        </a:rPr>
                        <a:t>BERTOLD</a:t>
                      </a:r>
                    </a:p>
                  </a:txBody>
                  <a:tcPr marL="3984" marR="3984" marT="3984" marB="0">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l" fontAlgn="t"/>
                      <a:r>
                        <a:rPr lang="en-US" sz="1000" b="0" i="0" u="none" strike="noStrike">
                          <a:solidFill>
                            <a:srgbClr val="1D2228"/>
                          </a:solidFill>
                          <a:latin typeface="Calibri"/>
                        </a:rPr>
                        <a:t>SVK</a:t>
                      </a:r>
                    </a:p>
                  </a:txBody>
                  <a:tcPr marL="3984" marR="3984" marT="3984" marB="0">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extLst>
                  <a:ext uri="{0D108BD9-81ED-4DB2-BD59-A6C34878D82A}">
                    <a16:rowId xmlns:a16="http://schemas.microsoft.com/office/drawing/2014/main" xmlns="" val="10014"/>
                  </a:ext>
                </a:extLst>
              </a:tr>
              <a:tr h="162980">
                <a:tc>
                  <a:txBody>
                    <a:bodyPr/>
                    <a:lstStyle/>
                    <a:p>
                      <a:pPr algn="l" fontAlgn="t"/>
                      <a:r>
                        <a:rPr lang="en-US" sz="1000" b="0" i="0" u="none" strike="noStrike">
                          <a:solidFill>
                            <a:srgbClr val="000000"/>
                          </a:solidFill>
                          <a:latin typeface="Calibri"/>
                        </a:rPr>
                        <a:t>ECO 15</a:t>
                      </a:r>
                    </a:p>
                  </a:txBody>
                  <a:tcPr marL="3984" marR="3984" marT="3984" marB="0">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t"/>
                      <a:r>
                        <a:rPr lang="en-US" sz="1000" b="0" i="0" u="none" strike="noStrike">
                          <a:solidFill>
                            <a:srgbClr val="000000"/>
                          </a:solidFill>
                          <a:latin typeface="Calibri"/>
                        </a:rPr>
                        <a:t>FDL ABUNDENT</a:t>
                      </a:r>
                    </a:p>
                  </a:txBody>
                  <a:tcPr marL="3984" marR="3984" marT="3984" marB="0">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t"/>
                      <a:r>
                        <a:rPr lang="en-US" sz="1000" b="0" i="0" u="none" strike="noStrike">
                          <a:solidFill>
                            <a:srgbClr val="000000"/>
                          </a:solidFill>
                          <a:latin typeface="Calibri"/>
                        </a:rPr>
                        <a:t>INCDA FUNDULEA</a:t>
                      </a:r>
                    </a:p>
                  </a:txBody>
                  <a:tcPr marL="3984" marR="3984" marT="3984" marB="0">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t"/>
                      <a:endParaRPr lang="en-US" sz="1000" b="0" i="0" u="none" strike="noStrike">
                        <a:solidFill>
                          <a:srgbClr val="000000"/>
                        </a:solidFill>
                        <a:latin typeface="Calibri"/>
                      </a:endParaRPr>
                    </a:p>
                  </a:txBody>
                  <a:tcPr marL="3984" marR="3984" marT="3984" marB="0">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a:noFill/>
                    </a:lnT>
                    <a:lnB>
                      <a:noFill/>
                    </a:lnB>
                  </a:tcPr>
                </a:tc>
                <a:tc>
                  <a:txBody>
                    <a:bodyPr/>
                    <a:lstStyle/>
                    <a:p>
                      <a:pPr algn="l" fontAlgn="t"/>
                      <a:r>
                        <a:rPr lang="en-US" sz="1000" b="0" i="0" u="none" strike="noStrike">
                          <a:solidFill>
                            <a:srgbClr val="000000"/>
                          </a:solidFill>
                          <a:latin typeface="Calibri"/>
                        </a:rPr>
                        <a:t>ECO 35</a:t>
                      </a:r>
                    </a:p>
                  </a:txBody>
                  <a:tcPr marL="3984" marR="3984" marT="3984" marB="0">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t"/>
                      <a:r>
                        <a:rPr lang="en-US" sz="1000" b="0" i="0" u="none" strike="noStrike">
                          <a:solidFill>
                            <a:srgbClr val="1D2228"/>
                          </a:solidFill>
                          <a:latin typeface="Calibri"/>
                        </a:rPr>
                        <a:t>BONA VITA</a:t>
                      </a:r>
                    </a:p>
                  </a:txBody>
                  <a:tcPr marL="3984" marR="3984" marT="3984" marB="0">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l" fontAlgn="t"/>
                      <a:r>
                        <a:rPr lang="en-US" sz="1000" b="0" i="0" u="none" strike="noStrike">
                          <a:solidFill>
                            <a:srgbClr val="1D2228"/>
                          </a:solidFill>
                          <a:latin typeface="Calibri"/>
                        </a:rPr>
                        <a:t>SVK</a:t>
                      </a:r>
                    </a:p>
                  </a:txBody>
                  <a:tcPr marL="3984" marR="3984" marT="3984" marB="0">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extLst>
                  <a:ext uri="{0D108BD9-81ED-4DB2-BD59-A6C34878D82A}">
                    <a16:rowId xmlns:a16="http://schemas.microsoft.com/office/drawing/2014/main" xmlns="" val="10015"/>
                  </a:ext>
                </a:extLst>
              </a:tr>
              <a:tr h="162980">
                <a:tc>
                  <a:txBody>
                    <a:bodyPr/>
                    <a:lstStyle/>
                    <a:p>
                      <a:pPr algn="l" fontAlgn="t"/>
                      <a:r>
                        <a:rPr lang="en-US" sz="1000" b="0" i="0" u="none" strike="noStrike">
                          <a:solidFill>
                            <a:srgbClr val="000000"/>
                          </a:solidFill>
                          <a:latin typeface="Calibri"/>
                        </a:rPr>
                        <a:t>ECO 16</a:t>
                      </a:r>
                    </a:p>
                  </a:txBody>
                  <a:tcPr marL="3984" marR="3984" marT="3984" marB="0">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t"/>
                      <a:r>
                        <a:rPr lang="en-US" sz="1000" b="0" i="0" u="none" strike="noStrike">
                          <a:solidFill>
                            <a:srgbClr val="000000"/>
                          </a:solidFill>
                          <a:latin typeface="Calibri"/>
                        </a:rPr>
                        <a:t>FDL AMURG</a:t>
                      </a:r>
                    </a:p>
                  </a:txBody>
                  <a:tcPr marL="3984" marR="3984" marT="3984" marB="0">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t"/>
                      <a:r>
                        <a:rPr lang="en-US" sz="1000" b="0" i="0" u="none" strike="noStrike">
                          <a:solidFill>
                            <a:srgbClr val="000000"/>
                          </a:solidFill>
                          <a:latin typeface="Calibri"/>
                        </a:rPr>
                        <a:t>INCDA FUNDULEA</a:t>
                      </a:r>
                    </a:p>
                  </a:txBody>
                  <a:tcPr marL="3984" marR="3984" marT="3984" marB="0">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t"/>
                      <a:endParaRPr lang="en-US" sz="1000" b="0" i="0" u="none" strike="noStrike">
                        <a:solidFill>
                          <a:srgbClr val="000000"/>
                        </a:solidFill>
                        <a:latin typeface="Calibri"/>
                      </a:endParaRPr>
                    </a:p>
                  </a:txBody>
                  <a:tcPr marL="3984" marR="3984" marT="3984" marB="0">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a:noFill/>
                    </a:lnT>
                    <a:lnB>
                      <a:noFill/>
                    </a:lnB>
                  </a:tcPr>
                </a:tc>
                <a:tc>
                  <a:txBody>
                    <a:bodyPr/>
                    <a:lstStyle/>
                    <a:p>
                      <a:pPr algn="l" fontAlgn="t"/>
                      <a:r>
                        <a:rPr lang="en-US" sz="1000" b="0" i="0" u="none" strike="noStrike">
                          <a:solidFill>
                            <a:srgbClr val="000000"/>
                          </a:solidFill>
                          <a:latin typeface="Calibri"/>
                        </a:rPr>
                        <a:t>ECO 36</a:t>
                      </a:r>
                    </a:p>
                  </a:txBody>
                  <a:tcPr marL="3984" marR="3984" marT="3984" marB="0">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t"/>
                      <a:r>
                        <a:rPr lang="en-US" sz="1000" b="0" i="0" u="none" strike="noStrike">
                          <a:solidFill>
                            <a:srgbClr val="1D2228"/>
                          </a:solidFill>
                          <a:latin typeface="Calibri"/>
                        </a:rPr>
                        <a:t>GENOVEVA</a:t>
                      </a:r>
                    </a:p>
                  </a:txBody>
                  <a:tcPr marL="3984" marR="3984" marT="3984" marB="0">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l" fontAlgn="t"/>
                      <a:r>
                        <a:rPr lang="en-US" sz="1000" b="0" i="0" u="none" strike="noStrike">
                          <a:solidFill>
                            <a:srgbClr val="1D2228"/>
                          </a:solidFill>
                          <a:latin typeface="Calibri"/>
                        </a:rPr>
                        <a:t>SVK</a:t>
                      </a:r>
                    </a:p>
                  </a:txBody>
                  <a:tcPr marL="3984" marR="3984" marT="3984" marB="0">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extLst>
                  <a:ext uri="{0D108BD9-81ED-4DB2-BD59-A6C34878D82A}">
                    <a16:rowId xmlns:a16="http://schemas.microsoft.com/office/drawing/2014/main" xmlns="" val="10016"/>
                  </a:ext>
                </a:extLst>
              </a:tr>
              <a:tr h="162980">
                <a:tc>
                  <a:txBody>
                    <a:bodyPr/>
                    <a:lstStyle/>
                    <a:p>
                      <a:pPr algn="l" fontAlgn="t"/>
                      <a:r>
                        <a:rPr lang="en-US" sz="1000" b="0" i="0" u="none" strike="noStrike">
                          <a:solidFill>
                            <a:srgbClr val="000000"/>
                          </a:solidFill>
                          <a:latin typeface="Calibri"/>
                        </a:rPr>
                        <a:t>ECO 17</a:t>
                      </a:r>
                    </a:p>
                  </a:txBody>
                  <a:tcPr marL="3984" marR="3984" marT="3984" marB="0">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t"/>
                      <a:r>
                        <a:rPr lang="en-US" sz="1000" b="0" i="0" u="none" strike="noStrike">
                          <a:solidFill>
                            <a:srgbClr val="000000"/>
                          </a:solidFill>
                          <a:latin typeface="Calibri"/>
                        </a:rPr>
                        <a:t>BÁNKÚTI-1201</a:t>
                      </a:r>
                    </a:p>
                  </a:txBody>
                  <a:tcPr marL="3984" marR="3984" marT="3984" marB="0">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t"/>
                      <a:r>
                        <a:rPr lang="en-US" sz="1000" b="0" i="0" u="none" strike="noStrike">
                          <a:solidFill>
                            <a:srgbClr val="000000"/>
                          </a:solidFill>
                          <a:latin typeface="Calibri"/>
                        </a:rPr>
                        <a:t>MTA-ATK Martonvasar</a:t>
                      </a:r>
                    </a:p>
                  </a:txBody>
                  <a:tcPr marL="3984" marR="3984" marT="3984" marB="0">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t"/>
                      <a:endParaRPr lang="en-US" sz="1000" b="0" i="0" u="none" strike="noStrike">
                        <a:solidFill>
                          <a:srgbClr val="000000"/>
                        </a:solidFill>
                        <a:latin typeface="Calibri"/>
                      </a:endParaRPr>
                    </a:p>
                  </a:txBody>
                  <a:tcPr marL="3984" marR="3984" marT="3984" marB="0">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a:noFill/>
                    </a:lnT>
                    <a:lnB>
                      <a:noFill/>
                    </a:lnB>
                  </a:tcPr>
                </a:tc>
                <a:tc>
                  <a:txBody>
                    <a:bodyPr/>
                    <a:lstStyle/>
                    <a:p>
                      <a:pPr algn="l" fontAlgn="t"/>
                      <a:r>
                        <a:rPr lang="en-US" sz="1000" b="0" i="0" u="none" strike="noStrike">
                          <a:solidFill>
                            <a:srgbClr val="000000"/>
                          </a:solidFill>
                          <a:latin typeface="Calibri"/>
                        </a:rPr>
                        <a:t>ECO 37</a:t>
                      </a:r>
                    </a:p>
                  </a:txBody>
                  <a:tcPr marL="3984" marR="3984" marT="3984" marB="0">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t"/>
                      <a:r>
                        <a:rPr lang="en-US" sz="1000" b="0" i="0" u="none" strike="noStrike">
                          <a:solidFill>
                            <a:srgbClr val="1D2228"/>
                          </a:solidFill>
                          <a:latin typeface="Calibri"/>
                        </a:rPr>
                        <a:t>ILONA</a:t>
                      </a:r>
                    </a:p>
                  </a:txBody>
                  <a:tcPr marL="3984" marR="3984" marT="3984" marB="0">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l" fontAlgn="t"/>
                      <a:r>
                        <a:rPr lang="en-US" sz="1000" b="0" i="0" u="none" strike="noStrike">
                          <a:solidFill>
                            <a:srgbClr val="1D2228"/>
                          </a:solidFill>
                          <a:latin typeface="Calibri"/>
                        </a:rPr>
                        <a:t>SVK</a:t>
                      </a:r>
                    </a:p>
                  </a:txBody>
                  <a:tcPr marL="3984" marR="3984" marT="3984" marB="0">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extLst>
                  <a:ext uri="{0D108BD9-81ED-4DB2-BD59-A6C34878D82A}">
                    <a16:rowId xmlns:a16="http://schemas.microsoft.com/office/drawing/2014/main" xmlns="" val="10017"/>
                  </a:ext>
                </a:extLst>
              </a:tr>
              <a:tr h="162980">
                <a:tc>
                  <a:txBody>
                    <a:bodyPr/>
                    <a:lstStyle/>
                    <a:p>
                      <a:pPr algn="l" fontAlgn="t"/>
                      <a:r>
                        <a:rPr lang="en-US" sz="1000" b="0" i="0" u="none" strike="noStrike">
                          <a:solidFill>
                            <a:srgbClr val="000000"/>
                          </a:solidFill>
                          <a:latin typeface="Calibri"/>
                        </a:rPr>
                        <a:t>ECO 18</a:t>
                      </a:r>
                    </a:p>
                  </a:txBody>
                  <a:tcPr marL="3984" marR="3984" marT="3984" marB="0">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t"/>
                      <a:r>
                        <a:rPr lang="en-US" sz="1000" b="0" i="0" u="none" strike="noStrike">
                          <a:solidFill>
                            <a:srgbClr val="000000"/>
                          </a:solidFill>
                          <a:latin typeface="Calibri"/>
                        </a:rPr>
                        <a:t>Mv BOJTÁR</a:t>
                      </a:r>
                    </a:p>
                  </a:txBody>
                  <a:tcPr marL="3984" marR="3984" marT="3984" marB="0">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t"/>
                      <a:r>
                        <a:rPr lang="en-US" sz="1000" b="0" i="0" u="none" strike="noStrike">
                          <a:solidFill>
                            <a:srgbClr val="000000"/>
                          </a:solidFill>
                          <a:latin typeface="Calibri"/>
                        </a:rPr>
                        <a:t>MTA-ATK Martonvasar</a:t>
                      </a:r>
                    </a:p>
                  </a:txBody>
                  <a:tcPr marL="3984" marR="3984" marT="3984" marB="0">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t"/>
                      <a:endParaRPr lang="en-US" sz="1000" b="0" i="0" u="none" strike="noStrike">
                        <a:solidFill>
                          <a:srgbClr val="000000"/>
                        </a:solidFill>
                        <a:latin typeface="Calibri"/>
                      </a:endParaRPr>
                    </a:p>
                  </a:txBody>
                  <a:tcPr marL="3984" marR="3984" marT="3984" marB="0">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a:noFill/>
                    </a:lnT>
                    <a:lnB>
                      <a:noFill/>
                    </a:lnB>
                  </a:tcPr>
                </a:tc>
                <a:tc>
                  <a:txBody>
                    <a:bodyPr/>
                    <a:lstStyle/>
                    <a:p>
                      <a:pPr algn="l" fontAlgn="t"/>
                      <a:r>
                        <a:rPr lang="en-US" sz="1000" b="0" i="0" u="none" strike="noStrike">
                          <a:solidFill>
                            <a:srgbClr val="000000"/>
                          </a:solidFill>
                          <a:latin typeface="Calibri"/>
                        </a:rPr>
                        <a:t>ECO 38</a:t>
                      </a:r>
                    </a:p>
                  </a:txBody>
                  <a:tcPr marL="3984" marR="3984" marT="3984" marB="0">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t"/>
                      <a:r>
                        <a:rPr lang="en-US" sz="1000" b="0" i="0" u="none" strike="noStrike">
                          <a:solidFill>
                            <a:srgbClr val="1D2228"/>
                          </a:solidFill>
                          <a:latin typeface="Calibri"/>
                        </a:rPr>
                        <a:t>IS AGILIS</a:t>
                      </a:r>
                    </a:p>
                  </a:txBody>
                  <a:tcPr marL="3984" marR="3984" marT="3984" marB="0">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l" fontAlgn="t"/>
                      <a:r>
                        <a:rPr lang="en-US" sz="1000" b="0" i="0" u="none" strike="noStrike">
                          <a:solidFill>
                            <a:srgbClr val="1D2228"/>
                          </a:solidFill>
                          <a:latin typeface="Calibri"/>
                        </a:rPr>
                        <a:t>SVK</a:t>
                      </a:r>
                    </a:p>
                  </a:txBody>
                  <a:tcPr marL="3984" marR="3984" marT="3984" marB="0">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extLst>
                  <a:ext uri="{0D108BD9-81ED-4DB2-BD59-A6C34878D82A}">
                    <a16:rowId xmlns:a16="http://schemas.microsoft.com/office/drawing/2014/main" xmlns="" val="10018"/>
                  </a:ext>
                </a:extLst>
              </a:tr>
              <a:tr h="162980">
                <a:tc>
                  <a:txBody>
                    <a:bodyPr/>
                    <a:lstStyle/>
                    <a:p>
                      <a:pPr algn="l" fontAlgn="t"/>
                      <a:r>
                        <a:rPr lang="en-US" sz="1000" b="0" i="0" u="none" strike="noStrike">
                          <a:solidFill>
                            <a:srgbClr val="000000"/>
                          </a:solidFill>
                          <a:latin typeface="Calibri"/>
                        </a:rPr>
                        <a:t>ECO 19</a:t>
                      </a:r>
                    </a:p>
                  </a:txBody>
                  <a:tcPr marL="3984" marR="3984" marT="3984" marB="0">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t"/>
                      <a:r>
                        <a:rPr lang="en-US" sz="1000" b="0" i="0" u="none" strike="noStrike">
                          <a:solidFill>
                            <a:srgbClr val="000000"/>
                          </a:solidFill>
                          <a:latin typeface="Calibri"/>
                        </a:rPr>
                        <a:t>Mv KARÉJ</a:t>
                      </a:r>
                    </a:p>
                  </a:txBody>
                  <a:tcPr marL="3984" marR="3984" marT="3984" marB="0">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t"/>
                      <a:r>
                        <a:rPr lang="en-US" sz="1000" b="0" i="0" u="none" strike="noStrike">
                          <a:solidFill>
                            <a:srgbClr val="000000"/>
                          </a:solidFill>
                          <a:latin typeface="Calibri"/>
                        </a:rPr>
                        <a:t>MTA-ATK Martonvasar</a:t>
                      </a:r>
                    </a:p>
                  </a:txBody>
                  <a:tcPr marL="3984" marR="3984" marT="3984" marB="0">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t"/>
                      <a:endParaRPr lang="en-US" sz="1000" b="0" i="0" u="none" strike="noStrike">
                        <a:solidFill>
                          <a:srgbClr val="000000"/>
                        </a:solidFill>
                        <a:latin typeface="Calibri"/>
                      </a:endParaRPr>
                    </a:p>
                  </a:txBody>
                  <a:tcPr marL="3984" marR="3984" marT="3984" marB="0">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a:noFill/>
                    </a:lnT>
                    <a:lnB>
                      <a:noFill/>
                    </a:lnB>
                  </a:tcPr>
                </a:tc>
                <a:tc>
                  <a:txBody>
                    <a:bodyPr/>
                    <a:lstStyle/>
                    <a:p>
                      <a:pPr algn="l" fontAlgn="t"/>
                      <a:r>
                        <a:rPr lang="en-US" sz="1000" b="0" i="0" u="none" strike="noStrike">
                          <a:solidFill>
                            <a:srgbClr val="000000"/>
                          </a:solidFill>
                          <a:latin typeface="Calibri"/>
                        </a:rPr>
                        <a:t>ECO 39</a:t>
                      </a:r>
                    </a:p>
                  </a:txBody>
                  <a:tcPr marL="3984" marR="3984" marT="3984" marB="0">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t"/>
                      <a:r>
                        <a:rPr lang="en-US" sz="1000" b="0" i="0" u="none" strike="noStrike">
                          <a:solidFill>
                            <a:srgbClr val="1D2228"/>
                          </a:solidFill>
                          <a:latin typeface="Calibri"/>
                        </a:rPr>
                        <a:t>IS ESCORIA</a:t>
                      </a:r>
                    </a:p>
                  </a:txBody>
                  <a:tcPr marL="3984" marR="3984" marT="3984" marB="0">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l" fontAlgn="t"/>
                      <a:r>
                        <a:rPr lang="en-US" sz="1000" b="0" i="0" u="none" strike="noStrike">
                          <a:solidFill>
                            <a:srgbClr val="1D2228"/>
                          </a:solidFill>
                          <a:latin typeface="Calibri"/>
                        </a:rPr>
                        <a:t>SVK</a:t>
                      </a:r>
                    </a:p>
                  </a:txBody>
                  <a:tcPr marL="3984" marR="3984" marT="3984" marB="0">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extLst>
                  <a:ext uri="{0D108BD9-81ED-4DB2-BD59-A6C34878D82A}">
                    <a16:rowId xmlns:a16="http://schemas.microsoft.com/office/drawing/2014/main" xmlns="" val="10019"/>
                  </a:ext>
                </a:extLst>
              </a:tr>
              <a:tr h="162980">
                <a:tc>
                  <a:txBody>
                    <a:bodyPr/>
                    <a:lstStyle/>
                    <a:p>
                      <a:pPr algn="l" fontAlgn="t"/>
                      <a:r>
                        <a:rPr lang="en-US" sz="1000" b="0" i="0" u="none" strike="noStrike">
                          <a:solidFill>
                            <a:srgbClr val="000000"/>
                          </a:solidFill>
                          <a:latin typeface="Calibri"/>
                        </a:rPr>
                        <a:t>ECO 20</a:t>
                      </a:r>
                    </a:p>
                  </a:txBody>
                  <a:tcPr marL="3984" marR="3984" marT="3984" marB="0">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t"/>
                      <a:r>
                        <a:rPr lang="en-US" sz="1000" b="0" i="0" u="none" strike="noStrike">
                          <a:solidFill>
                            <a:srgbClr val="000000"/>
                          </a:solidFill>
                          <a:latin typeface="Calibri"/>
                        </a:rPr>
                        <a:t>Mv KARIZMA</a:t>
                      </a:r>
                    </a:p>
                  </a:txBody>
                  <a:tcPr marL="3984" marR="3984" marT="3984" marB="0">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t"/>
                      <a:r>
                        <a:rPr lang="en-US" sz="1000" b="0" i="0" u="none" strike="noStrike">
                          <a:solidFill>
                            <a:srgbClr val="000000"/>
                          </a:solidFill>
                          <a:latin typeface="Calibri"/>
                        </a:rPr>
                        <a:t>MTA-ATK Martonvasar</a:t>
                      </a:r>
                    </a:p>
                  </a:txBody>
                  <a:tcPr marL="3984" marR="3984" marT="3984" marB="0">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t"/>
                      <a:endParaRPr lang="en-US" sz="1000" b="0" i="0" u="none" strike="noStrike">
                        <a:solidFill>
                          <a:srgbClr val="000000"/>
                        </a:solidFill>
                        <a:latin typeface="Calibri"/>
                      </a:endParaRPr>
                    </a:p>
                  </a:txBody>
                  <a:tcPr marL="3984" marR="3984" marT="3984" marB="0">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a:noFill/>
                    </a:lnT>
                    <a:lnB>
                      <a:noFill/>
                    </a:lnB>
                  </a:tcPr>
                </a:tc>
                <a:tc>
                  <a:txBody>
                    <a:bodyPr/>
                    <a:lstStyle/>
                    <a:p>
                      <a:pPr algn="l" fontAlgn="t"/>
                      <a:r>
                        <a:rPr lang="en-US" sz="1000" b="0" i="0" u="none" strike="noStrike">
                          <a:solidFill>
                            <a:srgbClr val="000000"/>
                          </a:solidFill>
                          <a:latin typeface="Calibri"/>
                        </a:rPr>
                        <a:t>ECO 40</a:t>
                      </a:r>
                    </a:p>
                  </a:txBody>
                  <a:tcPr marL="3984" marR="3984" marT="3984" marB="0">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t"/>
                      <a:r>
                        <a:rPr lang="en-US" sz="1000" b="0" i="0" u="none" strike="noStrike">
                          <a:solidFill>
                            <a:srgbClr val="1D2228"/>
                          </a:solidFill>
                          <a:latin typeface="Calibri"/>
                        </a:rPr>
                        <a:t>IS GORDIUS</a:t>
                      </a:r>
                    </a:p>
                  </a:txBody>
                  <a:tcPr marL="3984" marR="3984" marT="3984" marB="0">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l" fontAlgn="t"/>
                      <a:r>
                        <a:rPr lang="en-US" sz="1000" b="0" i="0" u="none" strike="noStrike" dirty="0">
                          <a:solidFill>
                            <a:srgbClr val="1D2228"/>
                          </a:solidFill>
                          <a:latin typeface="Calibri"/>
                        </a:rPr>
                        <a:t>SVK</a:t>
                      </a:r>
                    </a:p>
                  </a:txBody>
                  <a:tcPr marL="3984" marR="3984" marT="3984" marB="0">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extLst>
                  <a:ext uri="{0D108BD9-81ED-4DB2-BD59-A6C34878D82A}">
                    <a16:rowId xmlns:a16="http://schemas.microsoft.com/office/drawing/2014/main" xmlns="" val="10020"/>
                  </a:ext>
                </a:extLst>
              </a:tr>
            </a:tbl>
          </a:graphicData>
        </a:graphic>
      </p:graphicFrame>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4577" name="Picture 3"/>
          <p:cNvPicPr>
            <a:picLocks noChangeAspect="1" noChangeArrowheads="1"/>
          </p:cNvPicPr>
          <p:nvPr/>
        </p:nvPicPr>
        <p:blipFill>
          <a:blip r:embed="rId2"/>
          <a:srcRect/>
          <a:stretch>
            <a:fillRect/>
          </a:stretch>
        </p:blipFill>
        <p:spPr bwMode="auto">
          <a:xfrm>
            <a:off x="228600" y="5562600"/>
            <a:ext cx="777875" cy="1089025"/>
          </a:xfrm>
          <a:prstGeom prst="rect">
            <a:avLst/>
          </a:prstGeom>
          <a:noFill/>
          <a:ln w="9525">
            <a:noFill/>
            <a:miter lim="800000"/>
            <a:headEnd/>
            <a:tailEnd/>
          </a:ln>
        </p:spPr>
      </p:pic>
      <p:pic>
        <p:nvPicPr>
          <p:cNvPr id="24578" name="Picture 4"/>
          <p:cNvPicPr>
            <a:picLocks noChangeAspect="1" noChangeArrowheads="1"/>
          </p:cNvPicPr>
          <p:nvPr/>
        </p:nvPicPr>
        <p:blipFill>
          <a:blip r:embed="rId3"/>
          <a:srcRect/>
          <a:stretch>
            <a:fillRect/>
          </a:stretch>
        </p:blipFill>
        <p:spPr bwMode="auto">
          <a:xfrm>
            <a:off x="4191000" y="5715000"/>
            <a:ext cx="1920875" cy="650875"/>
          </a:xfrm>
          <a:prstGeom prst="rect">
            <a:avLst/>
          </a:prstGeom>
          <a:noFill/>
          <a:ln w="9525">
            <a:noFill/>
            <a:miter lim="800000"/>
            <a:headEnd/>
            <a:tailEnd/>
          </a:ln>
        </p:spPr>
      </p:pic>
      <p:pic>
        <p:nvPicPr>
          <p:cNvPr id="24579" name="Picture 5"/>
          <p:cNvPicPr>
            <a:picLocks noChangeAspect="1" noChangeArrowheads="1"/>
          </p:cNvPicPr>
          <p:nvPr/>
        </p:nvPicPr>
        <p:blipFill>
          <a:blip r:embed="rId4"/>
          <a:srcRect/>
          <a:stretch>
            <a:fillRect/>
          </a:stretch>
        </p:blipFill>
        <p:spPr bwMode="auto">
          <a:xfrm>
            <a:off x="6705600" y="5867400"/>
            <a:ext cx="1712913" cy="387350"/>
          </a:xfrm>
          <a:prstGeom prst="rect">
            <a:avLst/>
          </a:prstGeom>
          <a:noFill/>
          <a:ln w="9525">
            <a:noFill/>
            <a:miter lim="800000"/>
            <a:headEnd/>
            <a:tailEnd/>
          </a:ln>
        </p:spPr>
      </p:pic>
      <p:sp>
        <p:nvSpPr>
          <p:cNvPr id="24580" name="Title 1"/>
          <p:cNvSpPr>
            <a:spLocks noGrp="1"/>
          </p:cNvSpPr>
          <p:nvPr>
            <p:ph type="title"/>
          </p:nvPr>
        </p:nvSpPr>
        <p:spPr/>
        <p:txBody>
          <a:bodyPr>
            <a:normAutofit fontScale="90000"/>
          </a:bodyPr>
          <a:lstStyle/>
          <a:p>
            <a:r>
              <a:rPr lang="en-US" sz="2400" b="1"/>
              <a:t>Wheat core collection tested in South of Europe </a:t>
            </a:r>
            <a:r>
              <a:rPr lang="en-US" sz="2400"/>
              <a:t>(Romania, Slovenia, Hungary, Serbia)</a:t>
            </a:r>
            <a:br>
              <a:rPr lang="en-US" sz="2400"/>
            </a:br>
            <a:endParaRPr lang="en-US" sz="2400"/>
          </a:p>
        </p:txBody>
      </p:sp>
      <p:graphicFrame>
        <p:nvGraphicFramePr>
          <p:cNvPr id="9" name="Table 8"/>
          <p:cNvGraphicFramePr>
            <a:graphicFrameLocks noGrp="1"/>
          </p:cNvGraphicFramePr>
          <p:nvPr/>
        </p:nvGraphicFramePr>
        <p:xfrm>
          <a:off x="1219200" y="1555750"/>
          <a:ext cx="7010401" cy="3800304"/>
        </p:xfrm>
        <a:graphic>
          <a:graphicData uri="http://schemas.openxmlformats.org/drawingml/2006/table">
            <a:tbl>
              <a:tblPr/>
              <a:tblGrid>
                <a:gridCol w="683677">
                  <a:extLst>
                    <a:ext uri="{9D8B030D-6E8A-4147-A177-3AD203B41FA5}">
                      <a16:colId xmlns:a16="http://schemas.microsoft.com/office/drawing/2014/main" xmlns="" val="20000"/>
                    </a:ext>
                  </a:extLst>
                </a:gridCol>
                <a:gridCol w="1454170">
                  <a:extLst>
                    <a:ext uri="{9D8B030D-6E8A-4147-A177-3AD203B41FA5}">
                      <a16:colId xmlns:a16="http://schemas.microsoft.com/office/drawing/2014/main" xmlns="" val="20001"/>
                    </a:ext>
                  </a:extLst>
                </a:gridCol>
                <a:gridCol w="1454170">
                  <a:extLst>
                    <a:ext uri="{9D8B030D-6E8A-4147-A177-3AD203B41FA5}">
                      <a16:colId xmlns:a16="http://schemas.microsoft.com/office/drawing/2014/main" xmlns="" val="20002"/>
                    </a:ext>
                  </a:extLst>
                </a:gridCol>
                <a:gridCol w="401525">
                  <a:extLst>
                    <a:ext uri="{9D8B030D-6E8A-4147-A177-3AD203B41FA5}">
                      <a16:colId xmlns:a16="http://schemas.microsoft.com/office/drawing/2014/main" xmlns="" val="20003"/>
                    </a:ext>
                  </a:extLst>
                </a:gridCol>
                <a:gridCol w="520897">
                  <a:extLst>
                    <a:ext uri="{9D8B030D-6E8A-4147-A177-3AD203B41FA5}">
                      <a16:colId xmlns:a16="http://schemas.microsoft.com/office/drawing/2014/main" xmlns="" val="20004"/>
                    </a:ext>
                  </a:extLst>
                </a:gridCol>
                <a:gridCol w="1313093">
                  <a:extLst>
                    <a:ext uri="{9D8B030D-6E8A-4147-A177-3AD203B41FA5}">
                      <a16:colId xmlns:a16="http://schemas.microsoft.com/office/drawing/2014/main" xmlns="" val="20005"/>
                    </a:ext>
                  </a:extLst>
                </a:gridCol>
                <a:gridCol w="1182869">
                  <a:extLst>
                    <a:ext uri="{9D8B030D-6E8A-4147-A177-3AD203B41FA5}">
                      <a16:colId xmlns:a16="http://schemas.microsoft.com/office/drawing/2014/main" xmlns="" val="20006"/>
                    </a:ext>
                  </a:extLst>
                </a:gridCol>
              </a:tblGrid>
              <a:tr h="253843">
                <a:tc>
                  <a:txBody>
                    <a:bodyPr/>
                    <a:lstStyle/>
                    <a:p>
                      <a:pPr algn="l" fontAlgn="t"/>
                      <a:r>
                        <a:rPr lang="en-US" sz="1000" b="0" i="0" u="none" strike="noStrike" dirty="0" err="1">
                          <a:solidFill>
                            <a:srgbClr val="000000"/>
                          </a:solidFill>
                          <a:latin typeface="+mn-lt"/>
                        </a:rPr>
                        <a:t>Crt</a:t>
                      </a:r>
                      <a:r>
                        <a:rPr lang="en-US" sz="1000" b="0" i="0" u="none" strike="noStrike" dirty="0">
                          <a:solidFill>
                            <a:srgbClr val="000000"/>
                          </a:solidFill>
                          <a:latin typeface="+mn-lt"/>
                        </a:rPr>
                        <a:t>. No.2021</a:t>
                      </a:r>
                      <a:endParaRPr lang="en-US" sz="1000" b="0" i="0" u="none" strike="noStrike" dirty="0">
                        <a:solidFill>
                          <a:srgbClr val="000000"/>
                        </a:solidFill>
                        <a:latin typeface="Calibri"/>
                      </a:endParaRPr>
                    </a:p>
                  </a:txBody>
                  <a:tcPr marL="3984" marR="3984" marT="3984" marB="0">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00"/>
                    </a:solidFill>
                  </a:tcPr>
                </a:tc>
                <a:tc>
                  <a:txBody>
                    <a:bodyPr/>
                    <a:lstStyle/>
                    <a:p>
                      <a:pPr algn="l" fontAlgn="t"/>
                      <a:r>
                        <a:rPr lang="en-US" sz="1000" b="0" i="0" u="none" strike="noStrike" dirty="0">
                          <a:solidFill>
                            <a:srgbClr val="000000"/>
                          </a:solidFill>
                          <a:latin typeface="Calibri"/>
                        </a:rPr>
                        <a:t>Name</a:t>
                      </a:r>
                    </a:p>
                  </a:txBody>
                  <a:tcPr marL="3984" marR="3984" marT="3984" marB="0">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00"/>
                    </a:solidFill>
                  </a:tcPr>
                </a:tc>
                <a:tc>
                  <a:txBody>
                    <a:bodyPr/>
                    <a:lstStyle/>
                    <a:p>
                      <a:pPr algn="l" fontAlgn="t"/>
                      <a:r>
                        <a:rPr lang="en-US" sz="1000" b="0" i="0" u="none" strike="noStrike">
                          <a:solidFill>
                            <a:srgbClr val="000000"/>
                          </a:solidFill>
                          <a:latin typeface="Calibri"/>
                        </a:rPr>
                        <a:t>Prov</a:t>
                      </a:r>
                    </a:p>
                  </a:txBody>
                  <a:tcPr marL="4718" marR="4718" marT="4718" marB="0">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00"/>
                    </a:solidFill>
                  </a:tcPr>
                </a:tc>
                <a:tc>
                  <a:txBody>
                    <a:bodyPr/>
                    <a:lstStyle/>
                    <a:p>
                      <a:pPr algn="l" fontAlgn="t"/>
                      <a:endParaRPr lang="en-US" sz="1000" b="0" i="0" u="none" strike="noStrike">
                        <a:solidFill>
                          <a:srgbClr val="000000"/>
                        </a:solidFill>
                        <a:latin typeface="Calibri"/>
                      </a:endParaRPr>
                    </a:p>
                  </a:txBody>
                  <a:tcPr marL="4718" marR="4718" marT="4718" marB="0">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a:noFill/>
                    </a:lnT>
                    <a:lnB>
                      <a:noFill/>
                    </a:lnB>
                  </a:tcPr>
                </a:tc>
                <a:tc>
                  <a:txBody>
                    <a:bodyPr/>
                    <a:lstStyle/>
                    <a:p>
                      <a:pPr algn="l" fontAlgn="t"/>
                      <a:r>
                        <a:rPr lang="en-US" sz="1000" b="0" i="0" u="none" strike="noStrike" dirty="0" err="1">
                          <a:solidFill>
                            <a:srgbClr val="000000"/>
                          </a:solidFill>
                          <a:latin typeface="+mn-lt"/>
                        </a:rPr>
                        <a:t>Crt</a:t>
                      </a:r>
                      <a:r>
                        <a:rPr lang="en-US" sz="1000" b="0" i="0" u="none" strike="noStrike" dirty="0">
                          <a:solidFill>
                            <a:srgbClr val="000000"/>
                          </a:solidFill>
                          <a:latin typeface="+mn-lt"/>
                        </a:rPr>
                        <a:t>. No.2021</a:t>
                      </a:r>
                      <a:endParaRPr lang="en-US" sz="1000" b="0" i="0" u="none" strike="noStrike" dirty="0">
                        <a:solidFill>
                          <a:srgbClr val="000000"/>
                        </a:solidFill>
                        <a:latin typeface="Calibri"/>
                      </a:endParaRPr>
                    </a:p>
                  </a:txBody>
                  <a:tcPr marL="3984" marR="3984" marT="3984" marB="0">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00"/>
                    </a:solidFill>
                  </a:tcPr>
                </a:tc>
                <a:tc>
                  <a:txBody>
                    <a:bodyPr/>
                    <a:lstStyle/>
                    <a:p>
                      <a:pPr algn="l" fontAlgn="t"/>
                      <a:r>
                        <a:rPr lang="en-US" sz="1000" b="0" i="0" u="none" strike="noStrike" dirty="0">
                          <a:solidFill>
                            <a:srgbClr val="000000"/>
                          </a:solidFill>
                          <a:latin typeface="Calibri"/>
                        </a:rPr>
                        <a:t>Name</a:t>
                      </a:r>
                    </a:p>
                  </a:txBody>
                  <a:tcPr marL="3984" marR="3984" marT="3984" marB="0">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00"/>
                    </a:solidFill>
                  </a:tcPr>
                </a:tc>
                <a:tc>
                  <a:txBody>
                    <a:bodyPr/>
                    <a:lstStyle/>
                    <a:p>
                      <a:pPr algn="l" fontAlgn="t"/>
                      <a:r>
                        <a:rPr lang="en-US" sz="1000" b="0" i="0" u="none" strike="noStrike">
                          <a:solidFill>
                            <a:srgbClr val="000000"/>
                          </a:solidFill>
                          <a:latin typeface="Calibri"/>
                        </a:rPr>
                        <a:t>Prov</a:t>
                      </a:r>
                    </a:p>
                  </a:txBody>
                  <a:tcPr marL="4718" marR="4718" marT="4718" marB="0">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00"/>
                    </a:solidFill>
                  </a:tcPr>
                </a:tc>
                <a:extLst>
                  <a:ext uri="{0D108BD9-81ED-4DB2-BD59-A6C34878D82A}">
                    <a16:rowId xmlns:a16="http://schemas.microsoft.com/office/drawing/2014/main" xmlns="" val="10000"/>
                  </a:ext>
                </a:extLst>
              </a:tr>
              <a:tr h="174576">
                <a:tc>
                  <a:txBody>
                    <a:bodyPr/>
                    <a:lstStyle/>
                    <a:p>
                      <a:pPr algn="l" fontAlgn="t"/>
                      <a:r>
                        <a:rPr lang="en-US" sz="1000" b="0" i="0" u="none" strike="noStrike">
                          <a:solidFill>
                            <a:srgbClr val="000000"/>
                          </a:solidFill>
                          <a:latin typeface="Calibri"/>
                        </a:rPr>
                        <a:t>ECO 41</a:t>
                      </a:r>
                    </a:p>
                  </a:txBody>
                  <a:tcPr marL="4718" marR="4718" marT="4718" marB="0">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t"/>
                      <a:r>
                        <a:rPr lang="en-US" sz="1000" b="0" i="0" u="none" strike="noStrike">
                          <a:solidFill>
                            <a:srgbClr val="1D2228"/>
                          </a:solidFill>
                          <a:latin typeface="Calibri"/>
                        </a:rPr>
                        <a:t>IS MANDALA</a:t>
                      </a:r>
                    </a:p>
                  </a:txBody>
                  <a:tcPr marL="4718" marR="4718" marT="4718" marB="0">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l" fontAlgn="t"/>
                      <a:r>
                        <a:rPr lang="en-US" sz="1000" b="0" i="0" u="none" strike="noStrike">
                          <a:solidFill>
                            <a:srgbClr val="1D2228"/>
                          </a:solidFill>
                          <a:latin typeface="Calibri"/>
                        </a:rPr>
                        <a:t>SVK</a:t>
                      </a:r>
                    </a:p>
                  </a:txBody>
                  <a:tcPr marL="4718" marR="4718" marT="4718" marB="0">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l" fontAlgn="t"/>
                      <a:endParaRPr lang="en-US" sz="1000" b="0" i="0" u="none" strike="noStrike">
                        <a:solidFill>
                          <a:srgbClr val="000000"/>
                        </a:solidFill>
                        <a:latin typeface="Calibri"/>
                      </a:endParaRPr>
                    </a:p>
                  </a:txBody>
                  <a:tcPr marL="4718" marR="4718" marT="4718" marB="0">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a:noFill/>
                    </a:lnT>
                    <a:lnB>
                      <a:noFill/>
                    </a:lnB>
                  </a:tcPr>
                </a:tc>
                <a:tc>
                  <a:txBody>
                    <a:bodyPr/>
                    <a:lstStyle/>
                    <a:p>
                      <a:pPr algn="l" fontAlgn="t"/>
                      <a:r>
                        <a:rPr lang="en-US" sz="1000" b="0" i="0" u="none" strike="noStrike">
                          <a:solidFill>
                            <a:srgbClr val="000000"/>
                          </a:solidFill>
                          <a:latin typeface="Calibri"/>
                        </a:rPr>
                        <a:t>ECO 61</a:t>
                      </a:r>
                    </a:p>
                  </a:txBody>
                  <a:tcPr marL="4718" marR="4718" marT="4718" marB="0">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t"/>
                      <a:r>
                        <a:rPr lang="en-US" sz="1000" b="0" i="0" u="none" strike="noStrike">
                          <a:solidFill>
                            <a:srgbClr val="1D2228"/>
                          </a:solidFill>
                          <a:latin typeface="Calibri"/>
                        </a:rPr>
                        <a:t>NEXERA 923</a:t>
                      </a:r>
                    </a:p>
                  </a:txBody>
                  <a:tcPr marL="4718" marR="4718" marT="4718" marB="0">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t"/>
                      <a:r>
                        <a:rPr lang="en-US" sz="1000" b="0" i="0" u="none" strike="noStrike">
                          <a:solidFill>
                            <a:srgbClr val="000000"/>
                          </a:solidFill>
                          <a:latin typeface="Calibri"/>
                        </a:rPr>
                        <a:t>SL</a:t>
                      </a:r>
                    </a:p>
                  </a:txBody>
                  <a:tcPr marL="4718" marR="4718" marT="4718" marB="0">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extLst>
                  <a:ext uri="{0D108BD9-81ED-4DB2-BD59-A6C34878D82A}">
                    <a16:rowId xmlns:a16="http://schemas.microsoft.com/office/drawing/2014/main" xmlns="" val="10001"/>
                  </a:ext>
                </a:extLst>
              </a:tr>
              <a:tr h="174576">
                <a:tc>
                  <a:txBody>
                    <a:bodyPr/>
                    <a:lstStyle/>
                    <a:p>
                      <a:pPr algn="l" fontAlgn="t"/>
                      <a:r>
                        <a:rPr lang="en-US" sz="1000" b="0" i="0" u="none" strike="noStrike">
                          <a:solidFill>
                            <a:srgbClr val="000000"/>
                          </a:solidFill>
                          <a:latin typeface="Calibri"/>
                        </a:rPr>
                        <a:t>ECO 42</a:t>
                      </a:r>
                    </a:p>
                  </a:txBody>
                  <a:tcPr marL="4718" marR="4718" marT="4718" marB="0">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t"/>
                      <a:r>
                        <a:rPr lang="en-US" sz="1000" b="0" i="0" u="none" strike="noStrike">
                          <a:solidFill>
                            <a:srgbClr val="1D2228"/>
                          </a:solidFill>
                          <a:latin typeface="Calibri"/>
                        </a:rPr>
                        <a:t>IS LAUDIS</a:t>
                      </a:r>
                    </a:p>
                  </a:txBody>
                  <a:tcPr marL="4718" marR="4718" marT="4718" marB="0">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l" fontAlgn="t"/>
                      <a:r>
                        <a:rPr lang="en-US" sz="1000" b="0" i="0" u="none" strike="noStrike">
                          <a:solidFill>
                            <a:srgbClr val="1D2228"/>
                          </a:solidFill>
                          <a:latin typeface="Calibri"/>
                        </a:rPr>
                        <a:t>SVK</a:t>
                      </a:r>
                    </a:p>
                  </a:txBody>
                  <a:tcPr marL="4718" marR="4718" marT="4718" marB="0">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l" fontAlgn="t"/>
                      <a:endParaRPr lang="en-US" sz="1000" b="0" i="0" u="none" strike="noStrike">
                        <a:solidFill>
                          <a:srgbClr val="000000"/>
                        </a:solidFill>
                        <a:latin typeface="Calibri"/>
                      </a:endParaRPr>
                    </a:p>
                  </a:txBody>
                  <a:tcPr marL="4718" marR="4718" marT="4718" marB="0">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a:noFill/>
                    </a:lnT>
                    <a:lnB>
                      <a:noFill/>
                    </a:lnB>
                  </a:tcPr>
                </a:tc>
                <a:tc>
                  <a:txBody>
                    <a:bodyPr/>
                    <a:lstStyle/>
                    <a:p>
                      <a:pPr algn="l" fontAlgn="t"/>
                      <a:r>
                        <a:rPr lang="en-US" sz="1000" b="0" i="0" u="none" strike="noStrike">
                          <a:solidFill>
                            <a:srgbClr val="000000"/>
                          </a:solidFill>
                          <a:latin typeface="Calibri"/>
                        </a:rPr>
                        <a:t>ECO 62</a:t>
                      </a:r>
                    </a:p>
                  </a:txBody>
                  <a:tcPr marL="4718" marR="4718" marT="4718" marB="0">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t"/>
                      <a:r>
                        <a:rPr lang="en-US" sz="1000" b="0" i="0" u="none" strike="noStrike">
                          <a:solidFill>
                            <a:srgbClr val="1D2228"/>
                          </a:solidFill>
                          <a:latin typeface="Calibri"/>
                        </a:rPr>
                        <a:t>CAPO</a:t>
                      </a:r>
                    </a:p>
                  </a:txBody>
                  <a:tcPr marL="4718" marR="4718" marT="4718" marB="0">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t"/>
                      <a:r>
                        <a:rPr lang="en-US" sz="1000" b="0" i="0" u="none" strike="noStrike">
                          <a:solidFill>
                            <a:srgbClr val="000000"/>
                          </a:solidFill>
                          <a:latin typeface="Calibri"/>
                        </a:rPr>
                        <a:t>Austria</a:t>
                      </a:r>
                    </a:p>
                  </a:txBody>
                  <a:tcPr marL="4718" marR="4718" marT="4718" marB="0">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extLst>
                  <a:ext uri="{0D108BD9-81ED-4DB2-BD59-A6C34878D82A}">
                    <a16:rowId xmlns:a16="http://schemas.microsoft.com/office/drawing/2014/main" xmlns="" val="10002"/>
                  </a:ext>
                </a:extLst>
              </a:tr>
              <a:tr h="174576">
                <a:tc>
                  <a:txBody>
                    <a:bodyPr/>
                    <a:lstStyle/>
                    <a:p>
                      <a:pPr algn="l" fontAlgn="t"/>
                      <a:r>
                        <a:rPr lang="en-US" sz="1000" b="0" i="0" u="none" strike="noStrike">
                          <a:solidFill>
                            <a:srgbClr val="000000"/>
                          </a:solidFill>
                          <a:latin typeface="Calibri"/>
                        </a:rPr>
                        <a:t>ECO 43</a:t>
                      </a:r>
                    </a:p>
                  </a:txBody>
                  <a:tcPr marL="4718" marR="4718" marT="4718" marB="0">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t"/>
                      <a:r>
                        <a:rPr lang="en-US" sz="1000" b="0" i="0" u="none" strike="noStrike">
                          <a:solidFill>
                            <a:srgbClr val="1D2228"/>
                          </a:solidFill>
                          <a:latin typeface="Calibri"/>
                        </a:rPr>
                        <a:t>IS SOLARIS</a:t>
                      </a:r>
                    </a:p>
                  </a:txBody>
                  <a:tcPr marL="4718" marR="4718" marT="4718" marB="0">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l" fontAlgn="t"/>
                      <a:r>
                        <a:rPr lang="en-US" sz="1000" b="0" i="0" u="none" strike="noStrike">
                          <a:solidFill>
                            <a:srgbClr val="1D2228"/>
                          </a:solidFill>
                          <a:latin typeface="Calibri"/>
                        </a:rPr>
                        <a:t>SVK</a:t>
                      </a:r>
                    </a:p>
                  </a:txBody>
                  <a:tcPr marL="4718" marR="4718" marT="4718" marB="0">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l" fontAlgn="t"/>
                      <a:endParaRPr lang="en-US" sz="1000" b="0" i="0" u="none" strike="noStrike">
                        <a:solidFill>
                          <a:srgbClr val="000000"/>
                        </a:solidFill>
                        <a:latin typeface="Calibri"/>
                      </a:endParaRPr>
                    </a:p>
                  </a:txBody>
                  <a:tcPr marL="4718" marR="4718" marT="4718" marB="0">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a:noFill/>
                    </a:lnT>
                    <a:lnB>
                      <a:noFill/>
                    </a:lnB>
                  </a:tcPr>
                </a:tc>
                <a:tc>
                  <a:txBody>
                    <a:bodyPr/>
                    <a:lstStyle/>
                    <a:p>
                      <a:pPr algn="l" fontAlgn="t"/>
                      <a:r>
                        <a:rPr lang="en-US" sz="1000" b="0" i="0" u="none" strike="noStrike">
                          <a:solidFill>
                            <a:srgbClr val="000000"/>
                          </a:solidFill>
                          <a:latin typeface="Calibri"/>
                        </a:rPr>
                        <a:t>ECO 63</a:t>
                      </a:r>
                    </a:p>
                  </a:txBody>
                  <a:tcPr marL="4718" marR="4718" marT="4718" marB="0">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t"/>
                      <a:r>
                        <a:rPr lang="en-US" sz="1000" b="0" i="0" u="none" strike="noStrike">
                          <a:solidFill>
                            <a:srgbClr val="1D2228"/>
                          </a:solidFill>
                          <a:latin typeface="Calibri"/>
                        </a:rPr>
                        <a:t>EDELMANN</a:t>
                      </a:r>
                    </a:p>
                  </a:txBody>
                  <a:tcPr marL="4718" marR="4718" marT="4718" marB="0">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t"/>
                      <a:r>
                        <a:rPr lang="en-US" sz="1000" b="0" i="0" u="none" strike="noStrike">
                          <a:solidFill>
                            <a:srgbClr val="000000"/>
                          </a:solidFill>
                          <a:latin typeface="Calibri"/>
                        </a:rPr>
                        <a:t>Austria</a:t>
                      </a:r>
                    </a:p>
                  </a:txBody>
                  <a:tcPr marL="4718" marR="4718" marT="4718" marB="0">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extLst>
                  <a:ext uri="{0D108BD9-81ED-4DB2-BD59-A6C34878D82A}">
                    <a16:rowId xmlns:a16="http://schemas.microsoft.com/office/drawing/2014/main" xmlns="" val="10003"/>
                  </a:ext>
                </a:extLst>
              </a:tr>
              <a:tr h="174576">
                <a:tc>
                  <a:txBody>
                    <a:bodyPr/>
                    <a:lstStyle/>
                    <a:p>
                      <a:pPr algn="l" fontAlgn="t"/>
                      <a:r>
                        <a:rPr lang="en-US" sz="1000" b="0" i="0" u="none" strike="noStrike">
                          <a:solidFill>
                            <a:srgbClr val="000000"/>
                          </a:solidFill>
                          <a:latin typeface="Calibri"/>
                        </a:rPr>
                        <a:t>ECO 44</a:t>
                      </a:r>
                    </a:p>
                  </a:txBody>
                  <a:tcPr marL="4718" marR="4718" marT="4718" marB="0">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t"/>
                      <a:r>
                        <a:rPr lang="en-US" sz="1000" b="0" i="0" u="none" strike="noStrike">
                          <a:solidFill>
                            <a:srgbClr val="1D2228"/>
                          </a:solidFill>
                          <a:latin typeface="Calibri"/>
                        </a:rPr>
                        <a:t>JUNO</a:t>
                      </a:r>
                    </a:p>
                  </a:txBody>
                  <a:tcPr marL="4718" marR="4718" marT="4718" marB="0">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l" fontAlgn="t"/>
                      <a:r>
                        <a:rPr lang="en-US" sz="1000" b="0" i="0" u="none" strike="noStrike">
                          <a:solidFill>
                            <a:srgbClr val="1D2228"/>
                          </a:solidFill>
                          <a:latin typeface="Calibri"/>
                        </a:rPr>
                        <a:t>SVK</a:t>
                      </a:r>
                    </a:p>
                  </a:txBody>
                  <a:tcPr marL="4718" marR="4718" marT="4718" marB="0">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l" fontAlgn="t"/>
                      <a:endParaRPr lang="en-US" sz="1000" b="0" i="0" u="none" strike="noStrike">
                        <a:solidFill>
                          <a:srgbClr val="000000"/>
                        </a:solidFill>
                        <a:latin typeface="Calibri"/>
                      </a:endParaRPr>
                    </a:p>
                  </a:txBody>
                  <a:tcPr marL="4718" marR="4718" marT="4718" marB="0">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a:noFill/>
                    </a:lnT>
                    <a:lnB>
                      <a:noFill/>
                    </a:lnB>
                  </a:tcPr>
                </a:tc>
                <a:tc>
                  <a:txBody>
                    <a:bodyPr/>
                    <a:lstStyle/>
                    <a:p>
                      <a:pPr algn="l" fontAlgn="t"/>
                      <a:r>
                        <a:rPr lang="en-US" sz="1000" b="0" i="0" u="none" strike="noStrike">
                          <a:solidFill>
                            <a:srgbClr val="000000"/>
                          </a:solidFill>
                          <a:latin typeface="Calibri"/>
                        </a:rPr>
                        <a:t>ECO 64</a:t>
                      </a:r>
                    </a:p>
                  </a:txBody>
                  <a:tcPr marL="4718" marR="4718" marT="4718" marB="0">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t"/>
                      <a:r>
                        <a:rPr lang="en-US" sz="1000" b="0" i="0" u="none" strike="noStrike">
                          <a:solidFill>
                            <a:srgbClr val="1D2228"/>
                          </a:solidFill>
                          <a:latin typeface="Calibri"/>
                        </a:rPr>
                        <a:t>ALESSIO</a:t>
                      </a:r>
                    </a:p>
                  </a:txBody>
                  <a:tcPr marL="4718" marR="4718" marT="4718" marB="0">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t"/>
                      <a:r>
                        <a:rPr lang="en-US" sz="1000" b="0" i="0" u="none" strike="noStrike">
                          <a:solidFill>
                            <a:srgbClr val="000000"/>
                          </a:solidFill>
                          <a:latin typeface="Calibri"/>
                        </a:rPr>
                        <a:t>Austria</a:t>
                      </a:r>
                    </a:p>
                  </a:txBody>
                  <a:tcPr marL="4718" marR="4718" marT="4718" marB="0">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extLst>
                  <a:ext uri="{0D108BD9-81ED-4DB2-BD59-A6C34878D82A}">
                    <a16:rowId xmlns:a16="http://schemas.microsoft.com/office/drawing/2014/main" xmlns="" val="10004"/>
                  </a:ext>
                </a:extLst>
              </a:tr>
              <a:tr h="174576">
                <a:tc>
                  <a:txBody>
                    <a:bodyPr/>
                    <a:lstStyle/>
                    <a:p>
                      <a:pPr algn="l" fontAlgn="t"/>
                      <a:r>
                        <a:rPr lang="en-US" sz="1000" b="0" i="0" u="none" strike="noStrike">
                          <a:solidFill>
                            <a:srgbClr val="000000"/>
                          </a:solidFill>
                          <a:latin typeface="Calibri"/>
                        </a:rPr>
                        <a:t>ECO 45</a:t>
                      </a:r>
                    </a:p>
                  </a:txBody>
                  <a:tcPr marL="4718" marR="4718" marT="4718" marB="0">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t"/>
                      <a:r>
                        <a:rPr lang="en-US" sz="1000" b="0" i="0" u="none" strike="noStrike">
                          <a:solidFill>
                            <a:srgbClr val="1D2228"/>
                          </a:solidFill>
                          <a:latin typeface="Calibri"/>
                        </a:rPr>
                        <a:t>PS DOBROMILA</a:t>
                      </a:r>
                    </a:p>
                  </a:txBody>
                  <a:tcPr marL="4718" marR="4718" marT="4718" marB="0">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l" fontAlgn="t"/>
                      <a:r>
                        <a:rPr lang="en-US" sz="1000" b="0" i="0" u="none" strike="noStrike">
                          <a:solidFill>
                            <a:srgbClr val="1D2228"/>
                          </a:solidFill>
                          <a:latin typeface="Calibri"/>
                        </a:rPr>
                        <a:t>SVK</a:t>
                      </a:r>
                    </a:p>
                  </a:txBody>
                  <a:tcPr marL="4718" marR="4718" marT="4718" marB="0">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l" fontAlgn="t"/>
                      <a:endParaRPr lang="en-US" sz="1000" b="0" i="0" u="none" strike="noStrike">
                        <a:solidFill>
                          <a:srgbClr val="000000"/>
                        </a:solidFill>
                        <a:latin typeface="Calibri"/>
                      </a:endParaRPr>
                    </a:p>
                  </a:txBody>
                  <a:tcPr marL="4718" marR="4718" marT="4718" marB="0">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a:noFill/>
                    </a:lnT>
                    <a:lnB>
                      <a:noFill/>
                    </a:lnB>
                  </a:tcPr>
                </a:tc>
                <a:tc>
                  <a:txBody>
                    <a:bodyPr/>
                    <a:lstStyle/>
                    <a:p>
                      <a:pPr algn="l" fontAlgn="t"/>
                      <a:r>
                        <a:rPr lang="en-US" sz="1000" b="0" i="0" u="none" strike="noStrike">
                          <a:solidFill>
                            <a:srgbClr val="000000"/>
                          </a:solidFill>
                          <a:latin typeface="Calibri"/>
                        </a:rPr>
                        <a:t>ECO 65</a:t>
                      </a:r>
                    </a:p>
                  </a:txBody>
                  <a:tcPr marL="4718" marR="4718" marT="4718" marB="0">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t"/>
                      <a:r>
                        <a:rPr lang="en-US" sz="1000" b="0" i="0" u="none" strike="noStrike">
                          <a:solidFill>
                            <a:srgbClr val="1D2228"/>
                          </a:solidFill>
                          <a:latin typeface="Calibri"/>
                        </a:rPr>
                        <a:t>ARNOLD</a:t>
                      </a:r>
                    </a:p>
                  </a:txBody>
                  <a:tcPr marL="4718" marR="4718" marT="4718" marB="0">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t"/>
                      <a:r>
                        <a:rPr lang="en-US" sz="1000" b="0" i="0" u="none" strike="noStrike">
                          <a:solidFill>
                            <a:srgbClr val="000000"/>
                          </a:solidFill>
                          <a:latin typeface="Calibri"/>
                        </a:rPr>
                        <a:t>Austria</a:t>
                      </a:r>
                    </a:p>
                  </a:txBody>
                  <a:tcPr marL="4718" marR="4718" marT="4718" marB="0">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extLst>
                  <a:ext uri="{0D108BD9-81ED-4DB2-BD59-A6C34878D82A}">
                    <a16:rowId xmlns:a16="http://schemas.microsoft.com/office/drawing/2014/main" xmlns="" val="10005"/>
                  </a:ext>
                </a:extLst>
              </a:tr>
              <a:tr h="174576">
                <a:tc>
                  <a:txBody>
                    <a:bodyPr/>
                    <a:lstStyle/>
                    <a:p>
                      <a:pPr algn="l" fontAlgn="t"/>
                      <a:r>
                        <a:rPr lang="en-US" sz="1000" b="0" i="0" u="none" strike="noStrike">
                          <a:solidFill>
                            <a:srgbClr val="000000"/>
                          </a:solidFill>
                          <a:latin typeface="Calibri"/>
                        </a:rPr>
                        <a:t>ECO 46</a:t>
                      </a:r>
                    </a:p>
                  </a:txBody>
                  <a:tcPr marL="4718" marR="4718" marT="4718" marB="0">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t"/>
                      <a:r>
                        <a:rPr lang="en-US" sz="1000" b="0" i="0" u="none" strike="noStrike">
                          <a:solidFill>
                            <a:srgbClr val="1D2228"/>
                          </a:solidFill>
                          <a:latin typeface="Calibri"/>
                        </a:rPr>
                        <a:t>PS JELDKA</a:t>
                      </a:r>
                    </a:p>
                  </a:txBody>
                  <a:tcPr marL="4718" marR="4718" marT="4718" marB="0">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l" fontAlgn="t"/>
                      <a:r>
                        <a:rPr lang="en-US" sz="1000" b="0" i="0" u="none" strike="noStrike">
                          <a:solidFill>
                            <a:srgbClr val="1D2228"/>
                          </a:solidFill>
                          <a:latin typeface="Calibri"/>
                        </a:rPr>
                        <a:t>SVK</a:t>
                      </a:r>
                    </a:p>
                  </a:txBody>
                  <a:tcPr marL="4718" marR="4718" marT="4718" marB="0">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l" fontAlgn="t"/>
                      <a:endParaRPr lang="en-US" sz="1000" b="0" i="0" u="none" strike="noStrike">
                        <a:solidFill>
                          <a:srgbClr val="000000"/>
                        </a:solidFill>
                        <a:latin typeface="Calibri"/>
                      </a:endParaRPr>
                    </a:p>
                  </a:txBody>
                  <a:tcPr marL="4718" marR="4718" marT="4718" marB="0">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a:noFill/>
                    </a:lnT>
                    <a:lnB>
                      <a:noFill/>
                    </a:lnB>
                  </a:tcPr>
                </a:tc>
                <a:tc>
                  <a:txBody>
                    <a:bodyPr/>
                    <a:lstStyle/>
                    <a:p>
                      <a:pPr algn="l" fontAlgn="t"/>
                      <a:r>
                        <a:rPr lang="en-US" sz="1000" b="0" i="0" u="none" strike="noStrike">
                          <a:solidFill>
                            <a:srgbClr val="000000"/>
                          </a:solidFill>
                          <a:latin typeface="Calibri"/>
                        </a:rPr>
                        <a:t>ECO 66</a:t>
                      </a:r>
                    </a:p>
                  </a:txBody>
                  <a:tcPr marL="4718" marR="4718" marT="4718" marB="0">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t"/>
                      <a:r>
                        <a:rPr lang="en-US" sz="1000" b="0" i="0" u="none" strike="noStrike">
                          <a:solidFill>
                            <a:srgbClr val="000000"/>
                          </a:solidFill>
                          <a:latin typeface="Calibri"/>
                        </a:rPr>
                        <a:t>EHOGOLD</a:t>
                      </a:r>
                    </a:p>
                  </a:txBody>
                  <a:tcPr marL="4718" marR="4718" marT="4718" marB="0">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t"/>
                      <a:r>
                        <a:rPr lang="en-US" sz="1000" b="0" i="0" u="none" strike="noStrike">
                          <a:solidFill>
                            <a:srgbClr val="000000"/>
                          </a:solidFill>
                          <a:latin typeface="Calibri"/>
                        </a:rPr>
                        <a:t>Austria</a:t>
                      </a:r>
                    </a:p>
                  </a:txBody>
                  <a:tcPr marL="4718" marR="4718" marT="4718" marB="0">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extLst>
                  <a:ext uri="{0D108BD9-81ED-4DB2-BD59-A6C34878D82A}">
                    <a16:rowId xmlns:a16="http://schemas.microsoft.com/office/drawing/2014/main" xmlns="" val="10006"/>
                  </a:ext>
                </a:extLst>
              </a:tr>
              <a:tr h="174576">
                <a:tc>
                  <a:txBody>
                    <a:bodyPr/>
                    <a:lstStyle/>
                    <a:p>
                      <a:pPr algn="l" fontAlgn="t"/>
                      <a:r>
                        <a:rPr lang="en-US" sz="1000" b="0" i="0" u="none" strike="noStrike">
                          <a:solidFill>
                            <a:srgbClr val="000000"/>
                          </a:solidFill>
                          <a:latin typeface="Calibri"/>
                        </a:rPr>
                        <a:t>ECO 47</a:t>
                      </a:r>
                    </a:p>
                  </a:txBody>
                  <a:tcPr marL="4718" marR="4718" marT="4718" marB="0">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t"/>
                      <a:r>
                        <a:rPr lang="en-US" sz="1000" b="0" i="0" u="none" strike="noStrike">
                          <a:solidFill>
                            <a:srgbClr val="1D2228"/>
                          </a:solidFill>
                          <a:latin typeface="Calibri"/>
                        </a:rPr>
                        <a:t>PS KVALITAS</a:t>
                      </a:r>
                    </a:p>
                  </a:txBody>
                  <a:tcPr marL="4718" marR="4718" marT="4718" marB="0">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l" fontAlgn="t"/>
                      <a:r>
                        <a:rPr lang="en-US" sz="1000" b="0" i="0" u="none" strike="noStrike">
                          <a:solidFill>
                            <a:srgbClr val="1D2228"/>
                          </a:solidFill>
                          <a:latin typeface="Calibri"/>
                        </a:rPr>
                        <a:t>SVK</a:t>
                      </a:r>
                    </a:p>
                  </a:txBody>
                  <a:tcPr marL="4718" marR="4718" marT="4718" marB="0">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l" fontAlgn="t"/>
                      <a:endParaRPr lang="en-US" sz="1000" b="0" i="0" u="none" strike="noStrike">
                        <a:solidFill>
                          <a:srgbClr val="000000"/>
                        </a:solidFill>
                        <a:latin typeface="Calibri"/>
                      </a:endParaRPr>
                    </a:p>
                  </a:txBody>
                  <a:tcPr marL="4718" marR="4718" marT="4718" marB="0">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a:noFill/>
                    </a:lnT>
                    <a:lnB>
                      <a:noFill/>
                    </a:lnB>
                  </a:tcPr>
                </a:tc>
                <a:tc>
                  <a:txBody>
                    <a:bodyPr/>
                    <a:lstStyle/>
                    <a:p>
                      <a:pPr algn="l" fontAlgn="t"/>
                      <a:r>
                        <a:rPr lang="en-US" sz="1000" b="0" i="0" u="none" strike="noStrike">
                          <a:solidFill>
                            <a:srgbClr val="000000"/>
                          </a:solidFill>
                          <a:latin typeface="Calibri"/>
                        </a:rPr>
                        <a:t>ECO 67</a:t>
                      </a:r>
                    </a:p>
                  </a:txBody>
                  <a:tcPr marL="4718" marR="4718" marT="4718" marB="0">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t"/>
                      <a:r>
                        <a:rPr lang="en-US" sz="1000" b="0" i="0" u="none" strike="noStrike">
                          <a:solidFill>
                            <a:srgbClr val="000000"/>
                          </a:solidFill>
                          <a:latin typeface="Calibri"/>
                        </a:rPr>
                        <a:t>AURELIUS</a:t>
                      </a:r>
                    </a:p>
                  </a:txBody>
                  <a:tcPr marL="4718" marR="4718" marT="4718" marB="0">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t"/>
                      <a:r>
                        <a:rPr lang="en-US" sz="1000" b="0" i="0" u="none" strike="noStrike">
                          <a:solidFill>
                            <a:srgbClr val="000000"/>
                          </a:solidFill>
                          <a:latin typeface="Calibri"/>
                        </a:rPr>
                        <a:t>Austria</a:t>
                      </a:r>
                    </a:p>
                  </a:txBody>
                  <a:tcPr marL="4718" marR="4718" marT="4718" marB="0">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extLst>
                  <a:ext uri="{0D108BD9-81ED-4DB2-BD59-A6C34878D82A}">
                    <a16:rowId xmlns:a16="http://schemas.microsoft.com/office/drawing/2014/main" xmlns="" val="10007"/>
                  </a:ext>
                </a:extLst>
              </a:tr>
              <a:tr h="174576">
                <a:tc>
                  <a:txBody>
                    <a:bodyPr/>
                    <a:lstStyle/>
                    <a:p>
                      <a:pPr algn="l" fontAlgn="t"/>
                      <a:r>
                        <a:rPr lang="en-US" sz="1000" b="0" i="0" u="none" strike="noStrike">
                          <a:solidFill>
                            <a:srgbClr val="000000"/>
                          </a:solidFill>
                          <a:latin typeface="Calibri"/>
                        </a:rPr>
                        <a:t>ECO 48</a:t>
                      </a:r>
                    </a:p>
                  </a:txBody>
                  <a:tcPr marL="4718" marR="4718" marT="4718" marB="0">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t"/>
                      <a:r>
                        <a:rPr lang="en-US" sz="1000" b="0" i="0" u="none" strike="noStrike">
                          <a:solidFill>
                            <a:srgbClr val="1D2228"/>
                          </a:solidFill>
                          <a:latin typeface="Calibri"/>
                        </a:rPr>
                        <a:t>PS PUQA</a:t>
                      </a:r>
                    </a:p>
                  </a:txBody>
                  <a:tcPr marL="4718" marR="4718" marT="4718" marB="0">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l" fontAlgn="t"/>
                      <a:r>
                        <a:rPr lang="en-US" sz="1000" b="0" i="0" u="none" strike="noStrike">
                          <a:solidFill>
                            <a:srgbClr val="1D2228"/>
                          </a:solidFill>
                          <a:latin typeface="Calibri"/>
                        </a:rPr>
                        <a:t>SVK</a:t>
                      </a:r>
                    </a:p>
                  </a:txBody>
                  <a:tcPr marL="4718" marR="4718" marT="4718" marB="0">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l" fontAlgn="t"/>
                      <a:endParaRPr lang="en-US" sz="1000" b="0" i="0" u="none" strike="noStrike">
                        <a:solidFill>
                          <a:srgbClr val="000000"/>
                        </a:solidFill>
                        <a:latin typeface="Calibri"/>
                      </a:endParaRPr>
                    </a:p>
                  </a:txBody>
                  <a:tcPr marL="4718" marR="4718" marT="4718" marB="0">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a:noFill/>
                    </a:lnT>
                    <a:lnB>
                      <a:noFill/>
                    </a:lnB>
                  </a:tcPr>
                </a:tc>
                <a:tc>
                  <a:txBody>
                    <a:bodyPr/>
                    <a:lstStyle/>
                    <a:p>
                      <a:pPr algn="l" fontAlgn="t"/>
                      <a:r>
                        <a:rPr lang="en-US" sz="1000" b="0" i="0" u="none" strike="noStrike">
                          <a:solidFill>
                            <a:srgbClr val="000000"/>
                          </a:solidFill>
                          <a:latin typeface="Calibri"/>
                        </a:rPr>
                        <a:t>ECO 68</a:t>
                      </a:r>
                    </a:p>
                  </a:txBody>
                  <a:tcPr marL="4718" marR="4718" marT="4718" marB="0">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t"/>
                      <a:r>
                        <a:rPr lang="en-US" sz="1000" b="0" i="0" u="none" strike="noStrike">
                          <a:solidFill>
                            <a:srgbClr val="1D2228"/>
                          </a:solidFill>
                          <a:latin typeface="Calibri"/>
                        </a:rPr>
                        <a:t>ANAPURNA</a:t>
                      </a:r>
                    </a:p>
                  </a:txBody>
                  <a:tcPr marL="4718" marR="4718" marT="4718" marB="0">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t"/>
                      <a:r>
                        <a:rPr lang="en-US" sz="1000" b="0" i="0" u="none" strike="noStrike">
                          <a:solidFill>
                            <a:srgbClr val="000000"/>
                          </a:solidFill>
                          <a:latin typeface="Calibri"/>
                        </a:rPr>
                        <a:t>SERBIA</a:t>
                      </a:r>
                    </a:p>
                  </a:txBody>
                  <a:tcPr marL="4718" marR="4718" marT="4718" marB="0">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extLst>
                  <a:ext uri="{0D108BD9-81ED-4DB2-BD59-A6C34878D82A}">
                    <a16:rowId xmlns:a16="http://schemas.microsoft.com/office/drawing/2014/main" xmlns="" val="10008"/>
                  </a:ext>
                </a:extLst>
              </a:tr>
              <a:tr h="174576">
                <a:tc>
                  <a:txBody>
                    <a:bodyPr/>
                    <a:lstStyle/>
                    <a:p>
                      <a:pPr algn="l" fontAlgn="t"/>
                      <a:r>
                        <a:rPr lang="en-US" sz="1000" b="0" i="0" u="none" strike="noStrike">
                          <a:solidFill>
                            <a:srgbClr val="000000"/>
                          </a:solidFill>
                          <a:latin typeface="Calibri"/>
                        </a:rPr>
                        <a:t>ECO 49</a:t>
                      </a:r>
                    </a:p>
                  </a:txBody>
                  <a:tcPr marL="4718" marR="4718" marT="4718" marB="0">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t"/>
                      <a:r>
                        <a:rPr lang="en-US" sz="1000" b="0" i="0" u="none" strike="noStrike">
                          <a:solidFill>
                            <a:srgbClr val="1D2228"/>
                          </a:solidFill>
                          <a:latin typeface="Calibri"/>
                        </a:rPr>
                        <a:t>RADOSINSKA KAROLA</a:t>
                      </a:r>
                    </a:p>
                  </a:txBody>
                  <a:tcPr marL="4718" marR="4718" marT="4718" marB="0">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l" fontAlgn="t"/>
                      <a:r>
                        <a:rPr lang="en-US" sz="1000" b="0" i="0" u="none" strike="noStrike">
                          <a:solidFill>
                            <a:srgbClr val="1D2228"/>
                          </a:solidFill>
                          <a:latin typeface="Calibri"/>
                        </a:rPr>
                        <a:t>SVK</a:t>
                      </a:r>
                    </a:p>
                  </a:txBody>
                  <a:tcPr marL="4718" marR="4718" marT="4718" marB="0">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l" fontAlgn="t"/>
                      <a:endParaRPr lang="en-US" sz="1000" b="0" i="0" u="none" strike="noStrike">
                        <a:solidFill>
                          <a:srgbClr val="000000"/>
                        </a:solidFill>
                        <a:latin typeface="Calibri"/>
                      </a:endParaRPr>
                    </a:p>
                  </a:txBody>
                  <a:tcPr marL="4718" marR="4718" marT="4718" marB="0">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a:noFill/>
                    </a:lnT>
                    <a:lnB>
                      <a:noFill/>
                    </a:lnB>
                  </a:tcPr>
                </a:tc>
                <a:tc>
                  <a:txBody>
                    <a:bodyPr/>
                    <a:lstStyle/>
                    <a:p>
                      <a:pPr algn="l" fontAlgn="t"/>
                      <a:r>
                        <a:rPr lang="en-US" sz="1000" b="0" i="0" u="none" strike="noStrike">
                          <a:solidFill>
                            <a:srgbClr val="000000"/>
                          </a:solidFill>
                          <a:latin typeface="Calibri"/>
                        </a:rPr>
                        <a:t>ECO 69</a:t>
                      </a:r>
                    </a:p>
                  </a:txBody>
                  <a:tcPr marL="4718" marR="4718" marT="4718" marB="0">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t"/>
                      <a:r>
                        <a:rPr lang="en-US" sz="1000" b="0" i="0" u="none" strike="noStrike">
                          <a:solidFill>
                            <a:srgbClr val="1D2228"/>
                          </a:solidFill>
                          <a:latin typeface="Calibri"/>
                        </a:rPr>
                        <a:t>BC LIRA</a:t>
                      </a:r>
                    </a:p>
                  </a:txBody>
                  <a:tcPr marL="4718" marR="4718" marT="4718" marB="0">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t"/>
                      <a:r>
                        <a:rPr lang="en-US" sz="1000" b="0" i="0" u="none" strike="noStrike">
                          <a:solidFill>
                            <a:srgbClr val="000000"/>
                          </a:solidFill>
                          <a:latin typeface="Calibri"/>
                        </a:rPr>
                        <a:t>SERBIA</a:t>
                      </a:r>
                    </a:p>
                  </a:txBody>
                  <a:tcPr marL="4718" marR="4718" marT="4718" marB="0">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extLst>
                  <a:ext uri="{0D108BD9-81ED-4DB2-BD59-A6C34878D82A}">
                    <a16:rowId xmlns:a16="http://schemas.microsoft.com/office/drawing/2014/main" xmlns="" val="10009"/>
                  </a:ext>
                </a:extLst>
              </a:tr>
              <a:tr h="174576">
                <a:tc>
                  <a:txBody>
                    <a:bodyPr/>
                    <a:lstStyle/>
                    <a:p>
                      <a:pPr algn="l" fontAlgn="t"/>
                      <a:r>
                        <a:rPr lang="en-US" sz="1000" b="0" i="0" u="none" strike="noStrike">
                          <a:solidFill>
                            <a:srgbClr val="000000"/>
                          </a:solidFill>
                          <a:latin typeface="Calibri"/>
                        </a:rPr>
                        <a:t>ECO 50</a:t>
                      </a:r>
                    </a:p>
                  </a:txBody>
                  <a:tcPr marL="4718" marR="4718" marT="4718" marB="0">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t"/>
                      <a:r>
                        <a:rPr lang="en-US" sz="1000" b="0" i="0" u="none" strike="noStrike">
                          <a:solidFill>
                            <a:srgbClr val="1D2228"/>
                          </a:solidFill>
                          <a:latin typeface="Calibri"/>
                        </a:rPr>
                        <a:t>SLOVENSKA 200</a:t>
                      </a:r>
                    </a:p>
                  </a:txBody>
                  <a:tcPr marL="4718" marR="4718" marT="4718" marB="0">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l" fontAlgn="t"/>
                      <a:r>
                        <a:rPr lang="en-US" sz="1000" b="0" i="0" u="none" strike="noStrike">
                          <a:solidFill>
                            <a:srgbClr val="1D2228"/>
                          </a:solidFill>
                          <a:latin typeface="Calibri"/>
                        </a:rPr>
                        <a:t>SVK</a:t>
                      </a:r>
                    </a:p>
                  </a:txBody>
                  <a:tcPr marL="4718" marR="4718" marT="4718" marB="0">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l" fontAlgn="t"/>
                      <a:endParaRPr lang="en-US" sz="1000" b="0" i="0" u="none" strike="noStrike">
                        <a:solidFill>
                          <a:srgbClr val="000000"/>
                        </a:solidFill>
                        <a:latin typeface="Calibri"/>
                      </a:endParaRPr>
                    </a:p>
                  </a:txBody>
                  <a:tcPr marL="4718" marR="4718" marT="4718" marB="0">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a:noFill/>
                    </a:lnT>
                    <a:lnB>
                      <a:noFill/>
                    </a:lnB>
                  </a:tcPr>
                </a:tc>
                <a:tc>
                  <a:txBody>
                    <a:bodyPr/>
                    <a:lstStyle/>
                    <a:p>
                      <a:pPr algn="l" fontAlgn="t"/>
                      <a:r>
                        <a:rPr lang="en-US" sz="1000" b="0" i="0" u="none" strike="noStrike">
                          <a:solidFill>
                            <a:srgbClr val="000000"/>
                          </a:solidFill>
                          <a:latin typeface="Calibri"/>
                        </a:rPr>
                        <a:t>ECO 70</a:t>
                      </a:r>
                    </a:p>
                  </a:txBody>
                  <a:tcPr marL="4718" marR="4718" marT="4718" marB="0">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t"/>
                      <a:r>
                        <a:rPr lang="en-US" sz="1000" b="0" i="0" u="none" strike="noStrike">
                          <a:solidFill>
                            <a:srgbClr val="1D2228"/>
                          </a:solidFill>
                          <a:latin typeface="Calibri"/>
                        </a:rPr>
                        <a:t>FARINELLI</a:t>
                      </a:r>
                    </a:p>
                  </a:txBody>
                  <a:tcPr marL="4718" marR="4718" marT="4718" marB="0">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t"/>
                      <a:r>
                        <a:rPr lang="en-US" sz="1000" b="0" i="0" u="none" strike="noStrike">
                          <a:solidFill>
                            <a:srgbClr val="000000"/>
                          </a:solidFill>
                          <a:latin typeface="Calibri"/>
                        </a:rPr>
                        <a:t>SERBIA</a:t>
                      </a:r>
                    </a:p>
                  </a:txBody>
                  <a:tcPr marL="4718" marR="4718" marT="4718" marB="0">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extLst>
                  <a:ext uri="{0D108BD9-81ED-4DB2-BD59-A6C34878D82A}">
                    <a16:rowId xmlns:a16="http://schemas.microsoft.com/office/drawing/2014/main" xmlns="" val="10010"/>
                  </a:ext>
                </a:extLst>
              </a:tr>
              <a:tr h="174576">
                <a:tc>
                  <a:txBody>
                    <a:bodyPr/>
                    <a:lstStyle/>
                    <a:p>
                      <a:pPr algn="l" fontAlgn="t"/>
                      <a:r>
                        <a:rPr lang="en-US" sz="1000" b="0" i="0" u="none" strike="noStrike">
                          <a:solidFill>
                            <a:srgbClr val="000000"/>
                          </a:solidFill>
                          <a:latin typeface="Calibri"/>
                        </a:rPr>
                        <a:t>ECO 51</a:t>
                      </a:r>
                    </a:p>
                  </a:txBody>
                  <a:tcPr marL="4718" marR="4718" marT="4718" marB="0">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t"/>
                      <a:r>
                        <a:rPr lang="en-US" sz="1000" b="0" i="0" u="none" strike="noStrike">
                          <a:solidFill>
                            <a:srgbClr val="1D2228"/>
                          </a:solidFill>
                          <a:latin typeface="Calibri"/>
                        </a:rPr>
                        <a:t>STANISLAVA</a:t>
                      </a:r>
                    </a:p>
                  </a:txBody>
                  <a:tcPr marL="4718" marR="4718" marT="4718" marB="0">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l" fontAlgn="t"/>
                      <a:r>
                        <a:rPr lang="en-US" sz="1000" b="0" i="0" u="none" strike="noStrike">
                          <a:solidFill>
                            <a:srgbClr val="1D2228"/>
                          </a:solidFill>
                          <a:latin typeface="Calibri"/>
                        </a:rPr>
                        <a:t>SVK</a:t>
                      </a:r>
                    </a:p>
                  </a:txBody>
                  <a:tcPr marL="4718" marR="4718" marT="4718" marB="0">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l" fontAlgn="t"/>
                      <a:endParaRPr lang="en-US" sz="1000" b="0" i="0" u="none" strike="noStrike">
                        <a:solidFill>
                          <a:srgbClr val="000000"/>
                        </a:solidFill>
                        <a:latin typeface="Calibri"/>
                      </a:endParaRPr>
                    </a:p>
                  </a:txBody>
                  <a:tcPr marL="4718" marR="4718" marT="4718" marB="0">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a:noFill/>
                    </a:lnT>
                    <a:lnB>
                      <a:noFill/>
                    </a:lnB>
                  </a:tcPr>
                </a:tc>
                <a:tc>
                  <a:txBody>
                    <a:bodyPr/>
                    <a:lstStyle/>
                    <a:p>
                      <a:pPr algn="l" fontAlgn="t"/>
                      <a:r>
                        <a:rPr lang="en-US" sz="1000" b="0" i="0" u="none" strike="noStrike">
                          <a:solidFill>
                            <a:srgbClr val="000000"/>
                          </a:solidFill>
                          <a:latin typeface="Calibri"/>
                        </a:rPr>
                        <a:t>ECO 71</a:t>
                      </a:r>
                    </a:p>
                  </a:txBody>
                  <a:tcPr marL="4718" marR="4718" marT="4718" marB="0">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t"/>
                      <a:r>
                        <a:rPr lang="en-US" sz="1000" b="0" i="0" u="none" strike="noStrike">
                          <a:solidFill>
                            <a:srgbClr val="1D2228"/>
                          </a:solidFill>
                          <a:latin typeface="Calibri"/>
                        </a:rPr>
                        <a:t>NIKOL</a:t>
                      </a:r>
                    </a:p>
                  </a:txBody>
                  <a:tcPr marL="4718" marR="4718" marT="4718" marB="0">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t"/>
                      <a:r>
                        <a:rPr lang="en-US" sz="1000" b="0" i="0" u="none" strike="noStrike">
                          <a:solidFill>
                            <a:srgbClr val="000000"/>
                          </a:solidFill>
                          <a:latin typeface="Calibri"/>
                        </a:rPr>
                        <a:t>SERBIA</a:t>
                      </a:r>
                    </a:p>
                  </a:txBody>
                  <a:tcPr marL="4718" marR="4718" marT="4718" marB="0">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extLst>
                  <a:ext uri="{0D108BD9-81ED-4DB2-BD59-A6C34878D82A}">
                    <a16:rowId xmlns:a16="http://schemas.microsoft.com/office/drawing/2014/main" xmlns="" val="10011"/>
                  </a:ext>
                </a:extLst>
              </a:tr>
              <a:tr h="174576">
                <a:tc>
                  <a:txBody>
                    <a:bodyPr/>
                    <a:lstStyle/>
                    <a:p>
                      <a:pPr algn="l" fontAlgn="t"/>
                      <a:r>
                        <a:rPr lang="en-US" sz="1000" b="0" i="0" u="none" strike="noStrike">
                          <a:solidFill>
                            <a:srgbClr val="000000"/>
                          </a:solidFill>
                          <a:latin typeface="Calibri"/>
                        </a:rPr>
                        <a:t>ECO 52</a:t>
                      </a:r>
                    </a:p>
                  </a:txBody>
                  <a:tcPr marL="4718" marR="4718" marT="4718" marB="0">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t"/>
                      <a:r>
                        <a:rPr lang="en-US" sz="1000" b="0" i="0" u="none" strike="noStrike">
                          <a:solidFill>
                            <a:srgbClr val="1D2228"/>
                          </a:solidFill>
                          <a:latin typeface="Calibri"/>
                        </a:rPr>
                        <a:t>VIOLA</a:t>
                      </a:r>
                    </a:p>
                  </a:txBody>
                  <a:tcPr marL="4718" marR="4718" marT="4718" marB="0">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l" fontAlgn="t"/>
                      <a:r>
                        <a:rPr lang="en-US" sz="1000" b="0" i="0" u="none" strike="noStrike">
                          <a:solidFill>
                            <a:srgbClr val="1D2228"/>
                          </a:solidFill>
                          <a:latin typeface="Calibri"/>
                        </a:rPr>
                        <a:t>SVK</a:t>
                      </a:r>
                    </a:p>
                  </a:txBody>
                  <a:tcPr marL="4718" marR="4718" marT="4718" marB="0">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l" fontAlgn="t"/>
                      <a:endParaRPr lang="en-US" sz="1000" b="0" i="0" u="none" strike="noStrike">
                        <a:solidFill>
                          <a:srgbClr val="000000"/>
                        </a:solidFill>
                        <a:latin typeface="Calibri"/>
                      </a:endParaRPr>
                    </a:p>
                  </a:txBody>
                  <a:tcPr marL="4718" marR="4718" marT="4718" marB="0">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a:noFill/>
                    </a:lnT>
                    <a:lnB>
                      <a:noFill/>
                    </a:lnB>
                  </a:tcPr>
                </a:tc>
                <a:tc>
                  <a:txBody>
                    <a:bodyPr/>
                    <a:lstStyle/>
                    <a:p>
                      <a:pPr algn="l" fontAlgn="t"/>
                      <a:r>
                        <a:rPr lang="en-US" sz="1000" b="0" i="0" u="none" strike="noStrike">
                          <a:solidFill>
                            <a:srgbClr val="000000"/>
                          </a:solidFill>
                          <a:latin typeface="Calibri"/>
                        </a:rPr>
                        <a:t>ECO 72</a:t>
                      </a:r>
                    </a:p>
                  </a:txBody>
                  <a:tcPr marL="4718" marR="4718" marT="4718" marB="0">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t"/>
                      <a:r>
                        <a:rPr lang="en-US" sz="1000" b="0" i="0" u="none" strike="noStrike">
                          <a:solidFill>
                            <a:srgbClr val="1D2228"/>
                          </a:solidFill>
                          <a:latin typeface="Calibri"/>
                        </a:rPr>
                        <a:t>NS 40S</a:t>
                      </a:r>
                    </a:p>
                  </a:txBody>
                  <a:tcPr marL="4718" marR="4718" marT="4718" marB="0">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t"/>
                      <a:r>
                        <a:rPr lang="en-US" sz="1000" b="0" i="0" u="none" strike="noStrike">
                          <a:solidFill>
                            <a:srgbClr val="000000"/>
                          </a:solidFill>
                          <a:latin typeface="Calibri"/>
                        </a:rPr>
                        <a:t>SERBIA</a:t>
                      </a:r>
                    </a:p>
                  </a:txBody>
                  <a:tcPr marL="4718" marR="4718" marT="4718" marB="0">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extLst>
                  <a:ext uri="{0D108BD9-81ED-4DB2-BD59-A6C34878D82A}">
                    <a16:rowId xmlns:a16="http://schemas.microsoft.com/office/drawing/2014/main" xmlns="" val="10012"/>
                  </a:ext>
                </a:extLst>
              </a:tr>
              <a:tr h="174576">
                <a:tc>
                  <a:txBody>
                    <a:bodyPr/>
                    <a:lstStyle/>
                    <a:p>
                      <a:pPr algn="l" fontAlgn="t"/>
                      <a:r>
                        <a:rPr lang="en-US" sz="1000" b="0" i="0" u="none" strike="noStrike">
                          <a:solidFill>
                            <a:srgbClr val="000000"/>
                          </a:solidFill>
                          <a:latin typeface="Calibri"/>
                        </a:rPr>
                        <a:t>ECO 53</a:t>
                      </a:r>
                    </a:p>
                  </a:txBody>
                  <a:tcPr marL="4718" marR="4718" marT="4718" marB="0">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t"/>
                      <a:r>
                        <a:rPr lang="en-US" sz="1000" b="0" i="0" u="none" strike="noStrike">
                          <a:solidFill>
                            <a:srgbClr val="1D2228"/>
                          </a:solidFill>
                          <a:latin typeface="Calibri"/>
                        </a:rPr>
                        <a:t>CCB INGENIO</a:t>
                      </a:r>
                    </a:p>
                  </a:txBody>
                  <a:tcPr marL="4718" marR="4718" marT="4718" marB="0">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t"/>
                      <a:r>
                        <a:rPr lang="en-US" sz="1000" b="0" i="0" u="none" strike="noStrike">
                          <a:solidFill>
                            <a:srgbClr val="000000"/>
                          </a:solidFill>
                          <a:latin typeface="Calibri"/>
                        </a:rPr>
                        <a:t>SL</a:t>
                      </a:r>
                    </a:p>
                  </a:txBody>
                  <a:tcPr marL="4718" marR="4718" marT="4718" marB="0">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t"/>
                      <a:endParaRPr lang="en-US" sz="1000" b="0" i="0" u="none" strike="noStrike">
                        <a:solidFill>
                          <a:srgbClr val="000000"/>
                        </a:solidFill>
                        <a:latin typeface="Calibri"/>
                      </a:endParaRPr>
                    </a:p>
                  </a:txBody>
                  <a:tcPr marL="4718" marR="4718" marT="4718" marB="0">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a:noFill/>
                    </a:lnT>
                    <a:lnB>
                      <a:noFill/>
                    </a:lnB>
                  </a:tcPr>
                </a:tc>
                <a:tc>
                  <a:txBody>
                    <a:bodyPr/>
                    <a:lstStyle/>
                    <a:p>
                      <a:pPr algn="l" fontAlgn="t"/>
                      <a:r>
                        <a:rPr lang="en-US" sz="1000" b="0" i="0" u="none" strike="noStrike">
                          <a:solidFill>
                            <a:srgbClr val="000000"/>
                          </a:solidFill>
                          <a:latin typeface="Calibri"/>
                        </a:rPr>
                        <a:t>ECO 73</a:t>
                      </a:r>
                    </a:p>
                  </a:txBody>
                  <a:tcPr marL="4718" marR="4718" marT="4718" marB="0">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t"/>
                      <a:r>
                        <a:rPr lang="en-US" sz="1000" b="0" i="0" u="none" strike="noStrike">
                          <a:solidFill>
                            <a:srgbClr val="1D2228"/>
                          </a:solidFill>
                          <a:latin typeface="Calibri"/>
                        </a:rPr>
                        <a:t>NS EFROSINIA</a:t>
                      </a:r>
                    </a:p>
                  </a:txBody>
                  <a:tcPr marL="4718" marR="4718" marT="4718" marB="0">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t"/>
                      <a:r>
                        <a:rPr lang="en-US" sz="1000" b="0" i="0" u="none" strike="noStrike">
                          <a:solidFill>
                            <a:srgbClr val="000000"/>
                          </a:solidFill>
                          <a:latin typeface="Calibri"/>
                        </a:rPr>
                        <a:t>SERBIA</a:t>
                      </a:r>
                    </a:p>
                  </a:txBody>
                  <a:tcPr marL="4718" marR="4718" marT="4718" marB="0">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extLst>
                  <a:ext uri="{0D108BD9-81ED-4DB2-BD59-A6C34878D82A}">
                    <a16:rowId xmlns:a16="http://schemas.microsoft.com/office/drawing/2014/main" xmlns="" val="10013"/>
                  </a:ext>
                </a:extLst>
              </a:tr>
              <a:tr h="174576">
                <a:tc>
                  <a:txBody>
                    <a:bodyPr/>
                    <a:lstStyle/>
                    <a:p>
                      <a:pPr algn="l" fontAlgn="t"/>
                      <a:r>
                        <a:rPr lang="en-US" sz="1000" b="0" i="0" u="none" strike="noStrike">
                          <a:solidFill>
                            <a:srgbClr val="000000"/>
                          </a:solidFill>
                          <a:latin typeface="Calibri"/>
                        </a:rPr>
                        <a:t>ECO 54</a:t>
                      </a:r>
                    </a:p>
                  </a:txBody>
                  <a:tcPr marL="4718" marR="4718" marT="4718" marB="0">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t"/>
                      <a:r>
                        <a:rPr lang="en-US" sz="1000" b="0" i="0" u="none" strike="noStrike">
                          <a:solidFill>
                            <a:srgbClr val="1D2228"/>
                          </a:solidFill>
                          <a:latin typeface="Calibri"/>
                        </a:rPr>
                        <a:t>GOROLJKA</a:t>
                      </a:r>
                    </a:p>
                  </a:txBody>
                  <a:tcPr marL="4718" marR="4718" marT="4718" marB="0">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t"/>
                      <a:r>
                        <a:rPr lang="en-US" sz="1000" b="0" i="0" u="none" strike="noStrike">
                          <a:solidFill>
                            <a:srgbClr val="000000"/>
                          </a:solidFill>
                          <a:latin typeface="Calibri"/>
                        </a:rPr>
                        <a:t>SL</a:t>
                      </a:r>
                    </a:p>
                  </a:txBody>
                  <a:tcPr marL="4718" marR="4718" marT="4718" marB="0">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t"/>
                      <a:endParaRPr lang="en-US" sz="1000" b="0" i="0" u="none" strike="noStrike">
                        <a:solidFill>
                          <a:srgbClr val="000000"/>
                        </a:solidFill>
                        <a:latin typeface="Calibri"/>
                      </a:endParaRPr>
                    </a:p>
                  </a:txBody>
                  <a:tcPr marL="4718" marR="4718" marT="4718" marB="0">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a:noFill/>
                    </a:lnT>
                    <a:lnB>
                      <a:noFill/>
                    </a:lnB>
                  </a:tcPr>
                </a:tc>
                <a:tc>
                  <a:txBody>
                    <a:bodyPr/>
                    <a:lstStyle/>
                    <a:p>
                      <a:pPr algn="l" fontAlgn="t"/>
                      <a:r>
                        <a:rPr lang="en-US" sz="1000" b="0" i="0" u="none" strike="noStrike">
                          <a:solidFill>
                            <a:srgbClr val="000000"/>
                          </a:solidFill>
                          <a:latin typeface="Calibri"/>
                        </a:rPr>
                        <a:t>ECO 74</a:t>
                      </a:r>
                    </a:p>
                  </a:txBody>
                  <a:tcPr marL="4718" marR="4718" marT="4718" marB="0">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t"/>
                      <a:r>
                        <a:rPr lang="en-US" sz="1000" b="0" i="0" u="none" strike="noStrike">
                          <a:solidFill>
                            <a:srgbClr val="1D2228"/>
                          </a:solidFill>
                          <a:latin typeface="Calibri"/>
                        </a:rPr>
                        <a:t>NS FRAJLA</a:t>
                      </a:r>
                    </a:p>
                  </a:txBody>
                  <a:tcPr marL="4718" marR="4718" marT="4718" marB="0">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t"/>
                      <a:r>
                        <a:rPr lang="en-US" sz="1000" b="0" i="0" u="none" strike="noStrike">
                          <a:solidFill>
                            <a:srgbClr val="000000"/>
                          </a:solidFill>
                          <a:latin typeface="Calibri"/>
                        </a:rPr>
                        <a:t>SERBIA</a:t>
                      </a:r>
                    </a:p>
                  </a:txBody>
                  <a:tcPr marL="4718" marR="4718" marT="4718" marB="0">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extLst>
                  <a:ext uri="{0D108BD9-81ED-4DB2-BD59-A6C34878D82A}">
                    <a16:rowId xmlns:a16="http://schemas.microsoft.com/office/drawing/2014/main" xmlns="" val="10014"/>
                  </a:ext>
                </a:extLst>
              </a:tr>
              <a:tr h="174576">
                <a:tc>
                  <a:txBody>
                    <a:bodyPr/>
                    <a:lstStyle/>
                    <a:p>
                      <a:pPr algn="l" fontAlgn="t"/>
                      <a:r>
                        <a:rPr lang="en-US" sz="1000" b="0" i="0" u="none" strike="noStrike">
                          <a:solidFill>
                            <a:srgbClr val="000000"/>
                          </a:solidFill>
                          <a:latin typeface="Calibri"/>
                        </a:rPr>
                        <a:t>ECO 55</a:t>
                      </a:r>
                    </a:p>
                  </a:txBody>
                  <a:tcPr marL="4718" marR="4718" marT="4718" marB="0">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t"/>
                      <a:r>
                        <a:rPr lang="en-US" sz="1000" b="0" i="0" u="none" strike="noStrike">
                          <a:solidFill>
                            <a:srgbClr val="1D2228"/>
                          </a:solidFill>
                          <a:latin typeface="Calibri"/>
                        </a:rPr>
                        <a:t>ILLICO</a:t>
                      </a:r>
                    </a:p>
                  </a:txBody>
                  <a:tcPr marL="4718" marR="4718" marT="4718" marB="0">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t"/>
                      <a:r>
                        <a:rPr lang="en-US" sz="1000" b="0" i="0" u="none" strike="noStrike">
                          <a:solidFill>
                            <a:srgbClr val="000000"/>
                          </a:solidFill>
                          <a:latin typeface="Calibri"/>
                        </a:rPr>
                        <a:t>SL</a:t>
                      </a:r>
                    </a:p>
                  </a:txBody>
                  <a:tcPr marL="4718" marR="4718" marT="4718" marB="0">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t"/>
                      <a:endParaRPr lang="en-US" sz="1000" b="0" i="0" u="none" strike="noStrike">
                        <a:solidFill>
                          <a:srgbClr val="000000"/>
                        </a:solidFill>
                        <a:latin typeface="Calibri"/>
                      </a:endParaRPr>
                    </a:p>
                  </a:txBody>
                  <a:tcPr marL="4718" marR="4718" marT="4718" marB="0">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a:noFill/>
                    </a:lnT>
                    <a:lnB>
                      <a:noFill/>
                    </a:lnB>
                  </a:tcPr>
                </a:tc>
                <a:tc>
                  <a:txBody>
                    <a:bodyPr/>
                    <a:lstStyle/>
                    <a:p>
                      <a:pPr algn="l" fontAlgn="t"/>
                      <a:r>
                        <a:rPr lang="en-US" sz="1000" b="0" i="0" u="none" strike="noStrike">
                          <a:solidFill>
                            <a:srgbClr val="000000"/>
                          </a:solidFill>
                          <a:latin typeface="Calibri"/>
                        </a:rPr>
                        <a:t>ECO 75</a:t>
                      </a:r>
                    </a:p>
                  </a:txBody>
                  <a:tcPr marL="4718" marR="4718" marT="4718" marB="0">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t"/>
                      <a:r>
                        <a:rPr lang="en-US" sz="1000" b="0" i="0" u="none" strike="noStrike">
                          <a:solidFill>
                            <a:srgbClr val="1D2228"/>
                          </a:solidFill>
                          <a:latin typeface="Calibri"/>
                        </a:rPr>
                        <a:t>NS ILINA</a:t>
                      </a:r>
                    </a:p>
                  </a:txBody>
                  <a:tcPr marL="4718" marR="4718" marT="4718" marB="0">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t"/>
                      <a:r>
                        <a:rPr lang="en-US" sz="1000" b="0" i="0" u="none" strike="noStrike">
                          <a:solidFill>
                            <a:srgbClr val="000000"/>
                          </a:solidFill>
                          <a:latin typeface="Calibri"/>
                        </a:rPr>
                        <a:t>SERBIA</a:t>
                      </a:r>
                    </a:p>
                  </a:txBody>
                  <a:tcPr marL="4718" marR="4718" marT="4718" marB="0">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extLst>
                  <a:ext uri="{0D108BD9-81ED-4DB2-BD59-A6C34878D82A}">
                    <a16:rowId xmlns:a16="http://schemas.microsoft.com/office/drawing/2014/main" xmlns="" val="10015"/>
                  </a:ext>
                </a:extLst>
              </a:tr>
              <a:tr h="174576">
                <a:tc>
                  <a:txBody>
                    <a:bodyPr/>
                    <a:lstStyle/>
                    <a:p>
                      <a:pPr algn="l" fontAlgn="t"/>
                      <a:r>
                        <a:rPr lang="en-US" sz="1000" b="0" i="0" u="none" strike="noStrike">
                          <a:solidFill>
                            <a:srgbClr val="000000"/>
                          </a:solidFill>
                          <a:latin typeface="Calibri"/>
                        </a:rPr>
                        <a:t>ECO 56</a:t>
                      </a:r>
                    </a:p>
                  </a:txBody>
                  <a:tcPr marL="4718" marR="4718" marT="4718" marB="0">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t"/>
                      <a:r>
                        <a:rPr lang="en-US" sz="1000" b="0" i="0" u="none" strike="noStrike">
                          <a:solidFill>
                            <a:srgbClr val="1D2228"/>
                          </a:solidFill>
                          <a:latin typeface="Calibri"/>
                        </a:rPr>
                        <a:t>IZALCO CS</a:t>
                      </a:r>
                    </a:p>
                  </a:txBody>
                  <a:tcPr marL="4718" marR="4718" marT="4718" marB="0">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t"/>
                      <a:r>
                        <a:rPr lang="en-US" sz="1000" b="0" i="0" u="none" strike="noStrike">
                          <a:solidFill>
                            <a:srgbClr val="000000"/>
                          </a:solidFill>
                          <a:latin typeface="Calibri"/>
                        </a:rPr>
                        <a:t>SL</a:t>
                      </a:r>
                    </a:p>
                  </a:txBody>
                  <a:tcPr marL="4718" marR="4718" marT="4718" marB="0">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t"/>
                      <a:endParaRPr lang="en-US" sz="1000" b="0" i="0" u="none" strike="noStrike">
                        <a:solidFill>
                          <a:srgbClr val="000000"/>
                        </a:solidFill>
                        <a:latin typeface="Calibri"/>
                      </a:endParaRPr>
                    </a:p>
                  </a:txBody>
                  <a:tcPr marL="4718" marR="4718" marT="4718" marB="0">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a:noFill/>
                    </a:lnT>
                    <a:lnB>
                      <a:noFill/>
                    </a:lnB>
                  </a:tcPr>
                </a:tc>
                <a:tc>
                  <a:txBody>
                    <a:bodyPr/>
                    <a:lstStyle/>
                    <a:p>
                      <a:pPr algn="l" fontAlgn="t"/>
                      <a:r>
                        <a:rPr lang="en-US" sz="1000" b="0" i="0" u="none" strike="noStrike">
                          <a:solidFill>
                            <a:srgbClr val="000000"/>
                          </a:solidFill>
                          <a:latin typeface="Calibri"/>
                        </a:rPr>
                        <a:t>ECO 76</a:t>
                      </a:r>
                    </a:p>
                  </a:txBody>
                  <a:tcPr marL="4718" marR="4718" marT="4718" marB="0">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t"/>
                      <a:r>
                        <a:rPr lang="en-US" sz="1000" b="0" i="0" u="none" strike="noStrike">
                          <a:solidFill>
                            <a:srgbClr val="1D2228"/>
                          </a:solidFill>
                          <a:latin typeface="Calibri"/>
                        </a:rPr>
                        <a:t>NS MILA</a:t>
                      </a:r>
                    </a:p>
                  </a:txBody>
                  <a:tcPr marL="4718" marR="4718" marT="4718" marB="0">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t"/>
                      <a:r>
                        <a:rPr lang="en-US" sz="1000" b="0" i="0" u="none" strike="noStrike">
                          <a:solidFill>
                            <a:srgbClr val="000000"/>
                          </a:solidFill>
                          <a:latin typeface="Calibri"/>
                        </a:rPr>
                        <a:t>SERBIA</a:t>
                      </a:r>
                    </a:p>
                  </a:txBody>
                  <a:tcPr marL="4718" marR="4718" marT="4718" marB="0">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extLst>
                  <a:ext uri="{0D108BD9-81ED-4DB2-BD59-A6C34878D82A}">
                    <a16:rowId xmlns:a16="http://schemas.microsoft.com/office/drawing/2014/main" xmlns="" val="10016"/>
                  </a:ext>
                </a:extLst>
              </a:tr>
              <a:tr h="174576">
                <a:tc>
                  <a:txBody>
                    <a:bodyPr/>
                    <a:lstStyle/>
                    <a:p>
                      <a:pPr algn="l" fontAlgn="t"/>
                      <a:r>
                        <a:rPr lang="en-US" sz="1000" b="0" i="0" u="none" strike="noStrike">
                          <a:solidFill>
                            <a:srgbClr val="000000"/>
                          </a:solidFill>
                          <a:latin typeface="Calibri"/>
                        </a:rPr>
                        <a:t>ECO 57</a:t>
                      </a:r>
                    </a:p>
                  </a:txBody>
                  <a:tcPr marL="4718" marR="4718" marT="4718" marB="0">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t"/>
                      <a:r>
                        <a:rPr lang="en-US" sz="1000" b="0" i="0" u="none" strike="noStrike">
                          <a:solidFill>
                            <a:srgbClr val="1D2228"/>
                          </a:solidFill>
                          <a:latin typeface="Calibri"/>
                        </a:rPr>
                        <a:t>RESKA</a:t>
                      </a:r>
                    </a:p>
                  </a:txBody>
                  <a:tcPr marL="4718" marR="4718" marT="4718" marB="0">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t"/>
                      <a:r>
                        <a:rPr lang="en-US" sz="1000" b="0" i="0" u="none" strike="noStrike">
                          <a:solidFill>
                            <a:srgbClr val="000000"/>
                          </a:solidFill>
                          <a:latin typeface="Calibri"/>
                        </a:rPr>
                        <a:t>SL</a:t>
                      </a:r>
                    </a:p>
                  </a:txBody>
                  <a:tcPr marL="4718" marR="4718" marT="4718" marB="0">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t"/>
                      <a:endParaRPr lang="en-US" sz="1000" b="0" i="0" u="none" strike="noStrike">
                        <a:solidFill>
                          <a:srgbClr val="000000"/>
                        </a:solidFill>
                        <a:latin typeface="Calibri"/>
                      </a:endParaRPr>
                    </a:p>
                  </a:txBody>
                  <a:tcPr marL="4718" marR="4718" marT="4718" marB="0">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a:noFill/>
                    </a:lnT>
                    <a:lnB>
                      <a:noFill/>
                    </a:lnB>
                  </a:tcPr>
                </a:tc>
                <a:tc>
                  <a:txBody>
                    <a:bodyPr/>
                    <a:lstStyle/>
                    <a:p>
                      <a:pPr algn="l" fontAlgn="t"/>
                      <a:r>
                        <a:rPr lang="en-US" sz="1000" b="0" i="0" u="none" strike="noStrike">
                          <a:solidFill>
                            <a:srgbClr val="000000"/>
                          </a:solidFill>
                          <a:latin typeface="Calibri"/>
                        </a:rPr>
                        <a:t>ECO 77</a:t>
                      </a:r>
                    </a:p>
                  </a:txBody>
                  <a:tcPr marL="4718" marR="4718" marT="4718" marB="0">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t"/>
                      <a:r>
                        <a:rPr lang="en-US" sz="1000" b="0" i="0" u="none" strike="noStrike">
                          <a:solidFill>
                            <a:srgbClr val="1D2228"/>
                          </a:solidFill>
                          <a:latin typeface="Calibri"/>
                        </a:rPr>
                        <a:t>NS OBALA</a:t>
                      </a:r>
                    </a:p>
                  </a:txBody>
                  <a:tcPr marL="4718" marR="4718" marT="4718" marB="0">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t"/>
                      <a:r>
                        <a:rPr lang="en-US" sz="1000" b="0" i="0" u="none" strike="noStrike">
                          <a:solidFill>
                            <a:srgbClr val="000000"/>
                          </a:solidFill>
                          <a:latin typeface="Calibri"/>
                        </a:rPr>
                        <a:t>SERBIA</a:t>
                      </a:r>
                    </a:p>
                  </a:txBody>
                  <a:tcPr marL="4718" marR="4718" marT="4718" marB="0">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extLst>
                  <a:ext uri="{0D108BD9-81ED-4DB2-BD59-A6C34878D82A}">
                    <a16:rowId xmlns:a16="http://schemas.microsoft.com/office/drawing/2014/main" xmlns="" val="10017"/>
                  </a:ext>
                </a:extLst>
              </a:tr>
              <a:tr h="174576">
                <a:tc>
                  <a:txBody>
                    <a:bodyPr/>
                    <a:lstStyle/>
                    <a:p>
                      <a:pPr algn="l" fontAlgn="t"/>
                      <a:r>
                        <a:rPr lang="en-US" sz="1000" b="0" i="0" u="none" strike="noStrike">
                          <a:solidFill>
                            <a:srgbClr val="000000"/>
                          </a:solidFill>
                          <a:latin typeface="Calibri"/>
                        </a:rPr>
                        <a:t>ECO 58</a:t>
                      </a:r>
                    </a:p>
                  </a:txBody>
                  <a:tcPr marL="4718" marR="4718" marT="4718" marB="0">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t"/>
                      <a:r>
                        <a:rPr lang="en-US" sz="1000" b="0" i="0" u="none" strike="noStrike">
                          <a:solidFill>
                            <a:srgbClr val="1D2228"/>
                          </a:solidFill>
                          <a:latin typeface="Calibri"/>
                        </a:rPr>
                        <a:t>SAVINJA</a:t>
                      </a:r>
                    </a:p>
                  </a:txBody>
                  <a:tcPr marL="4718" marR="4718" marT="4718" marB="0">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t"/>
                      <a:r>
                        <a:rPr lang="en-US" sz="1000" b="0" i="0" u="none" strike="noStrike">
                          <a:solidFill>
                            <a:srgbClr val="000000"/>
                          </a:solidFill>
                          <a:latin typeface="Calibri"/>
                        </a:rPr>
                        <a:t>SL</a:t>
                      </a:r>
                    </a:p>
                  </a:txBody>
                  <a:tcPr marL="4718" marR="4718" marT="4718" marB="0">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t"/>
                      <a:endParaRPr lang="en-US" sz="1000" b="0" i="0" u="none" strike="noStrike">
                        <a:solidFill>
                          <a:srgbClr val="000000"/>
                        </a:solidFill>
                        <a:latin typeface="Calibri"/>
                      </a:endParaRPr>
                    </a:p>
                  </a:txBody>
                  <a:tcPr marL="4718" marR="4718" marT="4718" marB="0">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a:noFill/>
                    </a:lnT>
                    <a:lnB>
                      <a:noFill/>
                    </a:lnB>
                  </a:tcPr>
                </a:tc>
                <a:tc>
                  <a:txBody>
                    <a:bodyPr/>
                    <a:lstStyle/>
                    <a:p>
                      <a:pPr algn="l" fontAlgn="t"/>
                      <a:r>
                        <a:rPr lang="en-US" sz="1000" b="0" i="0" u="none" strike="noStrike">
                          <a:solidFill>
                            <a:srgbClr val="000000"/>
                          </a:solidFill>
                          <a:latin typeface="Calibri"/>
                        </a:rPr>
                        <a:t>ECO 78</a:t>
                      </a:r>
                    </a:p>
                  </a:txBody>
                  <a:tcPr marL="4718" marR="4718" marT="4718" marB="0">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t"/>
                      <a:r>
                        <a:rPr lang="en-US" sz="1000" b="0" i="0" u="none" strike="noStrike">
                          <a:solidFill>
                            <a:srgbClr val="1D2228"/>
                          </a:solidFill>
                          <a:latin typeface="Calibri"/>
                        </a:rPr>
                        <a:t>SOFRU</a:t>
                      </a:r>
                    </a:p>
                  </a:txBody>
                  <a:tcPr marL="4718" marR="4718" marT="4718" marB="0">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t"/>
                      <a:r>
                        <a:rPr lang="en-US" sz="1000" b="0" i="0" u="none" strike="noStrike">
                          <a:solidFill>
                            <a:srgbClr val="000000"/>
                          </a:solidFill>
                          <a:latin typeface="Calibri"/>
                        </a:rPr>
                        <a:t>SERBIA</a:t>
                      </a:r>
                    </a:p>
                  </a:txBody>
                  <a:tcPr marL="4718" marR="4718" marT="4718" marB="0">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extLst>
                  <a:ext uri="{0D108BD9-81ED-4DB2-BD59-A6C34878D82A}">
                    <a16:rowId xmlns:a16="http://schemas.microsoft.com/office/drawing/2014/main" xmlns="" val="10018"/>
                  </a:ext>
                </a:extLst>
              </a:tr>
              <a:tr h="174576">
                <a:tc>
                  <a:txBody>
                    <a:bodyPr/>
                    <a:lstStyle/>
                    <a:p>
                      <a:pPr algn="l" fontAlgn="t"/>
                      <a:r>
                        <a:rPr lang="en-US" sz="1000" b="0" i="0" u="none" strike="noStrike">
                          <a:solidFill>
                            <a:srgbClr val="000000"/>
                          </a:solidFill>
                          <a:latin typeface="Calibri"/>
                        </a:rPr>
                        <a:t>ECO 59</a:t>
                      </a:r>
                    </a:p>
                  </a:txBody>
                  <a:tcPr marL="4718" marR="4718" marT="4718" marB="0">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t"/>
                      <a:r>
                        <a:rPr lang="en-US" sz="1000" b="0" i="0" u="none" strike="noStrike">
                          <a:solidFill>
                            <a:srgbClr val="1D2228"/>
                          </a:solidFill>
                          <a:latin typeface="Calibri"/>
                        </a:rPr>
                        <a:t>TATA MATA</a:t>
                      </a:r>
                    </a:p>
                  </a:txBody>
                  <a:tcPr marL="4718" marR="4718" marT="4718" marB="0">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t"/>
                      <a:r>
                        <a:rPr lang="en-US" sz="1000" b="0" i="0" u="none" strike="noStrike">
                          <a:solidFill>
                            <a:srgbClr val="000000"/>
                          </a:solidFill>
                          <a:latin typeface="Calibri"/>
                        </a:rPr>
                        <a:t>SL</a:t>
                      </a:r>
                    </a:p>
                  </a:txBody>
                  <a:tcPr marL="4718" marR="4718" marT="4718" marB="0">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t"/>
                      <a:endParaRPr lang="en-US" sz="1000" b="0" i="0" u="none" strike="noStrike">
                        <a:solidFill>
                          <a:srgbClr val="000000"/>
                        </a:solidFill>
                        <a:latin typeface="Calibri"/>
                      </a:endParaRPr>
                    </a:p>
                  </a:txBody>
                  <a:tcPr marL="4718" marR="4718" marT="4718" marB="0">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a:noFill/>
                    </a:lnT>
                    <a:lnB>
                      <a:noFill/>
                    </a:lnB>
                  </a:tcPr>
                </a:tc>
                <a:tc>
                  <a:txBody>
                    <a:bodyPr/>
                    <a:lstStyle/>
                    <a:p>
                      <a:pPr algn="l" fontAlgn="t"/>
                      <a:r>
                        <a:rPr lang="en-US" sz="1000" b="0" i="0" u="none" strike="noStrike">
                          <a:solidFill>
                            <a:srgbClr val="000000"/>
                          </a:solidFill>
                          <a:latin typeface="Calibri"/>
                        </a:rPr>
                        <a:t>ECO 79</a:t>
                      </a:r>
                    </a:p>
                  </a:txBody>
                  <a:tcPr marL="4718" marR="4718" marT="4718" marB="0">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t"/>
                      <a:r>
                        <a:rPr lang="en-US" sz="1000" b="0" i="0" u="none" strike="noStrike">
                          <a:solidFill>
                            <a:srgbClr val="1D2228"/>
                          </a:solidFill>
                          <a:latin typeface="Calibri"/>
                        </a:rPr>
                        <a:t>SOLEHIO</a:t>
                      </a:r>
                    </a:p>
                  </a:txBody>
                  <a:tcPr marL="4718" marR="4718" marT="4718" marB="0">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t"/>
                      <a:r>
                        <a:rPr lang="en-US" sz="1000" b="0" i="0" u="none" strike="noStrike">
                          <a:solidFill>
                            <a:srgbClr val="000000"/>
                          </a:solidFill>
                          <a:latin typeface="Calibri"/>
                        </a:rPr>
                        <a:t>SERBIA</a:t>
                      </a:r>
                    </a:p>
                  </a:txBody>
                  <a:tcPr marL="4718" marR="4718" marT="4718" marB="0">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extLst>
                  <a:ext uri="{0D108BD9-81ED-4DB2-BD59-A6C34878D82A}">
                    <a16:rowId xmlns:a16="http://schemas.microsoft.com/office/drawing/2014/main" xmlns="" val="10019"/>
                  </a:ext>
                </a:extLst>
              </a:tr>
              <a:tr h="174576">
                <a:tc>
                  <a:txBody>
                    <a:bodyPr/>
                    <a:lstStyle/>
                    <a:p>
                      <a:pPr algn="l" fontAlgn="t"/>
                      <a:r>
                        <a:rPr lang="en-US" sz="1000" b="0" i="0" u="none" strike="noStrike">
                          <a:solidFill>
                            <a:srgbClr val="000000"/>
                          </a:solidFill>
                          <a:latin typeface="Calibri"/>
                        </a:rPr>
                        <a:t>ECO 60</a:t>
                      </a:r>
                    </a:p>
                  </a:txBody>
                  <a:tcPr marL="4718" marR="4718" marT="4718" marB="0">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t"/>
                      <a:r>
                        <a:rPr lang="en-US" sz="1000" b="0" i="0" u="none" strike="noStrike">
                          <a:solidFill>
                            <a:srgbClr val="1D2228"/>
                          </a:solidFill>
                          <a:latin typeface="Calibri"/>
                        </a:rPr>
                        <a:t>VULKAN</a:t>
                      </a:r>
                    </a:p>
                  </a:txBody>
                  <a:tcPr marL="4718" marR="4718" marT="4718" marB="0">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t"/>
                      <a:r>
                        <a:rPr lang="en-US" sz="1000" b="0" i="0" u="none" strike="noStrike">
                          <a:solidFill>
                            <a:srgbClr val="000000"/>
                          </a:solidFill>
                          <a:latin typeface="Calibri"/>
                        </a:rPr>
                        <a:t>SL</a:t>
                      </a:r>
                    </a:p>
                  </a:txBody>
                  <a:tcPr marL="4718" marR="4718" marT="4718" marB="0">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t"/>
                      <a:endParaRPr lang="en-US" sz="1000" b="0" i="0" u="none" strike="noStrike">
                        <a:solidFill>
                          <a:srgbClr val="000000"/>
                        </a:solidFill>
                        <a:latin typeface="Calibri"/>
                      </a:endParaRPr>
                    </a:p>
                  </a:txBody>
                  <a:tcPr marL="4718" marR="4718" marT="4718" marB="0">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a:noFill/>
                    </a:lnT>
                    <a:lnB>
                      <a:noFill/>
                    </a:lnB>
                  </a:tcPr>
                </a:tc>
                <a:tc>
                  <a:txBody>
                    <a:bodyPr/>
                    <a:lstStyle/>
                    <a:p>
                      <a:pPr algn="l" fontAlgn="t"/>
                      <a:r>
                        <a:rPr lang="en-US" sz="1000" b="0" i="0" u="none" strike="noStrike">
                          <a:solidFill>
                            <a:srgbClr val="000000"/>
                          </a:solidFill>
                          <a:latin typeface="Calibri"/>
                        </a:rPr>
                        <a:t>ECO 80</a:t>
                      </a:r>
                    </a:p>
                  </a:txBody>
                  <a:tcPr marL="4718" marR="4718" marT="4718" marB="0">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t"/>
                      <a:r>
                        <a:rPr lang="en-US" sz="1000" b="0" i="0" u="none" strike="noStrike">
                          <a:solidFill>
                            <a:srgbClr val="1D2228"/>
                          </a:solidFill>
                          <a:latin typeface="Calibri"/>
                        </a:rPr>
                        <a:t>ZVEZDANA</a:t>
                      </a:r>
                    </a:p>
                  </a:txBody>
                  <a:tcPr marL="4718" marR="4718" marT="4718" marB="0">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t"/>
                      <a:r>
                        <a:rPr lang="en-US" sz="1000" b="0" i="0" u="none" strike="noStrike" dirty="0">
                          <a:solidFill>
                            <a:srgbClr val="000000"/>
                          </a:solidFill>
                          <a:latin typeface="Calibri"/>
                        </a:rPr>
                        <a:t>SERBIA</a:t>
                      </a:r>
                    </a:p>
                  </a:txBody>
                  <a:tcPr marL="4718" marR="4718" marT="4718" marB="0">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extLst>
                  <a:ext uri="{0D108BD9-81ED-4DB2-BD59-A6C34878D82A}">
                    <a16:rowId xmlns:a16="http://schemas.microsoft.com/office/drawing/2014/main" xmlns="" val="10020"/>
                  </a:ext>
                </a:extLst>
              </a:tr>
            </a:tbl>
          </a:graphicData>
        </a:graphic>
      </p:graphicFrame>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601" name="Rectangle 63"/>
          <p:cNvSpPr>
            <a:spLocks noGrp="1" noChangeArrowheads="1"/>
          </p:cNvSpPr>
          <p:nvPr>
            <p:ph type="title"/>
          </p:nvPr>
        </p:nvSpPr>
        <p:spPr/>
        <p:txBody>
          <a:bodyPr/>
          <a:lstStyle/>
          <a:p>
            <a:r>
              <a:rPr lang="en-US" altLang="en-US" sz="3200"/>
              <a:t>The correlations between productions obtained in 4 conditions</a:t>
            </a:r>
          </a:p>
        </p:txBody>
      </p:sp>
      <p:sp>
        <p:nvSpPr>
          <p:cNvPr id="25602" name="Text Box 67"/>
          <p:cNvSpPr txBox="1">
            <a:spLocks noChangeArrowheads="1"/>
          </p:cNvSpPr>
          <p:nvPr/>
        </p:nvSpPr>
        <p:spPr bwMode="auto">
          <a:xfrm>
            <a:off x="4859338" y="2060575"/>
            <a:ext cx="3816350" cy="366713"/>
          </a:xfrm>
          <a:prstGeom prst="rect">
            <a:avLst/>
          </a:prstGeom>
          <a:noFill/>
          <a:ln w="9525">
            <a:noFill/>
            <a:miter lim="800000"/>
            <a:headEnd/>
            <a:tailEnd/>
          </a:ln>
        </p:spPr>
        <p:txBody>
          <a:bodyPr>
            <a:spAutoFit/>
          </a:bodyPr>
          <a:lstStyle/>
          <a:p>
            <a:pPr>
              <a:spcBef>
                <a:spcPct val="50000"/>
              </a:spcBef>
            </a:pPr>
            <a:endParaRPr lang="en-US" altLang="en-US"/>
          </a:p>
        </p:txBody>
      </p:sp>
      <p:sp>
        <p:nvSpPr>
          <p:cNvPr id="25603" name="Text Box 68"/>
          <p:cNvSpPr txBox="1">
            <a:spLocks noChangeArrowheads="1"/>
          </p:cNvSpPr>
          <p:nvPr/>
        </p:nvSpPr>
        <p:spPr bwMode="auto">
          <a:xfrm>
            <a:off x="3708400" y="1916113"/>
            <a:ext cx="1676400" cy="409575"/>
          </a:xfrm>
          <a:prstGeom prst="rect">
            <a:avLst/>
          </a:prstGeom>
          <a:noFill/>
          <a:ln w="12700">
            <a:solidFill>
              <a:schemeClr val="tx1"/>
            </a:solidFill>
            <a:miter lim="800000"/>
            <a:headEnd/>
            <a:tailEnd/>
          </a:ln>
        </p:spPr>
        <p:txBody>
          <a:bodyPr>
            <a:spAutoFit/>
          </a:bodyPr>
          <a:lstStyle/>
          <a:p>
            <a:r>
              <a:rPr lang="en-US" altLang="en-US" sz="2000" b="1" dirty="0" err="1" smtClean="0"/>
              <a:t>Fundulea</a:t>
            </a:r>
            <a:endParaRPr lang="ro-RO" altLang="en-US" sz="2000" b="1" dirty="0"/>
          </a:p>
        </p:txBody>
      </p:sp>
      <p:sp>
        <p:nvSpPr>
          <p:cNvPr id="25604" name="Text Box 70"/>
          <p:cNvSpPr txBox="1">
            <a:spLocks noChangeArrowheads="1"/>
          </p:cNvSpPr>
          <p:nvPr/>
        </p:nvSpPr>
        <p:spPr bwMode="auto">
          <a:xfrm>
            <a:off x="2268538" y="2781300"/>
            <a:ext cx="1800225" cy="409575"/>
          </a:xfrm>
          <a:prstGeom prst="rect">
            <a:avLst/>
          </a:prstGeom>
          <a:noFill/>
          <a:ln w="12700">
            <a:solidFill>
              <a:schemeClr val="tx1"/>
            </a:solidFill>
            <a:miter lim="800000"/>
            <a:headEnd/>
            <a:tailEnd/>
          </a:ln>
        </p:spPr>
        <p:txBody>
          <a:bodyPr>
            <a:spAutoFit/>
          </a:bodyPr>
          <a:lstStyle/>
          <a:p>
            <a:pPr>
              <a:spcBef>
                <a:spcPct val="50000"/>
              </a:spcBef>
            </a:pPr>
            <a:r>
              <a:rPr lang="en-US" altLang="en-US" sz="2000" b="1" dirty="0" err="1"/>
              <a:t>Martonvasar</a:t>
            </a:r>
            <a:endParaRPr lang="ro-RO" altLang="en-US" sz="2000" b="1" dirty="0"/>
          </a:p>
        </p:txBody>
      </p:sp>
      <p:sp>
        <p:nvSpPr>
          <p:cNvPr id="25605" name="Rectangle 71"/>
          <p:cNvSpPr>
            <a:spLocks noChangeArrowheads="1"/>
          </p:cNvSpPr>
          <p:nvPr/>
        </p:nvSpPr>
        <p:spPr bwMode="auto">
          <a:xfrm>
            <a:off x="5003800" y="2781300"/>
            <a:ext cx="1258888" cy="431800"/>
          </a:xfrm>
          <a:prstGeom prst="rect">
            <a:avLst/>
          </a:prstGeom>
          <a:noFill/>
          <a:ln w="9525">
            <a:solidFill>
              <a:schemeClr val="tx1"/>
            </a:solidFill>
            <a:miter lim="800000"/>
            <a:headEnd/>
            <a:tailEnd/>
          </a:ln>
        </p:spPr>
        <p:txBody>
          <a:bodyPr wrap="none" anchor="ctr"/>
          <a:lstStyle/>
          <a:p>
            <a:pPr algn="ctr"/>
            <a:r>
              <a:rPr lang="en-US" altLang="en-US" sz="2000" b="1"/>
              <a:t>Novisad</a:t>
            </a:r>
            <a:endParaRPr lang="ro-RO" altLang="en-US" sz="2000" b="1"/>
          </a:p>
        </p:txBody>
      </p:sp>
      <p:sp>
        <p:nvSpPr>
          <p:cNvPr id="25606" name="Text Box 72"/>
          <p:cNvSpPr txBox="1">
            <a:spLocks noChangeArrowheads="1"/>
          </p:cNvSpPr>
          <p:nvPr/>
        </p:nvSpPr>
        <p:spPr bwMode="auto">
          <a:xfrm>
            <a:off x="3779838" y="4076700"/>
            <a:ext cx="1512887" cy="409575"/>
          </a:xfrm>
          <a:prstGeom prst="rect">
            <a:avLst/>
          </a:prstGeom>
          <a:noFill/>
          <a:ln w="12700">
            <a:solidFill>
              <a:schemeClr val="tx1"/>
            </a:solidFill>
            <a:miter lim="800000"/>
            <a:headEnd/>
            <a:tailEnd/>
          </a:ln>
        </p:spPr>
        <p:txBody>
          <a:bodyPr>
            <a:spAutoFit/>
          </a:bodyPr>
          <a:lstStyle/>
          <a:p>
            <a:pPr>
              <a:spcBef>
                <a:spcPct val="50000"/>
              </a:spcBef>
            </a:pPr>
            <a:r>
              <a:rPr lang="en-US" altLang="en-US" sz="2000" b="1" dirty="0" smtClean="0"/>
              <a:t>Slovenia</a:t>
            </a:r>
            <a:endParaRPr lang="ro-RO" altLang="en-US" sz="2000" b="1" dirty="0"/>
          </a:p>
        </p:txBody>
      </p:sp>
      <p:sp>
        <p:nvSpPr>
          <p:cNvPr id="25607" name="Line 73"/>
          <p:cNvSpPr>
            <a:spLocks noChangeShapeType="1"/>
          </p:cNvSpPr>
          <p:nvPr/>
        </p:nvSpPr>
        <p:spPr bwMode="auto">
          <a:xfrm flipH="1">
            <a:off x="3203575" y="2276475"/>
            <a:ext cx="1152525" cy="504825"/>
          </a:xfrm>
          <a:prstGeom prst="line">
            <a:avLst/>
          </a:prstGeom>
          <a:noFill/>
          <a:ln w="9525">
            <a:solidFill>
              <a:schemeClr val="tx1"/>
            </a:solidFill>
            <a:round/>
            <a:headEnd/>
            <a:tailEnd/>
          </a:ln>
        </p:spPr>
        <p:txBody>
          <a:bodyPr/>
          <a:lstStyle/>
          <a:p>
            <a:endParaRPr lang="ro-RO"/>
          </a:p>
        </p:txBody>
      </p:sp>
      <p:sp>
        <p:nvSpPr>
          <p:cNvPr id="25608" name="Text Box 74"/>
          <p:cNvSpPr txBox="1">
            <a:spLocks noChangeArrowheads="1"/>
          </p:cNvSpPr>
          <p:nvPr/>
        </p:nvSpPr>
        <p:spPr bwMode="auto">
          <a:xfrm>
            <a:off x="3203575" y="2349500"/>
            <a:ext cx="576263" cy="304800"/>
          </a:xfrm>
          <a:prstGeom prst="rect">
            <a:avLst/>
          </a:prstGeom>
          <a:noFill/>
          <a:ln w="9525">
            <a:noFill/>
            <a:miter lim="800000"/>
            <a:headEnd/>
            <a:tailEnd/>
          </a:ln>
        </p:spPr>
        <p:txBody>
          <a:bodyPr>
            <a:spAutoFit/>
          </a:bodyPr>
          <a:lstStyle/>
          <a:p>
            <a:pPr>
              <a:spcBef>
                <a:spcPct val="50000"/>
              </a:spcBef>
            </a:pPr>
            <a:r>
              <a:rPr lang="en-US" altLang="en-US" sz="1400" b="1"/>
              <a:t>0.55</a:t>
            </a:r>
            <a:endParaRPr lang="ro-RO" altLang="en-US" sz="1400" b="1"/>
          </a:p>
        </p:txBody>
      </p:sp>
      <p:sp>
        <p:nvSpPr>
          <p:cNvPr id="25609" name="Line 75"/>
          <p:cNvSpPr>
            <a:spLocks noChangeShapeType="1"/>
          </p:cNvSpPr>
          <p:nvPr/>
        </p:nvSpPr>
        <p:spPr bwMode="auto">
          <a:xfrm>
            <a:off x="4500563" y="2276475"/>
            <a:ext cx="0" cy="1800225"/>
          </a:xfrm>
          <a:prstGeom prst="line">
            <a:avLst/>
          </a:prstGeom>
          <a:noFill/>
          <a:ln w="9525">
            <a:solidFill>
              <a:schemeClr val="tx1"/>
            </a:solidFill>
            <a:round/>
            <a:headEnd/>
            <a:tailEnd/>
          </a:ln>
        </p:spPr>
        <p:txBody>
          <a:bodyPr/>
          <a:lstStyle/>
          <a:p>
            <a:endParaRPr lang="ro-RO"/>
          </a:p>
        </p:txBody>
      </p:sp>
      <p:sp>
        <p:nvSpPr>
          <p:cNvPr id="25610" name="Text Box 76"/>
          <p:cNvSpPr txBox="1">
            <a:spLocks noChangeArrowheads="1"/>
          </p:cNvSpPr>
          <p:nvPr/>
        </p:nvSpPr>
        <p:spPr bwMode="auto">
          <a:xfrm>
            <a:off x="4211638" y="3500438"/>
            <a:ext cx="647700" cy="304800"/>
          </a:xfrm>
          <a:prstGeom prst="rect">
            <a:avLst/>
          </a:prstGeom>
          <a:noFill/>
          <a:ln w="9525">
            <a:noFill/>
            <a:miter lim="800000"/>
            <a:headEnd/>
            <a:tailEnd/>
          </a:ln>
        </p:spPr>
        <p:txBody>
          <a:bodyPr>
            <a:spAutoFit/>
          </a:bodyPr>
          <a:lstStyle/>
          <a:p>
            <a:pPr>
              <a:spcBef>
                <a:spcPct val="50000"/>
              </a:spcBef>
            </a:pPr>
            <a:r>
              <a:rPr lang="en-US" altLang="en-US" sz="1400"/>
              <a:t>0.12</a:t>
            </a:r>
            <a:endParaRPr lang="ro-RO" altLang="en-US" sz="1400"/>
          </a:p>
        </p:txBody>
      </p:sp>
      <p:sp>
        <p:nvSpPr>
          <p:cNvPr id="25611" name="Line 77"/>
          <p:cNvSpPr>
            <a:spLocks noChangeShapeType="1"/>
          </p:cNvSpPr>
          <p:nvPr/>
        </p:nvSpPr>
        <p:spPr bwMode="auto">
          <a:xfrm>
            <a:off x="4787900" y="2276475"/>
            <a:ext cx="792163" cy="504825"/>
          </a:xfrm>
          <a:prstGeom prst="line">
            <a:avLst/>
          </a:prstGeom>
          <a:noFill/>
          <a:ln w="9525">
            <a:solidFill>
              <a:schemeClr val="tx1"/>
            </a:solidFill>
            <a:round/>
            <a:headEnd/>
            <a:tailEnd/>
          </a:ln>
        </p:spPr>
        <p:txBody>
          <a:bodyPr/>
          <a:lstStyle/>
          <a:p>
            <a:endParaRPr lang="ro-RO"/>
          </a:p>
        </p:txBody>
      </p:sp>
      <p:sp>
        <p:nvSpPr>
          <p:cNvPr id="25612" name="Text Box 78"/>
          <p:cNvSpPr txBox="1">
            <a:spLocks noChangeArrowheads="1"/>
          </p:cNvSpPr>
          <p:nvPr/>
        </p:nvSpPr>
        <p:spPr bwMode="auto">
          <a:xfrm>
            <a:off x="5148263" y="2349500"/>
            <a:ext cx="647700" cy="304800"/>
          </a:xfrm>
          <a:prstGeom prst="rect">
            <a:avLst/>
          </a:prstGeom>
          <a:noFill/>
          <a:ln w="9525">
            <a:noFill/>
            <a:miter lim="800000"/>
            <a:headEnd/>
            <a:tailEnd/>
          </a:ln>
        </p:spPr>
        <p:txBody>
          <a:bodyPr>
            <a:spAutoFit/>
          </a:bodyPr>
          <a:lstStyle/>
          <a:p>
            <a:pPr>
              <a:spcBef>
                <a:spcPct val="50000"/>
              </a:spcBef>
            </a:pPr>
            <a:r>
              <a:rPr lang="en-US" altLang="en-US" sz="1400" b="1"/>
              <a:t>0,48</a:t>
            </a:r>
            <a:endParaRPr lang="ro-RO" altLang="en-US" sz="1400" b="1"/>
          </a:p>
        </p:txBody>
      </p:sp>
      <p:sp>
        <p:nvSpPr>
          <p:cNvPr id="25613" name="Line 79"/>
          <p:cNvSpPr>
            <a:spLocks noChangeShapeType="1"/>
          </p:cNvSpPr>
          <p:nvPr/>
        </p:nvSpPr>
        <p:spPr bwMode="auto">
          <a:xfrm>
            <a:off x="4068763" y="2997200"/>
            <a:ext cx="792162" cy="0"/>
          </a:xfrm>
          <a:prstGeom prst="line">
            <a:avLst/>
          </a:prstGeom>
          <a:noFill/>
          <a:ln w="9525">
            <a:solidFill>
              <a:schemeClr val="tx1"/>
            </a:solidFill>
            <a:round/>
            <a:headEnd/>
            <a:tailEnd/>
          </a:ln>
        </p:spPr>
        <p:txBody>
          <a:bodyPr/>
          <a:lstStyle/>
          <a:p>
            <a:endParaRPr lang="ro-RO"/>
          </a:p>
        </p:txBody>
      </p:sp>
      <p:sp>
        <p:nvSpPr>
          <p:cNvPr id="25614" name="Text Box 80"/>
          <p:cNvSpPr txBox="1">
            <a:spLocks noChangeArrowheads="1"/>
          </p:cNvSpPr>
          <p:nvPr/>
        </p:nvSpPr>
        <p:spPr bwMode="auto">
          <a:xfrm>
            <a:off x="4140200" y="2781300"/>
            <a:ext cx="576263" cy="304800"/>
          </a:xfrm>
          <a:prstGeom prst="rect">
            <a:avLst/>
          </a:prstGeom>
          <a:noFill/>
          <a:ln w="9525">
            <a:noFill/>
            <a:miter lim="800000"/>
            <a:headEnd/>
            <a:tailEnd/>
          </a:ln>
        </p:spPr>
        <p:txBody>
          <a:bodyPr>
            <a:spAutoFit/>
          </a:bodyPr>
          <a:lstStyle/>
          <a:p>
            <a:pPr>
              <a:spcBef>
                <a:spcPct val="50000"/>
              </a:spcBef>
            </a:pPr>
            <a:r>
              <a:rPr lang="en-US" altLang="en-US" sz="1400" b="1"/>
              <a:t>0.49</a:t>
            </a:r>
            <a:endParaRPr lang="ro-RO" altLang="en-US" sz="1400" b="1"/>
          </a:p>
        </p:txBody>
      </p:sp>
      <p:sp>
        <p:nvSpPr>
          <p:cNvPr id="25615" name="Line 81"/>
          <p:cNvSpPr>
            <a:spLocks noChangeShapeType="1"/>
          </p:cNvSpPr>
          <p:nvPr/>
        </p:nvSpPr>
        <p:spPr bwMode="auto">
          <a:xfrm>
            <a:off x="3276600" y="3141663"/>
            <a:ext cx="792163" cy="863600"/>
          </a:xfrm>
          <a:prstGeom prst="line">
            <a:avLst/>
          </a:prstGeom>
          <a:noFill/>
          <a:ln w="9525">
            <a:solidFill>
              <a:schemeClr val="tx1"/>
            </a:solidFill>
            <a:round/>
            <a:headEnd/>
            <a:tailEnd/>
          </a:ln>
        </p:spPr>
        <p:txBody>
          <a:bodyPr/>
          <a:lstStyle/>
          <a:p>
            <a:endParaRPr lang="ro-RO"/>
          </a:p>
        </p:txBody>
      </p:sp>
      <p:sp>
        <p:nvSpPr>
          <p:cNvPr id="25616" name="Text Box 82"/>
          <p:cNvSpPr txBox="1">
            <a:spLocks noChangeArrowheads="1"/>
          </p:cNvSpPr>
          <p:nvPr/>
        </p:nvSpPr>
        <p:spPr bwMode="auto">
          <a:xfrm>
            <a:off x="3203575" y="3500438"/>
            <a:ext cx="792163" cy="304800"/>
          </a:xfrm>
          <a:prstGeom prst="rect">
            <a:avLst/>
          </a:prstGeom>
          <a:noFill/>
          <a:ln w="9525">
            <a:noFill/>
            <a:miter lim="800000"/>
            <a:headEnd/>
            <a:tailEnd/>
          </a:ln>
        </p:spPr>
        <p:txBody>
          <a:bodyPr>
            <a:spAutoFit/>
          </a:bodyPr>
          <a:lstStyle/>
          <a:p>
            <a:pPr>
              <a:spcBef>
                <a:spcPct val="50000"/>
              </a:spcBef>
            </a:pPr>
            <a:r>
              <a:rPr lang="en-US" altLang="en-US" sz="1400"/>
              <a:t>-0.03</a:t>
            </a:r>
            <a:endParaRPr lang="ro-RO" altLang="en-US" sz="1400"/>
          </a:p>
        </p:txBody>
      </p:sp>
      <p:sp>
        <p:nvSpPr>
          <p:cNvPr id="25617" name="Line 83"/>
          <p:cNvSpPr>
            <a:spLocks noChangeShapeType="1"/>
          </p:cNvSpPr>
          <p:nvPr/>
        </p:nvSpPr>
        <p:spPr bwMode="auto">
          <a:xfrm flipH="1">
            <a:off x="4716463" y="3213100"/>
            <a:ext cx="863600" cy="863600"/>
          </a:xfrm>
          <a:prstGeom prst="line">
            <a:avLst/>
          </a:prstGeom>
          <a:noFill/>
          <a:ln w="9525">
            <a:solidFill>
              <a:schemeClr val="tx1"/>
            </a:solidFill>
            <a:round/>
            <a:headEnd/>
            <a:tailEnd/>
          </a:ln>
        </p:spPr>
        <p:txBody>
          <a:bodyPr/>
          <a:lstStyle/>
          <a:p>
            <a:endParaRPr lang="ro-RO"/>
          </a:p>
        </p:txBody>
      </p:sp>
      <p:sp>
        <p:nvSpPr>
          <p:cNvPr id="25618" name="Text Box 84"/>
          <p:cNvSpPr txBox="1">
            <a:spLocks noChangeArrowheads="1"/>
          </p:cNvSpPr>
          <p:nvPr/>
        </p:nvSpPr>
        <p:spPr bwMode="auto">
          <a:xfrm>
            <a:off x="5003800" y="3429000"/>
            <a:ext cx="792163" cy="304800"/>
          </a:xfrm>
          <a:prstGeom prst="rect">
            <a:avLst/>
          </a:prstGeom>
          <a:noFill/>
          <a:ln w="9525">
            <a:noFill/>
            <a:miter lim="800000"/>
            <a:headEnd/>
            <a:tailEnd/>
          </a:ln>
        </p:spPr>
        <p:txBody>
          <a:bodyPr>
            <a:spAutoFit/>
          </a:bodyPr>
          <a:lstStyle/>
          <a:p>
            <a:pPr>
              <a:spcBef>
                <a:spcPct val="50000"/>
              </a:spcBef>
            </a:pPr>
            <a:r>
              <a:rPr lang="en-US" altLang="en-US" sz="1400"/>
              <a:t>0.05</a:t>
            </a:r>
            <a:endParaRPr lang="ro-RO" altLang="en-US" sz="1400"/>
          </a:p>
        </p:txBody>
      </p:sp>
      <p:pic>
        <p:nvPicPr>
          <p:cNvPr id="25619" name="Picture 19"/>
          <p:cNvPicPr>
            <a:picLocks noChangeAspect="1" noChangeArrowheads="1"/>
          </p:cNvPicPr>
          <p:nvPr/>
        </p:nvPicPr>
        <p:blipFill>
          <a:blip r:embed="rId2"/>
          <a:srcRect/>
          <a:stretch>
            <a:fillRect/>
          </a:stretch>
        </p:blipFill>
        <p:spPr bwMode="auto">
          <a:xfrm>
            <a:off x="228600" y="5562600"/>
            <a:ext cx="777875" cy="1089025"/>
          </a:xfrm>
          <a:prstGeom prst="rect">
            <a:avLst/>
          </a:prstGeom>
          <a:noFill/>
          <a:ln w="9525">
            <a:noFill/>
            <a:miter lim="800000"/>
            <a:headEnd/>
            <a:tailEnd/>
          </a:ln>
        </p:spPr>
      </p:pic>
      <p:pic>
        <p:nvPicPr>
          <p:cNvPr id="25620" name="Picture 20"/>
          <p:cNvPicPr>
            <a:picLocks noChangeAspect="1" noChangeArrowheads="1"/>
          </p:cNvPicPr>
          <p:nvPr/>
        </p:nvPicPr>
        <p:blipFill>
          <a:blip r:embed="rId3"/>
          <a:srcRect/>
          <a:stretch>
            <a:fillRect/>
          </a:stretch>
        </p:blipFill>
        <p:spPr bwMode="auto">
          <a:xfrm>
            <a:off x="4191000" y="5715000"/>
            <a:ext cx="1920875" cy="650875"/>
          </a:xfrm>
          <a:prstGeom prst="rect">
            <a:avLst/>
          </a:prstGeom>
          <a:noFill/>
          <a:ln w="9525">
            <a:noFill/>
            <a:miter lim="800000"/>
            <a:headEnd/>
            <a:tailEnd/>
          </a:ln>
        </p:spPr>
      </p:pic>
      <p:pic>
        <p:nvPicPr>
          <p:cNvPr id="25621" name="Picture 21"/>
          <p:cNvPicPr>
            <a:picLocks noChangeAspect="1" noChangeArrowheads="1"/>
          </p:cNvPicPr>
          <p:nvPr/>
        </p:nvPicPr>
        <p:blipFill>
          <a:blip r:embed="rId4"/>
          <a:srcRect/>
          <a:stretch>
            <a:fillRect/>
          </a:stretch>
        </p:blipFill>
        <p:spPr bwMode="auto">
          <a:xfrm>
            <a:off x="6705600" y="5867400"/>
            <a:ext cx="1712913" cy="387350"/>
          </a:xfrm>
          <a:prstGeom prst="rect">
            <a:avLst/>
          </a:prstGeom>
          <a:noFill/>
          <a:ln w="9525">
            <a:noFill/>
            <a:miter lim="800000"/>
            <a:headEnd/>
            <a:tailEnd/>
          </a:ln>
        </p:spPr>
      </p:pic>
      <p:sp>
        <p:nvSpPr>
          <p:cNvPr id="25623" name="Text Box 23"/>
          <p:cNvSpPr txBox="1">
            <a:spLocks noChangeArrowheads="1"/>
          </p:cNvSpPr>
          <p:nvPr/>
        </p:nvSpPr>
        <p:spPr bwMode="auto">
          <a:xfrm>
            <a:off x="1066800" y="5257800"/>
            <a:ext cx="7239000" cy="366713"/>
          </a:xfrm>
          <a:prstGeom prst="rect">
            <a:avLst/>
          </a:prstGeom>
          <a:noFill/>
          <a:ln w="9525">
            <a:noFill/>
            <a:miter lim="800000"/>
            <a:headEnd/>
            <a:tailEnd/>
          </a:ln>
          <a:effectLst/>
        </p:spPr>
        <p:txBody>
          <a:bodyPr>
            <a:spAutoFit/>
          </a:bodyPr>
          <a:lstStyle/>
          <a:p>
            <a:pPr>
              <a:spcBef>
                <a:spcPct val="50000"/>
              </a:spcBef>
            </a:pPr>
            <a:r>
              <a:rPr lang="en-US">
                <a:solidFill>
                  <a:srgbClr val="FF3300"/>
                </a:solidFill>
              </a:rPr>
              <a:t>We analyzed averages of the 3 conditions that had consonant results</a:t>
            </a:r>
            <a:endParaRPr lang="ro-RO">
              <a:solidFill>
                <a:srgbClr val="FF3300"/>
              </a:solidFill>
            </a:endParaRP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649" name="Rectangle 210"/>
          <p:cNvSpPr>
            <a:spLocks noChangeArrowheads="1"/>
          </p:cNvSpPr>
          <p:nvPr/>
        </p:nvSpPr>
        <p:spPr bwMode="auto">
          <a:xfrm>
            <a:off x="2667000" y="914400"/>
            <a:ext cx="3960813" cy="641350"/>
          </a:xfrm>
          <a:prstGeom prst="rect">
            <a:avLst/>
          </a:prstGeom>
          <a:noFill/>
          <a:ln w="9525">
            <a:noFill/>
            <a:miter lim="800000"/>
            <a:headEnd/>
            <a:tailEnd/>
          </a:ln>
        </p:spPr>
        <p:txBody>
          <a:bodyPr>
            <a:spAutoFit/>
          </a:bodyPr>
          <a:lstStyle/>
          <a:p>
            <a:pPr algn="ctr"/>
            <a:r>
              <a:rPr lang="en-US" altLang="en-US"/>
              <a:t>Average of 3 conditions (F, MV, NS)</a:t>
            </a:r>
          </a:p>
          <a:p>
            <a:pPr algn="ctr"/>
            <a:r>
              <a:rPr lang="en-US" altLang="en-US"/>
              <a:t>(</a:t>
            </a:r>
            <a:r>
              <a:rPr lang="en-US" altLang="en-US" sz="1400"/>
              <a:t>2282-4655</a:t>
            </a:r>
            <a:r>
              <a:rPr lang="en-US" altLang="en-US"/>
              <a:t> kg/ha)</a:t>
            </a:r>
            <a:endParaRPr lang="ro-RO" altLang="en-US"/>
          </a:p>
        </p:txBody>
      </p:sp>
      <p:sp>
        <p:nvSpPr>
          <p:cNvPr id="27650" name="Rectangle 207"/>
          <p:cNvSpPr>
            <a:spLocks noGrp="1" noChangeArrowheads="1"/>
          </p:cNvSpPr>
          <p:nvPr>
            <p:ph type="title"/>
          </p:nvPr>
        </p:nvSpPr>
        <p:spPr>
          <a:xfrm>
            <a:off x="457200" y="0"/>
            <a:ext cx="8229600" cy="838200"/>
          </a:xfrm>
        </p:spPr>
        <p:txBody>
          <a:bodyPr/>
          <a:lstStyle/>
          <a:p>
            <a:r>
              <a:rPr lang="en-US" altLang="en-US" sz="2800" b="1"/>
              <a:t>The first genotypes classified as average yield</a:t>
            </a:r>
          </a:p>
        </p:txBody>
      </p:sp>
      <p:sp>
        <p:nvSpPr>
          <p:cNvPr id="27651" name="Rectangle 6"/>
          <p:cNvSpPr>
            <a:spLocks noChangeArrowheads="1"/>
          </p:cNvSpPr>
          <p:nvPr/>
        </p:nvSpPr>
        <p:spPr bwMode="auto">
          <a:xfrm>
            <a:off x="2133600" y="5638800"/>
            <a:ext cx="1714500" cy="338138"/>
          </a:xfrm>
          <a:prstGeom prst="rect">
            <a:avLst/>
          </a:prstGeom>
          <a:noFill/>
          <a:ln w="9525">
            <a:noFill/>
            <a:miter lim="800000"/>
            <a:headEnd/>
            <a:tailEnd/>
          </a:ln>
        </p:spPr>
        <p:txBody>
          <a:bodyPr wrap="none">
            <a:spAutoFit/>
          </a:bodyPr>
          <a:lstStyle/>
          <a:p>
            <a:pPr>
              <a:spcBef>
                <a:spcPct val="50000"/>
              </a:spcBef>
            </a:pPr>
            <a:r>
              <a:rPr lang="en-US" altLang="en-US" sz="1600">
                <a:latin typeface="Times New Roman" pitchFamily="18" charset="0"/>
                <a:cs typeface="Times New Roman" pitchFamily="18" charset="0"/>
              </a:rPr>
              <a:t>DL5%= 333 kg/ha</a:t>
            </a:r>
            <a:endParaRPr lang="ro-RO" altLang="en-US" sz="1600">
              <a:latin typeface="Times New Roman" pitchFamily="18" charset="0"/>
              <a:cs typeface="Times New Roman" pitchFamily="18" charset="0"/>
            </a:endParaRPr>
          </a:p>
        </p:txBody>
      </p:sp>
      <p:graphicFrame>
        <p:nvGraphicFramePr>
          <p:cNvPr id="8" name="Table 7"/>
          <p:cNvGraphicFramePr>
            <a:graphicFrameLocks noGrp="1"/>
          </p:cNvGraphicFramePr>
          <p:nvPr/>
        </p:nvGraphicFramePr>
        <p:xfrm>
          <a:off x="2362200" y="1524000"/>
          <a:ext cx="4114799" cy="4077416"/>
        </p:xfrm>
        <a:graphic>
          <a:graphicData uri="http://schemas.openxmlformats.org/drawingml/2006/table">
            <a:tbl>
              <a:tblPr/>
              <a:tblGrid>
                <a:gridCol w="765544">
                  <a:extLst>
                    <a:ext uri="{9D8B030D-6E8A-4147-A177-3AD203B41FA5}">
                      <a16:colId xmlns:a16="http://schemas.microsoft.com/office/drawing/2014/main" xmlns="" val="20000"/>
                    </a:ext>
                  </a:extLst>
                </a:gridCol>
                <a:gridCol w="1052623">
                  <a:extLst>
                    <a:ext uri="{9D8B030D-6E8A-4147-A177-3AD203B41FA5}">
                      <a16:colId xmlns:a16="http://schemas.microsoft.com/office/drawing/2014/main" xmlns="" val="20001"/>
                    </a:ext>
                  </a:extLst>
                </a:gridCol>
                <a:gridCol w="765544">
                  <a:extLst>
                    <a:ext uri="{9D8B030D-6E8A-4147-A177-3AD203B41FA5}">
                      <a16:colId xmlns:a16="http://schemas.microsoft.com/office/drawing/2014/main" xmlns="" val="20002"/>
                    </a:ext>
                  </a:extLst>
                </a:gridCol>
                <a:gridCol w="765544">
                  <a:extLst>
                    <a:ext uri="{9D8B030D-6E8A-4147-A177-3AD203B41FA5}">
                      <a16:colId xmlns:a16="http://schemas.microsoft.com/office/drawing/2014/main" xmlns="" val="20003"/>
                    </a:ext>
                  </a:extLst>
                </a:gridCol>
                <a:gridCol w="765544">
                  <a:extLst>
                    <a:ext uri="{9D8B030D-6E8A-4147-A177-3AD203B41FA5}">
                      <a16:colId xmlns:a16="http://schemas.microsoft.com/office/drawing/2014/main" xmlns="" val="20004"/>
                    </a:ext>
                  </a:extLst>
                </a:gridCol>
              </a:tblGrid>
              <a:tr h="171081">
                <a:tc>
                  <a:txBody>
                    <a:bodyPr/>
                    <a:lstStyle/>
                    <a:p>
                      <a:pPr algn="ctr" fontAlgn="b"/>
                      <a:r>
                        <a:rPr lang="en-US" sz="1000" b="0" i="0" u="none" strike="noStrike" dirty="0">
                          <a:latin typeface="Times New Roman" pitchFamily="18" charset="0"/>
                          <a:cs typeface="Times New Roman" pitchFamily="18" charset="0"/>
                        </a:rPr>
                        <a:t> </a:t>
                      </a:r>
                    </a:p>
                  </a:txBody>
                  <a:tcPr marL="5519" marR="5519" marT="5519"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00"/>
                    </a:solidFill>
                  </a:tcPr>
                </a:tc>
                <a:tc>
                  <a:txBody>
                    <a:bodyPr/>
                    <a:lstStyle/>
                    <a:p>
                      <a:pPr algn="l" fontAlgn="b"/>
                      <a:r>
                        <a:rPr lang="en-US" sz="1000" b="1" i="0" u="none" strike="noStrike">
                          <a:solidFill>
                            <a:srgbClr val="000000"/>
                          </a:solidFill>
                          <a:latin typeface="Times New Roman" pitchFamily="18" charset="0"/>
                          <a:cs typeface="Times New Roman" pitchFamily="18" charset="0"/>
                        </a:rPr>
                        <a:t>GENOTYPE</a:t>
                      </a:r>
                    </a:p>
                  </a:txBody>
                  <a:tcPr marL="5519" marR="5519" marT="5519"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00"/>
                    </a:solidFill>
                  </a:tcPr>
                </a:tc>
                <a:tc>
                  <a:txBody>
                    <a:bodyPr/>
                    <a:lstStyle/>
                    <a:p>
                      <a:pPr algn="l" fontAlgn="b"/>
                      <a:r>
                        <a:rPr lang="en-US" sz="1000" b="0" i="0" u="none" strike="noStrike">
                          <a:latin typeface="Times New Roman" pitchFamily="18" charset="0"/>
                          <a:cs typeface="Times New Roman" pitchFamily="18" charset="0"/>
                        </a:rPr>
                        <a:t>Average</a:t>
                      </a:r>
                    </a:p>
                  </a:txBody>
                  <a:tcPr marL="5519" marR="5519" marT="5519"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00"/>
                    </a:solidFill>
                  </a:tcPr>
                </a:tc>
                <a:tc>
                  <a:txBody>
                    <a:bodyPr/>
                    <a:lstStyle/>
                    <a:p>
                      <a:pPr algn="l" fontAlgn="b"/>
                      <a:r>
                        <a:rPr lang="en-US" sz="1000" b="0" i="0" u="none" strike="noStrike">
                          <a:latin typeface="Times New Roman" pitchFamily="18" charset="0"/>
                          <a:cs typeface="Times New Roman" pitchFamily="18" charset="0"/>
                        </a:rPr>
                        <a:t>Min </a:t>
                      </a:r>
                    </a:p>
                  </a:txBody>
                  <a:tcPr marL="5519" marR="5519" marT="5519"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00"/>
                    </a:solidFill>
                  </a:tcPr>
                </a:tc>
                <a:tc>
                  <a:txBody>
                    <a:bodyPr/>
                    <a:lstStyle/>
                    <a:p>
                      <a:pPr algn="l" fontAlgn="b"/>
                      <a:r>
                        <a:rPr lang="en-US" sz="1000" b="0" i="0" u="none" strike="noStrike">
                          <a:latin typeface="Times New Roman" pitchFamily="18" charset="0"/>
                          <a:cs typeface="Times New Roman" pitchFamily="18" charset="0"/>
                        </a:rPr>
                        <a:t>Max</a:t>
                      </a:r>
                    </a:p>
                  </a:txBody>
                  <a:tcPr marL="5519" marR="5519" marT="5519"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00"/>
                    </a:solidFill>
                  </a:tcPr>
                </a:tc>
                <a:extLst>
                  <a:ext uri="{0D108BD9-81ED-4DB2-BD59-A6C34878D82A}">
                    <a16:rowId xmlns:a16="http://schemas.microsoft.com/office/drawing/2014/main" xmlns="" val="10000"/>
                  </a:ext>
                </a:extLst>
              </a:tr>
              <a:tr h="176600">
                <a:tc>
                  <a:txBody>
                    <a:bodyPr/>
                    <a:lstStyle/>
                    <a:p>
                      <a:pPr algn="ctr" fontAlgn="b"/>
                      <a:r>
                        <a:rPr lang="en-US" sz="1000" b="0" i="0" u="none" strike="noStrike">
                          <a:latin typeface="Times New Roman" pitchFamily="18" charset="0"/>
                          <a:cs typeface="Times New Roman" pitchFamily="18" charset="0"/>
                        </a:rPr>
                        <a:t>1</a:t>
                      </a:r>
                    </a:p>
                  </a:txBody>
                  <a:tcPr marL="5519" marR="5519" marT="5519"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ctr"/>
                      <a:r>
                        <a:rPr lang="en-US" sz="1000" b="1" i="0" u="none" strike="noStrike">
                          <a:solidFill>
                            <a:srgbClr val="000000"/>
                          </a:solidFill>
                          <a:latin typeface="Times New Roman" pitchFamily="18" charset="0"/>
                          <a:cs typeface="Times New Roman" pitchFamily="18" charset="0"/>
                        </a:rPr>
                        <a:t>Mv-KAPLAR</a:t>
                      </a:r>
                    </a:p>
                  </a:txBody>
                  <a:tcPr marL="5519" marR="5519" marT="5519"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n-US" sz="1000" b="0" i="0" u="none" strike="noStrike">
                          <a:latin typeface="Times New Roman" pitchFamily="18" charset="0"/>
                          <a:cs typeface="Times New Roman" pitchFamily="18" charset="0"/>
                        </a:rPr>
                        <a:t>4655</a:t>
                      </a:r>
                    </a:p>
                  </a:txBody>
                  <a:tcPr marL="5519" marR="5519" marT="5519"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C000"/>
                    </a:solidFill>
                  </a:tcPr>
                </a:tc>
                <a:tc>
                  <a:txBody>
                    <a:bodyPr/>
                    <a:lstStyle/>
                    <a:p>
                      <a:pPr algn="r" fontAlgn="b"/>
                      <a:r>
                        <a:rPr lang="en-US" sz="1000" b="0" i="0" u="none" strike="noStrike">
                          <a:latin typeface="Times New Roman" pitchFamily="18" charset="0"/>
                          <a:cs typeface="Times New Roman" pitchFamily="18" charset="0"/>
                        </a:rPr>
                        <a:t>1982</a:t>
                      </a:r>
                    </a:p>
                  </a:txBody>
                  <a:tcPr marL="5519" marR="5519" marT="5519"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n-US" sz="1000" b="0" i="0" u="none" strike="noStrike">
                          <a:latin typeface="Times New Roman" pitchFamily="18" charset="0"/>
                          <a:cs typeface="Times New Roman" pitchFamily="18" charset="0"/>
                        </a:rPr>
                        <a:t>6383</a:t>
                      </a:r>
                    </a:p>
                  </a:txBody>
                  <a:tcPr marL="5519" marR="5519" marT="5519"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extLst>
                  <a:ext uri="{0D108BD9-81ED-4DB2-BD59-A6C34878D82A}">
                    <a16:rowId xmlns:a16="http://schemas.microsoft.com/office/drawing/2014/main" xmlns="" val="10001"/>
                  </a:ext>
                </a:extLst>
              </a:tr>
              <a:tr h="176600">
                <a:tc>
                  <a:txBody>
                    <a:bodyPr/>
                    <a:lstStyle/>
                    <a:p>
                      <a:pPr algn="ctr" fontAlgn="b"/>
                      <a:r>
                        <a:rPr lang="en-US" sz="1000" b="0" i="0" u="none" strike="noStrike">
                          <a:latin typeface="Times New Roman" pitchFamily="18" charset="0"/>
                          <a:cs typeface="Times New Roman" pitchFamily="18" charset="0"/>
                        </a:rPr>
                        <a:t>2</a:t>
                      </a:r>
                    </a:p>
                  </a:txBody>
                  <a:tcPr marL="5519" marR="5519" marT="5519"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ctr"/>
                      <a:r>
                        <a:rPr lang="en-US" sz="1000" b="1" i="0" u="none" strike="noStrike">
                          <a:solidFill>
                            <a:srgbClr val="FF0000"/>
                          </a:solidFill>
                          <a:latin typeface="Times New Roman" pitchFamily="18" charset="0"/>
                          <a:cs typeface="Times New Roman" pitchFamily="18" charset="0"/>
                        </a:rPr>
                        <a:t>UNITAR</a:t>
                      </a:r>
                    </a:p>
                  </a:txBody>
                  <a:tcPr marL="5519" marR="5519" marT="5519"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n-US" sz="1000" b="0" i="0" u="none" strike="noStrike">
                          <a:latin typeface="Times New Roman" pitchFamily="18" charset="0"/>
                          <a:cs typeface="Times New Roman" pitchFamily="18" charset="0"/>
                        </a:rPr>
                        <a:t>4613</a:t>
                      </a:r>
                    </a:p>
                  </a:txBody>
                  <a:tcPr marL="5519" marR="5519" marT="5519"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C000"/>
                    </a:solidFill>
                  </a:tcPr>
                </a:tc>
                <a:tc>
                  <a:txBody>
                    <a:bodyPr/>
                    <a:lstStyle/>
                    <a:p>
                      <a:pPr algn="r" fontAlgn="b"/>
                      <a:r>
                        <a:rPr lang="en-US" sz="1000" b="0" i="0" u="none" strike="noStrike">
                          <a:latin typeface="Times New Roman" pitchFamily="18" charset="0"/>
                          <a:cs typeface="Times New Roman" pitchFamily="18" charset="0"/>
                        </a:rPr>
                        <a:t>2220</a:t>
                      </a:r>
                    </a:p>
                  </a:txBody>
                  <a:tcPr marL="5519" marR="5519" marT="5519"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n-US" sz="1000" b="0" i="0" u="none" strike="noStrike">
                          <a:latin typeface="Times New Roman" pitchFamily="18" charset="0"/>
                          <a:cs typeface="Times New Roman" pitchFamily="18" charset="0"/>
                        </a:rPr>
                        <a:t>6250</a:t>
                      </a:r>
                    </a:p>
                  </a:txBody>
                  <a:tcPr marL="5519" marR="5519" marT="5519"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extLst>
                  <a:ext uri="{0D108BD9-81ED-4DB2-BD59-A6C34878D82A}">
                    <a16:rowId xmlns:a16="http://schemas.microsoft.com/office/drawing/2014/main" xmlns="" val="10002"/>
                  </a:ext>
                </a:extLst>
              </a:tr>
              <a:tr h="176600">
                <a:tc>
                  <a:txBody>
                    <a:bodyPr/>
                    <a:lstStyle/>
                    <a:p>
                      <a:pPr algn="ctr" fontAlgn="b"/>
                      <a:r>
                        <a:rPr lang="en-US" sz="1000" b="0" i="0" u="none" strike="noStrike">
                          <a:latin typeface="Times New Roman" pitchFamily="18" charset="0"/>
                          <a:cs typeface="Times New Roman" pitchFamily="18" charset="0"/>
                        </a:rPr>
                        <a:t>3</a:t>
                      </a:r>
                    </a:p>
                  </a:txBody>
                  <a:tcPr marL="5519" marR="5519" marT="5519"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ctr"/>
                      <a:r>
                        <a:rPr lang="en-US" sz="1000" b="1" i="0" u="none" strike="noStrike" dirty="0">
                          <a:solidFill>
                            <a:srgbClr val="FF0000"/>
                          </a:solidFill>
                          <a:latin typeface="Times New Roman" pitchFamily="18" charset="0"/>
                          <a:cs typeface="Times New Roman" pitchFamily="18" charset="0"/>
                        </a:rPr>
                        <a:t>SIMNIC-60</a:t>
                      </a:r>
                    </a:p>
                  </a:txBody>
                  <a:tcPr marL="5519" marR="5519" marT="5519"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n-US" sz="1000" b="0" i="0" u="none" strike="noStrike">
                          <a:latin typeface="Times New Roman" pitchFamily="18" charset="0"/>
                          <a:cs typeface="Times New Roman" pitchFamily="18" charset="0"/>
                        </a:rPr>
                        <a:t>4570</a:t>
                      </a:r>
                    </a:p>
                  </a:txBody>
                  <a:tcPr marL="5519" marR="5519" marT="5519"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C000"/>
                    </a:solidFill>
                  </a:tcPr>
                </a:tc>
                <a:tc>
                  <a:txBody>
                    <a:bodyPr/>
                    <a:lstStyle/>
                    <a:p>
                      <a:pPr algn="r" fontAlgn="b"/>
                      <a:r>
                        <a:rPr lang="en-US" sz="1000" b="0" i="0" u="none" strike="noStrike">
                          <a:latin typeface="Times New Roman" pitchFamily="18" charset="0"/>
                          <a:cs typeface="Times New Roman" pitchFamily="18" charset="0"/>
                        </a:rPr>
                        <a:t>2017</a:t>
                      </a:r>
                    </a:p>
                  </a:txBody>
                  <a:tcPr marL="5519" marR="5519" marT="5519"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n-US" sz="1000" b="0" i="0" u="none" strike="noStrike">
                          <a:latin typeface="Times New Roman" pitchFamily="18" charset="0"/>
                          <a:cs typeface="Times New Roman" pitchFamily="18" charset="0"/>
                        </a:rPr>
                        <a:t>6083</a:t>
                      </a:r>
                    </a:p>
                  </a:txBody>
                  <a:tcPr marL="5519" marR="5519" marT="5519"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extLst>
                  <a:ext uri="{0D108BD9-81ED-4DB2-BD59-A6C34878D82A}">
                    <a16:rowId xmlns:a16="http://schemas.microsoft.com/office/drawing/2014/main" xmlns="" val="10003"/>
                  </a:ext>
                </a:extLst>
              </a:tr>
              <a:tr h="296908">
                <a:tc>
                  <a:txBody>
                    <a:bodyPr/>
                    <a:lstStyle/>
                    <a:p>
                      <a:pPr algn="ctr" fontAlgn="b"/>
                      <a:r>
                        <a:rPr lang="en-US" sz="1000" b="0" i="0" u="none" strike="noStrike">
                          <a:latin typeface="Times New Roman" pitchFamily="18" charset="0"/>
                          <a:cs typeface="Times New Roman" pitchFamily="18" charset="0"/>
                        </a:rPr>
                        <a:t>4</a:t>
                      </a:r>
                    </a:p>
                  </a:txBody>
                  <a:tcPr marL="5519" marR="5519" marT="5519"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ctr"/>
                      <a:r>
                        <a:rPr lang="en-US" sz="1000" b="1" i="0" u="none" strike="noStrike">
                          <a:solidFill>
                            <a:srgbClr val="FF0000"/>
                          </a:solidFill>
                          <a:latin typeface="Times New Roman" pitchFamily="18" charset="0"/>
                          <a:cs typeface="Times New Roman" pitchFamily="18" charset="0"/>
                        </a:rPr>
                        <a:t>FDL-ABUNDENT</a:t>
                      </a:r>
                    </a:p>
                  </a:txBody>
                  <a:tcPr marL="5519" marR="5519" marT="5519"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n-US" sz="1000" b="0" i="0" u="none" strike="noStrike" dirty="0">
                          <a:latin typeface="Times New Roman" pitchFamily="18" charset="0"/>
                          <a:cs typeface="Times New Roman" pitchFamily="18" charset="0"/>
                        </a:rPr>
                        <a:t>4520</a:t>
                      </a:r>
                    </a:p>
                  </a:txBody>
                  <a:tcPr marL="5519" marR="5519" marT="5519"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C000"/>
                    </a:solidFill>
                  </a:tcPr>
                </a:tc>
                <a:tc>
                  <a:txBody>
                    <a:bodyPr/>
                    <a:lstStyle/>
                    <a:p>
                      <a:pPr algn="r" fontAlgn="b"/>
                      <a:r>
                        <a:rPr lang="en-US" sz="1000" b="0" i="0" u="none" strike="noStrike">
                          <a:latin typeface="Times New Roman" pitchFamily="18" charset="0"/>
                          <a:cs typeface="Times New Roman" pitchFamily="18" charset="0"/>
                        </a:rPr>
                        <a:t>2131</a:t>
                      </a:r>
                    </a:p>
                  </a:txBody>
                  <a:tcPr marL="5519" marR="5519" marT="5519"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n-US" sz="1000" b="0" i="0" u="none" strike="noStrike">
                          <a:latin typeface="Times New Roman" pitchFamily="18" charset="0"/>
                          <a:cs typeface="Times New Roman" pitchFamily="18" charset="0"/>
                        </a:rPr>
                        <a:t>6550</a:t>
                      </a:r>
                    </a:p>
                  </a:txBody>
                  <a:tcPr marL="5519" marR="5519" marT="5519"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extLst>
                  <a:ext uri="{0D108BD9-81ED-4DB2-BD59-A6C34878D82A}">
                    <a16:rowId xmlns:a16="http://schemas.microsoft.com/office/drawing/2014/main" xmlns="" val="10004"/>
                  </a:ext>
                </a:extLst>
              </a:tr>
              <a:tr h="176600">
                <a:tc>
                  <a:txBody>
                    <a:bodyPr/>
                    <a:lstStyle/>
                    <a:p>
                      <a:pPr algn="ctr" fontAlgn="b"/>
                      <a:r>
                        <a:rPr lang="en-US" sz="1000" b="0" i="0" u="none" strike="noStrike">
                          <a:latin typeface="Times New Roman" pitchFamily="18" charset="0"/>
                          <a:cs typeface="Times New Roman" pitchFamily="18" charset="0"/>
                        </a:rPr>
                        <a:t>5</a:t>
                      </a:r>
                    </a:p>
                  </a:txBody>
                  <a:tcPr marL="5519" marR="5519" marT="5519"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ctr"/>
                      <a:r>
                        <a:rPr lang="en-US" sz="1000" b="1" i="0" u="none" strike="noStrike">
                          <a:solidFill>
                            <a:srgbClr val="FF0000"/>
                          </a:solidFill>
                          <a:latin typeface="Times New Roman" pitchFamily="18" charset="0"/>
                          <a:cs typeface="Times New Roman" pitchFamily="18" charset="0"/>
                        </a:rPr>
                        <a:t>LITERA</a:t>
                      </a:r>
                    </a:p>
                  </a:txBody>
                  <a:tcPr marL="5519" marR="5519" marT="5519"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n-US" sz="1000" b="0" i="0" u="none" strike="noStrike">
                          <a:latin typeface="Times New Roman" pitchFamily="18" charset="0"/>
                          <a:cs typeface="Times New Roman" pitchFamily="18" charset="0"/>
                        </a:rPr>
                        <a:t>4509</a:t>
                      </a:r>
                    </a:p>
                  </a:txBody>
                  <a:tcPr marL="5519" marR="5519" marT="5519"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C000"/>
                    </a:solidFill>
                  </a:tcPr>
                </a:tc>
                <a:tc>
                  <a:txBody>
                    <a:bodyPr/>
                    <a:lstStyle/>
                    <a:p>
                      <a:pPr algn="r" fontAlgn="b"/>
                      <a:r>
                        <a:rPr lang="en-US" sz="1000" b="0" i="0" u="none" strike="noStrike">
                          <a:latin typeface="Times New Roman" pitchFamily="18" charset="0"/>
                          <a:cs typeface="Times New Roman" pitchFamily="18" charset="0"/>
                        </a:rPr>
                        <a:t>2117</a:t>
                      </a:r>
                    </a:p>
                  </a:txBody>
                  <a:tcPr marL="5519" marR="5519" marT="5519"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n-US" sz="1000" b="0" i="0" u="none" strike="noStrike">
                          <a:latin typeface="Times New Roman" pitchFamily="18" charset="0"/>
                          <a:cs typeface="Times New Roman" pitchFamily="18" charset="0"/>
                        </a:rPr>
                        <a:t>6083</a:t>
                      </a:r>
                    </a:p>
                  </a:txBody>
                  <a:tcPr marL="5519" marR="5519" marT="5519"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extLst>
                  <a:ext uri="{0D108BD9-81ED-4DB2-BD59-A6C34878D82A}">
                    <a16:rowId xmlns:a16="http://schemas.microsoft.com/office/drawing/2014/main" xmlns="" val="10005"/>
                  </a:ext>
                </a:extLst>
              </a:tr>
              <a:tr h="176600">
                <a:tc>
                  <a:txBody>
                    <a:bodyPr/>
                    <a:lstStyle/>
                    <a:p>
                      <a:pPr algn="ctr" fontAlgn="b"/>
                      <a:r>
                        <a:rPr lang="en-US" sz="1000" b="0" i="0" u="none" strike="noStrike">
                          <a:latin typeface="Times New Roman" pitchFamily="18" charset="0"/>
                          <a:cs typeface="Times New Roman" pitchFamily="18" charset="0"/>
                        </a:rPr>
                        <a:t>6</a:t>
                      </a:r>
                    </a:p>
                  </a:txBody>
                  <a:tcPr marL="5519" marR="5519" marT="5519"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ctr"/>
                      <a:r>
                        <a:rPr lang="en-US" sz="1000" b="1" i="0" u="none" strike="noStrike">
                          <a:solidFill>
                            <a:srgbClr val="FF0000"/>
                          </a:solidFill>
                          <a:latin typeface="Times New Roman" pitchFamily="18" charset="0"/>
                          <a:cs typeface="Times New Roman" pitchFamily="18" charset="0"/>
                        </a:rPr>
                        <a:t>PITAR </a:t>
                      </a:r>
                    </a:p>
                  </a:txBody>
                  <a:tcPr marL="5519" marR="5519" marT="5519"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n-US" sz="1000" b="0" i="0" u="none" strike="noStrike">
                          <a:latin typeface="Times New Roman" pitchFamily="18" charset="0"/>
                          <a:cs typeface="Times New Roman" pitchFamily="18" charset="0"/>
                        </a:rPr>
                        <a:t>4481</a:t>
                      </a:r>
                    </a:p>
                  </a:txBody>
                  <a:tcPr marL="5519" marR="5519" marT="5519"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C000"/>
                    </a:solidFill>
                  </a:tcPr>
                </a:tc>
                <a:tc>
                  <a:txBody>
                    <a:bodyPr/>
                    <a:lstStyle/>
                    <a:p>
                      <a:pPr algn="r" fontAlgn="b"/>
                      <a:r>
                        <a:rPr lang="en-US" sz="1000" b="0" i="0" u="none" strike="noStrike">
                          <a:latin typeface="Times New Roman" pitchFamily="18" charset="0"/>
                          <a:cs typeface="Times New Roman" pitchFamily="18" charset="0"/>
                        </a:rPr>
                        <a:t>1543</a:t>
                      </a:r>
                    </a:p>
                  </a:txBody>
                  <a:tcPr marL="5519" marR="5519" marT="5519"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n-US" sz="1000" b="0" i="0" u="none" strike="noStrike">
                          <a:latin typeface="Times New Roman" pitchFamily="18" charset="0"/>
                          <a:cs typeface="Times New Roman" pitchFamily="18" charset="0"/>
                        </a:rPr>
                        <a:t>6783</a:t>
                      </a:r>
                    </a:p>
                  </a:txBody>
                  <a:tcPr marL="5519" marR="5519" marT="5519"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extLst>
                  <a:ext uri="{0D108BD9-81ED-4DB2-BD59-A6C34878D82A}">
                    <a16:rowId xmlns:a16="http://schemas.microsoft.com/office/drawing/2014/main" xmlns="" val="10006"/>
                  </a:ext>
                </a:extLst>
              </a:tr>
              <a:tr h="296908">
                <a:tc>
                  <a:txBody>
                    <a:bodyPr/>
                    <a:lstStyle/>
                    <a:p>
                      <a:pPr algn="ctr" fontAlgn="b"/>
                      <a:r>
                        <a:rPr lang="en-US" sz="1000" b="0" i="0" u="none" strike="noStrike">
                          <a:latin typeface="Times New Roman" pitchFamily="18" charset="0"/>
                          <a:cs typeface="Times New Roman" pitchFamily="18" charset="0"/>
                        </a:rPr>
                        <a:t>7</a:t>
                      </a:r>
                    </a:p>
                  </a:txBody>
                  <a:tcPr marL="5519" marR="5519" marT="5519"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ctr"/>
                      <a:r>
                        <a:rPr lang="en-US" sz="1000" b="1" i="0" u="none" strike="noStrike">
                          <a:solidFill>
                            <a:srgbClr val="FF0000"/>
                          </a:solidFill>
                          <a:latin typeface="Times New Roman" pitchFamily="18" charset="0"/>
                          <a:cs typeface="Times New Roman" pitchFamily="18" charset="0"/>
                        </a:rPr>
                        <a:t>FDL-MIRANDA</a:t>
                      </a:r>
                    </a:p>
                  </a:txBody>
                  <a:tcPr marL="5519" marR="5519" marT="5519"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n-US" sz="1000" b="0" i="0" u="none" strike="noStrike">
                          <a:latin typeface="Times New Roman" pitchFamily="18" charset="0"/>
                          <a:cs typeface="Times New Roman" pitchFamily="18" charset="0"/>
                        </a:rPr>
                        <a:t>4437</a:t>
                      </a:r>
                    </a:p>
                  </a:txBody>
                  <a:tcPr marL="5519" marR="5519" marT="5519"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C000"/>
                    </a:solidFill>
                  </a:tcPr>
                </a:tc>
                <a:tc>
                  <a:txBody>
                    <a:bodyPr/>
                    <a:lstStyle/>
                    <a:p>
                      <a:pPr algn="r" fontAlgn="b"/>
                      <a:r>
                        <a:rPr lang="en-US" sz="1000" b="0" i="0" u="none" strike="noStrike">
                          <a:latin typeface="Times New Roman" pitchFamily="18" charset="0"/>
                          <a:cs typeface="Times New Roman" pitchFamily="18" charset="0"/>
                        </a:rPr>
                        <a:t>1945</a:t>
                      </a:r>
                    </a:p>
                  </a:txBody>
                  <a:tcPr marL="5519" marR="5519" marT="5519"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n-US" sz="1000" b="0" i="0" u="none" strike="noStrike">
                          <a:latin typeface="Times New Roman" pitchFamily="18" charset="0"/>
                          <a:cs typeface="Times New Roman" pitchFamily="18" charset="0"/>
                        </a:rPr>
                        <a:t>6183</a:t>
                      </a:r>
                    </a:p>
                  </a:txBody>
                  <a:tcPr marL="5519" marR="5519" marT="5519"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extLst>
                  <a:ext uri="{0D108BD9-81ED-4DB2-BD59-A6C34878D82A}">
                    <a16:rowId xmlns:a16="http://schemas.microsoft.com/office/drawing/2014/main" xmlns="" val="10007"/>
                  </a:ext>
                </a:extLst>
              </a:tr>
              <a:tr h="176600">
                <a:tc>
                  <a:txBody>
                    <a:bodyPr/>
                    <a:lstStyle/>
                    <a:p>
                      <a:pPr algn="ctr" fontAlgn="b"/>
                      <a:r>
                        <a:rPr lang="en-US" sz="1000" b="0" i="0" u="none" strike="noStrike">
                          <a:latin typeface="Times New Roman" pitchFamily="18" charset="0"/>
                          <a:cs typeface="Times New Roman" pitchFamily="18" charset="0"/>
                        </a:rPr>
                        <a:t>8</a:t>
                      </a:r>
                    </a:p>
                  </a:txBody>
                  <a:tcPr marL="5519" marR="5519" marT="5519"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ctr"/>
                      <a:r>
                        <a:rPr lang="en-US" sz="1000" b="1" i="0" u="none" strike="noStrike">
                          <a:solidFill>
                            <a:srgbClr val="FF0000"/>
                          </a:solidFill>
                          <a:latin typeface="Times New Roman" pitchFamily="18" charset="0"/>
                          <a:cs typeface="Times New Roman" pitchFamily="18" charset="0"/>
                        </a:rPr>
                        <a:t>SEMNAL</a:t>
                      </a:r>
                    </a:p>
                  </a:txBody>
                  <a:tcPr marL="5519" marR="5519" marT="5519"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n-US" sz="1000" b="0" i="0" u="none" strike="noStrike">
                          <a:latin typeface="Times New Roman" pitchFamily="18" charset="0"/>
                          <a:cs typeface="Times New Roman" pitchFamily="18" charset="0"/>
                        </a:rPr>
                        <a:t>4400</a:t>
                      </a:r>
                    </a:p>
                  </a:txBody>
                  <a:tcPr marL="5519" marR="5519" marT="5519"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C000"/>
                    </a:solidFill>
                  </a:tcPr>
                </a:tc>
                <a:tc>
                  <a:txBody>
                    <a:bodyPr/>
                    <a:lstStyle/>
                    <a:p>
                      <a:pPr algn="r" fontAlgn="b"/>
                      <a:r>
                        <a:rPr lang="en-US" sz="1000" b="0" i="0" u="none" strike="noStrike">
                          <a:latin typeface="Times New Roman" pitchFamily="18" charset="0"/>
                          <a:cs typeface="Times New Roman" pitchFamily="18" charset="0"/>
                        </a:rPr>
                        <a:t>1902</a:t>
                      </a:r>
                    </a:p>
                  </a:txBody>
                  <a:tcPr marL="5519" marR="5519" marT="5519"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n-US" sz="1000" b="0" i="0" u="none" strike="noStrike">
                          <a:latin typeface="Times New Roman" pitchFamily="18" charset="0"/>
                          <a:cs typeface="Times New Roman" pitchFamily="18" charset="0"/>
                        </a:rPr>
                        <a:t>6467</a:t>
                      </a:r>
                    </a:p>
                  </a:txBody>
                  <a:tcPr marL="5519" marR="5519" marT="5519"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extLst>
                  <a:ext uri="{0D108BD9-81ED-4DB2-BD59-A6C34878D82A}">
                    <a16:rowId xmlns:a16="http://schemas.microsoft.com/office/drawing/2014/main" xmlns="" val="10008"/>
                  </a:ext>
                </a:extLst>
              </a:tr>
              <a:tr h="176600">
                <a:tc>
                  <a:txBody>
                    <a:bodyPr/>
                    <a:lstStyle/>
                    <a:p>
                      <a:pPr algn="ctr" fontAlgn="b"/>
                      <a:r>
                        <a:rPr lang="en-US" sz="1000" b="0" i="0" u="none" strike="noStrike">
                          <a:latin typeface="Times New Roman" pitchFamily="18" charset="0"/>
                          <a:cs typeface="Times New Roman" pitchFamily="18" charset="0"/>
                        </a:rPr>
                        <a:t>9</a:t>
                      </a:r>
                    </a:p>
                  </a:txBody>
                  <a:tcPr marL="5519" marR="5519" marT="5519"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ctr"/>
                      <a:r>
                        <a:rPr lang="en-US" sz="1000" b="1" i="0" u="none" strike="noStrike">
                          <a:solidFill>
                            <a:srgbClr val="000000"/>
                          </a:solidFill>
                          <a:latin typeface="Times New Roman" pitchFamily="18" charset="0"/>
                          <a:cs typeface="Times New Roman" pitchFamily="18" charset="0"/>
                        </a:rPr>
                        <a:t>Mv-MENROT</a:t>
                      </a:r>
                    </a:p>
                  </a:txBody>
                  <a:tcPr marL="5519" marR="5519" marT="5519"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n-US" sz="1000" b="0" i="0" u="none" strike="noStrike">
                          <a:latin typeface="Times New Roman" pitchFamily="18" charset="0"/>
                          <a:cs typeface="Times New Roman" pitchFamily="18" charset="0"/>
                        </a:rPr>
                        <a:t>4376</a:t>
                      </a:r>
                    </a:p>
                  </a:txBody>
                  <a:tcPr marL="5519" marR="5519" marT="5519"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C000"/>
                    </a:solidFill>
                  </a:tcPr>
                </a:tc>
                <a:tc>
                  <a:txBody>
                    <a:bodyPr/>
                    <a:lstStyle/>
                    <a:p>
                      <a:pPr algn="r" fontAlgn="b"/>
                      <a:r>
                        <a:rPr lang="en-US" sz="1000" b="0" i="0" u="none" strike="noStrike">
                          <a:latin typeface="Times New Roman" pitchFamily="18" charset="0"/>
                          <a:cs typeface="Times New Roman" pitchFamily="18" charset="0"/>
                        </a:rPr>
                        <a:t>2064</a:t>
                      </a:r>
                    </a:p>
                  </a:txBody>
                  <a:tcPr marL="5519" marR="5519" marT="5519"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n-US" sz="1000" b="0" i="0" u="none" strike="noStrike">
                          <a:latin typeface="Times New Roman" pitchFamily="18" charset="0"/>
                          <a:cs typeface="Times New Roman" pitchFamily="18" charset="0"/>
                        </a:rPr>
                        <a:t>6667</a:t>
                      </a:r>
                    </a:p>
                  </a:txBody>
                  <a:tcPr marL="5519" marR="5519" marT="5519"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extLst>
                  <a:ext uri="{0D108BD9-81ED-4DB2-BD59-A6C34878D82A}">
                    <a16:rowId xmlns:a16="http://schemas.microsoft.com/office/drawing/2014/main" xmlns="" val="10009"/>
                  </a:ext>
                </a:extLst>
              </a:tr>
              <a:tr h="176600">
                <a:tc>
                  <a:txBody>
                    <a:bodyPr/>
                    <a:lstStyle/>
                    <a:p>
                      <a:pPr algn="ctr" fontAlgn="b"/>
                      <a:r>
                        <a:rPr lang="en-US" sz="1000" b="0" i="0" u="none" strike="noStrike">
                          <a:latin typeface="Times New Roman" pitchFamily="18" charset="0"/>
                          <a:cs typeface="Times New Roman" pitchFamily="18" charset="0"/>
                        </a:rPr>
                        <a:t>10</a:t>
                      </a:r>
                    </a:p>
                  </a:txBody>
                  <a:tcPr marL="5519" marR="5519" marT="5519"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ctr"/>
                      <a:r>
                        <a:rPr lang="en-US" sz="1000" b="1" i="0" u="none" strike="noStrike">
                          <a:solidFill>
                            <a:srgbClr val="000000"/>
                          </a:solidFill>
                          <a:latin typeface="Times New Roman" pitchFamily="18" charset="0"/>
                          <a:cs typeface="Times New Roman" pitchFamily="18" charset="0"/>
                        </a:rPr>
                        <a:t>Mv-LUCILLA</a:t>
                      </a:r>
                    </a:p>
                  </a:txBody>
                  <a:tcPr marL="5519" marR="5519" marT="5519"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n-US" sz="1000" b="0" i="0" u="none" strike="noStrike">
                          <a:latin typeface="Times New Roman" pitchFamily="18" charset="0"/>
                          <a:cs typeface="Times New Roman" pitchFamily="18" charset="0"/>
                        </a:rPr>
                        <a:t>4336</a:t>
                      </a:r>
                    </a:p>
                  </a:txBody>
                  <a:tcPr marL="5519" marR="5519" marT="5519"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C000"/>
                    </a:solidFill>
                  </a:tcPr>
                </a:tc>
                <a:tc>
                  <a:txBody>
                    <a:bodyPr/>
                    <a:lstStyle/>
                    <a:p>
                      <a:pPr algn="r" fontAlgn="b"/>
                      <a:r>
                        <a:rPr lang="en-US" sz="1000" b="0" i="0" u="none" strike="noStrike">
                          <a:latin typeface="Times New Roman" pitchFamily="18" charset="0"/>
                          <a:cs typeface="Times New Roman" pitchFamily="18" charset="0"/>
                        </a:rPr>
                        <a:t>1976</a:t>
                      </a:r>
                    </a:p>
                  </a:txBody>
                  <a:tcPr marL="5519" marR="5519" marT="5519"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n-US" sz="1000" b="0" i="0" u="none" strike="noStrike">
                          <a:latin typeface="Times New Roman" pitchFamily="18" charset="0"/>
                          <a:cs typeface="Times New Roman" pitchFamily="18" charset="0"/>
                        </a:rPr>
                        <a:t>5950</a:t>
                      </a:r>
                    </a:p>
                  </a:txBody>
                  <a:tcPr marL="5519" marR="5519" marT="5519"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extLst>
                  <a:ext uri="{0D108BD9-81ED-4DB2-BD59-A6C34878D82A}">
                    <a16:rowId xmlns:a16="http://schemas.microsoft.com/office/drawing/2014/main" xmlns="" val="10010"/>
                  </a:ext>
                </a:extLst>
              </a:tr>
              <a:tr h="176600">
                <a:tc>
                  <a:txBody>
                    <a:bodyPr/>
                    <a:lstStyle/>
                    <a:p>
                      <a:pPr algn="ctr" fontAlgn="b"/>
                      <a:r>
                        <a:rPr lang="en-US" sz="1000" b="0" i="0" u="none" strike="noStrike">
                          <a:latin typeface="Times New Roman" pitchFamily="18" charset="0"/>
                          <a:cs typeface="Times New Roman" pitchFamily="18" charset="0"/>
                        </a:rPr>
                        <a:t>11</a:t>
                      </a:r>
                    </a:p>
                  </a:txBody>
                  <a:tcPr marL="5519" marR="5519" marT="5519"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ctr"/>
                      <a:r>
                        <a:rPr lang="en-US" sz="1000" b="1" i="0" u="none" strike="noStrike">
                          <a:solidFill>
                            <a:srgbClr val="FF0000"/>
                          </a:solidFill>
                          <a:latin typeface="Times New Roman" pitchFamily="18" charset="0"/>
                          <a:cs typeface="Times New Roman" pitchFamily="18" charset="0"/>
                        </a:rPr>
                        <a:t>URSITA</a:t>
                      </a:r>
                    </a:p>
                  </a:txBody>
                  <a:tcPr marL="5519" marR="5519" marT="5519"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n-US" sz="1000" b="0" i="0" u="none" strike="noStrike">
                          <a:latin typeface="Times New Roman" pitchFamily="18" charset="0"/>
                          <a:cs typeface="Times New Roman" pitchFamily="18" charset="0"/>
                        </a:rPr>
                        <a:t>4314</a:t>
                      </a:r>
                    </a:p>
                  </a:txBody>
                  <a:tcPr marL="5519" marR="5519" marT="5519"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n-US" sz="1000" b="0" i="0" u="none" strike="noStrike">
                          <a:latin typeface="Times New Roman" pitchFamily="18" charset="0"/>
                          <a:cs typeface="Times New Roman" pitchFamily="18" charset="0"/>
                        </a:rPr>
                        <a:t>1897</a:t>
                      </a:r>
                    </a:p>
                  </a:txBody>
                  <a:tcPr marL="5519" marR="5519" marT="5519"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n-US" sz="1000" b="0" i="0" u="none" strike="noStrike">
                          <a:latin typeface="Times New Roman" pitchFamily="18" charset="0"/>
                          <a:cs typeface="Times New Roman" pitchFamily="18" charset="0"/>
                        </a:rPr>
                        <a:t>6183</a:t>
                      </a:r>
                    </a:p>
                  </a:txBody>
                  <a:tcPr marL="5519" marR="5519" marT="5519"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extLst>
                  <a:ext uri="{0D108BD9-81ED-4DB2-BD59-A6C34878D82A}">
                    <a16:rowId xmlns:a16="http://schemas.microsoft.com/office/drawing/2014/main" xmlns="" val="10011"/>
                  </a:ext>
                </a:extLst>
              </a:tr>
              <a:tr h="176600">
                <a:tc>
                  <a:txBody>
                    <a:bodyPr/>
                    <a:lstStyle/>
                    <a:p>
                      <a:pPr algn="ctr" fontAlgn="b"/>
                      <a:r>
                        <a:rPr lang="en-US" sz="1000" b="0" i="0" u="none" strike="noStrike">
                          <a:latin typeface="Times New Roman" pitchFamily="18" charset="0"/>
                          <a:cs typeface="Times New Roman" pitchFamily="18" charset="0"/>
                        </a:rPr>
                        <a:t>12</a:t>
                      </a:r>
                    </a:p>
                  </a:txBody>
                  <a:tcPr marL="5519" marR="5519" marT="5519"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ctr"/>
                      <a:r>
                        <a:rPr lang="en-US" sz="1000" b="1" i="0" u="none" strike="noStrike">
                          <a:solidFill>
                            <a:srgbClr val="FF0000"/>
                          </a:solidFill>
                          <a:latin typeface="Times New Roman" pitchFamily="18" charset="0"/>
                          <a:cs typeface="Times New Roman" pitchFamily="18" charset="0"/>
                        </a:rPr>
                        <a:t>ALEX</a:t>
                      </a:r>
                    </a:p>
                  </a:txBody>
                  <a:tcPr marL="5519" marR="5519" marT="5519"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n-US" sz="1000" b="0" i="0" u="none" strike="noStrike">
                          <a:latin typeface="Times New Roman" pitchFamily="18" charset="0"/>
                          <a:cs typeface="Times New Roman" pitchFamily="18" charset="0"/>
                        </a:rPr>
                        <a:t>4200</a:t>
                      </a:r>
                    </a:p>
                  </a:txBody>
                  <a:tcPr marL="5519" marR="5519" marT="5519"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n-US" sz="1000" b="0" i="0" u="none" strike="noStrike">
                          <a:latin typeface="Times New Roman" pitchFamily="18" charset="0"/>
                          <a:cs typeface="Times New Roman" pitchFamily="18" charset="0"/>
                        </a:rPr>
                        <a:t>1650</a:t>
                      </a:r>
                    </a:p>
                  </a:txBody>
                  <a:tcPr marL="5519" marR="5519" marT="5519"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n-US" sz="1000" b="0" i="0" u="none" strike="noStrike">
                          <a:latin typeface="Times New Roman" pitchFamily="18" charset="0"/>
                          <a:cs typeface="Times New Roman" pitchFamily="18" charset="0"/>
                        </a:rPr>
                        <a:t>5783</a:t>
                      </a:r>
                    </a:p>
                  </a:txBody>
                  <a:tcPr marL="5519" marR="5519" marT="5519"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extLst>
                  <a:ext uri="{0D108BD9-81ED-4DB2-BD59-A6C34878D82A}">
                    <a16:rowId xmlns:a16="http://schemas.microsoft.com/office/drawing/2014/main" xmlns="" val="10012"/>
                  </a:ext>
                </a:extLst>
              </a:tr>
              <a:tr h="176600">
                <a:tc>
                  <a:txBody>
                    <a:bodyPr/>
                    <a:lstStyle/>
                    <a:p>
                      <a:pPr algn="ctr" fontAlgn="b"/>
                      <a:r>
                        <a:rPr lang="en-US" sz="1000" b="0" i="0" u="none" strike="noStrike">
                          <a:latin typeface="Times New Roman" pitchFamily="18" charset="0"/>
                          <a:cs typeface="Times New Roman" pitchFamily="18" charset="0"/>
                        </a:rPr>
                        <a:t>13</a:t>
                      </a:r>
                    </a:p>
                  </a:txBody>
                  <a:tcPr marL="5519" marR="5519" marT="5519"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ctr"/>
                      <a:r>
                        <a:rPr lang="en-US" sz="1000" b="1" i="0" u="none" strike="noStrike">
                          <a:solidFill>
                            <a:srgbClr val="000000"/>
                          </a:solidFill>
                          <a:latin typeface="Times New Roman" pitchFamily="18" charset="0"/>
                          <a:cs typeface="Times New Roman" pitchFamily="18" charset="0"/>
                        </a:rPr>
                        <a:t>CCB-INGENIO</a:t>
                      </a:r>
                    </a:p>
                  </a:txBody>
                  <a:tcPr marL="5519" marR="5519" marT="5519"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n-US" sz="1000" b="0" i="0" u="none" strike="noStrike">
                          <a:latin typeface="Times New Roman" pitchFamily="18" charset="0"/>
                          <a:cs typeface="Times New Roman" pitchFamily="18" charset="0"/>
                        </a:rPr>
                        <a:t>4189</a:t>
                      </a:r>
                    </a:p>
                  </a:txBody>
                  <a:tcPr marL="5519" marR="5519" marT="5519"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n-US" sz="1000" b="0" i="0" u="none" strike="noStrike">
                          <a:latin typeface="Times New Roman" pitchFamily="18" charset="0"/>
                          <a:cs typeface="Times New Roman" pitchFamily="18" charset="0"/>
                        </a:rPr>
                        <a:t>1972</a:t>
                      </a:r>
                    </a:p>
                  </a:txBody>
                  <a:tcPr marL="5519" marR="5519" marT="5519"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n-US" sz="1000" b="0" i="0" u="none" strike="noStrike">
                          <a:latin typeface="Times New Roman" pitchFamily="18" charset="0"/>
                          <a:cs typeface="Times New Roman" pitchFamily="18" charset="0"/>
                        </a:rPr>
                        <a:t>5783</a:t>
                      </a:r>
                    </a:p>
                  </a:txBody>
                  <a:tcPr marL="5519" marR="5519" marT="5519"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extLst>
                  <a:ext uri="{0D108BD9-81ED-4DB2-BD59-A6C34878D82A}">
                    <a16:rowId xmlns:a16="http://schemas.microsoft.com/office/drawing/2014/main" xmlns="" val="10013"/>
                  </a:ext>
                </a:extLst>
              </a:tr>
              <a:tr h="176600">
                <a:tc>
                  <a:txBody>
                    <a:bodyPr/>
                    <a:lstStyle/>
                    <a:p>
                      <a:pPr algn="ctr" fontAlgn="b"/>
                      <a:r>
                        <a:rPr lang="en-US" sz="1000" b="0" i="0" u="none" strike="noStrike">
                          <a:latin typeface="Times New Roman" pitchFamily="18" charset="0"/>
                          <a:cs typeface="Times New Roman" pitchFamily="18" charset="0"/>
                        </a:rPr>
                        <a:t>14</a:t>
                      </a:r>
                    </a:p>
                  </a:txBody>
                  <a:tcPr marL="5519" marR="5519" marT="5519"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ctr"/>
                      <a:r>
                        <a:rPr lang="en-US" sz="1000" b="1" i="0" u="none" strike="noStrike">
                          <a:solidFill>
                            <a:srgbClr val="000000"/>
                          </a:solidFill>
                          <a:latin typeface="Times New Roman" pitchFamily="18" charset="0"/>
                          <a:cs typeface="Times New Roman" pitchFamily="18" charset="0"/>
                        </a:rPr>
                        <a:t>Mv-UNCIA</a:t>
                      </a:r>
                    </a:p>
                  </a:txBody>
                  <a:tcPr marL="5519" marR="5519" marT="5519"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n-US" sz="1000" b="0" i="0" u="none" strike="noStrike">
                          <a:latin typeface="Times New Roman" pitchFamily="18" charset="0"/>
                          <a:cs typeface="Times New Roman" pitchFamily="18" charset="0"/>
                        </a:rPr>
                        <a:t>4178</a:t>
                      </a:r>
                    </a:p>
                  </a:txBody>
                  <a:tcPr marL="5519" marR="5519" marT="5519"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n-US" sz="1000" b="0" i="0" u="none" strike="noStrike">
                          <a:latin typeface="Times New Roman" pitchFamily="18" charset="0"/>
                          <a:cs typeface="Times New Roman" pitchFamily="18" charset="0"/>
                        </a:rPr>
                        <a:t>1958</a:t>
                      </a:r>
                    </a:p>
                  </a:txBody>
                  <a:tcPr marL="5519" marR="5519" marT="5519"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n-US" sz="1000" b="0" i="0" u="none" strike="noStrike">
                          <a:latin typeface="Times New Roman" pitchFamily="18" charset="0"/>
                          <a:cs typeface="Times New Roman" pitchFamily="18" charset="0"/>
                        </a:rPr>
                        <a:t>5917</a:t>
                      </a:r>
                    </a:p>
                  </a:txBody>
                  <a:tcPr marL="5519" marR="5519" marT="5519"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extLst>
                  <a:ext uri="{0D108BD9-81ED-4DB2-BD59-A6C34878D82A}">
                    <a16:rowId xmlns:a16="http://schemas.microsoft.com/office/drawing/2014/main" xmlns="" val="10014"/>
                  </a:ext>
                </a:extLst>
              </a:tr>
              <a:tr h="176600">
                <a:tc>
                  <a:txBody>
                    <a:bodyPr/>
                    <a:lstStyle/>
                    <a:p>
                      <a:pPr algn="ctr" fontAlgn="b"/>
                      <a:r>
                        <a:rPr lang="en-US" sz="1000" b="0" i="0" u="none" strike="noStrike">
                          <a:latin typeface="Times New Roman" pitchFamily="18" charset="0"/>
                          <a:cs typeface="Times New Roman" pitchFamily="18" charset="0"/>
                        </a:rPr>
                        <a:t>15</a:t>
                      </a:r>
                    </a:p>
                  </a:txBody>
                  <a:tcPr marL="5519" marR="5519" marT="5519"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ctr"/>
                      <a:r>
                        <a:rPr lang="en-US" sz="1000" b="1" i="0" u="none" strike="noStrike">
                          <a:solidFill>
                            <a:srgbClr val="000000"/>
                          </a:solidFill>
                          <a:latin typeface="Times New Roman" pitchFamily="18" charset="0"/>
                          <a:cs typeface="Times New Roman" pitchFamily="18" charset="0"/>
                        </a:rPr>
                        <a:t>Mv-KAREJ </a:t>
                      </a:r>
                    </a:p>
                  </a:txBody>
                  <a:tcPr marL="5519" marR="5519" marT="5519"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n-US" sz="1000" b="0" i="0" u="none" strike="noStrike">
                          <a:latin typeface="Times New Roman" pitchFamily="18" charset="0"/>
                          <a:cs typeface="Times New Roman" pitchFamily="18" charset="0"/>
                        </a:rPr>
                        <a:t>4168</a:t>
                      </a:r>
                    </a:p>
                  </a:txBody>
                  <a:tcPr marL="5519" marR="5519" marT="5519"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n-US" sz="1000" b="0" i="0" u="none" strike="noStrike">
                          <a:latin typeface="Times New Roman" pitchFamily="18" charset="0"/>
                          <a:cs typeface="Times New Roman" pitchFamily="18" charset="0"/>
                        </a:rPr>
                        <a:t>1884</a:t>
                      </a:r>
                    </a:p>
                  </a:txBody>
                  <a:tcPr marL="5519" marR="5519" marT="5519"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n-US" sz="1000" b="0" i="0" u="none" strike="noStrike">
                          <a:latin typeface="Times New Roman" pitchFamily="18" charset="0"/>
                          <a:cs typeface="Times New Roman" pitchFamily="18" charset="0"/>
                        </a:rPr>
                        <a:t>6217</a:t>
                      </a:r>
                    </a:p>
                  </a:txBody>
                  <a:tcPr marL="5519" marR="5519" marT="5519"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extLst>
                  <a:ext uri="{0D108BD9-81ED-4DB2-BD59-A6C34878D82A}">
                    <a16:rowId xmlns:a16="http://schemas.microsoft.com/office/drawing/2014/main" xmlns="" val="10015"/>
                  </a:ext>
                </a:extLst>
              </a:tr>
              <a:tr h="176600">
                <a:tc>
                  <a:txBody>
                    <a:bodyPr/>
                    <a:lstStyle/>
                    <a:p>
                      <a:pPr algn="ctr" fontAlgn="b"/>
                      <a:r>
                        <a:rPr lang="en-US" sz="1000" b="0" i="0" u="none" strike="noStrike">
                          <a:latin typeface="Times New Roman" pitchFamily="18" charset="0"/>
                          <a:cs typeface="Times New Roman" pitchFamily="18" charset="0"/>
                        </a:rPr>
                        <a:t>16</a:t>
                      </a:r>
                    </a:p>
                  </a:txBody>
                  <a:tcPr marL="5519" marR="5519" marT="5519"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ctr"/>
                      <a:r>
                        <a:rPr lang="en-US" sz="1000" b="1" i="0" u="none" strike="noStrike">
                          <a:solidFill>
                            <a:srgbClr val="FF0000"/>
                          </a:solidFill>
                          <a:latin typeface="Times New Roman" pitchFamily="18" charset="0"/>
                          <a:cs typeface="Times New Roman" pitchFamily="18" charset="0"/>
                        </a:rPr>
                        <a:t>GLOSA</a:t>
                      </a:r>
                    </a:p>
                  </a:txBody>
                  <a:tcPr marL="5519" marR="5519" marT="5519"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n-US" sz="1000" b="0" i="0" u="none" strike="noStrike">
                          <a:latin typeface="Times New Roman" pitchFamily="18" charset="0"/>
                          <a:cs typeface="Times New Roman" pitchFamily="18" charset="0"/>
                        </a:rPr>
                        <a:t>4152</a:t>
                      </a:r>
                    </a:p>
                  </a:txBody>
                  <a:tcPr marL="5519" marR="5519" marT="5519"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n-US" sz="1000" b="0" i="0" u="none" strike="noStrike">
                          <a:latin typeface="Times New Roman" pitchFamily="18" charset="0"/>
                          <a:cs typeface="Times New Roman" pitchFamily="18" charset="0"/>
                        </a:rPr>
                        <a:t>1550</a:t>
                      </a:r>
                    </a:p>
                  </a:txBody>
                  <a:tcPr marL="5519" marR="5519" marT="5519"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n-US" sz="1000" b="0" i="0" u="none" strike="noStrike">
                          <a:latin typeface="Times New Roman" pitchFamily="18" charset="0"/>
                          <a:cs typeface="Times New Roman" pitchFamily="18" charset="0"/>
                        </a:rPr>
                        <a:t>6217</a:t>
                      </a:r>
                    </a:p>
                  </a:txBody>
                  <a:tcPr marL="5519" marR="5519" marT="5519"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extLst>
                  <a:ext uri="{0D108BD9-81ED-4DB2-BD59-A6C34878D82A}">
                    <a16:rowId xmlns:a16="http://schemas.microsoft.com/office/drawing/2014/main" xmlns="" val="10016"/>
                  </a:ext>
                </a:extLst>
              </a:tr>
              <a:tr h="176600">
                <a:tc>
                  <a:txBody>
                    <a:bodyPr/>
                    <a:lstStyle/>
                    <a:p>
                      <a:pPr algn="ctr" fontAlgn="b"/>
                      <a:r>
                        <a:rPr lang="en-US" sz="1000" b="0" i="0" u="none" strike="noStrike">
                          <a:latin typeface="Times New Roman" pitchFamily="18" charset="0"/>
                          <a:cs typeface="Times New Roman" pitchFamily="18" charset="0"/>
                        </a:rPr>
                        <a:t>17</a:t>
                      </a:r>
                    </a:p>
                  </a:txBody>
                  <a:tcPr marL="5519" marR="5519" marT="5519"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ctr"/>
                      <a:r>
                        <a:rPr lang="en-US" sz="1000" b="1" i="0" u="none" strike="noStrike">
                          <a:solidFill>
                            <a:srgbClr val="000000"/>
                          </a:solidFill>
                          <a:latin typeface="Times New Roman" pitchFamily="18" charset="0"/>
                          <a:cs typeface="Times New Roman" pitchFamily="18" charset="0"/>
                        </a:rPr>
                        <a:t>Mv-PANTLIKA</a:t>
                      </a:r>
                    </a:p>
                  </a:txBody>
                  <a:tcPr marL="5519" marR="5519" marT="5519"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n-US" sz="1000" b="0" i="0" u="none" strike="noStrike">
                          <a:latin typeface="Times New Roman" pitchFamily="18" charset="0"/>
                          <a:cs typeface="Times New Roman" pitchFamily="18" charset="0"/>
                        </a:rPr>
                        <a:t>4122</a:t>
                      </a:r>
                    </a:p>
                  </a:txBody>
                  <a:tcPr marL="5519" marR="5519" marT="5519"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n-US" sz="1000" b="0" i="0" u="none" strike="noStrike">
                          <a:latin typeface="Times New Roman" pitchFamily="18" charset="0"/>
                          <a:cs typeface="Times New Roman" pitchFamily="18" charset="0"/>
                        </a:rPr>
                        <a:t>1791</a:t>
                      </a:r>
                    </a:p>
                  </a:txBody>
                  <a:tcPr marL="5519" marR="5519" marT="5519"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n-US" sz="1000" b="0" i="0" u="none" strike="noStrike">
                          <a:latin typeface="Times New Roman" pitchFamily="18" charset="0"/>
                          <a:cs typeface="Times New Roman" pitchFamily="18" charset="0"/>
                        </a:rPr>
                        <a:t>5867</a:t>
                      </a:r>
                    </a:p>
                  </a:txBody>
                  <a:tcPr marL="5519" marR="5519" marT="5519"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extLst>
                  <a:ext uri="{0D108BD9-81ED-4DB2-BD59-A6C34878D82A}">
                    <a16:rowId xmlns:a16="http://schemas.microsoft.com/office/drawing/2014/main" xmlns="" val="10017"/>
                  </a:ext>
                </a:extLst>
              </a:tr>
              <a:tr h="176600">
                <a:tc>
                  <a:txBody>
                    <a:bodyPr/>
                    <a:lstStyle/>
                    <a:p>
                      <a:pPr algn="ctr" fontAlgn="b"/>
                      <a:r>
                        <a:rPr lang="en-US" sz="1000" b="0" i="0" u="none" strike="noStrike">
                          <a:latin typeface="Times New Roman" pitchFamily="18" charset="0"/>
                          <a:cs typeface="Times New Roman" pitchFamily="18" charset="0"/>
                        </a:rPr>
                        <a:t>18</a:t>
                      </a:r>
                    </a:p>
                  </a:txBody>
                  <a:tcPr marL="5519" marR="5519" marT="5519"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ctr"/>
                      <a:r>
                        <a:rPr lang="en-US" sz="1000" b="1" i="0" u="none" strike="noStrike">
                          <a:solidFill>
                            <a:srgbClr val="000000"/>
                          </a:solidFill>
                          <a:latin typeface="Times New Roman" pitchFamily="18" charset="0"/>
                          <a:cs typeface="Times New Roman" pitchFamily="18" charset="0"/>
                        </a:rPr>
                        <a:t>VIOLA</a:t>
                      </a:r>
                    </a:p>
                  </a:txBody>
                  <a:tcPr marL="5519" marR="5519" marT="5519"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n-US" sz="1000" b="0" i="0" u="none" strike="noStrike">
                          <a:latin typeface="Times New Roman" pitchFamily="18" charset="0"/>
                          <a:cs typeface="Times New Roman" pitchFamily="18" charset="0"/>
                        </a:rPr>
                        <a:t>4101</a:t>
                      </a:r>
                    </a:p>
                  </a:txBody>
                  <a:tcPr marL="5519" marR="5519" marT="5519"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n-US" sz="1000" b="0" i="0" u="none" strike="noStrike">
                          <a:latin typeface="Times New Roman" pitchFamily="18" charset="0"/>
                          <a:cs typeface="Times New Roman" pitchFamily="18" charset="0"/>
                        </a:rPr>
                        <a:t>1687</a:t>
                      </a:r>
                    </a:p>
                  </a:txBody>
                  <a:tcPr marL="5519" marR="5519" marT="5519"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n-US" sz="1000" b="0" i="0" u="none" strike="noStrike">
                          <a:latin typeface="Times New Roman" pitchFamily="18" charset="0"/>
                          <a:cs typeface="Times New Roman" pitchFamily="18" charset="0"/>
                        </a:rPr>
                        <a:t>5700</a:t>
                      </a:r>
                    </a:p>
                  </a:txBody>
                  <a:tcPr marL="5519" marR="5519" marT="5519"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extLst>
                  <a:ext uri="{0D108BD9-81ED-4DB2-BD59-A6C34878D82A}">
                    <a16:rowId xmlns:a16="http://schemas.microsoft.com/office/drawing/2014/main" xmlns="" val="10018"/>
                  </a:ext>
                </a:extLst>
              </a:tr>
              <a:tr h="296908">
                <a:tc>
                  <a:txBody>
                    <a:bodyPr/>
                    <a:lstStyle/>
                    <a:p>
                      <a:pPr algn="ctr" fontAlgn="b"/>
                      <a:r>
                        <a:rPr lang="en-US" sz="1000" b="0" i="0" u="none" strike="noStrike">
                          <a:latin typeface="Times New Roman" pitchFamily="18" charset="0"/>
                          <a:cs typeface="Times New Roman" pitchFamily="18" charset="0"/>
                        </a:rPr>
                        <a:t>19</a:t>
                      </a:r>
                    </a:p>
                  </a:txBody>
                  <a:tcPr marL="5519" marR="5519" marT="5519"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ctr"/>
                      <a:r>
                        <a:rPr lang="en-US" sz="1000" b="1" i="0" u="none" strike="noStrike">
                          <a:solidFill>
                            <a:srgbClr val="000000"/>
                          </a:solidFill>
                          <a:latin typeface="Times New Roman" pitchFamily="18" charset="0"/>
                          <a:cs typeface="Times New Roman" pitchFamily="18" charset="0"/>
                        </a:rPr>
                        <a:t>Mv-MAGDALENA</a:t>
                      </a:r>
                    </a:p>
                  </a:txBody>
                  <a:tcPr marL="5519" marR="5519" marT="5519"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n-US" sz="1000" b="0" i="0" u="none" strike="noStrike">
                          <a:latin typeface="Times New Roman" pitchFamily="18" charset="0"/>
                          <a:cs typeface="Times New Roman" pitchFamily="18" charset="0"/>
                        </a:rPr>
                        <a:t>4066</a:t>
                      </a:r>
                    </a:p>
                  </a:txBody>
                  <a:tcPr marL="5519" marR="5519" marT="5519"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n-US" sz="1000" b="0" i="0" u="none" strike="noStrike">
                          <a:latin typeface="Times New Roman" pitchFamily="18" charset="0"/>
                          <a:cs typeface="Times New Roman" pitchFamily="18" charset="0"/>
                        </a:rPr>
                        <a:t>1917</a:t>
                      </a:r>
                    </a:p>
                  </a:txBody>
                  <a:tcPr marL="5519" marR="5519" marT="5519"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n-US" sz="1000" b="0" i="0" u="none" strike="noStrike">
                          <a:latin typeface="Times New Roman" pitchFamily="18" charset="0"/>
                          <a:cs typeface="Times New Roman" pitchFamily="18" charset="0"/>
                        </a:rPr>
                        <a:t>6267</a:t>
                      </a:r>
                    </a:p>
                  </a:txBody>
                  <a:tcPr marL="5519" marR="5519" marT="5519"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extLst>
                  <a:ext uri="{0D108BD9-81ED-4DB2-BD59-A6C34878D82A}">
                    <a16:rowId xmlns:a16="http://schemas.microsoft.com/office/drawing/2014/main" xmlns="" val="10019"/>
                  </a:ext>
                </a:extLst>
              </a:tr>
              <a:tr h="176600">
                <a:tc>
                  <a:txBody>
                    <a:bodyPr/>
                    <a:lstStyle/>
                    <a:p>
                      <a:pPr algn="ctr" fontAlgn="b"/>
                      <a:r>
                        <a:rPr lang="en-US" sz="1000" b="0" i="0" u="none" strike="noStrike" dirty="0">
                          <a:latin typeface="Times New Roman" pitchFamily="18" charset="0"/>
                          <a:cs typeface="Times New Roman" pitchFamily="18" charset="0"/>
                        </a:rPr>
                        <a:t>20</a:t>
                      </a:r>
                    </a:p>
                  </a:txBody>
                  <a:tcPr marL="5519" marR="5519" marT="5519"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ctr"/>
                      <a:r>
                        <a:rPr lang="en-US" sz="1000" b="1" i="0" u="none" strike="noStrike" dirty="0" err="1">
                          <a:solidFill>
                            <a:srgbClr val="000000"/>
                          </a:solidFill>
                          <a:latin typeface="Times New Roman" pitchFamily="18" charset="0"/>
                          <a:cs typeface="Times New Roman" pitchFamily="18" charset="0"/>
                        </a:rPr>
                        <a:t>Mv</a:t>
                      </a:r>
                      <a:r>
                        <a:rPr lang="en-US" sz="1000" b="1" i="0" u="none" strike="noStrike" dirty="0">
                          <a:solidFill>
                            <a:srgbClr val="000000"/>
                          </a:solidFill>
                          <a:latin typeface="Times New Roman" pitchFamily="18" charset="0"/>
                          <a:cs typeface="Times New Roman" pitchFamily="18" charset="0"/>
                        </a:rPr>
                        <a:t>-BOJTAR </a:t>
                      </a:r>
                    </a:p>
                  </a:txBody>
                  <a:tcPr marL="5519" marR="5519" marT="5519"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n-US" sz="1000" b="0" i="0" u="none" strike="noStrike">
                          <a:latin typeface="Times New Roman" pitchFamily="18" charset="0"/>
                          <a:cs typeface="Times New Roman" pitchFamily="18" charset="0"/>
                        </a:rPr>
                        <a:t>4039</a:t>
                      </a:r>
                    </a:p>
                  </a:txBody>
                  <a:tcPr marL="5519" marR="5519" marT="5519"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n-US" sz="1000" b="0" i="0" u="none" strike="noStrike">
                          <a:latin typeface="Times New Roman" pitchFamily="18" charset="0"/>
                          <a:cs typeface="Times New Roman" pitchFamily="18" charset="0"/>
                        </a:rPr>
                        <a:t>1747</a:t>
                      </a:r>
                    </a:p>
                  </a:txBody>
                  <a:tcPr marL="5519" marR="5519" marT="5519"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n-US" sz="1000" b="0" i="0" u="none" strike="noStrike" dirty="0">
                          <a:latin typeface="Times New Roman" pitchFamily="18" charset="0"/>
                          <a:cs typeface="Times New Roman" pitchFamily="18" charset="0"/>
                        </a:rPr>
                        <a:t>5783</a:t>
                      </a:r>
                    </a:p>
                  </a:txBody>
                  <a:tcPr marL="5519" marR="5519" marT="5519"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extLst>
                  <a:ext uri="{0D108BD9-81ED-4DB2-BD59-A6C34878D82A}">
                    <a16:rowId xmlns:a16="http://schemas.microsoft.com/office/drawing/2014/main" xmlns="" val="10020"/>
                  </a:ext>
                </a:extLst>
              </a:tr>
            </a:tbl>
          </a:graphicData>
        </a:graphic>
      </p:graphicFrame>
      <p:pic>
        <p:nvPicPr>
          <p:cNvPr id="27786" name="Picture 8"/>
          <p:cNvPicPr>
            <a:picLocks noChangeAspect="1" noChangeArrowheads="1"/>
          </p:cNvPicPr>
          <p:nvPr/>
        </p:nvPicPr>
        <p:blipFill>
          <a:blip r:embed="rId2"/>
          <a:srcRect/>
          <a:stretch>
            <a:fillRect/>
          </a:stretch>
        </p:blipFill>
        <p:spPr bwMode="auto">
          <a:xfrm>
            <a:off x="228600" y="5562600"/>
            <a:ext cx="777875" cy="1089025"/>
          </a:xfrm>
          <a:prstGeom prst="rect">
            <a:avLst/>
          </a:prstGeom>
          <a:noFill/>
          <a:ln w="9525">
            <a:noFill/>
            <a:miter lim="800000"/>
            <a:headEnd/>
            <a:tailEnd/>
          </a:ln>
        </p:spPr>
      </p:pic>
      <p:pic>
        <p:nvPicPr>
          <p:cNvPr id="27787" name="Picture 9"/>
          <p:cNvPicPr>
            <a:picLocks noChangeAspect="1" noChangeArrowheads="1"/>
          </p:cNvPicPr>
          <p:nvPr/>
        </p:nvPicPr>
        <p:blipFill>
          <a:blip r:embed="rId3"/>
          <a:srcRect/>
          <a:stretch>
            <a:fillRect/>
          </a:stretch>
        </p:blipFill>
        <p:spPr bwMode="auto">
          <a:xfrm>
            <a:off x="4419600" y="6096000"/>
            <a:ext cx="1920875" cy="650875"/>
          </a:xfrm>
          <a:prstGeom prst="rect">
            <a:avLst/>
          </a:prstGeom>
          <a:noFill/>
          <a:ln w="9525">
            <a:noFill/>
            <a:miter lim="800000"/>
            <a:headEnd/>
            <a:tailEnd/>
          </a:ln>
        </p:spPr>
      </p:pic>
      <p:pic>
        <p:nvPicPr>
          <p:cNvPr id="27788" name="Picture 10"/>
          <p:cNvPicPr>
            <a:picLocks noChangeAspect="1" noChangeArrowheads="1"/>
          </p:cNvPicPr>
          <p:nvPr/>
        </p:nvPicPr>
        <p:blipFill>
          <a:blip r:embed="rId4"/>
          <a:srcRect/>
          <a:stretch>
            <a:fillRect/>
          </a:stretch>
        </p:blipFill>
        <p:spPr bwMode="auto">
          <a:xfrm>
            <a:off x="6986588" y="6296025"/>
            <a:ext cx="1712912" cy="385763"/>
          </a:xfrm>
          <a:prstGeom prst="rect">
            <a:avLst/>
          </a:prstGeom>
          <a:noFill/>
          <a:ln w="9525">
            <a:noFill/>
            <a:miter lim="800000"/>
            <a:headEnd/>
            <a:tailEnd/>
          </a:ln>
        </p:spPr>
      </p:pic>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9154" name="Title 1"/>
          <p:cNvSpPr>
            <a:spLocks noGrp="1"/>
          </p:cNvSpPr>
          <p:nvPr>
            <p:ph type="title"/>
          </p:nvPr>
        </p:nvSpPr>
        <p:spPr/>
        <p:txBody>
          <a:bodyPr>
            <a:normAutofit fontScale="90000"/>
          </a:bodyPr>
          <a:lstStyle/>
          <a:p>
            <a:r>
              <a:rPr lang="en-US" altLang="en-US" sz="2800" b="1"/>
              <a:t>The first genotypes classified as average grain protein content % in</a:t>
            </a:r>
            <a:r>
              <a:rPr lang="en-US" sz="2400"/>
              <a:t> </a:t>
            </a:r>
            <a:r>
              <a:rPr lang="en-US" sz="2400" b="1"/>
              <a:t>2 locations (F and MV)</a:t>
            </a:r>
            <a:r>
              <a:rPr lang="en-US" sz="2400"/>
              <a:t/>
            </a:r>
            <a:br>
              <a:rPr lang="en-US" sz="2400"/>
            </a:br>
            <a:r>
              <a:rPr lang="en-US" sz="2400"/>
              <a:t>(8.7 – 13.3%)</a:t>
            </a:r>
          </a:p>
        </p:txBody>
      </p:sp>
      <p:pic>
        <p:nvPicPr>
          <p:cNvPr id="49155" name="Picture 3"/>
          <p:cNvPicPr>
            <a:picLocks noChangeAspect="1" noChangeArrowheads="1"/>
          </p:cNvPicPr>
          <p:nvPr/>
        </p:nvPicPr>
        <p:blipFill>
          <a:blip r:embed="rId2"/>
          <a:srcRect/>
          <a:stretch>
            <a:fillRect/>
          </a:stretch>
        </p:blipFill>
        <p:spPr bwMode="auto">
          <a:xfrm>
            <a:off x="228600" y="5562600"/>
            <a:ext cx="777875" cy="1089025"/>
          </a:xfrm>
          <a:prstGeom prst="rect">
            <a:avLst/>
          </a:prstGeom>
          <a:noFill/>
          <a:ln w="9525">
            <a:noFill/>
            <a:miter lim="800000"/>
            <a:headEnd/>
            <a:tailEnd/>
          </a:ln>
        </p:spPr>
      </p:pic>
      <p:pic>
        <p:nvPicPr>
          <p:cNvPr id="49156" name="Picture 4"/>
          <p:cNvPicPr>
            <a:picLocks noChangeAspect="1" noChangeArrowheads="1"/>
          </p:cNvPicPr>
          <p:nvPr/>
        </p:nvPicPr>
        <p:blipFill>
          <a:blip r:embed="rId3"/>
          <a:srcRect/>
          <a:stretch>
            <a:fillRect/>
          </a:stretch>
        </p:blipFill>
        <p:spPr bwMode="auto">
          <a:xfrm>
            <a:off x="4187031" y="6023514"/>
            <a:ext cx="1920875" cy="650875"/>
          </a:xfrm>
          <a:prstGeom prst="rect">
            <a:avLst/>
          </a:prstGeom>
          <a:noFill/>
          <a:ln w="9525">
            <a:noFill/>
            <a:miter lim="800000"/>
            <a:headEnd/>
            <a:tailEnd/>
          </a:ln>
        </p:spPr>
      </p:pic>
      <p:pic>
        <p:nvPicPr>
          <p:cNvPr id="49157" name="Picture 5"/>
          <p:cNvPicPr>
            <a:picLocks noChangeAspect="1" noChangeArrowheads="1"/>
          </p:cNvPicPr>
          <p:nvPr/>
        </p:nvPicPr>
        <p:blipFill>
          <a:blip r:embed="rId4"/>
          <a:srcRect/>
          <a:stretch>
            <a:fillRect/>
          </a:stretch>
        </p:blipFill>
        <p:spPr bwMode="auto">
          <a:xfrm>
            <a:off x="6781800" y="6135738"/>
            <a:ext cx="1712913" cy="387350"/>
          </a:xfrm>
          <a:prstGeom prst="rect">
            <a:avLst/>
          </a:prstGeom>
          <a:noFill/>
          <a:ln w="9525">
            <a:noFill/>
            <a:miter lim="800000"/>
            <a:headEnd/>
            <a:tailEnd/>
          </a:ln>
        </p:spPr>
      </p:pic>
      <p:graphicFrame>
        <p:nvGraphicFramePr>
          <p:cNvPr id="3" name="Table 2">
            <a:extLst>
              <a:ext uri="{FF2B5EF4-FFF2-40B4-BE49-F238E27FC236}">
                <a16:creationId xmlns:a16="http://schemas.microsoft.com/office/drawing/2014/main" xmlns="" id="{ED691AFD-3DD4-4459-8C3F-9605D2BCFA55}"/>
              </a:ext>
            </a:extLst>
          </p:cNvPr>
          <p:cNvGraphicFramePr>
            <a:graphicFrameLocks noGrp="1"/>
          </p:cNvGraphicFramePr>
          <p:nvPr>
            <p:extLst>
              <p:ext uri="{D42A27DB-BD31-4B8C-83A1-F6EECF244321}">
                <p14:modId xmlns:p14="http://schemas.microsoft.com/office/powerpoint/2010/main" xmlns="" val="4216687954"/>
              </p:ext>
            </p:extLst>
          </p:nvPr>
        </p:nvGraphicFramePr>
        <p:xfrm>
          <a:off x="2815432" y="1464873"/>
          <a:ext cx="3585368" cy="4450969"/>
        </p:xfrm>
        <a:graphic>
          <a:graphicData uri="http://schemas.openxmlformats.org/drawingml/2006/table">
            <a:tbl>
              <a:tblPr/>
              <a:tblGrid>
                <a:gridCol w="1070768">
                  <a:extLst>
                    <a:ext uri="{9D8B030D-6E8A-4147-A177-3AD203B41FA5}">
                      <a16:colId xmlns:a16="http://schemas.microsoft.com/office/drawing/2014/main" xmlns="" val="726605343"/>
                    </a:ext>
                  </a:extLst>
                </a:gridCol>
                <a:gridCol w="1447800">
                  <a:extLst>
                    <a:ext uri="{9D8B030D-6E8A-4147-A177-3AD203B41FA5}">
                      <a16:colId xmlns:a16="http://schemas.microsoft.com/office/drawing/2014/main" xmlns="" val="1021625361"/>
                    </a:ext>
                  </a:extLst>
                </a:gridCol>
                <a:gridCol w="1066800">
                  <a:extLst>
                    <a:ext uri="{9D8B030D-6E8A-4147-A177-3AD203B41FA5}">
                      <a16:colId xmlns:a16="http://schemas.microsoft.com/office/drawing/2014/main" xmlns="" val="1193687957"/>
                    </a:ext>
                  </a:extLst>
                </a:gridCol>
              </a:tblGrid>
              <a:tr h="157651">
                <a:tc>
                  <a:txBody>
                    <a:bodyPr/>
                    <a:lstStyle/>
                    <a:p>
                      <a:pPr algn="ctr" rtl="0" fontAlgn="b"/>
                      <a:r>
                        <a:rPr lang="en-US" sz="1050" b="1" i="0" u="none" strike="noStrike">
                          <a:solidFill>
                            <a:srgbClr val="000000"/>
                          </a:solidFill>
                          <a:effectLst/>
                          <a:latin typeface="Times New Roman" panose="02020603050405020304" pitchFamily="18" charset="0"/>
                          <a:cs typeface="Times New Roman" panose="02020603050405020304" pitchFamily="18" charset="0"/>
                        </a:rPr>
                        <a:t>Clasif</a:t>
                      </a:r>
                    </a:p>
                  </a:txBody>
                  <a:tcPr marL="4590" marR="4590" marT="459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00"/>
                    </a:solidFill>
                  </a:tcPr>
                </a:tc>
                <a:tc>
                  <a:txBody>
                    <a:bodyPr/>
                    <a:lstStyle/>
                    <a:p>
                      <a:pPr algn="l" rtl="0" fontAlgn="b"/>
                      <a:r>
                        <a:rPr lang="en-US" sz="1050" b="1" i="0" u="none" strike="noStrike">
                          <a:solidFill>
                            <a:srgbClr val="000000"/>
                          </a:solidFill>
                          <a:effectLst/>
                          <a:latin typeface="Times New Roman" panose="02020603050405020304" pitchFamily="18" charset="0"/>
                          <a:cs typeface="Times New Roman" panose="02020603050405020304" pitchFamily="18" charset="0"/>
                        </a:rPr>
                        <a:t>Name</a:t>
                      </a:r>
                    </a:p>
                  </a:txBody>
                  <a:tcPr marL="4590" marR="4590" marT="459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00"/>
                    </a:solidFill>
                  </a:tcPr>
                </a:tc>
                <a:tc>
                  <a:txBody>
                    <a:bodyPr/>
                    <a:lstStyle/>
                    <a:p>
                      <a:pPr algn="ctr" rtl="0" fontAlgn="b"/>
                      <a:r>
                        <a:rPr lang="en-US" sz="1050" b="1" i="0" u="none" strike="noStrike">
                          <a:solidFill>
                            <a:srgbClr val="000000"/>
                          </a:solidFill>
                          <a:effectLst/>
                          <a:latin typeface="Times New Roman" panose="02020603050405020304" pitchFamily="18" charset="0"/>
                          <a:cs typeface="Times New Roman" panose="02020603050405020304" pitchFamily="18" charset="0"/>
                        </a:rPr>
                        <a:t>GrainProt %</a:t>
                      </a:r>
                    </a:p>
                  </a:txBody>
                  <a:tcPr marL="4590" marR="4590" marT="459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00"/>
                    </a:solidFill>
                  </a:tcPr>
                </a:tc>
                <a:extLst>
                  <a:ext uri="{0D108BD9-81ED-4DB2-BD59-A6C34878D82A}">
                    <a16:rowId xmlns:a16="http://schemas.microsoft.com/office/drawing/2014/main" xmlns="" val="2635394584"/>
                  </a:ext>
                </a:extLst>
              </a:tr>
              <a:tr h="187477">
                <a:tc>
                  <a:txBody>
                    <a:bodyPr/>
                    <a:lstStyle/>
                    <a:p>
                      <a:pPr algn="ctr" rtl="0" fontAlgn="b"/>
                      <a:r>
                        <a:rPr lang="en-US" sz="1050" b="0" i="0" u="none" strike="noStrike" dirty="0">
                          <a:solidFill>
                            <a:srgbClr val="FF0000"/>
                          </a:solidFill>
                          <a:effectLst/>
                          <a:latin typeface="Times New Roman" panose="02020603050405020304" pitchFamily="18" charset="0"/>
                          <a:cs typeface="Times New Roman" panose="02020603050405020304" pitchFamily="18" charset="0"/>
                        </a:rPr>
                        <a:t>1</a:t>
                      </a:r>
                    </a:p>
                  </a:txBody>
                  <a:tcPr marL="4590" marR="4590" marT="459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rtl="0" fontAlgn="b"/>
                      <a:r>
                        <a:rPr lang="en-US" sz="1050" b="1" i="0" u="none" strike="noStrike">
                          <a:solidFill>
                            <a:srgbClr val="FF0000"/>
                          </a:solidFill>
                          <a:effectLst/>
                          <a:latin typeface="Times New Roman" panose="02020603050405020304" pitchFamily="18" charset="0"/>
                          <a:cs typeface="Times New Roman" panose="02020603050405020304" pitchFamily="18" charset="0"/>
                        </a:rPr>
                        <a:t>FDL AMURG</a:t>
                      </a:r>
                    </a:p>
                  </a:txBody>
                  <a:tcPr marL="4590" marR="4590" marT="459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rtl="0" fontAlgn="b"/>
                      <a:r>
                        <a:rPr lang="en-US" sz="1050" b="0" i="0" u="none" strike="noStrike">
                          <a:solidFill>
                            <a:srgbClr val="FF0000"/>
                          </a:solidFill>
                          <a:effectLst/>
                          <a:latin typeface="Times New Roman" panose="02020603050405020304" pitchFamily="18" charset="0"/>
                          <a:cs typeface="Times New Roman" panose="02020603050405020304" pitchFamily="18" charset="0"/>
                        </a:rPr>
                        <a:t>13.3</a:t>
                      </a:r>
                    </a:p>
                  </a:txBody>
                  <a:tcPr marL="4590" marR="4590" marT="459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extLst>
                  <a:ext uri="{0D108BD9-81ED-4DB2-BD59-A6C34878D82A}">
                    <a16:rowId xmlns:a16="http://schemas.microsoft.com/office/drawing/2014/main" xmlns="" val="3614939041"/>
                  </a:ext>
                </a:extLst>
              </a:tr>
              <a:tr h="187477">
                <a:tc>
                  <a:txBody>
                    <a:bodyPr/>
                    <a:lstStyle/>
                    <a:p>
                      <a:pPr algn="ctr" rtl="0" fontAlgn="b"/>
                      <a:r>
                        <a:rPr lang="en-US" sz="1050" b="0" i="0" u="none" strike="noStrike">
                          <a:solidFill>
                            <a:srgbClr val="000000"/>
                          </a:solidFill>
                          <a:effectLst/>
                          <a:latin typeface="Times New Roman" panose="02020603050405020304" pitchFamily="18" charset="0"/>
                          <a:cs typeface="Times New Roman" panose="02020603050405020304" pitchFamily="18" charset="0"/>
                        </a:rPr>
                        <a:t>2</a:t>
                      </a:r>
                    </a:p>
                  </a:txBody>
                  <a:tcPr marL="4590" marR="4590" marT="459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rtl="0" fontAlgn="b"/>
                      <a:r>
                        <a:rPr lang="en-US" sz="1050" b="1" i="0" u="none" strike="noStrike" dirty="0">
                          <a:solidFill>
                            <a:srgbClr val="1D2228"/>
                          </a:solidFill>
                          <a:effectLst/>
                          <a:latin typeface="Times New Roman" panose="02020603050405020304" pitchFamily="18" charset="0"/>
                          <a:cs typeface="Times New Roman" panose="02020603050405020304" pitchFamily="18" charset="0"/>
                        </a:rPr>
                        <a:t>SLOVENSKA 200</a:t>
                      </a:r>
                    </a:p>
                  </a:txBody>
                  <a:tcPr marL="4590" marR="4590" marT="459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rtl="0" fontAlgn="b"/>
                      <a:r>
                        <a:rPr lang="en-US" sz="1050" b="0" i="0" u="none" strike="noStrike">
                          <a:solidFill>
                            <a:srgbClr val="000000"/>
                          </a:solidFill>
                          <a:effectLst/>
                          <a:latin typeface="Times New Roman" panose="02020603050405020304" pitchFamily="18" charset="0"/>
                          <a:cs typeface="Times New Roman" panose="02020603050405020304" pitchFamily="18" charset="0"/>
                        </a:rPr>
                        <a:t>13.1</a:t>
                      </a:r>
                    </a:p>
                  </a:txBody>
                  <a:tcPr marL="4590" marR="4590" marT="459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extLst>
                  <a:ext uri="{0D108BD9-81ED-4DB2-BD59-A6C34878D82A}">
                    <a16:rowId xmlns:a16="http://schemas.microsoft.com/office/drawing/2014/main" xmlns="" val="2764902807"/>
                  </a:ext>
                </a:extLst>
              </a:tr>
              <a:tr h="132086">
                <a:tc>
                  <a:txBody>
                    <a:bodyPr/>
                    <a:lstStyle/>
                    <a:p>
                      <a:pPr algn="ctr" rtl="0" fontAlgn="b"/>
                      <a:r>
                        <a:rPr lang="en-US" sz="1050" b="0" i="0" u="none" strike="noStrike">
                          <a:solidFill>
                            <a:srgbClr val="000000"/>
                          </a:solidFill>
                          <a:effectLst/>
                          <a:latin typeface="Times New Roman" panose="02020603050405020304" pitchFamily="18" charset="0"/>
                          <a:cs typeface="Times New Roman" panose="02020603050405020304" pitchFamily="18" charset="0"/>
                        </a:rPr>
                        <a:t>3</a:t>
                      </a:r>
                    </a:p>
                  </a:txBody>
                  <a:tcPr marL="4590" marR="4590" marT="459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rtl="0" fontAlgn="b"/>
                      <a:r>
                        <a:rPr lang="en-US" sz="1050" b="1" i="0" u="none" strike="noStrike" dirty="0">
                          <a:solidFill>
                            <a:srgbClr val="1D2228"/>
                          </a:solidFill>
                          <a:effectLst/>
                          <a:latin typeface="Times New Roman" panose="02020603050405020304" pitchFamily="18" charset="0"/>
                          <a:cs typeface="Times New Roman" panose="02020603050405020304" pitchFamily="18" charset="0"/>
                        </a:rPr>
                        <a:t>ALESSIO</a:t>
                      </a:r>
                    </a:p>
                  </a:txBody>
                  <a:tcPr marL="4590" marR="4590" marT="459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rtl="0" fontAlgn="b"/>
                      <a:r>
                        <a:rPr lang="en-US" sz="1050" b="0" i="0" u="none" strike="noStrike">
                          <a:solidFill>
                            <a:srgbClr val="000000"/>
                          </a:solidFill>
                          <a:effectLst/>
                          <a:latin typeface="Times New Roman" panose="02020603050405020304" pitchFamily="18" charset="0"/>
                          <a:cs typeface="Times New Roman" panose="02020603050405020304" pitchFamily="18" charset="0"/>
                        </a:rPr>
                        <a:t>12.7</a:t>
                      </a:r>
                    </a:p>
                  </a:txBody>
                  <a:tcPr marL="4590" marR="4590" marT="459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extLst>
                  <a:ext uri="{0D108BD9-81ED-4DB2-BD59-A6C34878D82A}">
                    <a16:rowId xmlns:a16="http://schemas.microsoft.com/office/drawing/2014/main" xmlns="" val="3685605237"/>
                  </a:ext>
                </a:extLst>
              </a:tr>
              <a:tr h="276955">
                <a:tc>
                  <a:txBody>
                    <a:bodyPr/>
                    <a:lstStyle/>
                    <a:p>
                      <a:pPr algn="ctr" rtl="0" fontAlgn="b"/>
                      <a:r>
                        <a:rPr lang="en-US" sz="1050" b="0" i="0" u="none" strike="noStrike">
                          <a:solidFill>
                            <a:srgbClr val="000000"/>
                          </a:solidFill>
                          <a:effectLst/>
                          <a:latin typeface="Times New Roman" panose="02020603050405020304" pitchFamily="18" charset="0"/>
                          <a:cs typeface="Times New Roman" panose="02020603050405020304" pitchFamily="18" charset="0"/>
                        </a:rPr>
                        <a:t>4</a:t>
                      </a:r>
                    </a:p>
                  </a:txBody>
                  <a:tcPr marL="4590" marR="4590" marT="459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rtl="0" fontAlgn="b"/>
                      <a:r>
                        <a:rPr lang="en-US" sz="1050" b="1" i="0" u="none" strike="noStrike" dirty="0">
                          <a:solidFill>
                            <a:srgbClr val="1D2228"/>
                          </a:solidFill>
                          <a:effectLst/>
                          <a:latin typeface="Times New Roman" panose="02020603050405020304" pitchFamily="18" charset="0"/>
                          <a:cs typeface="Times New Roman" panose="02020603050405020304" pitchFamily="18" charset="0"/>
                        </a:rPr>
                        <a:t>PS KVALITAS</a:t>
                      </a:r>
                    </a:p>
                  </a:txBody>
                  <a:tcPr marL="4590" marR="4590" marT="459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rtl="0" fontAlgn="b"/>
                      <a:r>
                        <a:rPr lang="en-US" sz="1050" b="0" i="0" u="none" strike="noStrike">
                          <a:solidFill>
                            <a:srgbClr val="000000"/>
                          </a:solidFill>
                          <a:effectLst/>
                          <a:latin typeface="Times New Roman" panose="02020603050405020304" pitchFamily="18" charset="0"/>
                          <a:cs typeface="Times New Roman" panose="02020603050405020304" pitchFamily="18" charset="0"/>
                        </a:rPr>
                        <a:t>12.6</a:t>
                      </a:r>
                    </a:p>
                  </a:txBody>
                  <a:tcPr marL="4590" marR="4590" marT="459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extLst>
                  <a:ext uri="{0D108BD9-81ED-4DB2-BD59-A6C34878D82A}">
                    <a16:rowId xmlns:a16="http://schemas.microsoft.com/office/drawing/2014/main" xmlns="" val="2024708279"/>
                  </a:ext>
                </a:extLst>
              </a:tr>
              <a:tr h="276955">
                <a:tc>
                  <a:txBody>
                    <a:bodyPr/>
                    <a:lstStyle/>
                    <a:p>
                      <a:pPr algn="ctr" rtl="0" fontAlgn="b"/>
                      <a:r>
                        <a:rPr lang="en-US" sz="1050" b="0" i="0" u="none" strike="noStrike">
                          <a:solidFill>
                            <a:srgbClr val="000000"/>
                          </a:solidFill>
                          <a:effectLst/>
                          <a:latin typeface="Times New Roman" panose="02020603050405020304" pitchFamily="18" charset="0"/>
                          <a:cs typeface="Times New Roman" panose="02020603050405020304" pitchFamily="18" charset="0"/>
                        </a:rPr>
                        <a:t>5</a:t>
                      </a:r>
                    </a:p>
                  </a:txBody>
                  <a:tcPr marL="4590" marR="4590" marT="459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rtl="0" fontAlgn="b"/>
                      <a:r>
                        <a:rPr lang="en-US" sz="1050" b="1" i="0" u="none" strike="noStrike" dirty="0">
                          <a:solidFill>
                            <a:srgbClr val="000000"/>
                          </a:solidFill>
                          <a:effectLst/>
                          <a:latin typeface="Times New Roman" panose="02020603050405020304" pitchFamily="18" charset="0"/>
                          <a:cs typeface="Times New Roman" panose="02020603050405020304" pitchFamily="18" charset="0"/>
                        </a:rPr>
                        <a:t>Mv TOBORZÓ</a:t>
                      </a:r>
                    </a:p>
                  </a:txBody>
                  <a:tcPr marL="4590" marR="4590" marT="459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rtl="0" fontAlgn="b"/>
                      <a:r>
                        <a:rPr lang="en-US" sz="1050" b="0" i="0" u="none" strike="noStrike">
                          <a:solidFill>
                            <a:srgbClr val="000000"/>
                          </a:solidFill>
                          <a:effectLst/>
                          <a:latin typeface="Times New Roman" panose="02020603050405020304" pitchFamily="18" charset="0"/>
                          <a:cs typeface="Times New Roman" panose="02020603050405020304" pitchFamily="18" charset="0"/>
                        </a:rPr>
                        <a:t>12.6</a:t>
                      </a:r>
                    </a:p>
                  </a:txBody>
                  <a:tcPr marL="4590" marR="4590" marT="459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extLst>
                  <a:ext uri="{0D108BD9-81ED-4DB2-BD59-A6C34878D82A}">
                    <a16:rowId xmlns:a16="http://schemas.microsoft.com/office/drawing/2014/main" xmlns="" val="2746240906"/>
                  </a:ext>
                </a:extLst>
              </a:tr>
              <a:tr h="276955">
                <a:tc>
                  <a:txBody>
                    <a:bodyPr/>
                    <a:lstStyle/>
                    <a:p>
                      <a:pPr algn="ctr" rtl="0" fontAlgn="b"/>
                      <a:r>
                        <a:rPr lang="en-US" sz="1050" b="0" i="0" u="none" strike="noStrike">
                          <a:solidFill>
                            <a:srgbClr val="000000"/>
                          </a:solidFill>
                          <a:effectLst/>
                          <a:latin typeface="Times New Roman" panose="02020603050405020304" pitchFamily="18" charset="0"/>
                          <a:cs typeface="Times New Roman" panose="02020603050405020304" pitchFamily="18" charset="0"/>
                        </a:rPr>
                        <a:t>6</a:t>
                      </a:r>
                    </a:p>
                  </a:txBody>
                  <a:tcPr marL="4590" marR="4590" marT="459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rtl="0" fontAlgn="b"/>
                      <a:r>
                        <a:rPr lang="en-US" sz="1050" b="1" i="0" u="none" strike="noStrike" dirty="0">
                          <a:solidFill>
                            <a:srgbClr val="000000"/>
                          </a:solidFill>
                          <a:effectLst/>
                          <a:latin typeface="Times New Roman" panose="02020603050405020304" pitchFamily="18" charset="0"/>
                          <a:cs typeface="Times New Roman" panose="02020603050405020304" pitchFamily="18" charset="0"/>
                        </a:rPr>
                        <a:t>Mv-ELITE-CCP</a:t>
                      </a:r>
                    </a:p>
                  </a:txBody>
                  <a:tcPr marL="4590" marR="4590" marT="459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rtl="0" fontAlgn="b"/>
                      <a:r>
                        <a:rPr lang="en-US" sz="1050" b="0" i="0" u="none" strike="noStrike">
                          <a:solidFill>
                            <a:srgbClr val="000000"/>
                          </a:solidFill>
                          <a:effectLst/>
                          <a:latin typeface="Times New Roman" panose="02020603050405020304" pitchFamily="18" charset="0"/>
                          <a:cs typeface="Times New Roman" panose="02020603050405020304" pitchFamily="18" charset="0"/>
                        </a:rPr>
                        <a:t>12.5</a:t>
                      </a:r>
                    </a:p>
                  </a:txBody>
                  <a:tcPr marL="4590" marR="4590" marT="459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extLst>
                  <a:ext uri="{0D108BD9-81ED-4DB2-BD59-A6C34878D82A}">
                    <a16:rowId xmlns:a16="http://schemas.microsoft.com/office/drawing/2014/main" xmlns="" val="1030816495"/>
                  </a:ext>
                </a:extLst>
              </a:tr>
              <a:tr h="132086">
                <a:tc>
                  <a:txBody>
                    <a:bodyPr/>
                    <a:lstStyle/>
                    <a:p>
                      <a:pPr algn="ctr" rtl="0" fontAlgn="b"/>
                      <a:r>
                        <a:rPr lang="en-US" sz="1050" b="0" i="0" u="none" strike="noStrike">
                          <a:solidFill>
                            <a:srgbClr val="FF0000"/>
                          </a:solidFill>
                          <a:effectLst/>
                          <a:latin typeface="Times New Roman" panose="02020603050405020304" pitchFamily="18" charset="0"/>
                          <a:cs typeface="Times New Roman" panose="02020603050405020304" pitchFamily="18" charset="0"/>
                        </a:rPr>
                        <a:t>7</a:t>
                      </a:r>
                    </a:p>
                  </a:txBody>
                  <a:tcPr marL="4590" marR="4590" marT="459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rtl="0" fontAlgn="b"/>
                      <a:r>
                        <a:rPr lang="en-US" sz="1050" b="1" i="0" u="none" strike="noStrike" dirty="0">
                          <a:solidFill>
                            <a:srgbClr val="FF0000"/>
                          </a:solidFill>
                          <a:effectLst/>
                          <a:latin typeface="Times New Roman" panose="02020603050405020304" pitchFamily="18" charset="0"/>
                          <a:cs typeface="Times New Roman" panose="02020603050405020304" pitchFamily="18" charset="0"/>
                        </a:rPr>
                        <a:t>IZVOR</a:t>
                      </a:r>
                    </a:p>
                  </a:txBody>
                  <a:tcPr marL="4590" marR="4590" marT="459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rtl="0" fontAlgn="b"/>
                      <a:r>
                        <a:rPr lang="en-US" sz="1050" b="0" i="0" u="none" strike="noStrike">
                          <a:solidFill>
                            <a:srgbClr val="FF0000"/>
                          </a:solidFill>
                          <a:effectLst/>
                          <a:latin typeface="Times New Roman" panose="02020603050405020304" pitchFamily="18" charset="0"/>
                          <a:cs typeface="Times New Roman" panose="02020603050405020304" pitchFamily="18" charset="0"/>
                        </a:rPr>
                        <a:t>12.4</a:t>
                      </a:r>
                    </a:p>
                  </a:txBody>
                  <a:tcPr marL="4590" marR="4590" marT="459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extLst>
                  <a:ext uri="{0D108BD9-81ED-4DB2-BD59-A6C34878D82A}">
                    <a16:rowId xmlns:a16="http://schemas.microsoft.com/office/drawing/2014/main" xmlns="" val="1503721390"/>
                  </a:ext>
                </a:extLst>
              </a:tr>
              <a:tr h="276955">
                <a:tc>
                  <a:txBody>
                    <a:bodyPr/>
                    <a:lstStyle/>
                    <a:p>
                      <a:pPr algn="ctr" rtl="0" fontAlgn="b"/>
                      <a:r>
                        <a:rPr lang="en-US" sz="1050" b="0" i="0" u="none" strike="noStrike">
                          <a:solidFill>
                            <a:srgbClr val="000000"/>
                          </a:solidFill>
                          <a:effectLst/>
                          <a:latin typeface="Times New Roman" panose="02020603050405020304" pitchFamily="18" charset="0"/>
                          <a:cs typeface="Times New Roman" panose="02020603050405020304" pitchFamily="18" charset="0"/>
                        </a:rPr>
                        <a:t>8</a:t>
                      </a:r>
                    </a:p>
                  </a:txBody>
                  <a:tcPr marL="4590" marR="4590" marT="459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rtl="0" fontAlgn="b"/>
                      <a:r>
                        <a:rPr lang="en-US" sz="1050" b="1" i="0" u="none" strike="noStrike">
                          <a:solidFill>
                            <a:srgbClr val="1D2228"/>
                          </a:solidFill>
                          <a:effectLst/>
                          <a:latin typeface="Times New Roman" panose="02020603050405020304" pitchFamily="18" charset="0"/>
                          <a:cs typeface="Times New Roman" panose="02020603050405020304" pitchFamily="18" charset="0"/>
                        </a:rPr>
                        <a:t>IS MANDALA</a:t>
                      </a:r>
                    </a:p>
                  </a:txBody>
                  <a:tcPr marL="4590" marR="4590" marT="459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rtl="0" fontAlgn="b"/>
                      <a:r>
                        <a:rPr lang="en-US" sz="1050" b="0" i="0" u="none" strike="noStrike" dirty="0">
                          <a:solidFill>
                            <a:srgbClr val="000000"/>
                          </a:solidFill>
                          <a:effectLst/>
                          <a:latin typeface="Times New Roman" panose="02020603050405020304" pitchFamily="18" charset="0"/>
                          <a:cs typeface="Times New Roman" panose="02020603050405020304" pitchFamily="18" charset="0"/>
                        </a:rPr>
                        <a:t>12.3</a:t>
                      </a:r>
                    </a:p>
                  </a:txBody>
                  <a:tcPr marL="4590" marR="4590" marT="459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extLst>
                  <a:ext uri="{0D108BD9-81ED-4DB2-BD59-A6C34878D82A}">
                    <a16:rowId xmlns:a16="http://schemas.microsoft.com/office/drawing/2014/main" xmlns="" val="2825768963"/>
                  </a:ext>
                </a:extLst>
              </a:tr>
              <a:tr h="276955">
                <a:tc>
                  <a:txBody>
                    <a:bodyPr/>
                    <a:lstStyle/>
                    <a:p>
                      <a:pPr algn="ctr" rtl="0" fontAlgn="b"/>
                      <a:r>
                        <a:rPr lang="en-US" sz="1050" b="0" i="0" u="none" strike="noStrike">
                          <a:solidFill>
                            <a:srgbClr val="000000"/>
                          </a:solidFill>
                          <a:effectLst/>
                          <a:latin typeface="Times New Roman" panose="02020603050405020304" pitchFamily="18" charset="0"/>
                          <a:cs typeface="Times New Roman" panose="02020603050405020304" pitchFamily="18" charset="0"/>
                        </a:rPr>
                        <a:t>9</a:t>
                      </a:r>
                    </a:p>
                  </a:txBody>
                  <a:tcPr marL="4590" marR="4590" marT="459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rtl="0" fontAlgn="b"/>
                      <a:r>
                        <a:rPr lang="en-US" sz="1050" b="1" i="0" u="none" strike="noStrike">
                          <a:solidFill>
                            <a:srgbClr val="1D2228"/>
                          </a:solidFill>
                          <a:effectLst/>
                          <a:latin typeface="Times New Roman" panose="02020603050405020304" pitchFamily="18" charset="0"/>
                          <a:cs typeface="Times New Roman" panose="02020603050405020304" pitchFamily="18" charset="0"/>
                        </a:rPr>
                        <a:t>PS DOBROMILA</a:t>
                      </a:r>
                    </a:p>
                  </a:txBody>
                  <a:tcPr marL="4590" marR="4590" marT="459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rtl="0" fontAlgn="b"/>
                      <a:r>
                        <a:rPr lang="en-US" sz="1050" b="0" i="0" u="none" strike="noStrike" dirty="0">
                          <a:solidFill>
                            <a:srgbClr val="000000"/>
                          </a:solidFill>
                          <a:effectLst/>
                          <a:latin typeface="Times New Roman" panose="02020603050405020304" pitchFamily="18" charset="0"/>
                          <a:cs typeface="Times New Roman" panose="02020603050405020304" pitchFamily="18" charset="0"/>
                        </a:rPr>
                        <a:t>12.2</a:t>
                      </a:r>
                    </a:p>
                  </a:txBody>
                  <a:tcPr marL="4590" marR="4590" marT="459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extLst>
                  <a:ext uri="{0D108BD9-81ED-4DB2-BD59-A6C34878D82A}">
                    <a16:rowId xmlns:a16="http://schemas.microsoft.com/office/drawing/2014/main" xmlns="" val="2970512418"/>
                  </a:ext>
                </a:extLst>
              </a:tr>
              <a:tr h="187477">
                <a:tc>
                  <a:txBody>
                    <a:bodyPr/>
                    <a:lstStyle/>
                    <a:p>
                      <a:pPr algn="ctr" rtl="0" fontAlgn="b"/>
                      <a:r>
                        <a:rPr lang="en-US" sz="1050" b="0" i="0" u="none" strike="noStrike">
                          <a:solidFill>
                            <a:srgbClr val="000000"/>
                          </a:solidFill>
                          <a:effectLst/>
                          <a:latin typeface="Times New Roman" panose="02020603050405020304" pitchFamily="18" charset="0"/>
                          <a:cs typeface="Times New Roman" panose="02020603050405020304" pitchFamily="18" charset="0"/>
                        </a:rPr>
                        <a:t>10</a:t>
                      </a:r>
                    </a:p>
                  </a:txBody>
                  <a:tcPr marL="4590" marR="4590" marT="459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rtl="0" fontAlgn="b"/>
                      <a:r>
                        <a:rPr lang="en-US" sz="1050" b="1" i="0" u="none" strike="noStrike">
                          <a:solidFill>
                            <a:srgbClr val="000000"/>
                          </a:solidFill>
                          <a:effectLst/>
                          <a:latin typeface="Times New Roman" panose="02020603050405020304" pitchFamily="18" charset="0"/>
                          <a:cs typeface="Times New Roman" panose="02020603050405020304" pitchFamily="18" charset="0"/>
                        </a:rPr>
                        <a:t>Mv SUBA</a:t>
                      </a:r>
                    </a:p>
                  </a:txBody>
                  <a:tcPr marL="4590" marR="4590" marT="459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rtl="0" fontAlgn="b"/>
                      <a:r>
                        <a:rPr lang="en-US" sz="1050" b="0" i="0" u="none" strike="noStrike" dirty="0">
                          <a:solidFill>
                            <a:srgbClr val="000000"/>
                          </a:solidFill>
                          <a:effectLst/>
                          <a:latin typeface="Times New Roman" panose="02020603050405020304" pitchFamily="18" charset="0"/>
                          <a:cs typeface="Times New Roman" panose="02020603050405020304" pitchFamily="18" charset="0"/>
                        </a:rPr>
                        <a:t>12.2</a:t>
                      </a:r>
                    </a:p>
                  </a:txBody>
                  <a:tcPr marL="4590" marR="4590" marT="459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extLst>
                  <a:ext uri="{0D108BD9-81ED-4DB2-BD59-A6C34878D82A}">
                    <a16:rowId xmlns:a16="http://schemas.microsoft.com/office/drawing/2014/main" xmlns="" val="2230353595"/>
                  </a:ext>
                </a:extLst>
              </a:tr>
              <a:tr h="187477">
                <a:tc>
                  <a:txBody>
                    <a:bodyPr/>
                    <a:lstStyle/>
                    <a:p>
                      <a:pPr algn="ctr" rtl="0" fontAlgn="b"/>
                      <a:r>
                        <a:rPr lang="en-US" sz="1050" b="0" i="0" u="none" strike="noStrike">
                          <a:solidFill>
                            <a:srgbClr val="000000"/>
                          </a:solidFill>
                          <a:effectLst/>
                          <a:latin typeface="Times New Roman" panose="02020603050405020304" pitchFamily="18" charset="0"/>
                          <a:cs typeface="Times New Roman" panose="02020603050405020304" pitchFamily="18" charset="0"/>
                        </a:rPr>
                        <a:t>11</a:t>
                      </a:r>
                    </a:p>
                  </a:txBody>
                  <a:tcPr marL="4590" marR="4590" marT="459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rtl="0" fontAlgn="b"/>
                      <a:r>
                        <a:rPr lang="en-US" sz="1050" b="1" i="0" u="none" strike="noStrike">
                          <a:solidFill>
                            <a:srgbClr val="000000"/>
                          </a:solidFill>
                          <a:effectLst/>
                          <a:latin typeface="Times New Roman" panose="02020603050405020304" pitchFamily="18" charset="0"/>
                          <a:cs typeface="Times New Roman" panose="02020603050405020304" pitchFamily="18" charset="0"/>
                        </a:rPr>
                        <a:t>BÁNKÚTI-1201</a:t>
                      </a:r>
                    </a:p>
                  </a:txBody>
                  <a:tcPr marL="4590" marR="4590" marT="459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rtl="0" fontAlgn="b"/>
                      <a:r>
                        <a:rPr lang="en-US" sz="1050" b="0" i="0" u="none" strike="noStrike" dirty="0">
                          <a:solidFill>
                            <a:srgbClr val="000000"/>
                          </a:solidFill>
                          <a:effectLst/>
                          <a:latin typeface="Times New Roman" panose="02020603050405020304" pitchFamily="18" charset="0"/>
                          <a:cs typeface="Times New Roman" panose="02020603050405020304" pitchFamily="18" charset="0"/>
                        </a:rPr>
                        <a:t>12.2</a:t>
                      </a:r>
                    </a:p>
                  </a:txBody>
                  <a:tcPr marL="4590" marR="4590" marT="459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extLst>
                  <a:ext uri="{0D108BD9-81ED-4DB2-BD59-A6C34878D82A}">
                    <a16:rowId xmlns:a16="http://schemas.microsoft.com/office/drawing/2014/main" xmlns="" val="3602264757"/>
                  </a:ext>
                </a:extLst>
              </a:tr>
              <a:tr h="187477">
                <a:tc>
                  <a:txBody>
                    <a:bodyPr/>
                    <a:lstStyle/>
                    <a:p>
                      <a:pPr algn="ctr" rtl="0" fontAlgn="b"/>
                      <a:r>
                        <a:rPr lang="en-US" sz="1050" b="0" i="0" u="none" strike="noStrike">
                          <a:solidFill>
                            <a:srgbClr val="000000"/>
                          </a:solidFill>
                          <a:effectLst/>
                          <a:latin typeface="Times New Roman" panose="02020603050405020304" pitchFamily="18" charset="0"/>
                          <a:cs typeface="Times New Roman" panose="02020603050405020304" pitchFamily="18" charset="0"/>
                        </a:rPr>
                        <a:t>12</a:t>
                      </a:r>
                    </a:p>
                  </a:txBody>
                  <a:tcPr marL="4590" marR="4590" marT="459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rtl="0" fontAlgn="b"/>
                      <a:r>
                        <a:rPr lang="en-US" sz="1050" b="1" i="0" u="none" strike="noStrike">
                          <a:solidFill>
                            <a:srgbClr val="1D2228"/>
                          </a:solidFill>
                          <a:effectLst/>
                          <a:latin typeface="Times New Roman" panose="02020603050405020304" pitchFamily="18" charset="0"/>
                          <a:cs typeface="Times New Roman" panose="02020603050405020304" pitchFamily="18" charset="0"/>
                        </a:rPr>
                        <a:t>GOROLJKA</a:t>
                      </a:r>
                    </a:p>
                  </a:txBody>
                  <a:tcPr marL="4590" marR="4590" marT="459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rtl="0" fontAlgn="b"/>
                      <a:r>
                        <a:rPr lang="en-US" sz="1050" b="0" i="0" u="none" strike="noStrike" dirty="0">
                          <a:solidFill>
                            <a:srgbClr val="000000"/>
                          </a:solidFill>
                          <a:effectLst/>
                          <a:latin typeface="Times New Roman" panose="02020603050405020304" pitchFamily="18" charset="0"/>
                          <a:cs typeface="Times New Roman" panose="02020603050405020304" pitchFamily="18" charset="0"/>
                        </a:rPr>
                        <a:t>12.2</a:t>
                      </a:r>
                    </a:p>
                  </a:txBody>
                  <a:tcPr marL="4590" marR="4590" marT="459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extLst>
                  <a:ext uri="{0D108BD9-81ED-4DB2-BD59-A6C34878D82A}">
                    <a16:rowId xmlns:a16="http://schemas.microsoft.com/office/drawing/2014/main" xmlns="" val="464294175"/>
                  </a:ext>
                </a:extLst>
              </a:tr>
              <a:tr h="276955">
                <a:tc>
                  <a:txBody>
                    <a:bodyPr/>
                    <a:lstStyle/>
                    <a:p>
                      <a:pPr algn="ctr" rtl="0" fontAlgn="b"/>
                      <a:r>
                        <a:rPr lang="en-US" sz="1050" b="0" i="0" u="none" strike="noStrike">
                          <a:solidFill>
                            <a:srgbClr val="000000"/>
                          </a:solidFill>
                          <a:effectLst/>
                          <a:latin typeface="Times New Roman" panose="02020603050405020304" pitchFamily="18" charset="0"/>
                          <a:cs typeface="Times New Roman" panose="02020603050405020304" pitchFamily="18" charset="0"/>
                        </a:rPr>
                        <a:t>13</a:t>
                      </a:r>
                    </a:p>
                  </a:txBody>
                  <a:tcPr marL="4590" marR="4590" marT="459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rtl="0" fontAlgn="b"/>
                      <a:r>
                        <a:rPr lang="en-US" sz="1050" b="1" i="0" u="none" strike="noStrike">
                          <a:solidFill>
                            <a:srgbClr val="1D2228"/>
                          </a:solidFill>
                          <a:effectLst/>
                          <a:latin typeface="Times New Roman" panose="02020603050405020304" pitchFamily="18" charset="0"/>
                          <a:cs typeface="Times New Roman" panose="02020603050405020304" pitchFamily="18" charset="0"/>
                        </a:rPr>
                        <a:t>RADOSINSKA KAROLA</a:t>
                      </a:r>
                    </a:p>
                  </a:txBody>
                  <a:tcPr marL="4590" marR="4590" marT="459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rtl="0" fontAlgn="b"/>
                      <a:r>
                        <a:rPr lang="en-US" sz="1050" b="0" i="0" u="none" strike="noStrike" dirty="0">
                          <a:solidFill>
                            <a:srgbClr val="000000"/>
                          </a:solidFill>
                          <a:effectLst/>
                          <a:latin typeface="Times New Roman" panose="02020603050405020304" pitchFamily="18" charset="0"/>
                          <a:cs typeface="Times New Roman" panose="02020603050405020304" pitchFamily="18" charset="0"/>
                        </a:rPr>
                        <a:t>12.2</a:t>
                      </a:r>
                    </a:p>
                  </a:txBody>
                  <a:tcPr marL="4590" marR="4590" marT="459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extLst>
                  <a:ext uri="{0D108BD9-81ED-4DB2-BD59-A6C34878D82A}">
                    <a16:rowId xmlns:a16="http://schemas.microsoft.com/office/drawing/2014/main" xmlns="" val="3522322862"/>
                  </a:ext>
                </a:extLst>
              </a:tr>
              <a:tr h="132086">
                <a:tc>
                  <a:txBody>
                    <a:bodyPr/>
                    <a:lstStyle/>
                    <a:p>
                      <a:pPr algn="ctr" rtl="0" fontAlgn="b"/>
                      <a:r>
                        <a:rPr lang="en-US" sz="1050" b="0" i="0" u="none" strike="noStrike">
                          <a:solidFill>
                            <a:srgbClr val="FF0000"/>
                          </a:solidFill>
                          <a:effectLst/>
                          <a:latin typeface="Times New Roman" panose="02020603050405020304" pitchFamily="18" charset="0"/>
                          <a:cs typeface="Times New Roman" panose="02020603050405020304" pitchFamily="18" charset="0"/>
                        </a:rPr>
                        <a:t>14</a:t>
                      </a:r>
                    </a:p>
                  </a:txBody>
                  <a:tcPr marL="4590" marR="4590" marT="459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rtl="0" fontAlgn="b"/>
                      <a:r>
                        <a:rPr lang="en-US" sz="1050" b="1" i="0" u="none" strike="noStrike">
                          <a:solidFill>
                            <a:srgbClr val="FF0000"/>
                          </a:solidFill>
                          <a:effectLst/>
                          <a:latin typeface="Times New Roman" panose="02020603050405020304" pitchFamily="18" charset="0"/>
                          <a:cs typeface="Times New Roman" panose="02020603050405020304" pitchFamily="18" charset="0"/>
                        </a:rPr>
                        <a:t>VOINIC</a:t>
                      </a:r>
                    </a:p>
                  </a:txBody>
                  <a:tcPr marL="4590" marR="4590" marT="459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rtl="0" fontAlgn="b"/>
                      <a:r>
                        <a:rPr lang="en-US" sz="1050" b="0" i="0" u="none" strike="noStrike" dirty="0">
                          <a:solidFill>
                            <a:srgbClr val="FF0000"/>
                          </a:solidFill>
                          <a:effectLst/>
                          <a:latin typeface="Times New Roman" panose="02020603050405020304" pitchFamily="18" charset="0"/>
                          <a:cs typeface="Times New Roman" panose="02020603050405020304" pitchFamily="18" charset="0"/>
                        </a:rPr>
                        <a:t>12.1</a:t>
                      </a:r>
                    </a:p>
                  </a:txBody>
                  <a:tcPr marL="4590" marR="4590" marT="459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extLst>
                  <a:ext uri="{0D108BD9-81ED-4DB2-BD59-A6C34878D82A}">
                    <a16:rowId xmlns:a16="http://schemas.microsoft.com/office/drawing/2014/main" xmlns="" val="243814211"/>
                  </a:ext>
                </a:extLst>
              </a:tr>
              <a:tr h="187477">
                <a:tc>
                  <a:txBody>
                    <a:bodyPr/>
                    <a:lstStyle/>
                    <a:p>
                      <a:pPr algn="ctr" rtl="0" fontAlgn="b"/>
                      <a:r>
                        <a:rPr lang="en-US" sz="1050" b="0" i="0" u="none" strike="noStrike">
                          <a:solidFill>
                            <a:srgbClr val="FF0000"/>
                          </a:solidFill>
                          <a:effectLst/>
                          <a:latin typeface="Times New Roman" panose="02020603050405020304" pitchFamily="18" charset="0"/>
                          <a:cs typeface="Times New Roman" panose="02020603050405020304" pitchFamily="18" charset="0"/>
                        </a:rPr>
                        <a:t>15</a:t>
                      </a:r>
                    </a:p>
                  </a:txBody>
                  <a:tcPr marL="4590" marR="4590" marT="459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rtl="0" fontAlgn="b"/>
                      <a:r>
                        <a:rPr lang="en-US" sz="1050" b="1" i="0" u="none" strike="noStrike">
                          <a:solidFill>
                            <a:srgbClr val="FF0000"/>
                          </a:solidFill>
                          <a:effectLst/>
                          <a:latin typeface="Times New Roman" panose="02020603050405020304" pitchFamily="18" charset="0"/>
                          <a:cs typeface="Times New Roman" panose="02020603050405020304" pitchFamily="18" charset="0"/>
                        </a:rPr>
                        <a:t>FDLGPC1</a:t>
                      </a:r>
                    </a:p>
                  </a:txBody>
                  <a:tcPr marL="4590" marR="4590" marT="459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rtl="0" fontAlgn="b"/>
                      <a:r>
                        <a:rPr lang="en-US" sz="1050" b="0" i="0" u="none" strike="noStrike" dirty="0">
                          <a:solidFill>
                            <a:srgbClr val="FF0000"/>
                          </a:solidFill>
                          <a:effectLst/>
                          <a:latin typeface="Times New Roman" panose="02020603050405020304" pitchFamily="18" charset="0"/>
                          <a:cs typeface="Times New Roman" panose="02020603050405020304" pitchFamily="18" charset="0"/>
                        </a:rPr>
                        <a:t>12</a:t>
                      </a:r>
                    </a:p>
                  </a:txBody>
                  <a:tcPr marL="4590" marR="4590" marT="459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extLst>
                  <a:ext uri="{0D108BD9-81ED-4DB2-BD59-A6C34878D82A}">
                    <a16:rowId xmlns:a16="http://schemas.microsoft.com/office/drawing/2014/main" xmlns="" val="131061183"/>
                  </a:ext>
                </a:extLst>
              </a:tr>
              <a:tr h="132086">
                <a:tc>
                  <a:txBody>
                    <a:bodyPr/>
                    <a:lstStyle/>
                    <a:p>
                      <a:pPr algn="ctr" rtl="0" fontAlgn="b"/>
                      <a:r>
                        <a:rPr lang="en-US" sz="1050" b="0" i="0" u="none" strike="noStrike">
                          <a:solidFill>
                            <a:srgbClr val="FF0000"/>
                          </a:solidFill>
                          <a:effectLst/>
                          <a:latin typeface="Times New Roman" panose="02020603050405020304" pitchFamily="18" charset="0"/>
                          <a:cs typeface="Times New Roman" panose="02020603050405020304" pitchFamily="18" charset="0"/>
                        </a:rPr>
                        <a:t>16</a:t>
                      </a:r>
                    </a:p>
                  </a:txBody>
                  <a:tcPr marL="4590" marR="4590" marT="459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rtl="0" fontAlgn="b"/>
                      <a:r>
                        <a:rPr lang="en-US" sz="1050" b="1" i="0" u="none" strike="noStrike">
                          <a:solidFill>
                            <a:srgbClr val="FF0000"/>
                          </a:solidFill>
                          <a:effectLst/>
                          <a:latin typeface="Times New Roman" panose="02020603050405020304" pitchFamily="18" charset="0"/>
                          <a:cs typeface="Times New Roman" panose="02020603050405020304" pitchFamily="18" charset="0"/>
                        </a:rPr>
                        <a:t>PITAR</a:t>
                      </a:r>
                    </a:p>
                  </a:txBody>
                  <a:tcPr marL="4590" marR="4590" marT="459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rtl="0" fontAlgn="b"/>
                      <a:r>
                        <a:rPr lang="en-US" sz="1050" b="0" i="0" u="none" strike="noStrike" dirty="0">
                          <a:solidFill>
                            <a:srgbClr val="FF0000"/>
                          </a:solidFill>
                          <a:effectLst/>
                          <a:latin typeface="Times New Roman" panose="02020603050405020304" pitchFamily="18" charset="0"/>
                          <a:cs typeface="Times New Roman" panose="02020603050405020304" pitchFamily="18" charset="0"/>
                        </a:rPr>
                        <a:t>11.9</a:t>
                      </a:r>
                    </a:p>
                  </a:txBody>
                  <a:tcPr marL="4590" marR="4590" marT="459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extLst>
                  <a:ext uri="{0D108BD9-81ED-4DB2-BD59-A6C34878D82A}">
                    <a16:rowId xmlns:a16="http://schemas.microsoft.com/office/drawing/2014/main" xmlns="" val="3391925309"/>
                  </a:ext>
                </a:extLst>
              </a:tr>
              <a:tr h="132086">
                <a:tc>
                  <a:txBody>
                    <a:bodyPr/>
                    <a:lstStyle/>
                    <a:p>
                      <a:pPr algn="ctr" rtl="0" fontAlgn="b"/>
                      <a:r>
                        <a:rPr lang="en-US" sz="1050" b="0" i="0" u="none" strike="noStrike">
                          <a:solidFill>
                            <a:srgbClr val="FF0000"/>
                          </a:solidFill>
                          <a:effectLst/>
                          <a:latin typeface="Times New Roman" panose="02020603050405020304" pitchFamily="18" charset="0"/>
                          <a:cs typeface="Times New Roman" panose="02020603050405020304" pitchFamily="18" charset="0"/>
                        </a:rPr>
                        <a:t>17</a:t>
                      </a:r>
                    </a:p>
                  </a:txBody>
                  <a:tcPr marL="4590" marR="4590" marT="459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rtl="0" fontAlgn="b"/>
                      <a:r>
                        <a:rPr lang="en-US" sz="1050" b="1" i="0" u="none" strike="noStrike">
                          <a:solidFill>
                            <a:srgbClr val="FF0000"/>
                          </a:solidFill>
                          <a:effectLst/>
                          <a:latin typeface="Times New Roman" panose="02020603050405020304" pitchFamily="18" charset="0"/>
                          <a:cs typeface="Times New Roman" panose="02020603050405020304" pitchFamily="18" charset="0"/>
                        </a:rPr>
                        <a:t>LITERA</a:t>
                      </a:r>
                    </a:p>
                  </a:txBody>
                  <a:tcPr marL="4590" marR="4590" marT="459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rtl="0" fontAlgn="b"/>
                      <a:r>
                        <a:rPr lang="en-US" sz="1050" b="0" i="0" u="none" strike="noStrike" dirty="0">
                          <a:solidFill>
                            <a:srgbClr val="FF0000"/>
                          </a:solidFill>
                          <a:effectLst/>
                          <a:latin typeface="Times New Roman" panose="02020603050405020304" pitchFamily="18" charset="0"/>
                          <a:cs typeface="Times New Roman" panose="02020603050405020304" pitchFamily="18" charset="0"/>
                        </a:rPr>
                        <a:t>11.9</a:t>
                      </a:r>
                    </a:p>
                  </a:txBody>
                  <a:tcPr marL="4590" marR="4590" marT="459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extLst>
                  <a:ext uri="{0D108BD9-81ED-4DB2-BD59-A6C34878D82A}">
                    <a16:rowId xmlns:a16="http://schemas.microsoft.com/office/drawing/2014/main" xmlns="" val="130153262"/>
                  </a:ext>
                </a:extLst>
              </a:tr>
              <a:tr h="276955">
                <a:tc>
                  <a:txBody>
                    <a:bodyPr/>
                    <a:lstStyle/>
                    <a:p>
                      <a:pPr algn="ctr" rtl="0" fontAlgn="b"/>
                      <a:r>
                        <a:rPr lang="en-US" sz="1050" b="0" i="0" u="none" strike="noStrike">
                          <a:solidFill>
                            <a:srgbClr val="000000"/>
                          </a:solidFill>
                          <a:effectLst/>
                          <a:latin typeface="Times New Roman" panose="02020603050405020304" pitchFamily="18" charset="0"/>
                          <a:cs typeface="Times New Roman" panose="02020603050405020304" pitchFamily="18" charset="0"/>
                        </a:rPr>
                        <a:t>18</a:t>
                      </a:r>
                    </a:p>
                  </a:txBody>
                  <a:tcPr marL="4590" marR="4590" marT="459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rtl="0" fontAlgn="b"/>
                      <a:r>
                        <a:rPr lang="en-US" sz="1050" b="1" i="0" u="none" strike="noStrike">
                          <a:solidFill>
                            <a:srgbClr val="1D2228"/>
                          </a:solidFill>
                          <a:effectLst/>
                          <a:latin typeface="Times New Roman" panose="02020603050405020304" pitchFamily="18" charset="0"/>
                          <a:cs typeface="Times New Roman" panose="02020603050405020304" pitchFamily="18" charset="0"/>
                        </a:rPr>
                        <a:t>IS ESCORIA</a:t>
                      </a:r>
                    </a:p>
                  </a:txBody>
                  <a:tcPr marL="4590" marR="4590" marT="459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rtl="0" fontAlgn="b"/>
                      <a:r>
                        <a:rPr lang="en-US" sz="1050" b="0" i="0" u="none" strike="noStrike" dirty="0">
                          <a:solidFill>
                            <a:srgbClr val="000000"/>
                          </a:solidFill>
                          <a:effectLst/>
                          <a:latin typeface="Times New Roman" panose="02020603050405020304" pitchFamily="18" charset="0"/>
                          <a:cs typeface="Times New Roman" panose="02020603050405020304" pitchFamily="18" charset="0"/>
                        </a:rPr>
                        <a:t>11.9</a:t>
                      </a:r>
                    </a:p>
                  </a:txBody>
                  <a:tcPr marL="4590" marR="4590" marT="459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extLst>
                  <a:ext uri="{0D108BD9-81ED-4DB2-BD59-A6C34878D82A}">
                    <a16:rowId xmlns:a16="http://schemas.microsoft.com/office/drawing/2014/main" xmlns="" val="2255120233"/>
                  </a:ext>
                </a:extLst>
              </a:tr>
              <a:tr h="187477">
                <a:tc>
                  <a:txBody>
                    <a:bodyPr/>
                    <a:lstStyle/>
                    <a:p>
                      <a:pPr algn="ctr" rtl="0" fontAlgn="b"/>
                      <a:r>
                        <a:rPr lang="en-US" sz="1050" b="0" i="0" u="none" strike="noStrike">
                          <a:solidFill>
                            <a:srgbClr val="000000"/>
                          </a:solidFill>
                          <a:effectLst/>
                          <a:latin typeface="Times New Roman" panose="02020603050405020304" pitchFamily="18" charset="0"/>
                          <a:cs typeface="Times New Roman" panose="02020603050405020304" pitchFamily="18" charset="0"/>
                        </a:rPr>
                        <a:t>19</a:t>
                      </a:r>
                    </a:p>
                  </a:txBody>
                  <a:tcPr marL="4590" marR="4590" marT="459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rtl="0" fontAlgn="b"/>
                      <a:r>
                        <a:rPr lang="en-US" sz="1050" b="1" i="0" u="none" strike="noStrike">
                          <a:solidFill>
                            <a:srgbClr val="1D2228"/>
                          </a:solidFill>
                          <a:effectLst/>
                          <a:latin typeface="Times New Roman" panose="02020603050405020304" pitchFamily="18" charset="0"/>
                          <a:cs typeface="Times New Roman" panose="02020603050405020304" pitchFamily="18" charset="0"/>
                        </a:rPr>
                        <a:t>ARNOLD</a:t>
                      </a:r>
                    </a:p>
                  </a:txBody>
                  <a:tcPr marL="4590" marR="4590" marT="459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rtl="0" fontAlgn="b"/>
                      <a:r>
                        <a:rPr lang="en-US" sz="1050" b="0" i="0" u="none" strike="noStrike" dirty="0">
                          <a:solidFill>
                            <a:srgbClr val="000000"/>
                          </a:solidFill>
                          <a:effectLst/>
                          <a:latin typeface="Times New Roman" panose="02020603050405020304" pitchFamily="18" charset="0"/>
                          <a:cs typeface="Times New Roman" panose="02020603050405020304" pitchFamily="18" charset="0"/>
                        </a:rPr>
                        <a:t>11.9</a:t>
                      </a:r>
                    </a:p>
                  </a:txBody>
                  <a:tcPr marL="4590" marR="4590" marT="459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extLst>
                  <a:ext uri="{0D108BD9-81ED-4DB2-BD59-A6C34878D82A}">
                    <a16:rowId xmlns:a16="http://schemas.microsoft.com/office/drawing/2014/main" xmlns="" val="333037992"/>
                  </a:ext>
                </a:extLst>
              </a:tr>
              <a:tr h="132086">
                <a:tc>
                  <a:txBody>
                    <a:bodyPr/>
                    <a:lstStyle/>
                    <a:p>
                      <a:pPr algn="ctr" rtl="0" fontAlgn="b"/>
                      <a:r>
                        <a:rPr lang="en-US" sz="1050" b="0" i="0" u="none" strike="noStrike">
                          <a:solidFill>
                            <a:srgbClr val="000000"/>
                          </a:solidFill>
                          <a:effectLst/>
                          <a:latin typeface="Times New Roman" panose="02020603050405020304" pitchFamily="18" charset="0"/>
                          <a:cs typeface="Times New Roman" panose="02020603050405020304" pitchFamily="18" charset="0"/>
                        </a:rPr>
                        <a:t>20</a:t>
                      </a:r>
                    </a:p>
                  </a:txBody>
                  <a:tcPr marL="4590" marR="4590" marT="459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rtl="0" fontAlgn="b"/>
                      <a:r>
                        <a:rPr lang="en-US" sz="1050" b="1" i="0" u="none" strike="noStrike">
                          <a:solidFill>
                            <a:srgbClr val="1D2228"/>
                          </a:solidFill>
                          <a:effectLst/>
                          <a:latin typeface="Times New Roman" panose="02020603050405020304" pitchFamily="18" charset="0"/>
                          <a:cs typeface="Times New Roman" panose="02020603050405020304" pitchFamily="18" charset="0"/>
                        </a:rPr>
                        <a:t>CAPO</a:t>
                      </a:r>
                    </a:p>
                  </a:txBody>
                  <a:tcPr marL="4590" marR="4590" marT="459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rtl="0" fontAlgn="b"/>
                      <a:r>
                        <a:rPr lang="en-US" sz="1050" b="0" i="0" u="none" strike="noStrike" dirty="0">
                          <a:solidFill>
                            <a:srgbClr val="000000"/>
                          </a:solidFill>
                          <a:effectLst/>
                          <a:latin typeface="Times New Roman" panose="02020603050405020304" pitchFamily="18" charset="0"/>
                          <a:cs typeface="Times New Roman" panose="02020603050405020304" pitchFamily="18" charset="0"/>
                        </a:rPr>
                        <a:t>11.8</a:t>
                      </a:r>
                    </a:p>
                  </a:txBody>
                  <a:tcPr marL="4590" marR="4590" marT="459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extLst>
                  <a:ext uri="{0D108BD9-81ED-4DB2-BD59-A6C34878D82A}">
                    <a16:rowId xmlns:a16="http://schemas.microsoft.com/office/drawing/2014/main" xmlns="" val="1336661508"/>
                  </a:ext>
                </a:extLst>
              </a:tr>
            </a:tbl>
          </a:graphicData>
        </a:graphic>
      </p:graphicFrame>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6867" name="Rectangle 6"/>
          <p:cNvSpPr>
            <a:spLocks noGrp="1" noChangeArrowheads="1"/>
          </p:cNvSpPr>
          <p:nvPr>
            <p:ph type="title"/>
          </p:nvPr>
        </p:nvSpPr>
        <p:spPr/>
        <p:txBody>
          <a:bodyPr/>
          <a:lstStyle/>
          <a:p>
            <a:r>
              <a:rPr lang="en-US" sz="2800"/>
              <a:t>The regression of yield-%grain protein</a:t>
            </a:r>
            <a:br>
              <a:rPr lang="en-US" sz="2800"/>
            </a:br>
            <a:r>
              <a:rPr lang="en-US" sz="2800"/>
              <a:t>(average F + MV)</a:t>
            </a:r>
          </a:p>
        </p:txBody>
      </p:sp>
      <p:pic>
        <p:nvPicPr>
          <p:cNvPr id="5" name="Content Placeholder 4">
            <a:extLst>
              <a:ext uri="{FF2B5EF4-FFF2-40B4-BE49-F238E27FC236}">
                <a16:creationId xmlns:a16="http://schemas.microsoft.com/office/drawing/2014/main" xmlns="" id="{6D0B7246-32E0-4DC6-ACBF-6F400EACBB26}"/>
              </a:ext>
            </a:extLst>
          </p:cNvPr>
          <p:cNvPicPr>
            <a:picLocks noGrp="1" noChangeAspect="1"/>
          </p:cNvPicPr>
          <p:nvPr>
            <p:ph sz="half" idx="1"/>
          </p:nvPr>
        </p:nvPicPr>
        <p:blipFill>
          <a:blip r:embed="rId2">
            <a:extLst>
              <a:ext uri="{28A0092B-C50C-407E-A947-70E740481C1C}">
                <a14:useLocalDpi xmlns:a14="http://schemas.microsoft.com/office/drawing/2010/main" xmlns="" val="0"/>
              </a:ext>
            </a:extLst>
          </a:blip>
          <a:stretch>
            <a:fillRect/>
          </a:stretch>
        </p:blipFill>
        <p:spPr>
          <a:xfrm>
            <a:off x="457199" y="1295400"/>
            <a:ext cx="8304745" cy="4267200"/>
          </a:xfrm>
        </p:spPr>
      </p:pic>
      <p:pic>
        <p:nvPicPr>
          <p:cNvPr id="36868" name="Picture 3"/>
          <p:cNvPicPr>
            <a:picLocks noChangeAspect="1" noChangeArrowheads="1"/>
          </p:cNvPicPr>
          <p:nvPr/>
        </p:nvPicPr>
        <p:blipFill>
          <a:blip r:embed="rId3"/>
          <a:srcRect/>
          <a:stretch>
            <a:fillRect/>
          </a:stretch>
        </p:blipFill>
        <p:spPr bwMode="auto">
          <a:xfrm>
            <a:off x="228600" y="5562600"/>
            <a:ext cx="777875" cy="1089025"/>
          </a:xfrm>
          <a:prstGeom prst="rect">
            <a:avLst/>
          </a:prstGeom>
          <a:noFill/>
          <a:ln w="9525">
            <a:noFill/>
            <a:miter lim="800000"/>
            <a:headEnd/>
            <a:tailEnd/>
          </a:ln>
        </p:spPr>
      </p:pic>
      <p:pic>
        <p:nvPicPr>
          <p:cNvPr id="36869" name="Picture 4"/>
          <p:cNvPicPr>
            <a:picLocks noChangeAspect="1" noChangeArrowheads="1"/>
          </p:cNvPicPr>
          <p:nvPr/>
        </p:nvPicPr>
        <p:blipFill>
          <a:blip r:embed="rId4"/>
          <a:srcRect/>
          <a:stretch>
            <a:fillRect/>
          </a:stretch>
        </p:blipFill>
        <p:spPr bwMode="auto">
          <a:xfrm>
            <a:off x="4351338" y="5995988"/>
            <a:ext cx="1922462" cy="650875"/>
          </a:xfrm>
          <a:prstGeom prst="rect">
            <a:avLst/>
          </a:prstGeom>
          <a:noFill/>
          <a:ln w="9525">
            <a:noFill/>
            <a:miter lim="800000"/>
            <a:headEnd/>
            <a:tailEnd/>
          </a:ln>
        </p:spPr>
      </p:pic>
      <p:pic>
        <p:nvPicPr>
          <p:cNvPr id="36870" name="Picture 5"/>
          <p:cNvPicPr>
            <a:picLocks noChangeAspect="1" noChangeArrowheads="1"/>
          </p:cNvPicPr>
          <p:nvPr/>
        </p:nvPicPr>
        <p:blipFill>
          <a:blip r:embed="rId5"/>
          <a:srcRect/>
          <a:stretch>
            <a:fillRect/>
          </a:stretch>
        </p:blipFill>
        <p:spPr bwMode="auto">
          <a:xfrm>
            <a:off x="6986588" y="6296025"/>
            <a:ext cx="1712912" cy="385763"/>
          </a:xfrm>
          <a:prstGeom prst="rect">
            <a:avLst/>
          </a:prstGeom>
          <a:noFill/>
          <a:ln w="9525">
            <a:noFill/>
            <a:miter lim="800000"/>
            <a:headEnd/>
            <a:tailEnd/>
          </a:ln>
        </p:spPr>
      </p:pic>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7889" name="Rectangle 260"/>
          <p:cNvSpPr>
            <a:spLocks noGrp="1" noChangeArrowheads="1"/>
          </p:cNvSpPr>
          <p:nvPr>
            <p:ph type="title"/>
          </p:nvPr>
        </p:nvSpPr>
        <p:spPr>
          <a:xfrm>
            <a:off x="250825" y="0"/>
            <a:ext cx="8748713" cy="765175"/>
          </a:xfrm>
        </p:spPr>
        <p:txBody>
          <a:bodyPr/>
          <a:lstStyle/>
          <a:p>
            <a:r>
              <a:rPr lang="en-US" altLang="en-US" sz="2000"/>
              <a:t>The deviations from the yield-%protein regression</a:t>
            </a:r>
            <a:br>
              <a:rPr lang="en-US" altLang="en-US" sz="2000"/>
            </a:br>
            <a:r>
              <a:rPr lang="en-US" altLang="en-US" sz="2000"/>
              <a:t>Average Fundulea+ MV. (from-2.66 to +1.99)</a:t>
            </a:r>
          </a:p>
        </p:txBody>
      </p:sp>
      <p:graphicFrame>
        <p:nvGraphicFramePr>
          <p:cNvPr id="8" name="Table 7"/>
          <p:cNvGraphicFramePr>
            <a:graphicFrameLocks noGrp="1"/>
          </p:cNvGraphicFramePr>
          <p:nvPr/>
        </p:nvGraphicFramePr>
        <p:xfrm>
          <a:off x="2286000" y="838200"/>
          <a:ext cx="4176464" cy="5105541"/>
        </p:xfrm>
        <a:graphic>
          <a:graphicData uri="http://schemas.openxmlformats.org/drawingml/2006/table">
            <a:tbl>
              <a:tblPr/>
              <a:tblGrid>
                <a:gridCol w="1464082">
                  <a:extLst>
                    <a:ext uri="{9D8B030D-6E8A-4147-A177-3AD203B41FA5}">
                      <a16:colId xmlns:a16="http://schemas.microsoft.com/office/drawing/2014/main" xmlns="" val="20000"/>
                    </a:ext>
                  </a:extLst>
                </a:gridCol>
                <a:gridCol w="1610491">
                  <a:extLst>
                    <a:ext uri="{9D8B030D-6E8A-4147-A177-3AD203B41FA5}">
                      <a16:colId xmlns:a16="http://schemas.microsoft.com/office/drawing/2014/main" xmlns="" val="20001"/>
                    </a:ext>
                  </a:extLst>
                </a:gridCol>
                <a:gridCol w="1101891">
                  <a:extLst>
                    <a:ext uri="{9D8B030D-6E8A-4147-A177-3AD203B41FA5}">
                      <a16:colId xmlns:a16="http://schemas.microsoft.com/office/drawing/2014/main" xmlns="" val="20002"/>
                    </a:ext>
                  </a:extLst>
                </a:gridCol>
              </a:tblGrid>
              <a:tr h="397415">
                <a:tc>
                  <a:txBody>
                    <a:bodyPr/>
                    <a:lstStyle/>
                    <a:p>
                      <a:pPr algn="l" fontAlgn="t"/>
                      <a:r>
                        <a:rPr lang="en-US" sz="1400" b="1" i="0" u="none" strike="noStrike" dirty="0">
                          <a:solidFill>
                            <a:srgbClr val="000000"/>
                          </a:solidFill>
                          <a:effectLst/>
                          <a:latin typeface="Times New Roman" panose="02020603050405020304" pitchFamily="18" charset="0"/>
                          <a:cs typeface="Times New Roman" panose="02020603050405020304" pitchFamily="18" charset="0"/>
                        </a:rPr>
                        <a:t>Classification</a:t>
                      </a:r>
                    </a:p>
                  </a:txBody>
                  <a:tcPr marL="9441" marR="9441" marT="9441" marB="0">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00"/>
                    </a:solidFill>
                  </a:tcPr>
                </a:tc>
                <a:tc>
                  <a:txBody>
                    <a:bodyPr/>
                    <a:lstStyle/>
                    <a:p>
                      <a:pPr algn="l" rtl="0" fontAlgn="t"/>
                      <a:r>
                        <a:rPr lang="en-US" sz="1400" b="1" i="0" u="none" strike="noStrike" dirty="0">
                          <a:solidFill>
                            <a:srgbClr val="000000"/>
                          </a:solidFill>
                          <a:effectLst/>
                          <a:latin typeface="Times New Roman" panose="02020603050405020304" pitchFamily="18" charset="0"/>
                          <a:cs typeface="Times New Roman" panose="02020603050405020304" pitchFamily="18" charset="0"/>
                        </a:rPr>
                        <a:t>Variety</a:t>
                      </a:r>
                    </a:p>
                  </a:txBody>
                  <a:tcPr marL="9441" marR="9441" marT="9441" marB="0">
                    <a:lnL w="635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00"/>
                    </a:solidFill>
                  </a:tcPr>
                </a:tc>
                <a:tc>
                  <a:txBody>
                    <a:bodyPr/>
                    <a:lstStyle/>
                    <a:p>
                      <a:pPr algn="l" rtl="0" fontAlgn="t"/>
                      <a:r>
                        <a:rPr lang="en-US" sz="1400" b="1" i="0" u="none" strike="noStrike" dirty="0">
                          <a:solidFill>
                            <a:srgbClr val="000000"/>
                          </a:solidFill>
                          <a:effectLst/>
                          <a:latin typeface="Times New Roman" panose="02020603050405020304" pitchFamily="18" charset="0"/>
                          <a:cs typeface="Times New Roman" panose="02020603050405020304" pitchFamily="18" charset="0"/>
                        </a:rPr>
                        <a:t>Deviations from regression</a:t>
                      </a:r>
                    </a:p>
                  </a:txBody>
                  <a:tcPr marL="9441" marR="9441" marT="9441"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00"/>
                    </a:solidFill>
                  </a:tcPr>
                </a:tc>
                <a:extLst>
                  <a:ext uri="{0D108BD9-81ED-4DB2-BD59-A6C34878D82A}">
                    <a16:rowId xmlns:a16="http://schemas.microsoft.com/office/drawing/2014/main" xmlns="" val="10000"/>
                  </a:ext>
                </a:extLst>
              </a:tr>
              <a:tr h="203008">
                <a:tc>
                  <a:txBody>
                    <a:bodyPr/>
                    <a:lstStyle/>
                    <a:p>
                      <a:pPr algn="ctr" fontAlgn="t"/>
                      <a:r>
                        <a:rPr lang="en-US" sz="1400" b="0" i="0" u="none" strike="noStrike" dirty="0">
                          <a:solidFill>
                            <a:srgbClr val="000000"/>
                          </a:solidFill>
                          <a:effectLst/>
                          <a:latin typeface="Times New Roman" panose="02020603050405020304" pitchFamily="18" charset="0"/>
                          <a:cs typeface="Times New Roman" panose="02020603050405020304" pitchFamily="18" charset="0"/>
                        </a:rPr>
                        <a:t>1</a:t>
                      </a:r>
                    </a:p>
                  </a:txBody>
                  <a:tcPr marL="9441" marR="9441" marT="9441" marB="0">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rtl="0" fontAlgn="t"/>
                      <a:r>
                        <a:rPr lang="en-US" sz="1400" b="1" i="0" u="none" strike="noStrike">
                          <a:solidFill>
                            <a:srgbClr val="FF0000"/>
                          </a:solidFill>
                          <a:effectLst/>
                          <a:latin typeface="Times New Roman" panose="02020603050405020304" pitchFamily="18" charset="0"/>
                          <a:cs typeface="Times New Roman" panose="02020603050405020304" pitchFamily="18" charset="0"/>
                        </a:rPr>
                        <a:t>FDL AMURG</a:t>
                      </a:r>
                    </a:p>
                  </a:txBody>
                  <a:tcPr marL="9441" marR="9441" marT="9441" marB="0">
                    <a:lnL w="635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rtl="0" fontAlgn="t"/>
                      <a:r>
                        <a:rPr lang="en-US" sz="1400" b="1" i="0" u="none" strike="noStrike" dirty="0">
                          <a:solidFill>
                            <a:srgbClr val="000000"/>
                          </a:solidFill>
                          <a:effectLst/>
                          <a:latin typeface="Times New Roman" panose="02020603050405020304" pitchFamily="18" charset="0"/>
                          <a:cs typeface="Times New Roman" panose="02020603050405020304" pitchFamily="18" charset="0"/>
                        </a:rPr>
                        <a:t>1,99</a:t>
                      </a:r>
                    </a:p>
                  </a:txBody>
                  <a:tcPr marL="9441" marR="9441" marT="9441"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xmlns="" val="10001"/>
                  </a:ext>
                </a:extLst>
              </a:tr>
              <a:tr h="203008">
                <a:tc>
                  <a:txBody>
                    <a:bodyPr/>
                    <a:lstStyle/>
                    <a:p>
                      <a:pPr algn="ctr" fontAlgn="t"/>
                      <a:r>
                        <a:rPr lang="en-US" sz="1400" b="0" i="0" u="none" strike="noStrike" dirty="0">
                          <a:solidFill>
                            <a:srgbClr val="000000"/>
                          </a:solidFill>
                          <a:effectLst/>
                          <a:latin typeface="Times New Roman" panose="02020603050405020304" pitchFamily="18" charset="0"/>
                          <a:cs typeface="Times New Roman" panose="02020603050405020304" pitchFamily="18" charset="0"/>
                        </a:rPr>
                        <a:t>2</a:t>
                      </a:r>
                    </a:p>
                  </a:txBody>
                  <a:tcPr marL="9441" marR="9441" marT="9441" marB="0">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rtl="0" fontAlgn="t"/>
                      <a:r>
                        <a:rPr lang="en-US" sz="1400" b="1" i="0" u="none" strike="noStrike">
                          <a:solidFill>
                            <a:srgbClr val="000000"/>
                          </a:solidFill>
                          <a:effectLst/>
                          <a:latin typeface="Times New Roman" panose="02020603050405020304" pitchFamily="18" charset="0"/>
                          <a:cs typeface="Times New Roman" panose="02020603050405020304" pitchFamily="18" charset="0"/>
                        </a:rPr>
                        <a:t>MV TOBORZO</a:t>
                      </a:r>
                    </a:p>
                  </a:txBody>
                  <a:tcPr marL="9441" marR="9441" marT="9441" marB="0">
                    <a:lnL w="635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rtl="0" fontAlgn="t"/>
                      <a:r>
                        <a:rPr lang="en-US" sz="1400" b="1" i="0" u="none" strike="noStrike" dirty="0">
                          <a:solidFill>
                            <a:srgbClr val="000000"/>
                          </a:solidFill>
                          <a:effectLst/>
                          <a:latin typeface="Times New Roman" panose="02020603050405020304" pitchFamily="18" charset="0"/>
                          <a:cs typeface="Times New Roman" panose="02020603050405020304" pitchFamily="18" charset="0"/>
                        </a:rPr>
                        <a:t>1,34</a:t>
                      </a:r>
                    </a:p>
                  </a:txBody>
                  <a:tcPr marL="9441" marR="9441" marT="9441"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xmlns="" val="10002"/>
                  </a:ext>
                </a:extLst>
              </a:tr>
              <a:tr h="203008">
                <a:tc>
                  <a:txBody>
                    <a:bodyPr/>
                    <a:lstStyle/>
                    <a:p>
                      <a:pPr algn="ctr" fontAlgn="t"/>
                      <a:r>
                        <a:rPr lang="en-US" sz="1400" b="0" i="0" u="none" strike="noStrike" dirty="0">
                          <a:solidFill>
                            <a:srgbClr val="000000"/>
                          </a:solidFill>
                          <a:effectLst/>
                          <a:latin typeface="Times New Roman" panose="02020603050405020304" pitchFamily="18" charset="0"/>
                          <a:cs typeface="Times New Roman" panose="02020603050405020304" pitchFamily="18" charset="0"/>
                        </a:rPr>
                        <a:t>3</a:t>
                      </a:r>
                    </a:p>
                  </a:txBody>
                  <a:tcPr marL="9441" marR="9441" marT="9441" marB="0">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rtl="0" fontAlgn="t"/>
                      <a:r>
                        <a:rPr lang="en-US" sz="1400" b="1" i="0" u="none" strike="noStrike">
                          <a:solidFill>
                            <a:srgbClr val="FF0000"/>
                          </a:solidFill>
                          <a:effectLst/>
                          <a:latin typeface="Times New Roman" panose="02020603050405020304" pitchFamily="18" charset="0"/>
                          <a:cs typeface="Times New Roman" panose="02020603050405020304" pitchFamily="18" charset="0"/>
                        </a:rPr>
                        <a:t>LITERA</a:t>
                      </a:r>
                    </a:p>
                  </a:txBody>
                  <a:tcPr marL="9441" marR="9441" marT="9441" marB="0">
                    <a:lnL w="635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rtl="0" fontAlgn="t"/>
                      <a:r>
                        <a:rPr lang="en-US" sz="1400" b="1" i="0" u="none" strike="noStrike" dirty="0">
                          <a:solidFill>
                            <a:srgbClr val="000000"/>
                          </a:solidFill>
                          <a:effectLst/>
                          <a:latin typeface="Times New Roman" panose="02020603050405020304" pitchFamily="18" charset="0"/>
                          <a:cs typeface="Times New Roman" panose="02020603050405020304" pitchFamily="18" charset="0"/>
                        </a:rPr>
                        <a:t>1,26</a:t>
                      </a:r>
                    </a:p>
                  </a:txBody>
                  <a:tcPr marL="9441" marR="9441" marT="9441"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xmlns="" val="10003"/>
                  </a:ext>
                </a:extLst>
              </a:tr>
              <a:tr h="203008">
                <a:tc>
                  <a:txBody>
                    <a:bodyPr/>
                    <a:lstStyle/>
                    <a:p>
                      <a:pPr algn="ctr" fontAlgn="t"/>
                      <a:r>
                        <a:rPr lang="en-US" sz="1400" b="0" i="0" u="none" strike="noStrike" dirty="0">
                          <a:solidFill>
                            <a:srgbClr val="000000"/>
                          </a:solidFill>
                          <a:effectLst/>
                          <a:latin typeface="Times New Roman" panose="02020603050405020304" pitchFamily="18" charset="0"/>
                          <a:cs typeface="Times New Roman" panose="02020603050405020304" pitchFamily="18" charset="0"/>
                        </a:rPr>
                        <a:t>4</a:t>
                      </a:r>
                    </a:p>
                  </a:txBody>
                  <a:tcPr marL="9441" marR="9441" marT="9441" marB="0">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rtl="0" fontAlgn="t"/>
                      <a:r>
                        <a:rPr lang="en-US" sz="1400" b="1" i="0" u="none" strike="noStrike">
                          <a:solidFill>
                            <a:srgbClr val="000000"/>
                          </a:solidFill>
                          <a:effectLst/>
                          <a:latin typeface="Times New Roman" panose="02020603050405020304" pitchFamily="18" charset="0"/>
                          <a:cs typeface="Times New Roman" panose="02020603050405020304" pitchFamily="18" charset="0"/>
                        </a:rPr>
                        <a:t>MV ELITE</a:t>
                      </a:r>
                    </a:p>
                  </a:txBody>
                  <a:tcPr marL="9441" marR="9441" marT="9441" marB="0">
                    <a:lnL w="635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rtl="0" fontAlgn="t"/>
                      <a:r>
                        <a:rPr lang="en-US" sz="1400" b="1" i="0" u="none" strike="noStrike" dirty="0">
                          <a:solidFill>
                            <a:srgbClr val="000000"/>
                          </a:solidFill>
                          <a:effectLst/>
                          <a:latin typeface="Times New Roman" panose="02020603050405020304" pitchFamily="18" charset="0"/>
                          <a:cs typeface="Times New Roman" panose="02020603050405020304" pitchFamily="18" charset="0"/>
                        </a:rPr>
                        <a:t>1,21</a:t>
                      </a:r>
                    </a:p>
                  </a:txBody>
                  <a:tcPr marL="9441" marR="9441" marT="9441"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xmlns="" val="10004"/>
                  </a:ext>
                </a:extLst>
              </a:tr>
              <a:tr h="203008">
                <a:tc>
                  <a:txBody>
                    <a:bodyPr/>
                    <a:lstStyle/>
                    <a:p>
                      <a:pPr algn="ctr" fontAlgn="t"/>
                      <a:r>
                        <a:rPr lang="en-US" sz="1400" b="0" i="0" u="none" strike="noStrike" dirty="0">
                          <a:solidFill>
                            <a:srgbClr val="000000"/>
                          </a:solidFill>
                          <a:effectLst/>
                          <a:latin typeface="Times New Roman" panose="02020603050405020304" pitchFamily="18" charset="0"/>
                          <a:cs typeface="Times New Roman" panose="02020603050405020304" pitchFamily="18" charset="0"/>
                        </a:rPr>
                        <a:t>5</a:t>
                      </a:r>
                    </a:p>
                  </a:txBody>
                  <a:tcPr marL="9441" marR="9441" marT="9441" marB="0">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rtl="0" fontAlgn="t"/>
                      <a:r>
                        <a:rPr lang="en-US" sz="1400" b="1" i="0" u="none" strike="noStrike">
                          <a:solidFill>
                            <a:srgbClr val="000000"/>
                          </a:solidFill>
                          <a:effectLst/>
                          <a:latin typeface="Times New Roman" panose="02020603050405020304" pitchFamily="18" charset="0"/>
                          <a:cs typeface="Times New Roman" panose="02020603050405020304" pitchFamily="18" charset="0"/>
                        </a:rPr>
                        <a:t>SLOVENSKA</a:t>
                      </a:r>
                    </a:p>
                  </a:txBody>
                  <a:tcPr marL="9441" marR="9441" marT="9441" marB="0">
                    <a:lnL w="635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rtl="0" fontAlgn="t"/>
                      <a:r>
                        <a:rPr lang="en-US" sz="1400" b="1" i="0" u="none" strike="noStrike" dirty="0">
                          <a:solidFill>
                            <a:srgbClr val="000000"/>
                          </a:solidFill>
                          <a:effectLst/>
                          <a:latin typeface="Times New Roman" panose="02020603050405020304" pitchFamily="18" charset="0"/>
                          <a:cs typeface="Times New Roman" panose="02020603050405020304" pitchFamily="18" charset="0"/>
                        </a:rPr>
                        <a:t>1,16</a:t>
                      </a:r>
                    </a:p>
                  </a:txBody>
                  <a:tcPr marL="9441" marR="9441" marT="9441"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xmlns="" val="10005"/>
                  </a:ext>
                </a:extLst>
              </a:tr>
              <a:tr h="203008">
                <a:tc>
                  <a:txBody>
                    <a:bodyPr/>
                    <a:lstStyle/>
                    <a:p>
                      <a:pPr algn="ctr" fontAlgn="t"/>
                      <a:r>
                        <a:rPr lang="en-US" sz="1400" b="0" i="0" u="none" strike="noStrike" dirty="0">
                          <a:solidFill>
                            <a:srgbClr val="000000"/>
                          </a:solidFill>
                          <a:effectLst/>
                          <a:latin typeface="Times New Roman" panose="02020603050405020304" pitchFamily="18" charset="0"/>
                          <a:cs typeface="Times New Roman" panose="02020603050405020304" pitchFamily="18" charset="0"/>
                        </a:rPr>
                        <a:t>6</a:t>
                      </a:r>
                    </a:p>
                  </a:txBody>
                  <a:tcPr marL="9441" marR="9441" marT="9441" marB="0">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rtl="0" fontAlgn="t"/>
                      <a:r>
                        <a:rPr lang="en-US" sz="1400" b="1" i="0" u="none" strike="noStrike">
                          <a:solidFill>
                            <a:srgbClr val="000000"/>
                          </a:solidFill>
                          <a:effectLst/>
                          <a:latin typeface="Times New Roman" panose="02020603050405020304" pitchFamily="18" charset="0"/>
                          <a:cs typeface="Times New Roman" panose="02020603050405020304" pitchFamily="18" charset="0"/>
                        </a:rPr>
                        <a:t>PS KVALITAS</a:t>
                      </a:r>
                    </a:p>
                  </a:txBody>
                  <a:tcPr marL="9441" marR="9441" marT="9441" marB="0">
                    <a:lnL w="635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rtl="0" fontAlgn="t"/>
                      <a:r>
                        <a:rPr lang="en-US" sz="1400" b="1" i="0" u="none" strike="noStrike" dirty="0">
                          <a:solidFill>
                            <a:srgbClr val="000000"/>
                          </a:solidFill>
                          <a:effectLst/>
                          <a:latin typeface="Times New Roman" panose="02020603050405020304" pitchFamily="18" charset="0"/>
                          <a:cs typeface="Times New Roman" panose="02020603050405020304" pitchFamily="18" charset="0"/>
                        </a:rPr>
                        <a:t>1,08</a:t>
                      </a:r>
                    </a:p>
                  </a:txBody>
                  <a:tcPr marL="9441" marR="9441" marT="9441"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xmlns="" val="10006"/>
                  </a:ext>
                </a:extLst>
              </a:tr>
              <a:tr h="203008">
                <a:tc>
                  <a:txBody>
                    <a:bodyPr/>
                    <a:lstStyle/>
                    <a:p>
                      <a:pPr algn="ctr" fontAlgn="t"/>
                      <a:r>
                        <a:rPr lang="en-US" sz="1400" b="0" i="0" u="none" strike="noStrike" dirty="0">
                          <a:solidFill>
                            <a:srgbClr val="000000"/>
                          </a:solidFill>
                          <a:effectLst/>
                          <a:latin typeface="Times New Roman" panose="02020603050405020304" pitchFamily="18" charset="0"/>
                          <a:cs typeface="Times New Roman" panose="02020603050405020304" pitchFamily="18" charset="0"/>
                        </a:rPr>
                        <a:t>7</a:t>
                      </a:r>
                    </a:p>
                  </a:txBody>
                  <a:tcPr marL="9441" marR="9441" marT="9441" marB="0">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rtl="0" fontAlgn="t"/>
                      <a:r>
                        <a:rPr lang="en-US" sz="1400" b="1" i="0" u="none" strike="noStrike">
                          <a:solidFill>
                            <a:srgbClr val="FF0000"/>
                          </a:solidFill>
                          <a:effectLst/>
                          <a:latin typeface="Times New Roman" panose="02020603050405020304" pitchFamily="18" charset="0"/>
                          <a:cs typeface="Times New Roman" panose="02020603050405020304" pitchFamily="18" charset="0"/>
                        </a:rPr>
                        <a:t>IZVOR</a:t>
                      </a:r>
                    </a:p>
                  </a:txBody>
                  <a:tcPr marL="9441" marR="9441" marT="9441" marB="0">
                    <a:lnL w="635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rtl="0" fontAlgn="t"/>
                      <a:r>
                        <a:rPr lang="en-US" sz="1400" b="1" i="0" u="none" strike="noStrike" dirty="0">
                          <a:solidFill>
                            <a:srgbClr val="000000"/>
                          </a:solidFill>
                          <a:effectLst/>
                          <a:latin typeface="Times New Roman" panose="02020603050405020304" pitchFamily="18" charset="0"/>
                          <a:cs typeface="Times New Roman" panose="02020603050405020304" pitchFamily="18" charset="0"/>
                        </a:rPr>
                        <a:t>1,07</a:t>
                      </a:r>
                    </a:p>
                  </a:txBody>
                  <a:tcPr marL="9441" marR="9441" marT="9441"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xmlns="" val="10007"/>
                  </a:ext>
                </a:extLst>
              </a:tr>
              <a:tr h="203008">
                <a:tc>
                  <a:txBody>
                    <a:bodyPr/>
                    <a:lstStyle/>
                    <a:p>
                      <a:pPr algn="ctr" fontAlgn="t"/>
                      <a:r>
                        <a:rPr lang="en-US" sz="1400" b="0" i="0" u="none" strike="noStrike" dirty="0">
                          <a:solidFill>
                            <a:srgbClr val="000000"/>
                          </a:solidFill>
                          <a:effectLst/>
                          <a:latin typeface="Times New Roman" panose="02020603050405020304" pitchFamily="18" charset="0"/>
                          <a:cs typeface="Times New Roman" panose="02020603050405020304" pitchFamily="18" charset="0"/>
                        </a:rPr>
                        <a:t>8</a:t>
                      </a:r>
                    </a:p>
                  </a:txBody>
                  <a:tcPr marL="9441" marR="9441" marT="9441" marB="0">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rtl="0" fontAlgn="t"/>
                      <a:r>
                        <a:rPr lang="en-US" sz="1400" b="1" i="0" u="none" strike="noStrike" dirty="0">
                          <a:solidFill>
                            <a:srgbClr val="FF0000"/>
                          </a:solidFill>
                          <a:effectLst/>
                          <a:latin typeface="Times New Roman" panose="02020603050405020304" pitchFamily="18" charset="0"/>
                          <a:cs typeface="Times New Roman" panose="02020603050405020304" pitchFamily="18" charset="0"/>
                        </a:rPr>
                        <a:t>VOINIC</a:t>
                      </a:r>
                    </a:p>
                  </a:txBody>
                  <a:tcPr marL="9441" marR="9441" marT="9441" marB="0">
                    <a:lnL w="635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rtl="0" fontAlgn="t"/>
                      <a:r>
                        <a:rPr lang="en-US" sz="1400" b="1" i="0" u="none" strike="noStrike" dirty="0">
                          <a:solidFill>
                            <a:srgbClr val="000000"/>
                          </a:solidFill>
                          <a:effectLst/>
                          <a:latin typeface="Times New Roman" panose="02020603050405020304" pitchFamily="18" charset="0"/>
                          <a:cs typeface="Times New Roman" panose="02020603050405020304" pitchFamily="18" charset="0"/>
                        </a:rPr>
                        <a:t>1,04</a:t>
                      </a:r>
                    </a:p>
                  </a:txBody>
                  <a:tcPr marL="9441" marR="9441" marT="9441"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xmlns="" val="10008"/>
                  </a:ext>
                </a:extLst>
              </a:tr>
              <a:tr h="203008">
                <a:tc>
                  <a:txBody>
                    <a:bodyPr/>
                    <a:lstStyle/>
                    <a:p>
                      <a:pPr algn="ctr" fontAlgn="t"/>
                      <a:r>
                        <a:rPr lang="en-US" sz="1400" b="0" i="0" u="none" strike="noStrike" dirty="0">
                          <a:solidFill>
                            <a:srgbClr val="000000"/>
                          </a:solidFill>
                          <a:effectLst/>
                          <a:latin typeface="Times New Roman" panose="02020603050405020304" pitchFamily="18" charset="0"/>
                          <a:cs typeface="Times New Roman" panose="02020603050405020304" pitchFamily="18" charset="0"/>
                        </a:rPr>
                        <a:t>9</a:t>
                      </a:r>
                    </a:p>
                  </a:txBody>
                  <a:tcPr marL="9441" marR="9441" marT="9441" marB="0">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rtl="0" fontAlgn="t"/>
                      <a:r>
                        <a:rPr lang="en-US" sz="1400" b="1" i="0" u="none" strike="noStrike">
                          <a:solidFill>
                            <a:srgbClr val="000000"/>
                          </a:solidFill>
                          <a:effectLst/>
                          <a:latin typeface="Times New Roman" panose="02020603050405020304" pitchFamily="18" charset="0"/>
                          <a:cs typeface="Times New Roman" panose="02020603050405020304" pitchFamily="18" charset="0"/>
                        </a:rPr>
                        <a:t>ALESSIO</a:t>
                      </a:r>
                    </a:p>
                  </a:txBody>
                  <a:tcPr marL="9441" marR="9441" marT="9441" marB="0">
                    <a:lnL w="635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rtl="0" fontAlgn="t"/>
                      <a:r>
                        <a:rPr lang="en-US" sz="1400" b="1" i="0" u="none" strike="noStrike" dirty="0">
                          <a:solidFill>
                            <a:srgbClr val="000000"/>
                          </a:solidFill>
                          <a:effectLst/>
                          <a:latin typeface="Times New Roman" panose="02020603050405020304" pitchFamily="18" charset="0"/>
                          <a:cs typeface="Times New Roman" panose="02020603050405020304" pitchFamily="18" charset="0"/>
                        </a:rPr>
                        <a:t>1</a:t>
                      </a:r>
                    </a:p>
                  </a:txBody>
                  <a:tcPr marL="9441" marR="9441" marT="9441"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xmlns="" val="10009"/>
                  </a:ext>
                </a:extLst>
              </a:tr>
              <a:tr h="203008">
                <a:tc>
                  <a:txBody>
                    <a:bodyPr/>
                    <a:lstStyle/>
                    <a:p>
                      <a:pPr algn="ctr" fontAlgn="t"/>
                      <a:r>
                        <a:rPr lang="en-US" sz="1400" b="0" i="0" u="none" strike="noStrike" dirty="0">
                          <a:solidFill>
                            <a:srgbClr val="000000"/>
                          </a:solidFill>
                          <a:effectLst/>
                          <a:latin typeface="Times New Roman" panose="02020603050405020304" pitchFamily="18" charset="0"/>
                          <a:cs typeface="Times New Roman" panose="02020603050405020304" pitchFamily="18" charset="0"/>
                        </a:rPr>
                        <a:t>10</a:t>
                      </a:r>
                    </a:p>
                  </a:txBody>
                  <a:tcPr marL="9441" marR="9441" marT="9441" marB="0">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rtl="0" fontAlgn="t"/>
                      <a:r>
                        <a:rPr lang="en-US" sz="1400" b="1" i="0" u="none" strike="noStrike">
                          <a:solidFill>
                            <a:srgbClr val="FF0000"/>
                          </a:solidFill>
                          <a:effectLst/>
                          <a:latin typeface="Times New Roman" panose="02020603050405020304" pitchFamily="18" charset="0"/>
                          <a:cs typeface="Times New Roman" panose="02020603050405020304" pitchFamily="18" charset="0"/>
                        </a:rPr>
                        <a:t>PITAR</a:t>
                      </a:r>
                    </a:p>
                  </a:txBody>
                  <a:tcPr marL="9441" marR="9441" marT="9441" marB="0">
                    <a:lnL w="635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rtl="0" fontAlgn="t"/>
                      <a:r>
                        <a:rPr lang="en-US" sz="1400" b="1" i="0" u="none" strike="noStrike" dirty="0">
                          <a:solidFill>
                            <a:srgbClr val="000000"/>
                          </a:solidFill>
                          <a:effectLst/>
                          <a:latin typeface="Times New Roman" panose="02020603050405020304" pitchFamily="18" charset="0"/>
                          <a:cs typeface="Times New Roman" panose="02020603050405020304" pitchFamily="18" charset="0"/>
                        </a:rPr>
                        <a:t>0,95</a:t>
                      </a:r>
                    </a:p>
                  </a:txBody>
                  <a:tcPr marL="9441" marR="9441" marT="9441"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xmlns="" val="10010"/>
                  </a:ext>
                </a:extLst>
              </a:tr>
              <a:tr h="203008">
                <a:tc>
                  <a:txBody>
                    <a:bodyPr/>
                    <a:lstStyle/>
                    <a:p>
                      <a:pPr algn="ctr" fontAlgn="t"/>
                      <a:r>
                        <a:rPr lang="en-US" sz="1400" b="0" i="0" u="none" strike="noStrike" dirty="0">
                          <a:solidFill>
                            <a:srgbClr val="000000"/>
                          </a:solidFill>
                          <a:effectLst/>
                          <a:latin typeface="Times New Roman" panose="02020603050405020304" pitchFamily="18" charset="0"/>
                          <a:cs typeface="Times New Roman" panose="02020603050405020304" pitchFamily="18" charset="0"/>
                        </a:rPr>
                        <a:t>11</a:t>
                      </a:r>
                    </a:p>
                  </a:txBody>
                  <a:tcPr marL="9441" marR="9441" marT="9441" marB="0">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rtl="0" fontAlgn="t"/>
                      <a:r>
                        <a:rPr lang="en-US" sz="1400" b="1" i="0" u="none" strike="noStrike">
                          <a:solidFill>
                            <a:srgbClr val="000000"/>
                          </a:solidFill>
                          <a:effectLst/>
                          <a:latin typeface="Times New Roman" panose="02020603050405020304" pitchFamily="18" charset="0"/>
                          <a:cs typeface="Times New Roman" panose="02020603050405020304" pitchFamily="18" charset="0"/>
                        </a:rPr>
                        <a:t>MV SUBA</a:t>
                      </a:r>
                    </a:p>
                  </a:txBody>
                  <a:tcPr marL="9441" marR="9441" marT="9441" marB="0">
                    <a:lnL w="635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rtl="0" fontAlgn="t"/>
                      <a:r>
                        <a:rPr lang="en-US" sz="1400" b="1" i="0" u="none" strike="noStrike" dirty="0">
                          <a:solidFill>
                            <a:srgbClr val="000000"/>
                          </a:solidFill>
                          <a:effectLst/>
                          <a:latin typeface="Times New Roman" panose="02020603050405020304" pitchFamily="18" charset="0"/>
                          <a:cs typeface="Times New Roman" panose="02020603050405020304" pitchFamily="18" charset="0"/>
                        </a:rPr>
                        <a:t>0,78</a:t>
                      </a:r>
                    </a:p>
                  </a:txBody>
                  <a:tcPr marL="9441" marR="9441" marT="9441"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xmlns="" val="10011"/>
                  </a:ext>
                </a:extLst>
              </a:tr>
              <a:tr h="203008">
                <a:tc>
                  <a:txBody>
                    <a:bodyPr/>
                    <a:lstStyle/>
                    <a:p>
                      <a:pPr algn="ctr" fontAlgn="t"/>
                      <a:r>
                        <a:rPr lang="en-US" sz="1400" b="0" i="0" u="none" strike="noStrike" dirty="0">
                          <a:solidFill>
                            <a:srgbClr val="000000"/>
                          </a:solidFill>
                          <a:effectLst/>
                          <a:latin typeface="Times New Roman" panose="02020603050405020304" pitchFamily="18" charset="0"/>
                          <a:cs typeface="Times New Roman" panose="02020603050405020304" pitchFamily="18" charset="0"/>
                        </a:rPr>
                        <a:t>12</a:t>
                      </a:r>
                    </a:p>
                  </a:txBody>
                  <a:tcPr marL="9441" marR="9441" marT="9441" marB="0">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rtl="0" fontAlgn="t"/>
                      <a:r>
                        <a:rPr lang="en-US" sz="1400" b="1" i="0" u="none" strike="noStrike">
                          <a:solidFill>
                            <a:srgbClr val="000000"/>
                          </a:solidFill>
                          <a:effectLst/>
                          <a:latin typeface="Times New Roman" panose="02020603050405020304" pitchFamily="18" charset="0"/>
                          <a:cs typeface="Times New Roman" panose="02020603050405020304" pitchFamily="18" charset="0"/>
                        </a:rPr>
                        <a:t>IS MANDALA</a:t>
                      </a:r>
                    </a:p>
                  </a:txBody>
                  <a:tcPr marL="9441" marR="9441" marT="9441" marB="0">
                    <a:lnL w="635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rtl="0" fontAlgn="t"/>
                      <a:r>
                        <a:rPr lang="en-US" sz="1400" b="1" i="0" u="none" strike="noStrike" dirty="0">
                          <a:solidFill>
                            <a:srgbClr val="000000"/>
                          </a:solidFill>
                          <a:effectLst/>
                          <a:latin typeface="Times New Roman" panose="02020603050405020304" pitchFamily="18" charset="0"/>
                          <a:cs typeface="Times New Roman" panose="02020603050405020304" pitchFamily="18" charset="0"/>
                        </a:rPr>
                        <a:t>0,75</a:t>
                      </a:r>
                    </a:p>
                  </a:txBody>
                  <a:tcPr marL="9441" marR="9441" marT="9441"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xmlns="" val="10012"/>
                  </a:ext>
                </a:extLst>
              </a:tr>
              <a:tr h="203008">
                <a:tc>
                  <a:txBody>
                    <a:bodyPr/>
                    <a:lstStyle/>
                    <a:p>
                      <a:pPr algn="ctr" fontAlgn="t"/>
                      <a:r>
                        <a:rPr lang="en-US" sz="1400" b="0" i="0" u="none" strike="noStrike" dirty="0">
                          <a:solidFill>
                            <a:srgbClr val="000000"/>
                          </a:solidFill>
                          <a:effectLst/>
                          <a:latin typeface="Times New Roman" panose="02020603050405020304" pitchFamily="18" charset="0"/>
                          <a:cs typeface="Times New Roman" panose="02020603050405020304" pitchFamily="18" charset="0"/>
                        </a:rPr>
                        <a:t>13</a:t>
                      </a:r>
                    </a:p>
                  </a:txBody>
                  <a:tcPr marL="9441" marR="9441" marT="9441" marB="0">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rtl="0" fontAlgn="t"/>
                      <a:r>
                        <a:rPr lang="en-US" sz="1400" b="1" i="0" u="none" strike="noStrike">
                          <a:solidFill>
                            <a:srgbClr val="000000"/>
                          </a:solidFill>
                          <a:effectLst/>
                          <a:latin typeface="Times New Roman" panose="02020603050405020304" pitchFamily="18" charset="0"/>
                          <a:cs typeface="Times New Roman" panose="02020603050405020304" pitchFamily="18" charset="0"/>
                        </a:rPr>
                        <a:t>MV KOLOMPOS</a:t>
                      </a:r>
                    </a:p>
                  </a:txBody>
                  <a:tcPr marL="9441" marR="9441" marT="9441" marB="0">
                    <a:lnL w="635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rtl="0" fontAlgn="t"/>
                      <a:r>
                        <a:rPr lang="en-US" sz="1400" b="1" i="0" u="none" strike="noStrike" dirty="0">
                          <a:solidFill>
                            <a:srgbClr val="000000"/>
                          </a:solidFill>
                          <a:effectLst/>
                          <a:latin typeface="Times New Roman" panose="02020603050405020304" pitchFamily="18" charset="0"/>
                          <a:cs typeface="Times New Roman" panose="02020603050405020304" pitchFamily="18" charset="0"/>
                        </a:rPr>
                        <a:t>0,68</a:t>
                      </a:r>
                    </a:p>
                  </a:txBody>
                  <a:tcPr marL="9441" marR="9441" marT="9441"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xmlns="" val="10013"/>
                  </a:ext>
                </a:extLst>
              </a:tr>
              <a:tr h="203008">
                <a:tc>
                  <a:txBody>
                    <a:bodyPr/>
                    <a:lstStyle/>
                    <a:p>
                      <a:pPr algn="ctr" fontAlgn="t"/>
                      <a:r>
                        <a:rPr lang="en-US" sz="1400" b="0" i="0" u="none" strike="noStrike" dirty="0">
                          <a:solidFill>
                            <a:srgbClr val="000000"/>
                          </a:solidFill>
                          <a:effectLst/>
                          <a:latin typeface="Times New Roman" panose="02020603050405020304" pitchFamily="18" charset="0"/>
                          <a:cs typeface="Times New Roman" panose="02020603050405020304" pitchFamily="18" charset="0"/>
                        </a:rPr>
                        <a:t>14</a:t>
                      </a:r>
                    </a:p>
                  </a:txBody>
                  <a:tcPr marL="9441" marR="9441" marT="9441" marB="0">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rtl="0" fontAlgn="t"/>
                      <a:r>
                        <a:rPr lang="en-US" sz="1400" b="1" i="0" u="none" strike="noStrike">
                          <a:solidFill>
                            <a:srgbClr val="000000"/>
                          </a:solidFill>
                          <a:effectLst/>
                          <a:latin typeface="Times New Roman" panose="02020603050405020304" pitchFamily="18" charset="0"/>
                          <a:cs typeface="Times New Roman" panose="02020603050405020304" pitchFamily="18" charset="0"/>
                        </a:rPr>
                        <a:t>BERTOLD</a:t>
                      </a:r>
                    </a:p>
                  </a:txBody>
                  <a:tcPr marL="9441" marR="9441" marT="9441" marB="0">
                    <a:lnL w="635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rtl="0" fontAlgn="t"/>
                      <a:r>
                        <a:rPr lang="en-US" sz="1400" b="1" i="0" u="none" strike="noStrike" dirty="0">
                          <a:solidFill>
                            <a:srgbClr val="000000"/>
                          </a:solidFill>
                          <a:effectLst/>
                          <a:latin typeface="Times New Roman" panose="02020603050405020304" pitchFamily="18" charset="0"/>
                          <a:cs typeface="Times New Roman" panose="02020603050405020304" pitchFamily="18" charset="0"/>
                        </a:rPr>
                        <a:t>0,67</a:t>
                      </a:r>
                    </a:p>
                  </a:txBody>
                  <a:tcPr marL="9441" marR="9441" marT="9441"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xmlns="" val="10014"/>
                  </a:ext>
                </a:extLst>
              </a:tr>
              <a:tr h="203008">
                <a:tc>
                  <a:txBody>
                    <a:bodyPr/>
                    <a:lstStyle/>
                    <a:p>
                      <a:pPr algn="ctr" fontAlgn="t"/>
                      <a:r>
                        <a:rPr lang="en-US" sz="1400" b="0" i="0" u="none" strike="noStrike" dirty="0">
                          <a:solidFill>
                            <a:srgbClr val="000000"/>
                          </a:solidFill>
                          <a:effectLst/>
                          <a:latin typeface="Times New Roman" panose="02020603050405020304" pitchFamily="18" charset="0"/>
                          <a:cs typeface="Times New Roman" panose="02020603050405020304" pitchFamily="18" charset="0"/>
                        </a:rPr>
                        <a:t>15</a:t>
                      </a:r>
                    </a:p>
                  </a:txBody>
                  <a:tcPr marL="9441" marR="9441" marT="9441" marB="0">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rtl="0" fontAlgn="t"/>
                      <a:r>
                        <a:rPr lang="en-US" sz="1400" b="1" i="0" u="none" strike="noStrike">
                          <a:solidFill>
                            <a:srgbClr val="000000"/>
                          </a:solidFill>
                          <a:effectLst/>
                          <a:latin typeface="Times New Roman" panose="02020603050405020304" pitchFamily="18" charset="0"/>
                          <a:cs typeface="Times New Roman" panose="02020603050405020304" pitchFamily="18" charset="0"/>
                        </a:rPr>
                        <a:t>PS DOBROMILA</a:t>
                      </a:r>
                    </a:p>
                  </a:txBody>
                  <a:tcPr marL="9441" marR="9441" marT="9441" marB="0">
                    <a:lnL w="635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rtl="0" fontAlgn="t"/>
                      <a:r>
                        <a:rPr lang="en-US" sz="1400" b="1" i="0" u="none" strike="noStrike" dirty="0">
                          <a:solidFill>
                            <a:srgbClr val="000000"/>
                          </a:solidFill>
                          <a:effectLst/>
                          <a:latin typeface="Times New Roman" panose="02020603050405020304" pitchFamily="18" charset="0"/>
                          <a:cs typeface="Times New Roman" panose="02020603050405020304" pitchFamily="18" charset="0"/>
                        </a:rPr>
                        <a:t>0,64</a:t>
                      </a:r>
                    </a:p>
                  </a:txBody>
                  <a:tcPr marL="9441" marR="9441" marT="9441"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xmlns="" val="10015"/>
                  </a:ext>
                </a:extLst>
              </a:tr>
              <a:tr h="203008">
                <a:tc>
                  <a:txBody>
                    <a:bodyPr/>
                    <a:lstStyle/>
                    <a:p>
                      <a:pPr algn="ctr" fontAlgn="t"/>
                      <a:r>
                        <a:rPr lang="en-US" sz="1400" b="0" i="0" u="none" strike="noStrike" dirty="0">
                          <a:solidFill>
                            <a:srgbClr val="000000"/>
                          </a:solidFill>
                          <a:effectLst/>
                          <a:latin typeface="Times New Roman" panose="02020603050405020304" pitchFamily="18" charset="0"/>
                          <a:cs typeface="Times New Roman" panose="02020603050405020304" pitchFamily="18" charset="0"/>
                        </a:rPr>
                        <a:t>16</a:t>
                      </a:r>
                    </a:p>
                  </a:txBody>
                  <a:tcPr marL="9441" marR="9441" marT="9441" marB="0">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rtl="0" fontAlgn="t"/>
                      <a:r>
                        <a:rPr lang="en-US" sz="1400" b="1" i="0" u="none" strike="noStrike">
                          <a:solidFill>
                            <a:srgbClr val="FF0000"/>
                          </a:solidFill>
                          <a:effectLst/>
                          <a:latin typeface="Times New Roman" panose="02020603050405020304" pitchFamily="18" charset="0"/>
                          <a:cs typeface="Times New Roman" panose="02020603050405020304" pitchFamily="18" charset="0"/>
                        </a:rPr>
                        <a:t>ALEX</a:t>
                      </a:r>
                    </a:p>
                  </a:txBody>
                  <a:tcPr marL="9441" marR="9441" marT="9441" marB="0">
                    <a:lnL w="635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rtl="0" fontAlgn="t"/>
                      <a:r>
                        <a:rPr lang="en-US" sz="1400" b="1" i="0" u="none" strike="noStrike" dirty="0">
                          <a:solidFill>
                            <a:srgbClr val="000000"/>
                          </a:solidFill>
                          <a:effectLst/>
                          <a:latin typeface="Times New Roman" panose="02020603050405020304" pitchFamily="18" charset="0"/>
                          <a:cs typeface="Times New Roman" panose="02020603050405020304" pitchFamily="18" charset="0"/>
                        </a:rPr>
                        <a:t>0,61</a:t>
                      </a:r>
                    </a:p>
                  </a:txBody>
                  <a:tcPr marL="9441" marR="9441" marT="9441"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xmlns="" val="10016"/>
                  </a:ext>
                </a:extLst>
              </a:tr>
              <a:tr h="203008">
                <a:tc>
                  <a:txBody>
                    <a:bodyPr/>
                    <a:lstStyle/>
                    <a:p>
                      <a:pPr algn="ctr" fontAlgn="t"/>
                      <a:r>
                        <a:rPr lang="en-US" sz="1400" b="0" i="0" u="none" strike="noStrike" dirty="0">
                          <a:solidFill>
                            <a:srgbClr val="000000"/>
                          </a:solidFill>
                          <a:effectLst/>
                          <a:latin typeface="Times New Roman" panose="02020603050405020304" pitchFamily="18" charset="0"/>
                          <a:cs typeface="Times New Roman" panose="02020603050405020304" pitchFamily="18" charset="0"/>
                        </a:rPr>
                        <a:t>17</a:t>
                      </a:r>
                    </a:p>
                  </a:txBody>
                  <a:tcPr marL="9441" marR="9441" marT="9441" marB="0">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rtl="0" fontAlgn="t"/>
                      <a:r>
                        <a:rPr lang="en-US" sz="1400" b="1" i="0" u="none" strike="noStrike">
                          <a:solidFill>
                            <a:srgbClr val="000000"/>
                          </a:solidFill>
                          <a:effectLst/>
                          <a:latin typeface="Times New Roman" panose="02020603050405020304" pitchFamily="18" charset="0"/>
                          <a:cs typeface="Times New Roman" panose="02020603050405020304" pitchFamily="18" charset="0"/>
                        </a:rPr>
                        <a:t>IS ESCORIA</a:t>
                      </a:r>
                    </a:p>
                  </a:txBody>
                  <a:tcPr marL="9441" marR="9441" marT="9441" marB="0">
                    <a:lnL w="635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rtl="0" fontAlgn="t"/>
                      <a:r>
                        <a:rPr lang="en-US" sz="1400" b="1" i="0" u="none" strike="noStrike" dirty="0">
                          <a:solidFill>
                            <a:srgbClr val="000000"/>
                          </a:solidFill>
                          <a:effectLst/>
                          <a:latin typeface="Times New Roman" panose="02020603050405020304" pitchFamily="18" charset="0"/>
                          <a:cs typeface="Times New Roman" panose="02020603050405020304" pitchFamily="18" charset="0"/>
                        </a:rPr>
                        <a:t>0,56</a:t>
                      </a:r>
                    </a:p>
                  </a:txBody>
                  <a:tcPr marL="9441" marR="9441" marT="9441"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xmlns="" val="10017"/>
                  </a:ext>
                </a:extLst>
              </a:tr>
              <a:tr h="203008">
                <a:tc>
                  <a:txBody>
                    <a:bodyPr/>
                    <a:lstStyle/>
                    <a:p>
                      <a:pPr algn="ctr" fontAlgn="t"/>
                      <a:r>
                        <a:rPr lang="en-US" sz="1400" b="0" i="0" u="none" strike="noStrike" dirty="0">
                          <a:solidFill>
                            <a:srgbClr val="000000"/>
                          </a:solidFill>
                          <a:effectLst/>
                          <a:latin typeface="Times New Roman" panose="02020603050405020304" pitchFamily="18" charset="0"/>
                          <a:cs typeface="Times New Roman" panose="02020603050405020304" pitchFamily="18" charset="0"/>
                        </a:rPr>
                        <a:t>18</a:t>
                      </a:r>
                    </a:p>
                  </a:txBody>
                  <a:tcPr marL="9441" marR="9441" marT="9441" marB="0">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rtl="0" fontAlgn="t"/>
                      <a:r>
                        <a:rPr lang="en-US" sz="1400" b="1" i="0" u="none" strike="noStrike">
                          <a:solidFill>
                            <a:srgbClr val="000000"/>
                          </a:solidFill>
                          <a:effectLst/>
                          <a:latin typeface="Times New Roman" panose="02020603050405020304" pitchFamily="18" charset="0"/>
                          <a:cs typeface="Times New Roman" panose="02020603050405020304" pitchFamily="18" charset="0"/>
                        </a:rPr>
                        <a:t>ARNOLD</a:t>
                      </a:r>
                    </a:p>
                  </a:txBody>
                  <a:tcPr marL="9441" marR="9441" marT="9441" marB="0">
                    <a:lnL w="635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rtl="0" fontAlgn="t"/>
                      <a:r>
                        <a:rPr lang="en-US" sz="1400" b="1" i="0" u="none" strike="noStrike" dirty="0">
                          <a:solidFill>
                            <a:srgbClr val="000000"/>
                          </a:solidFill>
                          <a:effectLst/>
                          <a:latin typeface="Times New Roman" panose="02020603050405020304" pitchFamily="18" charset="0"/>
                          <a:cs typeface="Times New Roman" panose="02020603050405020304" pitchFamily="18" charset="0"/>
                        </a:rPr>
                        <a:t>0,56</a:t>
                      </a:r>
                    </a:p>
                  </a:txBody>
                  <a:tcPr marL="9441" marR="9441" marT="9441"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xmlns="" val="10018"/>
                  </a:ext>
                </a:extLst>
              </a:tr>
              <a:tr h="203008">
                <a:tc>
                  <a:txBody>
                    <a:bodyPr/>
                    <a:lstStyle/>
                    <a:p>
                      <a:pPr algn="ctr" fontAlgn="t"/>
                      <a:r>
                        <a:rPr lang="en-US" sz="1400" b="0" i="0" u="none" strike="noStrike" dirty="0">
                          <a:solidFill>
                            <a:srgbClr val="000000"/>
                          </a:solidFill>
                          <a:effectLst/>
                          <a:latin typeface="Times New Roman" panose="02020603050405020304" pitchFamily="18" charset="0"/>
                          <a:cs typeface="Times New Roman" panose="02020603050405020304" pitchFamily="18" charset="0"/>
                        </a:rPr>
                        <a:t>19</a:t>
                      </a:r>
                    </a:p>
                  </a:txBody>
                  <a:tcPr marL="9441" marR="9441" marT="9441" marB="0">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rtl="0" fontAlgn="t"/>
                      <a:r>
                        <a:rPr lang="en-US" sz="1400" b="1" i="0" u="none" strike="noStrike">
                          <a:solidFill>
                            <a:srgbClr val="000000"/>
                          </a:solidFill>
                          <a:effectLst/>
                          <a:latin typeface="Times New Roman" panose="02020603050405020304" pitchFamily="18" charset="0"/>
                          <a:cs typeface="Times New Roman" panose="02020603050405020304" pitchFamily="18" charset="0"/>
                        </a:rPr>
                        <a:t>GOROLIKA</a:t>
                      </a:r>
                    </a:p>
                  </a:txBody>
                  <a:tcPr marL="9441" marR="9441" marT="9441" marB="0">
                    <a:lnL w="635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rtl="0" fontAlgn="t"/>
                      <a:r>
                        <a:rPr lang="en-US" sz="1400" b="1" i="0" u="none" strike="noStrike" dirty="0">
                          <a:solidFill>
                            <a:srgbClr val="000000"/>
                          </a:solidFill>
                          <a:effectLst/>
                          <a:latin typeface="Times New Roman" panose="02020603050405020304" pitchFamily="18" charset="0"/>
                          <a:cs typeface="Times New Roman" panose="02020603050405020304" pitchFamily="18" charset="0"/>
                        </a:rPr>
                        <a:t>0,55</a:t>
                      </a:r>
                    </a:p>
                  </a:txBody>
                  <a:tcPr marL="9441" marR="9441" marT="9441"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xmlns="" val="10019"/>
                  </a:ext>
                </a:extLst>
              </a:tr>
              <a:tr h="203008">
                <a:tc>
                  <a:txBody>
                    <a:bodyPr/>
                    <a:lstStyle/>
                    <a:p>
                      <a:pPr algn="ctr" fontAlgn="t"/>
                      <a:r>
                        <a:rPr lang="en-US" sz="1400" b="0" i="0" u="none" strike="noStrike" dirty="0">
                          <a:solidFill>
                            <a:srgbClr val="000000"/>
                          </a:solidFill>
                          <a:effectLst/>
                          <a:latin typeface="Times New Roman" panose="02020603050405020304" pitchFamily="18" charset="0"/>
                          <a:cs typeface="Times New Roman" panose="02020603050405020304" pitchFamily="18" charset="0"/>
                        </a:rPr>
                        <a:t>20</a:t>
                      </a:r>
                    </a:p>
                  </a:txBody>
                  <a:tcPr marL="9441" marR="9441" marT="9441" marB="0">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rtl="0" fontAlgn="t"/>
                      <a:r>
                        <a:rPr lang="en-US" sz="1400" b="1" i="0" u="none" strike="noStrike">
                          <a:solidFill>
                            <a:srgbClr val="000000"/>
                          </a:solidFill>
                          <a:effectLst/>
                          <a:latin typeface="Times New Roman" panose="02020603050405020304" pitchFamily="18" charset="0"/>
                          <a:cs typeface="Times New Roman" panose="02020603050405020304" pitchFamily="18" charset="0"/>
                        </a:rPr>
                        <a:t>IS AGILIS</a:t>
                      </a:r>
                    </a:p>
                  </a:txBody>
                  <a:tcPr marL="9441" marR="9441" marT="9441" marB="0">
                    <a:lnL w="635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rtl="0" fontAlgn="t"/>
                      <a:r>
                        <a:rPr lang="en-US" sz="1400" b="1" i="0" u="none" strike="noStrike" dirty="0">
                          <a:solidFill>
                            <a:srgbClr val="000000"/>
                          </a:solidFill>
                          <a:effectLst/>
                          <a:latin typeface="Times New Roman" panose="02020603050405020304" pitchFamily="18" charset="0"/>
                          <a:cs typeface="Times New Roman" panose="02020603050405020304" pitchFamily="18" charset="0"/>
                        </a:rPr>
                        <a:t>0,53</a:t>
                      </a:r>
                    </a:p>
                  </a:txBody>
                  <a:tcPr marL="9441" marR="9441" marT="9441"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xmlns="" val="10020"/>
                  </a:ext>
                </a:extLst>
              </a:tr>
            </a:tbl>
          </a:graphicData>
        </a:graphic>
      </p:graphicFrame>
      <p:pic>
        <p:nvPicPr>
          <p:cNvPr id="38002" name="Picture 3"/>
          <p:cNvPicPr>
            <a:picLocks noChangeAspect="1" noChangeArrowheads="1"/>
          </p:cNvPicPr>
          <p:nvPr/>
        </p:nvPicPr>
        <p:blipFill>
          <a:blip r:embed="rId2"/>
          <a:srcRect/>
          <a:stretch>
            <a:fillRect/>
          </a:stretch>
        </p:blipFill>
        <p:spPr bwMode="auto">
          <a:xfrm>
            <a:off x="228600" y="5654675"/>
            <a:ext cx="777875" cy="1089025"/>
          </a:xfrm>
          <a:prstGeom prst="rect">
            <a:avLst/>
          </a:prstGeom>
          <a:noFill/>
          <a:ln w="9525">
            <a:noFill/>
            <a:miter lim="800000"/>
            <a:headEnd/>
            <a:tailEnd/>
          </a:ln>
        </p:spPr>
      </p:pic>
      <p:pic>
        <p:nvPicPr>
          <p:cNvPr id="38003" name="Picture 4"/>
          <p:cNvPicPr>
            <a:picLocks noChangeAspect="1" noChangeArrowheads="1"/>
          </p:cNvPicPr>
          <p:nvPr/>
        </p:nvPicPr>
        <p:blipFill>
          <a:blip r:embed="rId3"/>
          <a:srcRect/>
          <a:stretch>
            <a:fillRect/>
          </a:stretch>
        </p:blipFill>
        <p:spPr bwMode="auto">
          <a:xfrm>
            <a:off x="4351338" y="5995988"/>
            <a:ext cx="1922462" cy="650875"/>
          </a:xfrm>
          <a:prstGeom prst="rect">
            <a:avLst/>
          </a:prstGeom>
          <a:noFill/>
          <a:ln w="9525">
            <a:noFill/>
            <a:miter lim="800000"/>
            <a:headEnd/>
            <a:tailEnd/>
          </a:ln>
        </p:spPr>
      </p:pic>
      <p:pic>
        <p:nvPicPr>
          <p:cNvPr id="38004" name="Picture 5"/>
          <p:cNvPicPr>
            <a:picLocks noChangeAspect="1" noChangeArrowheads="1"/>
          </p:cNvPicPr>
          <p:nvPr/>
        </p:nvPicPr>
        <p:blipFill>
          <a:blip r:embed="rId4"/>
          <a:srcRect/>
          <a:stretch>
            <a:fillRect/>
          </a:stretch>
        </p:blipFill>
        <p:spPr bwMode="auto">
          <a:xfrm>
            <a:off x="6973888" y="6127750"/>
            <a:ext cx="1712912" cy="387350"/>
          </a:xfrm>
          <a:prstGeom prst="rect">
            <a:avLst/>
          </a:prstGeom>
          <a:noFill/>
          <a:ln w="9525">
            <a:noFill/>
            <a:miter lim="800000"/>
            <a:headEnd/>
            <a:tailEnd/>
          </a:ln>
        </p:spPr>
      </p:pic>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8913" name="Title 1"/>
          <p:cNvSpPr>
            <a:spLocks noGrp="1"/>
          </p:cNvSpPr>
          <p:nvPr>
            <p:ph type="title"/>
          </p:nvPr>
        </p:nvSpPr>
        <p:spPr>
          <a:xfrm>
            <a:off x="457200" y="0"/>
            <a:ext cx="8229600" cy="1143000"/>
          </a:xfrm>
        </p:spPr>
        <p:txBody>
          <a:bodyPr>
            <a:normAutofit fontScale="90000"/>
          </a:bodyPr>
          <a:lstStyle/>
          <a:p>
            <a:r>
              <a:rPr lang="en-US" sz="2400"/>
              <a:t>The first wheat varieties classified, as Test Weight, average on 3 locations (F, MV, NS)</a:t>
            </a:r>
            <a:br>
              <a:rPr lang="en-US" sz="2400"/>
            </a:br>
            <a:r>
              <a:rPr lang="en-US" sz="2400"/>
              <a:t>(73.6 – 82.2 kg/hl)</a:t>
            </a:r>
          </a:p>
        </p:txBody>
      </p:sp>
      <p:pic>
        <p:nvPicPr>
          <p:cNvPr id="38914" name="Picture 3"/>
          <p:cNvPicPr>
            <a:picLocks noChangeAspect="1" noChangeArrowheads="1"/>
          </p:cNvPicPr>
          <p:nvPr/>
        </p:nvPicPr>
        <p:blipFill>
          <a:blip r:embed="rId2"/>
          <a:srcRect/>
          <a:stretch>
            <a:fillRect/>
          </a:stretch>
        </p:blipFill>
        <p:spPr bwMode="auto">
          <a:xfrm>
            <a:off x="228600" y="5562600"/>
            <a:ext cx="777875" cy="1089025"/>
          </a:xfrm>
          <a:prstGeom prst="rect">
            <a:avLst/>
          </a:prstGeom>
          <a:noFill/>
          <a:ln w="9525">
            <a:noFill/>
            <a:miter lim="800000"/>
            <a:headEnd/>
            <a:tailEnd/>
          </a:ln>
        </p:spPr>
      </p:pic>
      <p:pic>
        <p:nvPicPr>
          <p:cNvPr id="38915" name="Picture 4"/>
          <p:cNvPicPr>
            <a:picLocks noChangeAspect="1" noChangeArrowheads="1"/>
          </p:cNvPicPr>
          <p:nvPr/>
        </p:nvPicPr>
        <p:blipFill>
          <a:blip r:embed="rId3"/>
          <a:srcRect/>
          <a:stretch>
            <a:fillRect/>
          </a:stretch>
        </p:blipFill>
        <p:spPr bwMode="auto">
          <a:xfrm>
            <a:off x="4191000" y="5715000"/>
            <a:ext cx="1920875" cy="650875"/>
          </a:xfrm>
          <a:prstGeom prst="rect">
            <a:avLst/>
          </a:prstGeom>
          <a:noFill/>
          <a:ln w="9525">
            <a:noFill/>
            <a:miter lim="800000"/>
            <a:headEnd/>
            <a:tailEnd/>
          </a:ln>
        </p:spPr>
      </p:pic>
      <p:pic>
        <p:nvPicPr>
          <p:cNvPr id="38916" name="Picture 5"/>
          <p:cNvPicPr>
            <a:picLocks noChangeAspect="1" noChangeArrowheads="1"/>
          </p:cNvPicPr>
          <p:nvPr/>
        </p:nvPicPr>
        <p:blipFill>
          <a:blip r:embed="rId4"/>
          <a:srcRect/>
          <a:stretch>
            <a:fillRect/>
          </a:stretch>
        </p:blipFill>
        <p:spPr bwMode="auto">
          <a:xfrm>
            <a:off x="6705600" y="5867400"/>
            <a:ext cx="1712913" cy="387350"/>
          </a:xfrm>
          <a:prstGeom prst="rect">
            <a:avLst/>
          </a:prstGeom>
          <a:noFill/>
          <a:ln w="9525">
            <a:noFill/>
            <a:miter lim="800000"/>
            <a:headEnd/>
            <a:tailEnd/>
          </a:ln>
        </p:spPr>
      </p:pic>
      <p:graphicFrame>
        <p:nvGraphicFramePr>
          <p:cNvPr id="7" name="Table 6"/>
          <p:cNvGraphicFramePr>
            <a:graphicFrameLocks noGrp="1"/>
          </p:cNvGraphicFramePr>
          <p:nvPr/>
        </p:nvGraphicFramePr>
        <p:xfrm>
          <a:off x="2286000" y="1143000"/>
          <a:ext cx="4876800" cy="4619083"/>
        </p:xfrm>
        <a:graphic>
          <a:graphicData uri="http://schemas.openxmlformats.org/drawingml/2006/table">
            <a:tbl>
              <a:tblPr/>
              <a:tblGrid>
                <a:gridCol w="1265238">
                  <a:extLst>
                    <a:ext uri="{9D8B030D-6E8A-4147-A177-3AD203B41FA5}">
                      <a16:colId xmlns:a16="http://schemas.microsoft.com/office/drawing/2014/main" xmlns="" val="20000"/>
                    </a:ext>
                  </a:extLst>
                </a:gridCol>
                <a:gridCol w="2346325">
                  <a:extLst>
                    <a:ext uri="{9D8B030D-6E8A-4147-A177-3AD203B41FA5}">
                      <a16:colId xmlns:a16="http://schemas.microsoft.com/office/drawing/2014/main" xmlns="" val="20001"/>
                    </a:ext>
                  </a:extLst>
                </a:gridCol>
                <a:gridCol w="1265237">
                  <a:extLst>
                    <a:ext uri="{9D8B030D-6E8A-4147-A177-3AD203B41FA5}">
                      <a16:colId xmlns:a16="http://schemas.microsoft.com/office/drawing/2014/main" xmlns="" val="20002"/>
                    </a:ext>
                  </a:extLst>
                </a:gridCol>
              </a:tblGrid>
              <a:tr h="219075">
                <a:tc>
                  <a:txBody>
                    <a:bodyPr/>
                    <a:lstStyle/>
                    <a:p>
                      <a:pPr marL="0" marR="0" lvl="0" indent="0" algn="ctr" defTabSz="914400" rtl="0" eaLnBrk="1" fontAlgn="t" latinLnBrk="0" hangingPunct="1">
                        <a:lnSpc>
                          <a:spcPct val="100000"/>
                        </a:lnSpc>
                        <a:spcBef>
                          <a:spcPct val="0"/>
                        </a:spcBef>
                        <a:spcAft>
                          <a:spcPct val="0"/>
                        </a:spcAft>
                        <a:buClrTx/>
                        <a:buSzTx/>
                        <a:buFontTx/>
                        <a:buNone/>
                        <a:tabLst/>
                      </a:pPr>
                      <a:r>
                        <a:rPr kumimoji="0" lang="en-US" sz="1400" b="1" i="0" u="none" strike="noStrike" cap="none" normalizeH="0" baseline="0">
                          <a:ln>
                            <a:noFill/>
                          </a:ln>
                          <a:solidFill>
                            <a:schemeClr val="tx1"/>
                          </a:solidFill>
                          <a:effectLst/>
                          <a:latin typeface="Times New Roman" pitchFamily="18" charset="0"/>
                          <a:cs typeface="Times New Roman" pitchFamily="18" charset="0"/>
                        </a:rPr>
                        <a:t>Classif</a:t>
                      </a:r>
                    </a:p>
                  </a:txBody>
                  <a:tcPr marL="6243" marR="6243" marT="6243" marB="0"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solidFill>
                      <a:srgbClr val="FFFF00"/>
                    </a:solidFill>
                  </a:tcPr>
                </a:tc>
                <a:tc>
                  <a:txBody>
                    <a:bodyPr/>
                    <a:lstStyle/>
                    <a:p>
                      <a:pPr marL="0" marR="0" lvl="0" indent="0" algn="l" defTabSz="914400" rtl="0" eaLnBrk="1" fontAlgn="t" latinLnBrk="0" hangingPunct="1">
                        <a:lnSpc>
                          <a:spcPct val="100000"/>
                        </a:lnSpc>
                        <a:spcBef>
                          <a:spcPct val="0"/>
                        </a:spcBef>
                        <a:spcAft>
                          <a:spcPct val="0"/>
                        </a:spcAft>
                        <a:buClrTx/>
                        <a:buSzTx/>
                        <a:buFontTx/>
                        <a:buNone/>
                        <a:tabLst/>
                      </a:pPr>
                      <a:r>
                        <a:rPr kumimoji="0" lang="en-US" sz="1400" b="1" i="0" u="none" strike="noStrike" cap="none" normalizeH="0" baseline="0">
                          <a:ln>
                            <a:noFill/>
                          </a:ln>
                          <a:solidFill>
                            <a:srgbClr val="000000"/>
                          </a:solidFill>
                          <a:effectLst/>
                          <a:latin typeface="Times New Roman" pitchFamily="18" charset="0"/>
                          <a:cs typeface="Times New Roman" pitchFamily="18" charset="0"/>
                        </a:rPr>
                        <a:t>Name</a:t>
                      </a:r>
                    </a:p>
                  </a:txBody>
                  <a:tcPr marL="6243" marR="6243" marT="6243" marB="0"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solidFill>
                      <a:srgbClr val="FFFF00"/>
                    </a:solidFill>
                  </a:tcPr>
                </a:tc>
                <a:tc>
                  <a:txBody>
                    <a:bodyPr/>
                    <a:lstStyle/>
                    <a:p>
                      <a:pPr marL="0" marR="0" lvl="0" indent="0" algn="ctr" defTabSz="914400" rtl="0" eaLnBrk="1" fontAlgn="t" latinLnBrk="0" hangingPunct="1">
                        <a:lnSpc>
                          <a:spcPct val="100000"/>
                        </a:lnSpc>
                        <a:spcBef>
                          <a:spcPct val="0"/>
                        </a:spcBef>
                        <a:spcAft>
                          <a:spcPct val="0"/>
                        </a:spcAft>
                        <a:buClrTx/>
                        <a:buSzTx/>
                        <a:buFontTx/>
                        <a:buNone/>
                        <a:tabLst/>
                      </a:pPr>
                      <a:r>
                        <a:rPr kumimoji="0" lang="en-US" sz="1400" b="1" i="0" u="none" strike="noStrike" cap="none" normalizeH="0" baseline="0">
                          <a:ln>
                            <a:noFill/>
                          </a:ln>
                          <a:solidFill>
                            <a:schemeClr val="tx1"/>
                          </a:solidFill>
                          <a:effectLst/>
                          <a:latin typeface="Times New Roman" pitchFamily="18" charset="0"/>
                          <a:cs typeface="Times New Roman" pitchFamily="18" charset="0"/>
                        </a:rPr>
                        <a:t>kg/hl</a:t>
                      </a:r>
                    </a:p>
                  </a:txBody>
                  <a:tcPr marL="6243" marR="6243" marT="6243" marB="0"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solidFill>
                      <a:srgbClr val="FFFF00"/>
                    </a:solidFill>
                  </a:tcPr>
                </a:tc>
                <a:extLst>
                  <a:ext uri="{0D108BD9-81ED-4DB2-BD59-A6C34878D82A}">
                    <a16:rowId xmlns:a16="http://schemas.microsoft.com/office/drawing/2014/main" xmlns="" val="10000"/>
                  </a:ext>
                </a:extLst>
              </a:tr>
              <a:tr h="220663">
                <a:tc>
                  <a:txBody>
                    <a:bodyPr/>
                    <a:lstStyle/>
                    <a:p>
                      <a:pPr marL="0" marR="0" lvl="0" indent="0" algn="ctr" defTabSz="914400" rtl="0" eaLnBrk="1" fontAlgn="t" latinLnBrk="0" hangingPunct="1">
                        <a:lnSpc>
                          <a:spcPct val="100000"/>
                        </a:lnSpc>
                        <a:spcBef>
                          <a:spcPct val="0"/>
                        </a:spcBef>
                        <a:spcAft>
                          <a:spcPct val="0"/>
                        </a:spcAft>
                        <a:buClrTx/>
                        <a:buSzTx/>
                        <a:buFontTx/>
                        <a:buNone/>
                        <a:tabLst/>
                      </a:pPr>
                      <a:r>
                        <a:rPr kumimoji="0" lang="en-US" sz="1400" b="0" i="0" u="none" strike="noStrike" cap="none" normalizeH="0" baseline="0">
                          <a:ln>
                            <a:noFill/>
                          </a:ln>
                          <a:solidFill>
                            <a:schemeClr val="tx1"/>
                          </a:solidFill>
                          <a:effectLst/>
                          <a:latin typeface="Times New Roman" pitchFamily="18" charset="0"/>
                          <a:cs typeface="Times New Roman" pitchFamily="18" charset="0"/>
                        </a:rPr>
                        <a:t>1</a:t>
                      </a:r>
                    </a:p>
                  </a:txBody>
                  <a:tcPr marL="6243" marR="6243" marT="6243" marB="0"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t" latinLnBrk="0" hangingPunct="1">
                        <a:lnSpc>
                          <a:spcPct val="100000"/>
                        </a:lnSpc>
                        <a:spcBef>
                          <a:spcPct val="0"/>
                        </a:spcBef>
                        <a:spcAft>
                          <a:spcPct val="0"/>
                        </a:spcAft>
                        <a:buClrTx/>
                        <a:buSzTx/>
                        <a:buFontTx/>
                        <a:buNone/>
                        <a:tabLst/>
                      </a:pPr>
                      <a:r>
                        <a:rPr kumimoji="0" lang="en-US" sz="1400" b="1" i="0" u="none" strike="noStrike" cap="none" normalizeH="0" baseline="0">
                          <a:ln>
                            <a:noFill/>
                          </a:ln>
                          <a:solidFill>
                            <a:srgbClr val="000000"/>
                          </a:solidFill>
                          <a:effectLst/>
                          <a:latin typeface="Times New Roman" pitchFamily="18" charset="0"/>
                          <a:cs typeface="Times New Roman" pitchFamily="18" charset="0"/>
                        </a:rPr>
                        <a:t>ARNOLD</a:t>
                      </a:r>
                    </a:p>
                  </a:txBody>
                  <a:tcPr marL="6243" marR="6243" marT="6243" marB="0"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t" latinLnBrk="0" hangingPunct="1">
                        <a:lnSpc>
                          <a:spcPct val="100000"/>
                        </a:lnSpc>
                        <a:spcBef>
                          <a:spcPct val="0"/>
                        </a:spcBef>
                        <a:spcAft>
                          <a:spcPct val="0"/>
                        </a:spcAft>
                        <a:buClrTx/>
                        <a:buSzTx/>
                        <a:buFontTx/>
                        <a:buNone/>
                        <a:tabLst/>
                      </a:pPr>
                      <a:r>
                        <a:rPr kumimoji="0" lang="en-US" sz="1400" b="0" i="0" u="none" strike="noStrike" cap="none" normalizeH="0" baseline="0">
                          <a:ln>
                            <a:noFill/>
                          </a:ln>
                          <a:solidFill>
                            <a:schemeClr val="tx1"/>
                          </a:solidFill>
                          <a:effectLst/>
                          <a:latin typeface="Times New Roman" pitchFamily="18" charset="0"/>
                          <a:cs typeface="Times New Roman" pitchFamily="18" charset="0"/>
                        </a:rPr>
                        <a:t>82.2</a:t>
                      </a:r>
                    </a:p>
                  </a:txBody>
                  <a:tcPr marL="6243" marR="6243" marT="6243" marB="0"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xmlns="" val="10001"/>
                  </a:ext>
                </a:extLst>
              </a:tr>
              <a:tr h="219075">
                <a:tc>
                  <a:txBody>
                    <a:bodyPr/>
                    <a:lstStyle/>
                    <a:p>
                      <a:pPr marL="0" marR="0" lvl="0" indent="0" algn="ctr" defTabSz="914400" rtl="0" eaLnBrk="1" fontAlgn="t" latinLnBrk="0" hangingPunct="1">
                        <a:lnSpc>
                          <a:spcPct val="100000"/>
                        </a:lnSpc>
                        <a:spcBef>
                          <a:spcPct val="0"/>
                        </a:spcBef>
                        <a:spcAft>
                          <a:spcPct val="0"/>
                        </a:spcAft>
                        <a:buClrTx/>
                        <a:buSzTx/>
                        <a:buFontTx/>
                        <a:buNone/>
                        <a:tabLst/>
                      </a:pPr>
                      <a:r>
                        <a:rPr kumimoji="0" lang="en-US" sz="1400" b="0" i="0" u="none" strike="noStrike" cap="none" normalizeH="0" baseline="0">
                          <a:ln>
                            <a:noFill/>
                          </a:ln>
                          <a:solidFill>
                            <a:schemeClr val="tx1"/>
                          </a:solidFill>
                          <a:effectLst/>
                          <a:latin typeface="Times New Roman" pitchFamily="18" charset="0"/>
                          <a:cs typeface="Times New Roman" pitchFamily="18" charset="0"/>
                        </a:rPr>
                        <a:t>2</a:t>
                      </a:r>
                    </a:p>
                  </a:txBody>
                  <a:tcPr marL="6243" marR="6243" marT="6243" marB="0"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t" latinLnBrk="0" hangingPunct="1">
                        <a:lnSpc>
                          <a:spcPct val="100000"/>
                        </a:lnSpc>
                        <a:spcBef>
                          <a:spcPct val="0"/>
                        </a:spcBef>
                        <a:spcAft>
                          <a:spcPct val="0"/>
                        </a:spcAft>
                        <a:buClrTx/>
                        <a:buSzTx/>
                        <a:buFontTx/>
                        <a:buNone/>
                        <a:tabLst/>
                      </a:pPr>
                      <a:r>
                        <a:rPr kumimoji="0" lang="en-US" sz="1400" b="1" i="0" u="none" strike="noStrike" cap="none" normalizeH="0" baseline="0">
                          <a:ln>
                            <a:noFill/>
                          </a:ln>
                          <a:solidFill>
                            <a:srgbClr val="000000"/>
                          </a:solidFill>
                          <a:effectLst/>
                          <a:latin typeface="Times New Roman" pitchFamily="18" charset="0"/>
                          <a:cs typeface="Times New Roman" pitchFamily="18" charset="0"/>
                        </a:rPr>
                        <a:t>AURELIUS</a:t>
                      </a:r>
                    </a:p>
                  </a:txBody>
                  <a:tcPr marL="6243" marR="6243" marT="6243" marB="0"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t" latinLnBrk="0" hangingPunct="1">
                        <a:lnSpc>
                          <a:spcPct val="100000"/>
                        </a:lnSpc>
                        <a:spcBef>
                          <a:spcPct val="0"/>
                        </a:spcBef>
                        <a:spcAft>
                          <a:spcPct val="0"/>
                        </a:spcAft>
                        <a:buClrTx/>
                        <a:buSzTx/>
                        <a:buFontTx/>
                        <a:buNone/>
                        <a:tabLst/>
                      </a:pPr>
                      <a:r>
                        <a:rPr kumimoji="0" lang="en-US" sz="1400" b="0" i="0" u="none" strike="noStrike" cap="none" normalizeH="0" baseline="0">
                          <a:ln>
                            <a:noFill/>
                          </a:ln>
                          <a:solidFill>
                            <a:schemeClr val="tx1"/>
                          </a:solidFill>
                          <a:effectLst/>
                          <a:latin typeface="Times New Roman" pitchFamily="18" charset="0"/>
                          <a:cs typeface="Times New Roman" pitchFamily="18" charset="0"/>
                        </a:rPr>
                        <a:t>81.9</a:t>
                      </a:r>
                    </a:p>
                  </a:txBody>
                  <a:tcPr marL="6243" marR="6243" marT="6243" marB="0"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xmlns="" val="10002"/>
                  </a:ext>
                </a:extLst>
              </a:tr>
              <a:tr h="219075">
                <a:tc>
                  <a:txBody>
                    <a:bodyPr/>
                    <a:lstStyle/>
                    <a:p>
                      <a:pPr marL="0" marR="0" lvl="0" indent="0" algn="ctr" defTabSz="914400" rtl="0" eaLnBrk="1" fontAlgn="t" latinLnBrk="0" hangingPunct="1">
                        <a:lnSpc>
                          <a:spcPct val="100000"/>
                        </a:lnSpc>
                        <a:spcBef>
                          <a:spcPct val="0"/>
                        </a:spcBef>
                        <a:spcAft>
                          <a:spcPct val="0"/>
                        </a:spcAft>
                        <a:buClrTx/>
                        <a:buSzTx/>
                        <a:buFontTx/>
                        <a:buNone/>
                        <a:tabLst/>
                      </a:pPr>
                      <a:r>
                        <a:rPr kumimoji="0" lang="en-US" sz="1400" b="0" i="0" u="none" strike="noStrike" cap="none" normalizeH="0" baseline="0">
                          <a:ln>
                            <a:noFill/>
                          </a:ln>
                          <a:solidFill>
                            <a:schemeClr val="tx1"/>
                          </a:solidFill>
                          <a:effectLst/>
                          <a:latin typeface="Times New Roman" pitchFamily="18" charset="0"/>
                          <a:cs typeface="Times New Roman" pitchFamily="18" charset="0"/>
                        </a:rPr>
                        <a:t>3</a:t>
                      </a:r>
                    </a:p>
                  </a:txBody>
                  <a:tcPr marL="6243" marR="6243" marT="6243" marB="0"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t" latinLnBrk="0" hangingPunct="1">
                        <a:lnSpc>
                          <a:spcPct val="100000"/>
                        </a:lnSpc>
                        <a:spcBef>
                          <a:spcPct val="0"/>
                        </a:spcBef>
                        <a:spcAft>
                          <a:spcPct val="0"/>
                        </a:spcAft>
                        <a:buClrTx/>
                        <a:buSzTx/>
                        <a:buFontTx/>
                        <a:buNone/>
                        <a:tabLst/>
                      </a:pPr>
                      <a:r>
                        <a:rPr kumimoji="0" lang="en-US" sz="1400" b="1" i="0" u="none" strike="noStrike" cap="none" normalizeH="0" baseline="0">
                          <a:ln>
                            <a:noFill/>
                          </a:ln>
                          <a:solidFill>
                            <a:srgbClr val="000000"/>
                          </a:solidFill>
                          <a:effectLst/>
                          <a:latin typeface="Times New Roman" pitchFamily="18" charset="0"/>
                          <a:cs typeface="Times New Roman" pitchFamily="18" charset="0"/>
                        </a:rPr>
                        <a:t>TATA-MATA</a:t>
                      </a:r>
                    </a:p>
                  </a:txBody>
                  <a:tcPr marL="6243" marR="6243" marT="6243" marB="0"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t" latinLnBrk="0" hangingPunct="1">
                        <a:lnSpc>
                          <a:spcPct val="100000"/>
                        </a:lnSpc>
                        <a:spcBef>
                          <a:spcPct val="0"/>
                        </a:spcBef>
                        <a:spcAft>
                          <a:spcPct val="0"/>
                        </a:spcAft>
                        <a:buClrTx/>
                        <a:buSzTx/>
                        <a:buFontTx/>
                        <a:buNone/>
                        <a:tabLst/>
                      </a:pPr>
                      <a:r>
                        <a:rPr kumimoji="0" lang="en-US" sz="1400" b="0" i="0" u="none" strike="noStrike" cap="none" normalizeH="0" baseline="0">
                          <a:ln>
                            <a:noFill/>
                          </a:ln>
                          <a:solidFill>
                            <a:schemeClr val="tx1"/>
                          </a:solidFill>
                          <a:effectLst/>
                          <a:latin typeface="Times New Roman" pitchFamily="18" charset="0"/>
                          <a:cs typeface="Times New Roman" pitchFamily="18" charset="0"/>
                        </a:rPr>
                        <a:t>81.6</a:t>
                      </a:r>
                    </a:p>
                  </a:txBody>
                  <a:tcPr marL="6243" marR="6243" marT="6243" marB="0"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xmlns="" val="10003"/>
                  </a:ext>
                </a:extLst>
              </a:tr>
              <a:tr h="220663">
                <a:tc>
                  <a:txBody>
                    <a:bodyPr/>
                    <a:lstStyle/>
                    <a:p>
                      <a:pPr marL="0" marR="0" lvl="0" indent="0" algn="ctr" defTabSz="914400" rtl="0" eaLnBrk="1" fontAlgn="t" latinLnBrk="0" hangingPunct="1">
                        <a:lnSpc>
                          <a:spcPct val="100000"/>
                        </a:lnSpc>
                        <a:spcBef>
                          <a:spcPct val="0"/>
                        </a:spcBef>
                        <a:spcAft>
                          <a:spcPct val="0"/>
                        </a:spcAft>
                        <a:buClrTx/>
                        <a:buSzTx/>
                        <a:buFontTx/>
                        <a:buNone/>
                        <a:tabLst/>
                      </a:pPr>
                      <a:r>
                        <a:rPr kumimoji="0" lang="en-US" sz="1400" b="0" i="0" u="none" strike="noStrike" cap="none" normalizeH="0" baseline="0">
                          <a:ln>
                            <a:noFill/>
                          </a:ln>
                          <a:solidFill>
                            <a:srgbClr val="FF0000"/>
                          </a:solidFill>
                          <a:effectLst/>
                          <a:latin typeface="Times New Roman" pitchFamily="18" charset="0"/>
                          <a:cs typeface="Times New Roman" pitchFamily="18" charset="0"/>
                        </a:rPr>
                        <a:t>4</a:t>
                      </a:r>
                    </a:p>
                  </a:txBody>
                  <a:tcPr marL="6243" marR="6243" marT="6243" marB="0"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t" latinLnBrk="0" hangingPunct="1">
                        <a:lnSpc>
                          <a:spcPct val="100000"/>
                        </a:lnSpc>
                        <a:spcBef>
                          <a:spcPct val="0"/>
                        </a:spcBef>
                        <a:spcAft>
                          <a:spcPct val="0"/>
                        </a:spcAft>
                        <a:buClrTx/>
                        <a:buSzTx/>
                        <a:buFontTx/>
                        <a:buNone/>
                        <a:tabLst/>
                      </a:pPr>
                      <a:r>
                        <a:rPr kumimoji="0" lang="en-US" sz="1400" b="1" i="0" u="none" strike="noStrike" cap="none" normalizeH="0" baseline="0">
                          <a:ln>
                            <a:noFill/>
                          </a:ln>
                          <a:solidFill>
                            <a:srgbClr val="FF0000"/>
                          </a:solidFill>
                          <a:effectLst/>
                          <a:latin typeface="Times New Roman" pitchFamily="18" charset="0"/>
                          <a:cs typeface="Times New Roman" pitchFamily="18" charset="0"/>
                        </a:rPr>
                        <a:t>VOINIC</a:t>
                      </a:r>
                    </a:p>
                  </a:txBody>
                  <a:tcPr marL="6243" marR="6243" marT="6243" marB="0"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t" latinLnBrk="0" hangingPunct="1">
                        <a:lnSpc>
                          <a:spcPct val="100000"/>
                        </a:lnSpc>
                        <a:spcBef>
                          <a:spcPct val="0"/>
                        </a:spcBef>
                        <a:spcAft>
                          <a:spcPct val="0"/>
                        </a:spcAft>
                        <a:buClrTx/>
                        <a:buSzTx/>
                        <a:buFontTx/>
                        <a:buNone/>
                        <a:tabLst/>
                      </a:pPr>
                      <a:r>
                        <a:rPr kumimoji="0" lang="en-US" sz="1400" b="0" i="0" u="none" strike="noStrike" cap="none" normalizeH="0" baseline="0">
                          <a:ln>
                            <a:noFill/>
                          </a:ln>
                          <a:solidFill>
                            <a:srgbClr val="FF0000"/>
                          </a:solidFill>
                          <a:effectLst/>
                          <a:latin typeface="Times New Roman" pitchFamily="18" charset="0"/>
                          <a:cs typeface="Times New Roman" pitchFamily="18" charset="0"/>
                        </a:rPr>
                        <a:t>81.3</a:t>
                      </a:r>
                    </a:p>
                  </a:txBody>
                  <a:tcPr marL="6243" marR="6243" marT="6243" marB="0"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xmlns="" val="10004"/>
                  </a:ext>
                </a:extLst>
              </a:tr>
              <a:tr h="219075">
                <a:tc>
                  <a:txBody>
                    <a:bodyPr/>
                    <a:lstStyle/>
                    <a:p>
                      <a:pPr marL="0" marR="0" lvl="0" indent="0" algn="ctr" defTabSz="914400" rtl="0" eaLnBrk="1" fontAlgn="t" latinLnBrk="0" hangingPunct="1">
                        <a:lnSpc>
                          <a:spcPct val="100000"/>
                        </a:lnSpc>
                        <a:spcBef>
                          <a:spcPct val="0"/>
                        </a:spcBef>
                        <a:spcAft>
                          <a:spcPct val="0"/>
                        </a:spcAft>
                        <a:buClrTx/>
                        <a:buSzTx/>
                        <a:buFontTx/>
                        <a:buNone/>
                        <a:tabLst/>
                      </a:pPr>
                      <a:r>
                        <a:rPr kumimoji="0" lang="en-US" sz="1400" b="0" i="0" u="none" strike="noStrike" cap="none" normalizeH="0" baseline="0">
                          <a:ln>
                            <a:noFill/>
                          </a:ln>
                          <a:solidFill>
                            <a:schemeClr val="tx1"/>
                          </a:solidFill>
                          <a:effectLst/>
                          <a:latin typeface="Times New Roman" pitchFamily="18" charset="0"/>
                          <a:cs typeface="Times New Roman" pitchFamily="18" charset="0"/>
                        </a:rPr>
                        <a:t>5</a:t>
                      </a:r>
                    </a:p>
                  </a:txBody>
                  <a:tcPr marL="6243" marR="6243" marT="6243" marB="0"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t" latinLnBrk="0" hangingPunct="1">
                        <a:lnSpc>
                          <a:spcPct val="100000"/>
                        </a:lnSpc>
                        <a:spcBef>
                          <a:spcPct val="0"/>
                        </a:spcBef>
                        <a:spcAft>
                          <a:spcPct val="0"/>
                        </a:spcAft>
                        <a:buClrTx/>
                        <a:buSzTx/>
                        <a:buFontTx/>
                        <a:buNone/>
                        <a:tabLst/>
                      </a:pPr>
                      <a:r>
                        <a:rPr kumimoji="0" lang="en-US" sz="1400" b="1" i="0" u="none" strike="noStrike" cap="none" normalizeH="0" baseline="0">
                          <a:ln>
                            <a:noFill/>
                          </a:ln>
                          <a:solidFill>
                            <a:srgbClr val="000000"/>
                          </a:solidFill>
                          <a:effectLst/>
                          <a:latin typeface="Times New Roman" pitchFamily="18" charset="0"/>
                          <a:cs typeface="Times New Roman" pitchFamily="18" charset="0"/>
                        </a:rPr>
                        <a:t>EHOGOLD</a:t>
                      </a:r>
                    </a:p>
                  </a:txBody>
                  <a:tcPr marL="6243" marR="6243" marT="6243" marB="0"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t" latinLnBrk="0" hangingPunct="1">
                        <a:lnSpc>
                          <a:spcPct val="100000"/>
                        </a:lnSpc>
                        <a:spcBef>
                          <a:spcPct val="0"/>
                        </a:spcBef>
                        <a:spcAft>
                          <a:spcPct val="0"/>
                        </a:spcAft>
                        <a:buClrTx/>
                        <a:buSzTx/>
                        <a:buFontTx/>
                        <a:buNone/>
                        <a:tabLst/>
                      </a:pPr>
                      <a:r>
                        <a:rPr kumimoji="0" lang="en-US" sz="1400" b="0" i="0" u="none" strike="noStrike" cap="none" normalizeH="0" baseline="0">
                          <a:ln>
                            <a:noFill/>
                          </a:ln>
                          <a:solidFill>
                            <a:schemeClr val="tx1"/>
                          </a:solidFill>
                          <a:effectLst/>
                          <a:latin typeface="Times New Roman" pitchFamily="18" charset="0"/>
                          <a:cs typeface="Times New Roman" pitchFamily="18" charset="0"/>
                        </a:rPr>
                        <a:t>81.2</a:t>
                      </a:r>
                    </a:p>
                  </a:txBody>
                  <a:tcPr marL="6243" marR="6243" marT="6243" marB="0"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xmlns="" val="10005"/>
                  </a:ext>
                </a:extLst>
              </a:tr>
              <a:tr h="219075">
                <a:tc>
                  <a:txBody>
                    <a:bodyPr/>
                    <a:lstStyle/>
                    <a:p>
                      <a:pPr marL="0" marR="0" lvl="0" indent="0" algn="ctr" defTabSz="914400" rtl="0" eaLnBrk="1" fontAlgn="t" latinLnBrk="0" hangingPunct="1">
                        <a:lnSpc>
                          <a:spcPct val="100000"/>
                        </a:lnSpc>
                        <a:spcBef>
                          <a:spcPct val="0"/>
                        </a:spcBef>
                        <a:spcAft>
                          <a:spcPct val="0"/>
                        </a:spcAft>
                        <a:buClrTx/>
                        <a:buSzTx/>
                        <a:buFontTx/>
                        <a:buNone/>
                        <a:tabLst/>
                      </a:pPr>
                      <a:r>
                        <a:rPr kumimoji="0" lang="en-US" sz="1400" b="0" i="0" u="none" strike="noStrike" cap="none" normalizeH="0" baseline="0">
                          <a:ln>
                            <a:noFill/>
                          </a:ln>
                          <a:solidFill>
                            <a:srgbClr val="FF0000"/>
                          </a:solidFill>
                          <a:effectLst/>
                          <a:latin typeface="Times New Roman" pitchFamily="18" charset="0"/>
                          <a:cs typeface="Times New Roman" pitchFamily="18" charset="0"/>
                        </a:rPr>
                        <a:t>6</a:t>
                      </a:r>
                    </a:p>
                  </a:txBody>
                  <a:tcPr marL="6243" marR="6243" marT="6243" marB="0"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t" latinLnBrk="0" hangingPunct="1">
                        <a:lnSpc>
                          <a:spcPct val="100000"/>
                        </a:lnSpc>
                        <a:spcBef>
                          <a:spcPct val="0"/>
                        </a:spcBef>
                        <a:spcAft>
                          <a:spcPct val="0"/>
                        </a:spcAft>
                        <a:buClrTx/>
                        <a:buSzTx/>
                        <a:buFontTx/>
                        <a:buNone/>
                        <a:tabLst/>
                      </a:pPr>
                      <a:r>
                        <a:rPr kumimoji="0" lang="en-US" sz="1400" b="1" i="0" u="none" strike="noStrike" cap="none" normalizeH="0" baseline="0">
                          <a:ln>
                            <a:noFill/>
                          </a:ln>
                          <a:solidFill>
                            <a:srgbClr val="FF0000"/>
                          </a:solidFill>
                          <a:effectLst/>
                          <a:latin typeface="Times New Roman" pitchFamily="18" charset="0"/>
                          <a:cs typeface="Times New Roman" pitchFamily="18" charset="0"/>
                        </a:rPr>
                        <a:t>GLOSA</a:t>
                      </a:r>
                    </a:p>
                  </a:txBody>
                  <a:tcPr marL="6243" marR="6243" marT="6243" marB="0"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t" latinLnBrk="0" hangingPunct="1">
                        <a:lnSpc>
                          <a:spcPct val="100000"/>
                        </a:lnSpc>
                        <a:spcBef>
                          <a:spcPct val="0"/>
                        </a:spcBef>
                        <a:spcAft>
                          <a:spcPct val="0"/>
                        </a:spcAft>
                        <a:buClrTx/>
                        <a:buSzTx/>
                        <a:buFontTx/>
                        <a:buNone/>
                        <a:tabLst/>
                      </a:pPr>
                      <a:r>
                        <a:rPr kumimoji="0" lang="en-US" sz="1400" b="0" i="0" u="none" strike="noStrike" cap="none" normalizeH="0" baseline="0">
                          <a:ln>
                            <a:noFill/>
                          </a:ln>
                          <a:solidFill>
                            <a:srgbClr val="FF0000"/>
                          </a:solidFill>
                          <a:effectLst/>
                          <a:latin typeface="Times New Roman" pitchFamily="18" charset="0"/>
                          <a:cs typeface="Times New Roman" pitchFamily="18" charset="0"/>
                        </a:rPr>
                        <a:t>81.1</a:t>
                      </a:r>
                    </a:p>
                  </a:txBody>
                  <a:tcPr marL="6243" marR="6243" marT="6243" marB="0"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xmlns="" val="10006"/>
                  </a:ext>
                </a:extLst>
              </a:tr>
              <a:tr h="220663">
                <a:tc>
                  <a:txBody>
                    <a:bodyPr/>
                    <a:lstStyle/>
                    <a:p>
                      <a:pPr marL="0" marR="0" lvl="0" indent="0" algn="ctr" defTabSz="914400" rtl="0" eaLnBrk="1" fontAlgn="t" latinLnBrk="0" hangingPunct="1">
                        <a:lnSpc>
                          <a:spcPct val="100000"/>
                        </a:lnSpc>
                        <a:spcBef>
                          <a:spcPct val="0"/>
                        </a:spcBef>
                        <a:spcAft>
                          <a:spcPct val="0"/>
                        </a:spcAft>
                        <a:buClrTx/>
                        <a:buSzTx/>
                        <a:buFontTx/>
                        <a:buNone/>
                        <a:tabLst/>
                      </a:pPr>
                      <a:r>
                        <a:rPr kumimoji="0" lang="en-US" sz="1400" b="0" i="0" u="none" strike="noStrike" cap="none" normalizeH="0" baseline="0">
                          <a:ln>
                            <a:noFill/>
                          </a:ln>
                          <a:solidFill>
                            <a:srgbClr val="FF0000"/>
                          </a:solidFill>
                          <a:effectLst/>
                          <a:latin typeface="Times New Roman" pitchFamily="18" charset="0"/>
                          <a:cs typeface="Times New Roman" pitchFamily="18" charset="0"/>
                        </a:rPr>
                        <a:t>7</a:t>
                      </a:r>
                    </a:p>
                  </a:txBody>
                  <a:tcPr marL="6243" marR="6243" marT="6243" marB="0"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t" latinLnBrk="0" hangingPunct="1">
                        <a:lnSpc>
                          <a:spcPct val="100000"/>
                        </a:lnSpc>
                        <a:spcBef>
                          <a:spcPct val="0"/>
                        </a:spcBef>
                        <a:spcAft>
                          <a:spcPct val="0"/>
                        </a:spcAft>
                        <a:buClrTx/>
                        <a:buSzTx/>
                        <a:buFontTx/>
                        <a:buNone/>
                        <a:tabLst/>
                      </a:pPr>
                      <a:r>
                        <a:rPr kumimoji="0" lang="en-US" sz="1400" b="1" i="0" u="none" strike="noStrike" cap="none" normalizeH="0" baseline="0">
                          <a:ln>
                            <a:noFill/>
                          </a:ln>
                          <a:solidFill>
                            <a:srgbClr val="FF0000"/>
                          </a:solidFill>
                          <a:effectLst/>
                          <a:latin typeface="Times New Roman" pitchFamily="18" charset="0"/>
                          <a:cs typeface="Times New Roman" pitchFamily="18" charset="0"/>
                        </a:rPr>
                        <a:t>IZVOR</a:t>
                      </a:r>
                    </a:p>
                  </a:txBody>
                  <a:tcPr marL="6243" marR="6243" marT="6243" marB="0"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t" latinLnBrk="0" hangingPunct="1">
                        <a:lnSpc>
                          <a:spcPct val="100000"/>
                        </a:lnSpc>
                        <a:spcBef>
                          <a:spcPct val="0"/>
                        </a:spcBef>
                        <a:spcAft>
                          <a:spcPct val="0"/>
                        </a:spcAft>
                        <a:buClrTx/>
                        <a:buSzTx/>
                        <a:buFontTx/>
                        <a:buNone/>
                        <a:tabLst/>
                      </a:pPr>
                      <a:r>
                        <a:rPr kumimoji="0" lang="en-US" sz="1400" b="0" i="0" u="none" strike="noStrike" cap="none" normalizeH="0" baseline="0">
                          <a:ln>
                            <a:noFill/>
                          </a:ln>
                          <a:solidFill>
                            <a:srgbClr val="FF0000"/>
                          </a:solidFill>
                          <a:effectLst/>
                          <a:latin typeface="Times New Roman" pitchFamily="18" charset="0"/>
                          <a:cs typeface="Times New Roman" pitchFamily="18" charset="0"/>
                        </a:rPr>
                        <a:t>80.9</a:t>
                      </a:r>
                    </a:p>
                  </a:txBody>
                  <a:tcPr marL="6243" marR="6243" marT="6243" marB="0"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xmlns="" val="10007"/>
                  </a:ext>
                </a:extLst>
              </a:tr>
              <a:tr h="219075">
                <a:tc>
                  <a:txBody>
                    <a:bodyPr/>
                    <a:lstStyle/>
                    <a:p>
                      <a:pPr marL="0" marR="0" lvl="0" indent="0" algn="ctr" defTabSz="914400" rtl="0" eaLnBrk="1" fontAlgn="t" latinLnBrk="0" hangingPunct="1">
                        <a:lnSpc>
                          <a:spcPct val="100000"/>
                        </a:lnSpc>
                        <a:spcBef>
                          <a:spcPct val="0"/>
                        </a:spcBef>
                        <a:spcAft>
                          <a:spcPct val="0"/>
                        </a:spcAft>
                        <a:buClrTx/>
                        <a:buSzTx/>
                        <a:buFontTx/>
                        <a:buNone/>
                        <a:tabLst/>
                      </a:pPr>
                      <a:r>
                        <a:rPr kumimoji="0" lang="en-US" sz="1400" b="0" i="0" u="none" strike="noStrike" cap="none" normalizeH="0" baseline="0">
                          <a:ln>
                            <a:noFill/>
                          </a:ln>
                          <a:solidFill>
                            <a:schemeClr val="tx1"/>
                          </a:solidFill>
                          <a:effectLst/>
                          <a:latin typeface="Times New Roman" pitchFamily="18" charset="0"/>
                          <a:cs typeface="Times New Roman" pitchFamily="18" charset="0"/>
                        </a:rPr>
                        <a:t>8</a:t>
                      </a:r>
                    </a:p>
                  </a:txBody>
                  <a:tcPr marL="6243" marR="6243" marT="6243" marB="0"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t" latinLnBrk="0" hangingPunct="1">
                        <a:lnSpc>
                          <a:spcPct val="100000"/>
                        </a:lnSpc>
                        <a:spcBef>
                          <a:spcPct val="0"/>
                        </a:spcBef>
                        <a:spcAft>
                          <a:spcPct val="0"/>
                        </a:spcAft>
                        <a:buClrTx/>
                        <a:buSzTx/>
                        <a:buFontTx/>
                        <a:buNone/>
                        <a:tabLst/>
                      </a:pPr>
                      <a:r>
                        <a:rPr kumimoji="0" lang="en-US" sz="1400" b="1" i="0" u="none" strike="noStrike" cap="none" normalizeH="0" baseline="0">
                          <a:ln>
                            <a:noFill/>
                          </a:ln>
                          <a:solidFill>
                            <a:srgbClr val="000000"/>
                          </a:solidFill>
                          <a:effectLst/>
                          <a:latin typeface="Times New Roman" pitchFamily="18" charset="0"/>
                          <a:cs typeface="Times New Roman" pitchFamily="18" charset="0"/>
                        </a:rPr>
                        <a:t>IS-ESCORIA</a:t>
                      </a:r>
                    </a:p>
                  </a:txBody>
                  <a:tcPr marL="6243" marR="6243" marT="6243" marB="0"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t" latinLnBrk="0" hangingPunct="1">
                        <a:lnSpc>
                          <a:spcPct val="100000"/>
                        </a:lnSpc>
                        <a:spcBef>
                          <a:spcPct val="0"/>
                        </a:spcBef>
                        <a:spcAft>
                          <a:spcPct val="0"/>
                        </a:spcAft>
                        <a:buClrTx/>
                        <a:buSzTx/>
                        <a:buFontTx/>
                        <a:buNone/>
                        <a:tabLst/>
                      </a:pPr>
                      <a:r>
                        <a:rPr kumimoji="0" lang="en-US" sz="1400" b="0" i="0" u="none" strike="noStrike" cap="none" normalizeH="0" baseline="0">
                          <a:ln>
                            <a:noFill/>
                          </a:ln>
                          <a:solidFill>
                            <a:schemeClr val="tx1"/>
                          </a:solidFill>
                          <a:effectLst/>
                          <a:latin typeface="Times New Roman" pitchFamily="18" charset="0"/>
                          <a:cs typeface="Times New Roman" pitchFamily="18" charset="0"/>
                        </a:rPr>
                        <a:t>80.7</a:t>
                      </a:r>
                    </a:p>
                  </a:txBody>
                  <a:tcPr marL="6243" marR="6243" marT="6243" marB="0"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xmlns="" val="10008"/>
                  </a:ext>
                </a:extLst>
              </a:tr>
              <a:tr h="219075">
                <a:tc>
                  <a:txBody>
                    <a:bodyPr/>
                    <a:lstStyle/>
                    <a:p>
                      <a:pPr marL="0" marR="0" lvl="0" indent="0" algn="ctr" defTabSz="914400" rtl="0" eaLnBrk="1" fontAlgn="t" latinLnBrk="0" hangingPunct="1">
                        <a:lnSpc>
                          <a:spcPct val="100000"/>
                        </a:lnSpc>
                        <a:spcBef>
                          <a:spcPct val="0"/>
                        </a:spcBef>
                        <a:spcAft>
                          <a:spcPct val="0"/>
                        </a:spcAft>
                        <a:buClrTx/>
                        <a:buSzTx/>
                        <a:buFontTx/>
                        <a:buNone/>
                        <a:tabLst/>
                      </a:pPr>
                      <a:r>
                        <a:rPr kumimoji="0" lang="en-US" sz="1400" b="0" i="0" u="none" strike="noStrike" cap="none" normalizeH="0" baseline="0">
                          <a:ln>
                            <a:noFill/>
                          </a:ln>
                          <a:solidFill>
                            <a:schemeClr val="tx1"/>
                          </a:solidFill>
                          <a:effectLst/>
                          <a:latin typeface="Times New Roman" pitchFamily="18" charset="0"/>
                          <a:cs typeface="Times New Roman" pitchFamily="18" charset="0"/>
                        </a:rPr>
                        <a:t>9</a:t>
                      </a:r>
                    </a:p>
                  </a:txBody>
                  <a:tcPr marL="6243" marR="6243" marT="6243" marB="0"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t" latinLnBrk="0" hangingPunct="1">
                        <a:lnSpc>
                          <a:spcPct val="100000"/>
                        </a:lnSpc>
                        <a:spcBef>
                          <a:spcPct val="0"/>
                        </a:spcBef>
                        <a:spcAft>
                          <a:spcPct val="0"/>
                        </a:spcAft>
                        <a:buClrTx/>
                        <a:buSzTx/>
                        <a:buFontTx/>
                        <a:buNone/>
                        <a:tabLst/>
                      </a:pPr>
                      <a:r>
                        <a:rPr kumimoji="0" lang="en-US" sz="1400" b="1" i="0" u="none" strike="noStrike" cap="none" normalizeH="0" baseline="0">
                          <a:ln>
                            <a:noFill/>
                          </a:ln>
                          <a:solidFill>
                            <a:srgbClr val="000000"/>
                          </a:solidFill>
                          <a:effectLst/>
                          <a:latin typeface="Times New Roman" pitchFamily="18" charset="0"/>
                          <a:cs typeface="Times New Roman" pitchFamily="18" charset="0"/>
                        </a:rPr>
                        <a:t>IZALCO-CS</a:t>
                      </a:r>
                    </a:p>
                  </a:txBody>
                  <a:tcPr marL="6243" marR="6243" marT="6243" marB="0"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t" latinLnBrk="0" hangingPunct="1">
                        <a:lnSpc>
                          <a:spcPct val="100000"/>
                        </a:lnSpc>
                        <a:spcBef>
                          <a:spcPct val="0"/>
                        </a:spcBef>
                        <a:spcAft>
                          <a:spcPct val="0"/>
                        </a:spcAft>
                        <a:buClrTx/>
                        <a:buSzTx/>
                        <a:buFontTx/>
                        <a:buNone/>
                        <a:tabLst/>
                      </a:pPr>
                      <a:r>
                        <a:rPr kumimoji="0" lang="en-US" sz="1400" b="0" i="0" u="none" strike="noStrike" cap="none" normalizeH="0" baseline="0">
                          <a:ln>
                            <a:noFill/>
                          </a:ln>
                          <a:solidFill>
                            <a:schemeClr val="tx1"/>
                          </a:solidFill>
                          <a:effectLst/>
                          <a:latin typeface="Times New Roman" pitchFamily="18" charset="0"/>
                          <a:cs typeface="Times New Roman" pitchFamily="18" charset="0"/>
                        </a:rPr>
                        <a:t>80.7</a:t>
                      </a:r>
                    </a:p>
                  </a:txBody>
                  <a:tcPr marL="6243" marR="6243" marT="6243" marB="0"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xmlns="" val="10009"/>
                  </a:ext>
                </a:extLst>
              </a:tr>
              <a:tr h="220663">
                <a:tc>
                  <a:txBody>
                    <a:bodyPr/>
                    <a:lstStyle/>
                    <a:p>
                      <a:pPr marL="0" marR="0" lvl="0" indent="0" algn="ctr" defTabSz="914400" rtl="0" eaLnBrk="1" fontAlgn="t" latinLnBrk="0" hangingPunct="1">
                        <a:lnSpc>
                          <a:spcPct val="100000"/>
                        </a:lnSpc>
                        <a:spcBef>
                          <a:spcPct val="0"/>
                        </a:spcBef>
                        <a:spcAft>
                          <a:spcPct val="0"/>
                        </a:spcAft>
                        <a:buClrTx/>
                        <a:buSzTx/>
                        <a:buFontTx/>
                        <a:buNone/>
                        <a:tabLst/>
                      </a:pPr>
                      <a:r>
                        <a:rPr kumimoji="0" lang="en-US" sz="1400" b="0" i="0" u="none" strike="noStrike" cap="none" normalizeH="0" baseline="0">
                          <a:ln>
                            <a:noFill/>
                          </a:ln>
                          <a:solidFill>
                            <a:srgbClr val="FF0000"/>
                          </a:solidFill>
                          <a:effectLst/>
                          <a:latin typeface="Times New Roman" pitchFamily="18" charset="0"/>
                          <a:cs typeface="Times New Roman" pitchFamily="18" charset="0"/>
                        </a:rPr>
                        <a:t>10</a:t>
                      </a:r>
                    </a:p>
                  </a:txBody>
                  <a:tcPr marL="6243" marR="6243" marT="6243" marB="0"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t" latinLnBrk="0" hangingPunct="1">
                        <a:lnSpc>
                          <a:spcPct val="100000"/>
                        </a:lnSpc>
                        <a:spcBef>
                          <a:spcPct val="0"/>
                        </a:spcBef>
                        <a:spcAft>
                          <a:spcPct val="0"/>
                        </a:spcAft>
                        <a:buClrTx/>
                        <a:buSzTx/>
                        <a:buFontTx/>
                        <a:buNone/>
                        <a:tabLst/>
                      </a:pPr>
                      <a:r>
                        <a:rPr kumimoji="0" lang="en-US" sz="1400" b="1" i="0" u="none" strike="noStrike" cap="none" normalizeH="0" baseline="0">
                          <a:ln>
                            <a:noFill/>
                          </a:ln>
                          <a:solidFill>
                            <a:srgbClr val="FF0000"/>
                          </a:solidFill>
                          <a:effectLst/>
                          <a:latin typeface="Times New Roman" pitchFamily="18" charset="0"/>
                          <a:cs typeface="Times New Roman" pitchFamily="18" charset="0"/>
                        </a:rPr>
                        <a:t>PITAR </a:t>
                      </a:r>
                    </a:p>
                  </a:txBody>
                  <a:tcPr marL="6243" marR="6243" marT="6243" marB="0"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t" latinLnBrk="0" hangingPunct="1">
                        <a:lnSpc>
                          <a:spcPct val="100000"/>
                        </a:lnSpc>
                        <a:spcBef>
                          <a:spcPct val="0"/>
                        </a:spcBef>
                        <a:spcAft>
                          <a:spcPct val="0"/>
                        </a:spcAft>
                        <a:buClrTx/>
                        <a:buSzTx/>
                        <a:buFontTx/>
                        <a:buNone/>
                        <a:tabLst/>
                      </a:pPr>
                      <a:r>
                        <a:rPr kumimoji="0" lang="en-US" sz="1400" b="0" i="0" u="none" strike="noStrike" cap="none" normalizeH="0" baseline="0">
                          <a:ln>
                            <a:noFill/>
                          </a:ln>
                          <a:solidFill>
                            <a:srgbClr val="FF0000"/>
                          </a:solidFill>
                          <a:effectLst/>
                          <a:latin typeface="Times New Roman" pitchFamily="18" charset="0"/>
                          <a:cs typeface="Times New Roman" pitchFamily="18" charset="0"/>
                        </a:rPr>
                        <a:t>80.7</a:t>
                      </a:r>
                    </a:p>
                  </a:txBody>
                  <a:tcPr marL="6243" marR="6243" marT="6243" marB="0"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xmlns="" val="10010"/>
                  </a:ext>
                </a:extLst>
              </a:tr>
              <a:tr h="219075">
                <a:tc>
                  <a:txBody>
                    <a:bodyPr/>
                    <a:lstStyle/>
                    <a:p>
                      <a:pPr marL="0" marR="0" lvl="0" indent="0" algn="ctr" defTabSz="914400" rtl="0" eaLnBrk="1" fontAlgn="t" latinLnBrk="0" hangingPunct="1">
                        <a:lnSpc>
                          <a:spcPct val="100000"/>
                        </a:lnSpc>
                        <a:spcBef>
                          <a:spcPct val="0"/>
                        </a:spcBef>
                        <a:spcAft>
                          <a:spcPct val="0"/>
                        </a:spcAft>
                        <a:buClrTx/>
                        <a:buSzTx/>
                        <a:buFontTx/>
                        <a:buNone/>
                        <a:tabLst/>
                      </a:pPr>
                      <a:r>
                        <a:rPr kumimoji="0" lang="en-US" sz="1400" b="0" i="0" u="none" strike="noStrike" cap="none" normalizeH="0" baseline="0">
                          <a:ln>
                            <a:noFill/>
                          </a:ln>
                          <a:solidFill>
                            <a:srgbClr val="FF0000"/>
                          </a:solidFill>
                          <a:effectLst/>
                          <a:latin typeface="Times New Roman" pitchFamily="18" charset="0"/>
                          <a:cs typeface="Times New Roman" pitchFamily="18" charset="0"/>
                        </a:rPr>
                        <a:t>11</a:t>
                      </a:r>
                    </a:p>
                  </a:txBody>
                  <a:tcPr marL="6243" marR="6243" marT="6243" marB="0"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t" latinLnBrk="0" hangingPunct="1">
                        <a:lnSpc>
                          <a:spcPct val="100000"/>
                        </a:lnSpc>
                        <a:spcBef>
                          <a:spcPct val="0"/>
                        </a:spcBef>
                        <a:spcAft>
                          <a:spcPct val="0"/>
                        </a:spcAft>
                        <a:buClrTx/>
                        <a:buSzTx/>
                        <a:buFontTx/>
                        <a:buNone/>
                        <a:tabLst/>
                      </a:pPr>
                      <a:r>
                        <a:rPr kumimoji="0" lang="en-US" sz="1400" b="1" i="0" u="none" strike="noStrike" cap="none" normalizeH="0" baseline="0">
                          <a:ln>
                            <a:noFill/>
                          </a:ln>
                          <a:solidFill>
                            <a:srgbClr val="FF0000"/>
                          </a:solidFill>
                          <a:effectLst/>
                          <a:latin typeface="Times New Roman" pitchFamily="18" charset="0"/>
                          <a:cs typeface="Times New Roman" pitchFamily="18" charset="0"/>
                        </a:rPr>
                        <a:t>FDL-AMURG</a:t>
                      </a:r>
                    </a:p>
                  </a:txBody>
                  <a:tcPr marL="6243" marR="6243" marT="6243" marB="0"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t" latinLnBrk="0" hangingPunct="1">
                        <a:lnSpc>
                          <a:spcPct val="100000"/>
                        </a:lnSpc>
                        <a:spcBef>
                          <a:spcPct val="0"/>
                        </a:spcBef>
                        <a:spcAft>
                          <a:spcPct val="0"/>
                        </a:spcAft>
                        <a:buClrTx/>
                        <a:buSzTx/>
                        <a:buFontTx/>
                        <a:buNone/>
                        <a:tabLst/>
                      </a:pPr>
                      <a:r>
                        <a:rPr kumimoji="0" lang="en-US" sz="1400" b="0" i="0" u="none" strike="noStrike" cap="none" normalizeH="0" baseline="0">
                          <a:ln>
                            <a:noFill/>
                          </a:ln>
                          <a:solidFill>
                            <a:srgbClr val="FF0000"/>
                          </a:solidFill>
                          <a:effectLst/>
                          <a:latin typeface="Times New Roman" pitchFamily="18" charset="0"/>
                          <a:cs typeface="Times New Roman" pitchFamily="18" charset="0"/>
                        </a:rPr>
                        <a:t>80.5</a:t>
                      </a:r>
                    </a:p>
                  </a:txBody>
                  <a:tcPr marL="6243" marR="6243" marT="6243" marB="0"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xmlns="" val="10011"/>
                  </a:ext>
                </a:extLst>
              </a:tr>
              <a:tr h="219075">
                <a:tc>
                  <a:txBody>
                    <a:bodyPr/>
                    <a:lstStyle/>
                    <a:p>
                      <a:pPr marL="0" marR="0" lvl="0" indent="0" algn="ctr" defTabSz="914400" rtl="0" eaLnBrk="1" fontAlgn="t" latinLnBrk="0" hangingPunct="1">
                        <a:lnSpc>
                          <a:spcPct val="100000"/>
                        </a:lnSpc>
                        <a:spcBef>
                          <a:spcPct val="0"/>
                        </a:spcBef>
                        <a:spcAft>
                          <a:spcPct val="0"/>
                        </a:spcAft>
                        <a:buClrTx/>
                        <a:buSzTx/>
                        <a:buFontTx/>
                        <a:buNone/>
                        <a:tabLst/>
                      </a:pPr>
                      <a:r>
                        <a:rPr kumimoji="0" lang="en-US" sz="1400" b="0" i="0" u="none" strike="noStrike" cap="none" normalizeH="0" baseline="0">
                          <a:ln>
                            <a:noFill/>
                          </a:ln>
                          <a:solidFill>
                            <a:srgbClr val="FF0000"/>
                          </a:solidFill>
                          <a:effectLst/>
                          <a:latin typeface="Times New Roman" pitchFamily="18" charset="0"/>
                          <a:cs typeface="Times New Roman" pitchFamily="18" charset="0"/>
                        </a:rPr>
                        <a:t>12</a:t>
                      </a:r>
                    </a:p>
                  </a:txBody>
                  <a:tcPr marL="6243" marR="6243" marT="6243" marB="0"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t" latinLnBrk="0" hangingPunct="1">
                        <a:lnSpc>
                          <a:spcPct val="100000"/>
                        </a:lnSpc>
                        <a:spcBef>
                          <a:spcPct val="0"/>
                        </a:spcBef>
                        <a:spcAft>
                          <a:spcPct val="0"/>
                        </a:spcAft>
                        <a:buClrTx/>
                        <a:buSzTx/>
                        <a:buFontTx/>
                        <a:buNone/>
                        <a:tabLst/>
                      </a:pPr>
                      <a:r>
                        <a:rPr kumimoji="0" lang="en-US" sz="1400" b="1" i="0" u="none" strike="noStrike" cap="none" normalizeH="0" baseline="0">
                          <a:ln>
                            <a:noFill/>
                          </a:ln>
                          <a:solidFill>
                            <a:srgbClr val="FF0000"/>
                          </a:solidFill>
                          <a:effectLst/>
                          <a:latin typeface="Times New Roman" pitchFamily="18" charset="0"/>
                          <a:cs typeface="Times New Roman" pitchFamily="18" charset="0"/>
                        </a:rPr>
                        <a:t>URSITA</a:t>
                      </a:r>
                    </a:p>
                  </a:txBody>
                  <a:tcPr marL="6243" marR="6243" marT="6243" marB="0"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t" latinLnBrk="0" hangingPunct="1">
                        <a:lnSpc>
                          <a:spcPct val="100000"/>
                        </a:lnSpc>
                        <a:spcBef>
                          <a:spcPct val="0"/>
                        </a:spcBef>
                        <a:spcAft>
                          <a:spcPct val="0"/>
                        </a:spcAft>
                        <a:buClrTx/>
                        <a:buSzTx/>
                        <a:buFontTx/>
                        <a:buNone/>
                        <a:tabLst/>
                      </a:pPr>
                      <a:r>
                        <a:rPr kumimoji="0" lang="en-US" sz="1400" b="0" i="0" u="none" strike="noStrike" cap="none" normalizeH="0" baseline="0">
                          <a:ln>
                            <a:noFill/>
                          </a:ln>
                          <a:solidFill>
                            <a:srgbClr val="FF0000"/>
                          </a:solidFill>
                          <a:effectLst/>
                          <a:latin typeface="Times New Roman" pitchFamily="18" charset="0"/>
                          <a:cs typeface="Times New Roman" pitchFamily="18" charset="0"/>
                        </a:rPr>
                        <a:t>80.5</a:t>
                      </a:r>
                    </a:p>
                  </a:txBody>
                  <a:tcPr marL="6243" marR="6243" marT="6243" marB="0"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xmlns="" val="10012"/>
                  </a:ext>
                </a:extLst>
              </a:tr>
              <a:tr h="220663">
                <a:tc>
                  <a:txBody>
                    <a:bodyPr/>
                    <a:lstStyle/>
                    <a:p>
                      <a:pPr marL="0" marR="0" lvl="0" indent="0" algn="ctr" defTabSz="914400" rtl="0" eaLnBrk="1" fontAlgn="t" latinLnBrk="0" hangingPunct="1">
                        <a:lnSpc>
                          <a:spcPct val="100000"/>
                        </a:lnSpc>
                        <a:spcBef>
                          <a:spcPct val="0"/>
                        </a:spcBef>
                        <a:spcAft>
                          <a:spcPct val="0"/>
                        </a:spcAft>
                        <a:buClrTx/>
                        <a:buSzTx/>
                        <a:buFontTx/>
                        <a:buNone/>
                        <a:tabLst/>
                      </a:pPr>
                      <a:r>
                        <a:rPr kumimoji="0" lang="en-US" sz="1400" b="0" i="0" u="none" strike="noStrike" cap="none" normalizeH="0" baseline="0">
                          <a:ln>
                            <a:noFill/>
                          </a:ln>
                          <a:solidFill>
                            <a:schemeClr val="tx1"/>
                          </a:solidFill>
                          <a:effectLst/>
                          <a:latin typeface="Times New Roman" pitchFamily="18" charset="0"/>
                          <a:cs typeface="Times New Roman" pitchFamily="18" charset="0"/>
                        </a:rPr>
                        <a:t>13</a:t>
                      </a:r>
                    </a:p>
                  </a:txBody>
                  <a:tcPr marL="6243" marR="6243" marT="6243" marB="0"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t" latinLnBrk="0" hangingPunct="1">
                        <a:lnSpc>
                          <a:spcPct val="100000"/>
                        </a:lnSpc>
                        <a:spcBef>
                          <a:spcPct val="0"/>
                        </a:spcBef>
                        <a:spcAft>
                          <a:spcPct val="0"/>
                        </a:spcAft>
                        <a:buClrTx/>
                        <a:buSzTx/>
                        <a:buFontTx/>
                        <a:buNone/>
                        <a:tabLst/>
                      </a:pPr>
                      <a:r>
                        <a:rPr kumimoji="0" lang="en-US" sz="1400" b="1" i="0" u="none" strike="noStrike" cap="none" normalizeH="0" baseline="0">
                          <a:ln>
                            <a:noFill/>
                          </a:ln>
                          <a:solidFill>
                            <a:srgbClr val="000000"/>
                          </a:solidFill>
                          <a:effectLst/>
                          <a:latin typeface="Times New Roman" pitchFamily="18" charset="0"/>
                          <a:cs typeface="Times New Roman" pitchFamily="18" charset="0"/>
                        </a:rPr>
                        <a:t>Mv-KAREJ </a:t>
                      </a:r>
                    </a:p>
                  </a:txBody>
                  <a:tcPr marL="6243" marR="6243" marT="6243" marB="0"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t" latinLnBrk="0" hangingPunct="1">
                        <a:lnSpc>
                          <a:spcPct val="100000"/>
                        </a:lnSpc>
                        <a:spcBef>
                          <a:spcPct val="0"/>
                        </a:spcBef>
                        <a:spcAft>
                          <a:spcPct val="0"/>
                        </a:spcAft>
                        <a:buClrTx/>
                        <a:buSzTx/>
                        <a:buFontTx/>
                        <a:buNone/>
                        <a:tabLst/>
                      </a:pPr>
                      <a:r>
                        <a:rPr kumimoji="0" lang="en-US" sz="1400" b="0" i="0" u="none" strike="noStrike" cap="none" normalizeH="0" baseline="0">
                          <a:ln>
                            <a:noFill/>
                          </a:ln>
                          <a:solidFill>
                            <a:schemeClr val="tx1"/>
                          </a:solidFill>
                          <a:effectLst/>
                          <a:latin typeface="Times New Roman" pitchFamily="18" charset="0"/>
                          <a:cs typeface="Times New Roman" pitchFamily="18" charset="0"/>
                        </a:rPr>
                        <a:t>80.4</a:t>
                      </a:r>
                    </a:p>
                  </a:txBody>
                  <a:tcPr marL="6243" marR="6243" marT="6243" marB="0"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xmlns="" val="10013"/>
                  </a:ext>
                </a:extLst>
              </a:tr>
              <a:tr h="219075">
                <a:tc>
                  <a:txBody>
                    <a:bodyPr/>
                    <a:lstStyle/>
                    <a:p>
                      <a:pPr marL="0" marR="0" lvl="0" indent="0" algn="ctr" defTabSz="914400" rtl="0" eaLnBrk="1" fontAlgn="t" latinLnBrk="0" hangingPunct="1">
                        <a:lnSpc>
                          <a:spcPct val="100000"/>
                        </a:lnSpc>
                        <a:spcBef>
                          <a:spcPct val="0"/>
                        </a:spcBef>
                        <a:spcAft>
                          <a:spcPct val="0"/>
                        </a:spcAft>
                        <a:buClrTx/>
                        <a:buSzTx/>
                        <a:buFontTx/>
                        <a:buNone/>
                        <a:tabLst/>
                      </a:pPr>
                      <a:r>
                        <a:rPr kumimoji="0" lang="en-US" sz="1400" b="0" i="0" u="none" strike="noStrike" cap="none" normalizeH="0" baseline="0">
                          <a:ln>
                            <a:noFill/>
                          </a:ln>
                          <a:solidFill>
                            <a:schemeClr val="tx1"/>
                          </a:solidFill>
                          <a:effectLst/>
                          <a:latin typeface="Times New Roman" pitchFamily="18" charset="0"/>
                          <a:cs typeface="Times New Roman" pitchFamily="18" charset="0"/>
                        </a:rPr>
                        <a:t>14</a:t>
                      </a:r>
                    </a:p>
                  </a:txBody>
                  <a:tcPr marL="6243" marR="6243" marT="6243" marB="0"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t" latinLnBrk="0" hangingPunct="1">
                        <a:lnSpc>
                          <a:spcPct val="100000"/>
                        </a:lnSpc>
                        <a:spcBef>
                          <a:spcPct val="0"/>
                        </a:spcBef>
                        <a:spcAft>
                          <a:spcPct val="0"/>
                        </a:spcAft>
                        <a:buClrTx/>
                        <a:buSzTx/>
                        <a:buFontTx/>
                        <a:buNone/>
                        <a:tabLst/>
                      </a:pPr>
                      <a:r>
                        <a:rPr kumimoji="0" lang="en-US" sz="1400" b="1" i="0" u="none" strike="noStrike" cap="none" normalizeH="0" baseline="0">
                          <a:ln>
                            <a:noFill/>
                          </a:ln>
                          <a:solidFill>
                            <a:srgbClr val="000000"/>
                          </a:solidFill>
                          <a:effectLst/>
                          <a:latin typeface="Times New Roman" pitchFamily="18" charset="0"/>
                          <a:cs typeface="Times New Roman" pitchFamily="18" charset="0"/>
                        </a:rPr>
                        <a:t>Mv-ELITE-CCP</a:t>
                      </a:r>
                    </a:p>
                  </a:txBody>
                  <a:tcPr marL="6243" marR="6243" marT="6243" marB="0"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t" latinLnBrk="0" hangingPunct="1">
                        <a:lnSpc>
                          <a:spcPct val="100000"/>
                        </a:lnSpc>
                        <a:spcBef>
                          <a:spcPct val="0"/>
                        </a:spcBef>
                        <a:spcAft>
                          <a:spcPct val="0"/>
                        </a:spcAft>
                        <a:buClrTx/>
                        <a:buSzTx/>
                        <a:buFontTx/>
                        <a:buNone/>
                        <a:tabLst/>
                      </a:pPr>
                      <a:r>
                        <a:rPr kumimoji="0" lang="en-US" sz="1400" b="0" i="0" u="none" strike="noStrike" cap="none" normalizeH="0" baseline="0">
                          <a:ln>
                            <a:noFill/>
                          </a:ln>
                          <a:solidFill>
                            <a:schemeClr val="tx1"/>
                          </a:solidFill>
                          <a:effectLst/>
                          <a:latin typeface="Times New Roman" pitchFamily="18" charset="0"/>
                          <a:cs typeface="Times New Roman" pitchFamily="18" charset="0"/>
                        </a:rPr>
                        <a:t>80.2</a:t>
                      </a:r>
                    </a:p>
                  </a:txBody>
                  <a:tcPr marL="6243" marR="6243" marT="6243" marB="0"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xmlns="" val="10014"/>
                  </a:ext>
                </a:extLst>
              </a:tr>
              <a:tr h="219075">
                <a:tc>
                  <a:txBody>
                    <a:bodyPr/>
                    <a:lstStyle/>
                    <a:p>
                      <a:pPr marL="0" marR="0" lvl="0" indent="0" algn="ctr" defTabSz="914400" rtl="0" eaLnBrk="1" fontAlgn="t" latinLnBrk="0" hangingPunct="1">
                        <a:lnSpc>
                          <a:spcPct val="100000"/>
                        </a:lnSpc>
                        <a:spcBef>
                          <a:spcPct val="0"/>
                        </a:spcBef>
                        <a:spcAft>
                          <a:spcPct val="0"/>
                        </a:spcAft>
                        <a:buClrTx/>
                        <a:buSzTx/>
                        <a:buFontTx/>
                        <a:buNone/>
                        <a:tabLst/>
                      </a:pPr>
                      <a:r>
                        <a:rPr kumimoji="0" lang="en-US" sz="1400" b="0" i="0" u="none" strike="noStrike" cap="none" normalizeH="0" baseline="0">
                          <a:ln>
                            <a:noFill/>
                          </a:ln>
                          <a:solidFill>
                            <a:schemeClr val="tx1"/>
                          </a:solidFill>
                          <a:effectLst/>
                          <a:latin typeface="Times New Roman" pitchFamily="18" charset="0"/>
                          <a:cs typeface="Times New Roman" pitchFamily="18" charset="0"/>
                        </a:rPr>
                        <a:t>15</a:t>
                      </a:r>
                    </a:p>
                  </a:txBody>
                  <a:tcPr marL="6243" marR="6243" marT="6243" marB="0"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t" latinLnBrk="0" hangingPunct="1">
                        <a:lnSpc>
                          <a:spcPct val="100000"/>
                        </a:lnSpc>
                        <a:spcBef>
                          <a:spcPct val="0"/>
                        </a:spcBef>
                        <a:spcAft>
                          <a:spcPct val="0"/>
                        </a:spcAft>
                        <a:buClrTx/>
                        <a:buSzTx/>
                        <a:buFontTx/>
                        <a:buNone/>
                        <a:tabLst/>
                      </a:pPr>
                      <a:r>
                        <a:rPr kumimoji="0" lang="en-US" sz="1400" b="1" i="0" u="none" strike="noStrike" cap="none" normalizeH="0" baseline="0">
                          <a:ln>
                            <a:noFill/>
                          </a:ln>
                          <a:solidFill>
                            <a:srgbClr val="000000"/>
                          </a:solidFill>
                          <a:effectLst/>
                          <a:latin typeface="Times New Roman" pitchFamily="18" charset="0"/>
                          <a:cs typeface="Times New Roman" pitchFamily="18" charset="0"/>
                        </a:rPr>
                        <a:t>BERTOLD</a:t>
                      </a:r>
                    </a:p>
                  </a:txBody>
                  <a:tcPr marL="6243" marR="6243" marT="6243" marB="0"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t" latinLnBrk="0" hangingPunct="1">
                        <a:lnSpc>
                          <a:spcPct val="100000"/>
                        </a:lnSpc>
                        <a:spcBef>
                          <a:spcPct val="0"/>
                        </a:spcBef>
                        <a:spcAft>
                          <a:spcPct val="0"/>
                        </a:spcAft>
                        <a:buClrTx/>
                        <a:buSzTx/>
                        <a:buFontTx/>
                        <a:buNone/>
                        <a:tabLst/>
                      </a:pPr>
                      <a:r>
                        <a:rPr kumimoji="0" lang="en-US" sz="1400" b="0" i="0" u="none" strike="noStrike" cap="none" normalizeH="0" baseline="0">
                          <a:ln>
                            <a:noFill/>
                          </a:ln>
                          <a:solidFill>
                            <a:schemeClr val="tx1"/>
                          </a:solidFill>
                          <a:effectLst/>
                          <a:latin typeface="Times New Roman" pitchFamily="18" charset="0"/>
                          <a:cs typeface="Times New Roman" pitchFamily="18" charset="0"/>
                        </a:rPr>
                        <a:t>80.2</a:t>
                      </a:r>
                    </a:p>
                  </a:txBody>
                  <a:tcPr marL="6243" marR="6243" marT="6243" marB="0"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xmlns="" val="10015"/>
                  </a:ext>
                </a:extLst>
              </a:tr>
              <a:tr h="220663">
                <a:tc>
                  <a:txBody>
                    <a:bodyPr/>
                    <a:lstStyle/>
                    <a:p>
                      <a:pPr marL="0" marR="0" lvl="0" indent="0" algn="ctr" defTabSz="914400" rtl="0" eaLnBrk="1" fontAlgn="t" latinLnBrk="0" hangingPunct="1">
                        <a:lnSpc>
                          <a:spcPct val="100000"/>
                        </a:lnSpc>
                        <a:spcBef>
                          <a:spcPct val="0"/>
                        </a:spcBef>
                        <a:spcAft>
                          <a:spcPct val="0"/>
                        </a:spcAft>
                        <a:buClrTx/>
                        <a:buSzTx/>
                        <a:buFontTx/>
                        <a:buNone/>
                        <a:tabLst/>
                      </a:pPr>
                      <a:r>
                        <a:rPr kumimoji="0" lang="en-US" sz="1400" b="0" i="0" u="none" strike="noStrike" cap="none" normalizeH="0" baseline="0">
                          <a:ln>
                            <a:noFill/>
                          </a:ln>
                          <a:solidFill>
                            <a:schemeClr val="tx1"/>
                          </a:solidFill>
                          <a:effectLst/>
                          <a:latin typeface="Times New Roman" pitchFamily="18" charset="0"/>
                          <a:cs typeface="Times New Roman" pitchFamily="18" charset="0"/>
                        </a:rPr>
                        <a:t>16</a:t>
                      </a:r>
                    </a:p>
                  </a:txBody>
                  <a:tcPr marL="6243" marR="6243" marT="6243" marB="0"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t" latinLnBrk="0" hangingPunct="1">
                        <a:lnSpc>
                          <a:spcPct val="100000"/>
                        </a:lnSpc>
                        <a:spcBef>
                          <a:spcPct val="0"/>
                        </a:spcBef>
                        <a:spcAft>
                          <a:spcPct val="0"/>
                        </a:spcAft>
                        <a:buClrTx/>
                        <a:buSzTx/>
                        <a:buFontTx/>
                        <a:buNone/>
                        <a:tabLst/>
                      </a:pPr>
                      <a:r>
                        <a:rPr kumimoji="0" lang="en-US" sz="1400" b="1" i="0" u="none" strike="noStrike" cap="none" normalizeH="0" baseline="0">
                          <a:ln>
                            <a:noFill/>
                          </a:ln>
                          <a:solidFill>
                            <a:srgbClr val="000000"/>
                          </a:solidFill>
                          <a:effectLst/>
                          <a:latin typeface="Times New Roman" pitchFamily="18" charset="0"/>
                          <a:cs typeface="Times New Roman" pitchFamily="18" charset="0"/>
                        </a:rPr>
                        <a:t>Mv-KARIZMA</a:t>
                      </a:r>
                    </a:p>
                  </a:txBody>
                  <a:tcPr marL="6243" marR="6243" marT="6243" marB="0"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t" latinLnBrk="0" hangingPunct="1">
                        <a:lnSpc>
                          <a:spcPct val="100000"/>
                        </a:lnSpc>
                        <a:spcBef>
                          <a:spcPct val="0"/>
                        </a:spcBef>
                        <a:spcAft>
                          <a:spcPct val="0"/>
                        </a:spcAft>
                        <a:buClrTx/>
                        <a:buSzTx/>
                        <a:buFontTx/>
                        <a:buNone/>
                        <a:tabLst/>
                      </a:pPr>
                      <a:r>
                        <a:rPr kumimoji="0" lang="en-US" sz="1400" b="0" i="0" u="none" strike="noStrike" cap="none" normalizeH="0" baseline="0">
                          <a:ln>
                            <a:noFill/>
                          </a:ln>
                          <a:solidFill>
                            <a:schemeClr val="tx1"/>
                          </a:solidFill>
                          <a:effectLst/>
                          <a:latin typeface="Times New Roman" pitchFamily="18" charset="0"/>
                          <a:cs typeface="Times New Roman" pitchFamily="18" charset="0"/>
                        </a:rPr>
                        <a:t>80.2</a:t>
                      </a:r>
                    </a:p>
                  </a:txBody>
                  <a:tcPr marL="6243" marR="6243" marT="6243" marB="0"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xmlns="" val="10016"/>
                  </a:ext>
                </a:extLst>
              </a:tr>
              <a:tr h="219075">
                <a:tc>
                  <a:txBody>
                    <a:bodyPr/>
                    <a:lstStyle/>
                    <a:p>
                      <a:pPr marL="0" marR="0" lvl="0" indent="0" algn="ctr" defTabSz="914400" rtl="0" eaLnBrk="1" fontAlgn="t" latinLnBrk="0" hangingPunct="1">
                        <a:lnSpc>
                          <a:spcPct val="100000"/>
                        </a:lnSpc>
                        <a:spcBef>
                          <a:spcPct val="0"/>
                        </a:spcBef>
                        <a:spcAft>
                          <a:spcPct val="0"/>
                        </a:spcAft>
                        <a:buClrTx/>
                        <a:buSzTx/>
                        <a:buFontTx/>
                        <a:buNone/>
                        <a:tabLst/>
                      </a:pPr>
                      <a:r>
                        <a:rPr kumimoji="0" lang="en-US" sz="1400" b="0" i="0" u="none" strike="noStrike" cap="none" normalizeH="0" baseline="0">
                          <a:ln>
                            <a:noFill/>
                          </a:ln>
                          <a:solidFill>
                            <a:schemeClr val="tx1"/>
                          </a:solidFill>
                          <a:effectLst/>
                          <a:latin typeface="Times New Roman" pitchFamily="18" charset="0"/>
                          <a:cs typeface="Times New Roman" pitchFamily="18" charset="0"/>
                        </a:rPr>
                        <a:t>17</a:t>
                      </a:r>
                    </a:p>
                  </a:txBody>
                  <a:tcPr marL="6243" marR="6243" marT="6243" marB="0"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t" latinLnBrk="0" hangingPunct="1">
                        <a:lnSpc>
                          <a:spcPct val="100000"/>
                        </a:lnSpc>
                        <a:spcBef>
                          <a:spcPct val="0"/>
                        </a:spcBef>
                        <a:spcAft>
                          <a:spcPct val="0"/>
                        </a:spcAft>
                        <a:buClrTx/>
                        <a:buSzTx/>
                        <a:buFontTx/>
                        <a:buNone/>
                        <a:tabLst/>
                      </a:pPr>
                      <a:r>
                        <a:rPr kumimoji="0" lang="en-US" sz="1400" b="1" i="0" u="none" strike="noStrike" cap="none" normalizeH="0" baseline="0">
                          <a:ln>
                            <a:noFill/>
                          </a:ln>
                          <a:solidFill>
                            <a:srgbClr val="000000"/>
                          </a:solidFill>
                          <a:effectLst/>
                          <a:latin typeface="Times New Roman" pitchFamily="18" charset="0"/>
                          <a:cs typeface="Times New Roman" pitchFamily="18" charset="0"/>
                        </a:rPr>
                        <a:t>Mv-TOBORZO</a:t>
                      </a:r>
                    </a:p>
                  </a:txBody>
                  <a:tcPr marL="6243" marR="6243" marT="6243" marB="0"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t" latinLnBrk="0" hangingPunct="1">
                        <a:lnSpc>
                          <a:spcPct val="100000"/>
                        </a:lnSpc>
                        <a:spcBef>
                          <a:spcPct val="0"/>
                        </a:spcBef>
                        <a:spcAft>
                          <a:spcPct val="0"/>
                        </a:spcAft>
                        <a:buClrTx/>
                        <a:buSzTx/>
                        <a:buFontTx/>
                        <a:buNone/>
                        <a:tabLst/>
                      </a:pPr>
                      <a:r>
                        <a:rPr kumimoji="0" lang="en-US" sz="1400" b="0" i="0" u="none" strike="noStrike" cap="none" normalizeH="0" baseline="0">
                          <a:ln>
                            <a:noFill/>
                          </a:ln>
                          <a:solidFill>
                            <a:schemeClr val="tx1"/>
                          </a:solidFill>
                          <a:effectLst/>
                          <a:latin typeface="Times New Roman" pitchFamily="18" charset="0"/>
                          <a:cs typeface="Times New Roman" pitchFamily="18" charset="0"/>
                        </a:rPr>
                        <a:t>80.1</a:t>
                      </a:r>
                    </a:p>
                  </a:txBody>
                  <a:tcPr marL="6243" marR="6243" marT="6243" marB="0"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xmlns="" val="10017"/>
                  </a:ext>
                </a:extLst>
              </a:tr>
              <a:tr h="219075">
                <a:tc>
                  <a:txBody>
                    <a:bodyPr/>
                    <a:lstStyle/>
                    <a:p>
                      <a:pPr marL="0" marR="0" lvl="0" indent="0" algn="ctr" defTabSz="914400" rtl="0" eaLnBrk="1" fontAlgn="t" latinLnBrk="0" hangingPunct="1">
                        <a:lnSpc>
                          <a:spcPct val="100000"/>
                        </a:lnSpc>
                        <a:spcBef>
                          <a:spcPct val="0"/>
                        </a:spcBef>
                        <a:spcAft>
                          <a:spcPct val="0"/>
                        </a:spcAft>
                        <a:buClrTx/>
                        <a:buSzTx/>
                        <a:buFontTx/>
                        <a:buNone/>
                        <a:tabLst/>
                      </a:pPr>
                      <a:r>
                        <a:rPr kumimoji="0" lang="en-US" sz="1400" b="0" i="0" u="none" strike="noStrike" cap="none" normalizeH="0" baseline="0">
                          <a:ln>
                            <a:noFill/>
                          </a:ln>
                          <a:solidFill>
                            <a:schemeClr val="tx1"/>
                          </a:solidFill>
                          <a:effectLst/>
                          <a:latin typeface="Times New Roman" pitchFamily="18" charset="0"/>
                          <a:cs typeface="Times New Roman" pitchFamily="18" charset="0"/>
                        </a:rPr>
                        <a:t>18</a:t>
                      </a:r>
                    </a:p>
                  </a:txBody>
                  <a:tcPr marL="6243" marR="6243" marT="6243" marB="0"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t" latinLnBrk="0" hangingPunct="1">
                        <a:lnSpc>
                          <a:spcPct val="100000"/>
                        </a:lnSpc>
                        <a:spcBef>
                          <a:spcPct val="0"/>
                        </a:spcBef>
                        <a:spcAft>
                          <a:spcPct val="0"/>
                        </a:spcAft>
                        <a:buClrTx/>
                        <a:buSzTx/>
                        <a:buFontTx/>
                        <a:buNone/>
                        <a:tabLst/>
                      </a:pPr>
                      <a:r>
                        <a:rPr kumimoji="0" lang="en-US" sz="1400" b="1" i="0" u="none" strike="noStrike" cap="none" normalizeH="0" baseline="0">
                          <a:ln>
                            <a:noFill/>
                          </a:ln>
                          <a:solidFill>
                            <a:srgbClr val="000000"/>
                          </a:solidFill>
                          <a:effectLst/>
                          <a:latin typeface="Times New Roman" pitchFamily="18" charset="0"/>
                          <a:cs typeface="Times New Roman" pitchFamily="18" charset="0"/>
                        </a:rPr>
                        <a:t>GOROLJKA</a:t>
                      </a:r>
                    </a:p>
                  </a:txBody>
                  <a:tcPr marL="6243" marR="6243" marT="6243" marB="0"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t" latinLnBrk="0" hangingPunct="1">
                        <a:lnSpc>
                          <a:spcPct val="100000"/>
                        </a:lnSpc>
                        <a:spcBef>
                          <a:spcPct val="0"/>
                        </a:spcBef>
                        <a:spcAft>
                          <a:spcPct val="0"/>
                        </a:spcAft>
                        <a:buClrTx/>
                        <a:buSzTx/>
                        <a:buFontTx/>
                        <a:buNone/>
                        <a:tabLst/>
                      </a:pPr>
                      <a:r>
                        <a:rPr kumimoji="0" lang="en-US" sz="1400" b="0" i="0" u="none" strike="noStrike" cap="none" normalizeH="0" baseline="0">
                          <a:ln>
                            <a:noFill/>
                          </a:ln>
                          <a:solidFill>
                            <a:schemeClr val="tx1"/>
                          </a:solidFill>
                          <a:effectLst/>
                          <a:latin typeface="Times New Roman" pitchFamily="18" charset="0"/>
                          <a:cs typeface="Times New Roman" pitchFamily="18" charset="0"/>
                        </a:rPr>
                        <a:t>80.0</a:t>
                      </a:r>
                    </a:p>
                  </a:txBody>
                  <a:tcPr marL="6243" marR="6243" marT="6243" marB="0"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xmlns="" val="10018"/>
                  </a:ext>
                </a:extLst>
              </a:tr>
              <a:tr h="220663">
                <a:tc>
                  <a:txBody>
                    <a:bodyPr/>
                    <a:lstStyle/>
                    <a:p>
                      <a:pPr marL="0" marR="0" lvl="0" indent="0" algn="ctr" defTabSz="914400" rtl="0" eaLnBrk="1" fontAlgn="t" latinLnBrk="0" hangingPunct="1">
                        <a:lnSpc>
                          <a:spcPct val="100000"/>
                        </a:lnSpc>
                        <a:spcBef>
                          <a:spcPct val="0"/>
                        </a:spcBef>
                        <a:spcAft>
                          <a:spcPct val="0"/>
                        </a:spcAft>
                        <a:buClrTx/>
                        <a:buSzTx/>
                        <a:buFontTx/>
                        <a:buNone/>
                        <a:tabLst/>
                      </a:pPr>
                      <a:r>
                        <a:rPr kumimoji="0" lang="en-US" sz="1400" b="0" i="0" u="none" strike="noStrike" cap="none" normalizeH="0" baseline="0">
                          <a:ln>
                            <a:noFill/>
                          </a:ln>
                          <a:solidFill>
                            <a:schemeClr val="tx1"/>
                          </a:solidFill>
                          <a:effectLst/>
                          <a:latin typeface="Times New Roman" pitchFamily="18" charset="0"/>
                          <a:cs typeface="Times New Roman" pitchFamily="18" charset="0"/>
                        </a:rPr>
                        <a:t>19</a:t>
                      </a:r>
                    </a:p>
                  </a:txBody>
                  <a:tcPr marL="6243" marR="6243" marT="6243" marB="0"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t" latinLnBrk="0" hangingPunct="1">
                        <a:lnSpc>
                          <a:spcPct val="100000"/>
                        </a:lnSpc>
                        <a:spcBef>
                          <a:spcPct val="0"/>
                        </a:spcBef>
                        <a:spcAft>
                          <a:spcPct val="0"/>
                        </a:spcAft>
                        <a:buClrTx/>
                        <a:buSzTx/>
                        <a:buFontTx/>
                        <a:buNone/>
                        <a:tabLst/>
                      </a:pPr>
                      <a:r>
                        <a:rPr kumimoji="0" lang="en-US" sz="1400" b="1" i="0" u="none" strike="noStrike" cap="none" normalizeH="0" baseline="0">
                          <a:ln>
                            <a:noFill/>
                          </a:ln>
                          <a:solidFill>
                            <a:srgbClr val="000000"/>
                          </a:solidFill>
                          <a:effectLst/>
                          <a:latin typeface="Times New Roman" pitchFamily="18" charset="0"/>
                          <a:cs typeface="Times New Roman" pitchFamily="18" charset="0"/>
                        </a:rPr>
                        <a:t>CAPO</a:t>
                      </a:r>
                    </a:p>
                  </a:txBody>
                  <a:tcPr marL="6243" marR="6243" marT="6243" marB="0"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t" latinLnBrk="0" hangingPunct="1">
                        <a:lnSpc>
                          <a:spcPct val="100000"/>
                        </a:lnSpc>
                        <a:spcBef>
                          <a:spcPct val="0"/>
                        </a:spcBef>
                        <a:spcAft>
                          <a:spcPct val="0"/>
                        </a:spcAft>
                        <a:buClrTx/>
                        <a:buSzTx/>
                        <a:buFontTx/>
                        <a:buNone/>
                        <a:tabLst/>
                      </a:pPr>
                      <a:r>
                        <a:rPr kumimoji="0" lang="en-US" sz="1400" b="0" i="0" u="none" strike="noStrike" cap="none" normalizeH="0" baseline="0">
                          <a:ln>
                            <a:noFill/>
                          </a:ln>
                          <a:solidFill>
                            <a:schemeClr val="tx1"/>
                          </a:solidFill>
                          <a:effectLst/>
                          <a:latin typeface="Times New Roman" pitchFamily="18" charset="0"/>
                          <a:cs typeface="Times New Roman" pitchFamily="18" charset="0"/>
                        </a:rPr>
                        <a:t>80.0</a:t>
                      </a:r>
                    </a:p>
                  </a:txBody>
                  <a:tcPr marL="6243" marR="6243" marT="6243" marB="0"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xmlns="" val="10019"/>
                  </a:ext>
                </a:extLst>
              </a:tr>
              <a:tr h="219075">
                <a:tc>
                  <a:txBody>
                    <a:bodyPr/>
                    <a:lstStyle/>
                    <a:p>
                      <a:pPr marL="0" marR="0" lvl="0" indent="0" algn="ctr" defTabSz="914400" rtl="0" eaLnBrk="1" fontAlgn="t" latinLnBrk="0" hangingPunct="1">
                        <a:lnSpc>
                          <a:spcPct val="100000"/>
                        </a:lnSpc>
                        <a:spcBef>
                          <a:spcPct val="0"/>
                        </a:spcBef>
                        <a:spcAft>
                          <a:spcPct val="0"/>
                        </a:spcAft>
                        <a:buClrTx/>
                        <a:buSzTx/>
                        <a:buFontTx/>
                        <a:buNone/>
                        <a:tabLst/>
                      </a:pPr>
                      <a:r>
                        <a:rPr kumimoji="0" lang="en-US" sz="1400" b="0" i="0" u="none" strike="noStrike" cap="none" normalizeH="0" baseline="0">
                          <a:ln>
                            <a:noFill/>
                          </a:ln>
                          <a:solidFill>
                            <a:schemeClr val="tx1"/>
                          </a:solidFill>
                          <a:effectLst/>
                          <a:latin typeface="Times New Roman" pitchFamily="18" charset="0"/>
                          <a:cs typeface="Times New Roman" pitchFamily="18" charset="0"/>
                        </a:rPr>
                        <a:t>20</a:t>
                      </a:r>
                    </a:p>
                  </a:txBody>
                  <a:tcPr marL="6243" marR="6243" marT="6243" marB="0"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t" latinLnBrk="0" hangingPunct="1">
                        <a:lnSpc>
                          <a:spcPct val="100000"/>
                        </a:lnSpc>
                        <a:spcBef>
                          <a:spcPct val="0"/>
                        </a:spcBef>
                        <a:spcAft>
                          <a:spcPct val="0"/>
                        </a:spcAft>
                        <a:buClrTx/>
                        <a:buSzTx/>
                        <a:buFontTx/>
                        <a:buNone/>
                        <a:tabLst/>
                      </a:pPr>
                      <a:r>
                        <a:rPr kumimoji="0" lang="en-US" sz="1400" b="1" i="0" u="none" strike="noStrike" cap="none" normalizeH="0" baseline="0">
                          <a:ln>
                            <a:noFill/>
                          </a:ln>
                          <a:solidFill>
                            <a:srgbClr val="000000"/>
                          </a:solidFill>
                          <a:effectLst/>
                          <a:latin typeface="Times New Roman" pitchFamily="18" charset="0"/>
                          <a:cs typeface="Times New Roman" pitchFamily="18" charset="0"/>
                        </a:rPr>
                        <a:t>Mv-MAGDALENA</a:t>
                      </a:r>
                    </a:p>
                  </a:txBody>
                  <a:tcPr marL="6243" marR="6243" marT="6243" marB="0"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t" latinLnBrk="0" hangingPunct="1">
                        <a:lnSpc>
                          <a:spcPct val="100000"/>
                        </a:lnSpc>
                        <a:spcBef>
                          <a:spcPct val="0"/>
                        </a:spcBef>
                        <a:spcAft>
                          <a:spcPct val="0"/>
                        </a:spcAft>
                        <a:buClrTx/>
                        <a:buSzTx/>
                        <a:buFontTx/>
                        <a:buNone/>
                        <a:tabLst/>
                      </a:pPr>
                      <a:r>
                        <a:rPr kumimoji="0" lang="en-US" sz="1400" b="0" i="0" u="none" strike="noStrike" cap="none" normalizeH="0" baseline="0">
                          <a:ln>
                            <a:noFill/>
                          </a:ln>
                          <a:solidFill>
                            <a:schemeClr val="tx1"/>
                          </a:solidFill>
                          <a:effectLst/>
                          <a:latin typeface="Times New Roman" pitchFamily="18" charset="0"/>
                          <a:cs typeface="Times New Roman" pitchFamily="18" charset="0"/>
                        </a:rPr>
                        <a:t>80.0</a:t>
                      </a:r>
                    </a:p>
                  </a:txBody>
                  <a:tcPr marL="6243" marR="6243" marT="6243" marB="0"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xmlns="" val="10020"/>
                  </a:ext>
                </a:extLst>
              </a:tr>
            </a:tbl>
          </a:graphicData>
        </a:graphic>
      </p:graphicFrame>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9937" name="Title 1"/>
          <p:cNvSpPr>
            <a:spLocks noGrp="1"/>
          </p:cNvSpPr>
          <p:nvPr>
            <p:ph type="title"/>
          </p:nvPr>
        </p:nvSpPr>
        <p:spPr>
          <a:xfrm>
            <a:off x="457200" y="0"/>
            <a:ext cx="8229600" cy="1143000"/>
          </a:xfrm>
        </p:spPr>
        <p:txBody>
          <a:bodyPr>
            <a:normAutofit fontScale="90000"/>
          </a:bodyPr>
          <a:lstStyle/>
          <a:p>
            <a:r>
              <a:rPr lang="en-US" sz="2400"/>
              <a:t>The first wheat varieties classified as Thousand Kernel Weight, average on 3 locations (F, MV, NS)</a:t>
            </a:r>
            <a:br>
              <a:rPr lang="en-US" sz="2400"/>
            </a:br>
            <a:r>
              <a:rPr lang="en-US" sz="2400"/>
              <a:t>(32.4 - 52.2 g)</a:t>
            </a:r>
          </a:p>
        </p:txBody>
      </p:sp>
      <p:pic>
        <p:nvPicPr>
          <p:cNvPr id="39938" name="Picture 3"/>
          <p:cNvPicPr>
            <a:picLocks noChangeAspect="1" noChangeArrowheads="1"/>
          </p:cNvPicPr>
          <p:nvPr/>
        </p:nvPicPr>
        <p:blipFill>
          <a:blip r:embed="rId2"/>
          <a:srcRect/>
          <a:stretch>
            <a:fillRect/>
          </a:stretch>
        </p:blipFill>
        <p:spPr bwMode="auto">
          <a:xfrm>
            <a:off x="228600" y="5562600"/>
            <a:ext cx="777875" cy="1089025"/>
          </a:xfrm>
          <a:prstGeom prst="rect">
            <a:avLst/>
          </a:prstGeom>
          <a:noFill/>
          <a:ln w="9525">
            <a:noFill/>
            <a:miter lim="800000"/>
            <a:headEnd/>
            <a:tailEnd/>
          </a:ln>
        </p:spPr>
      </p:pic>
      <p:pic>
        <p:nvPicPr>
          <p:cNvPr id="39939" name="Picture 4"/>
          <p:cNvPicPr>
            <a:picLocks noChangeAspect="1" noChangeArrowheads="1"/>
          </p:cNvPicPr>
          <p:nvPr/>
        </p:nvPicPr>
        <p:blipFill>
          <a:blip r:embed="rId3"/>
          <a:srcRect/>
          <a:stretch>
            <a:fillRect/>
          </a:stretch>
        </p:blipFill>
        <p:spPr bwMode="auto">
          <a:xfrm>
            <a:off x="4191000" y="5715000"/>
            <a:ext cx="1920875" cy="650875"/>
          </a:xfrm>
          <a:prstGeom prst="rect">
            <a:avLst/>
          </a:prstGeom>
          <a:noFill/>
          <a:ln w="9525">
            <a:noFill/>
            <a:miter lim="800000"/>
            <a:headEnd/>
            <a:tailEnd/>
          </a:ln>
        </p:spPr>
      </p:pic>
      <p:pic>
        <p:nvPicPr>
          <p:cNvPr id="39940" name="Picture 5"/>
          <p:cNvPicPr>
            <a:picLocks noChangeAspect="1" noChangeArrowheads="1"/>
          </p:cNvPicPr>
          <p:nvPr/>
        </p:nvPicPr>
        <p:blipFill>
          <a:blip r:embed="rId4"/>
          <a:srcRect/>
          <a:stretch>
            <a:fillRect/>
          </a:stretch>
        </p:blipFill>
        <p:spPr bwMode="auto">
          <a:xfrm>
            <a:off x="6705600" y="5867400"/>
            <a:ext cx="1712913" cy="387350"/>
          </a:xfrm>
          <a:prstGeom prst="rect">
            <a:avLst/>
          </a:prstGeom>
          <a:noFill/>
          <a:ln w="9525">
            <a:noFill/>
            <a:miter lim="800000"/>
            <a:headEnd/>
            <a:tailEnd/>
          </a:ln>
        </p:spPr>
      </p:pic>
      <p:graphicFrame>
        <p:nvGraphicFramePr>
          <p:cNvPr id="8" name="Table 7"/>
          <p:cNvGraphicFramePr>
            <a:graphicFrameLocks noGrp="1"/>
          </p:cNvGraphicFramePr>
          <p:nvPr/>
        </p:nvGraphicFramePr>
        <p:xfrm>
          <a:off x="1981200" y="1066800"/>
          <a:ext cx="4419601" cy="4611663"/>
        </p:xfrm>
        <a:graphic>
          <a:graphicData uri="http://schemas.openxmlformats.org/drawingml/2006/table">
            <a:tbl>
              <a:tblPr/>
              <a:tblGrid>
                <a:gridCol w="1146708">
                  <a:extLst>
                    <a:ext uri="{9D8B030D-6E8A-4147-A177-3AD203B41FA5}">
                      <a16:colId xmlns:a16="http://schemas.microsoft.com/office/drawing/2014/main" xmlns="" val="20000"/>
                    </a:ext>
                  </a:extLst>
                </a:gridCol>
                <a:gridCol w="2126185">
                  <a:extLst>
                    <a:ext uri="{9D8B030D-6E8A-4147-A177-3AD203B41FA5}">
                      <a16:colId xmlns:a16="http://schemas.microsoft.com/office/drawing/2014/main" xmlns="" val="20001"/>
                    </a:ext>
                  </a:extLst>
                </a:gridCol>
                <a:gridCol w="1146708">
                  <a:extLst>
                    <a:ext uri="{9D8B030D-6E8A-4147-A177-3AD203B41FA5}">
                      <a16:colId xmlns:a16="http://schemas.microsoft.com/office/drawing/2014/main" xmlns="" val="20002"/>
                    </a:ext>
                  </a:extLst>
                </a:gridCol>
              </a:tblGrid>
              <a:tr h="193524">
                <a:tc>
                  <a:txBody>
                    <a:bodyPr/>
                    <a:lstStyle/>
                    <a:p>
                      <a:pPr algn="ctr" fontAlgn="t"/>
                      <a:r>
                        <a:rPr lang="en-US" sz="1400" b="1" i="0" u="none" strike="noStrike">
                          <a:latin typeface="Times New Roman" pitchFamily="18" charset="0"/>
                          <a:cs typeface="Times New Roman" pitchFamily="18" charset="0"/>
                        </a:rPr>
                        <a:t>Clasif</a:t>
                      </a:r>
                    </a:p>
                  </a:txBody>
                  <a:tcPr marL="6243" marR="6243" marT="6243" marB="0">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00"/>
                    </a:solidFill>
                  </a:tcPr>
                </a:tc>
                <a:tc>
                  <a:txBody>
                    <a:bodyPr/>
                    <a:lstStyle/>
                    <a:p>
                      <a:pPr algn="l" fontAlgn="t"/>
                      <a:r>
                        <a:rPr lang="en-US" sz="1400" b="1" i="0" u="none" strike="noStrike">
                          <a:solidFill>
                            <a:srgbClr val="000000"/>
                          </a:solidFill>
                          <a:latin typeface="Times New Roman" pitchFamily="18" charset="0"/>
                          <a:cs typeface="Times New Roman" pitchFamily="18" charset="0"/>
                        </a:rPr>
                        <a:t>Name</a:t>
                      </a:r>
                    </a:p>
                  </a:txBody>
                  <a:tcPr marL="6243" marR="6243" marT="6243" marB="0">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00"/>
                    </a:solidFill>
                  </a:tcPr>
                </a:tc>
                <a:tc>
                  <a:txBody>
                    <a:bodyPr/>
                    <a:lstStyle/>
                    <a:p>
                      <a:pPr algn="l" fontAlgn="t"/>
                      <a:r>
                        <a:rPr lang="en-US" sz="1400" b="1" i="0" u="none" strike="noStrike">
                          <a:latin typeface="Times New Roman" pitchFamily="18" charset="0"/>
                          <a:cs typeface="Times New Roman" pitchFamily="18" charset="0"/>
                        </a:rPr>
                        <a:t>g</a:t>
                      </a:r>
                    </a:p>
                  </a:txBody>
                  <a:tcPr marL="6243" marR="6243" marT="6243" marB="0">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00"/>
                    </a:solidFill>
                  </a:tcPr>
                </a:tc>
                <a:extLst>
                  <a:ext uri="{0D108BD9-81ED-4DB2-BD59-A6C34878D82A}">
                    <a16:rowId xmlns:a16="http://schemas.microsoft.com/office/drawing/2014/main" xmlns="" val="10000"/>
                  </a:ext>
                </a:extLst>
              </a:tr>
              <a:tr h="193524">
                <a:tc>
                  <a:txBody>
                    <a:bodyPr/>
                    <a:lstStyle/>
                    <a:p>
                      <a:pPr algn="r" fontAlgn="t"/>
                      <a:r>
                        <a:rPr lang="en-US" sz="1400" b="0" i="0" u="none" strike="noStrike">
                          <a:latin typeface="Times New Roman" pitchFamily="18" charset="0"/>
                          <a:cs typeface="Times New Roman" pitchFamily="18" charset="0"/>
                        </a:rPr>
                        <a:t>1</a:t>
                      </a:r>
                    </a:p>
                  </a:txBody>
                  <a:tcPr marL="6243" marR="6243" marT="6243" marB="0">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t"/>
                      <a:r>
                        <a:rPr lang="en-US" sz="1400" b="1" i="0" u="none" strike="noStrike">
                          <a:solidFill>
                            <a:srgbClr val="000000"/>
                          </a:solidFill>
                          <a:latin typeface="Times New Roman" pitchFamily="18" charset="0"/>
                          <a:cs typeface="Times New Roman" pitchFamily="18" charset="0"/>
                        </a:rPr>
                        <a:t>Mv-TOBORZO</a:t>
                      </a:r>
                    </a:p>
                  </a:txBody>
                  <a:tcPr marL="6243" marR="6243" marT="6243" marB="0">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t"/>
                      <a:r>
                        <a:rPr lang="en-US" sz="1400" b="0" i="0" u="none" strike="noStrike">
                          <a:latin typeface="Times New Roman" pitchFamily="18" charset="0"/>
                          <a:cs typeface="Times New Roman" pitchFamily="18" charset="0"/>
                        </a:rPr>
                        <a:t>52.2</a:t>
                      </a:r>
                    </a:p>
                  </a:txBody>
                  <a:tcPr marL="6243" marR="6243" marT="6243" marB="0">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extLst>
                  <a:ext uri="{0D108BD9-81ED-4DB2-BD59-A6C34878D82A}">
                    <a16:rowId xmlns:a16="http://schemas.microsoft.com/office/drawing/2014/main" xmlns="" val="10001"/>
                  </a:ext>
                </a:extLst>
              </a:tr>
              <a:tr h="193524">
                <a:tc>
                  <a:txBody>
                    <a:bodyPr/>
                    <a:lstStyle/>
                    <a:p>
                      <a:pPr algn="r" fontAlgn="t"/>
                      <a:r>
                        <a:rPr lang="en-US" sz="1400" b="0" i="0" u="none" strike="noStrike">
                          <a:solidFill>
                            <a:srgbClr val="FF0000"/>
                          </a:solidFill>
                          <a:latin typeface="Times New Roman" pitchFamily="18" charset="0"/>
                          <a:cs typeface="Times New Roman" pitchFamily="18" charset="0"/>
                        </a:rPr>
                        <a:t>2</a:t>
                      </a:r>
                    </a:p>
                  </a:txBody>
                  <a:tcPr marL="6243" marR="6243" marT="6243" marB="0">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t"/>
                      <a:r>
                        <a:rPr lang="en-US" sz="1400" b="1" i="0" u="none" strike="noStrike">
                          <a:solidFill>
                            <a:srgbClr val="FF0000"/>
                          </a:solidFill>
                          <a:latin typeface="Times New Roman" pitchFamily="18" charset="0"/>
                          <a:cs typeface="Times New Roman" pitchFamily="18" charset="0"/>
                        </a:rPr>
                        <a:t>FDL-AMURG</a:t>
                      </a:r>
                    </a:p>
                  </a:txBody>
                  <a:tcPr marL="6243" marR="6243" marT="6243" marB="0">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t"/>
                      <a:r>
                        <a:rPr lang="en-US" sz="1400" b="0" i="0" u="none" strike="noStrike">
                          <a:solidFill>
                            <a:srgbClr val="FF0000"/>
                          </a:solidFill>
                          <a:latin typeface="Times New Roman" pitchFamily="18" charset="0"/>
                          <a:cs typeface="Times New Roman" pitchFamily="18" charset="0"/>
                        </a:rPr>
                        <a:t>50.4</a:t>
                      </a:r>
                    </a:p>
                  </a:txBody>
                  <a:tcPr marL="6243" marR="6243" marT="6243" marB="0">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extLst>
                  <a:ext uri="{0D108BD9-81ED-4DB2-BD59-A6C34878D82A}">
                    <a16:rowId xmlns:a16="http://schemas.microsoft.com/office/drawing/2014/main" xmlns="" val="10002"/>
                  </a:ext>
                </a:extLst>
              </a:tr>
              <a:tr h="193524">
                <a:tc>
                  <a:txBody>
                    <a:bodyPr/>
                    <a:lstStyle/>
                    <a:p>
                      <a:pPr algn="r" fontAlgn="t"/>
                      <a:r>
                        <a:rPr lang="en-US" sz="1400" b="0" i="0" u="none" strike="noStrike">
                          <a:latin typeface="Times New Roman" pitchFamily="18" charset="0"/>
                          <a:cs typeface="Times New Roman" pitchFamily="18" charset="0"/>
                        </a:rPr>
                        <a:t>3</a:t>
                      </a:r>
                    </a:p>
                  </a:txBody>
                  <a:tcPr marL="6243" marR="6243" marT="6243" marB="0">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t"/>
                      <a:r>
                        <a:rPr lang="en-US" sz="1400" b="1" i="0" u="none" strike="noStrike">
                          <a:solidFill>
                            <a:srgbClr val="000000"/>
                          </a:solidFill>
                          <a:latin typeface="Times New Roman" pitchFamily="18" charset="0"/>
                          <a:cs typeface="Times New Roman" pitchFamily="18" charset="0"/>
                        </a:rPr>
                        <a:t>CCB-INGENIO</a:t>
                      </a:r>
                    </a:p>
                  </a:txBody>
                  <a:tcPr marL="6243" marR="6243" marT="6243" marB="0">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t"/>
                      <a:r>
                        <a:rPr lang="en-US" sz="1400" b="0" i="0" u="none" strike="noStrike">
                          <a:latin typeface="Times New Roman" pitchFamily="18" charset="0"/>
                          <a:cs typeface="Times New Roman" pitchFamily="18" charset="0"/>
                        </a:rPr>
                        <a:t>48.5</a:t>
                      </a:r>
                    </a:p>
                  </a:txBody>
                  <a:tcPr marL="6243" marR="6243" marT="6243" marB="0">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extLst>
                  <a:ext uri="{0D108BD9-81ED-4DB2-BD59-A6C34878D82A}">
                    <a16:rowId xmlns:a16="http://schemas.microsoft.com/office/drawing/2014/main" xmlns="" val="10003"/>
                  </a:ext>
                </a:extLst>
              </a:tr>
              <a:tr h="193524">
                <a:tc>
                  <a:txBody>
                    <a:bodyPr/>
                    <a:lstStyle/>
                    <a:p>
                      <a:pPr algn="r" fontAlgn="t"/>
                      <a:r>
                        <a:rPr lang="en-US" sz="1400" b="0" i="0" u="none" strike="noStrike">
                          <a:latin typeface="Times New Roman" pitchFamily="18" charset="0"/>
                          <a:cs typeface="Times New Roman" pitchFamily="18" charset="0"/>
                        </a:rPr>
                        <a:t>4</a:t>
                      </a:r>
                    </a:p>
                  </a:txBody>
                  <a:tcPr marL="6243" marR="6243" marT="6243" marB="0">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t"/>
                      <a:r>
                        <a:rPr lang="en-US" sz="1400" b="1" i="0" u="none" strike="noStrike">
                          <a:solidFill>
                            <a:srgbClr val="000000"/>
                          </a:solidFill>
                          <a:latin typeface="Times New Roman" pitchFamily="18" charset="0"/>
                          <a:cs typeface="Times New Roman" pitchFamily="18" charset="0"/>
                        </a:rPr>
                        <a:t>Mv-PANTLIKA</a:t>
                      </a:r>
                    </a:p>
                  </a:txBody>
                  <a:tcPr marL="6243" marR="6243" marT="6243" marB="0">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t"/>
                      <a:r>
                        <a:rPr lang="en-US" sz="1400" b="0" i="0" u="none" strike="noStrike">
                          <a:latin typeface="Times New Roman" pitchFamily="18" charset="0"/>
                          <a:cs typeface="Times New Roman" pitchFamily="18" charset="0"/>
                        </a:rPr>
                        <a:t>47.2</a:t>
                      </a:r>
                    </a:p>
                  </a:txBody>
                  <a:tcPr marL="6243" marR="6243" marT="6243" marB="0">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extLst>
                  <a:ext uri="{0D108BD9-81ED-4DB2-BD59-A6C34878D82A}">
                    <a16:rowId xmlns:a16="http://schemas.microsoft.com/office/drawing/2014/main" xmlns="" val="10004"/>
                  </a:ext>
                </a:extLst>
              </a:tr>
              <a:tr h="193524">
                <a:tc>
                  <a:txBody>
                    <a:bodyPr/>
                    <a:lstStyle/>
                    <a:p>
                      <a:pPr algn="r" fontAlgn="t"/>
                      <a:r>
                        <a:rPr lang="en-US" sz="1400" b="0" i="0" u="none" strike="noStrike">
                          <a:latin typeface="Times New Roman" pitchFamily="18" charset="0"/>
                          <a:cs typeface="Times New Roman" pitchFamily="18" charset="0"/>
                        </a:rPr>
                        <a:t>5</a:t>
                      </a:r>
                    </a:p>
                  </a:txBody>
                  <a:tcPr marL="6243" marR="6243" marT="6243" marB="0">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t"/>
                      <a:r>
                        <a:rPr lang="en-US" sz="1400" b="1" i="0" u="none" strike="noStrike">
                          <a:solidFill>
                            <a:srgbClr val="000000"/>
                          </a:solidFill>
                          <a:latin typeface="Times New Roman" pitchFamily="18" charset="0"/>
                          <a:cs typeface="Times New Roman" pitchFamily="18" charset="0"/>
                        </a:rPr>
                        <a:t>BC-LIRA</a:t>
                      </a:r>
                    </a:p>
                  </a:txBody>
                  <a:tcPr marL="6243" marR="6243" marT="6243" marB="0">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t"/>
                      <a:r>
                        <a:rPr lang="en-US" sz="1400" b="0" i="0" u="none" strike="noStrike">
                          <a:latin typeface="Times New Roman" pitchFamily="18" charset="0"/>
                          <a:cs typeface="Times New Roman" pitchFamily="18" charset="0"/>
                        </a:rPr>
                        <a:t>46.5</a:t>
                      </a:r>
                    </a:p>
                  </a:txBody>
                  <a:tcPr marL="6243" marR="6243" marT="6243" marB="0">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extLst>
                  <a:ext uri="{0D108BD9-81ED-4DB2-BD59-A6C34878D82A}">
                    <a16:rowId xmlns:a16="http://schemas.microsoft.com/office/drawing/2014/main" xmlns="" val="10005"/>
                  </a:ext>
                </a:extLst>
              </a:tr>
              <a:tr h="193524">
                <a:tc>
                  <a:txBody>
                    <a:bodyPr/>
                    <a:lstStyle/>
                    <a:p>
                      <a:pPr algn="r" fontAlgn="t"/>
                      <a:r>
                        <a:rPr lang="en-US" sz="1400" b="0" i="0" u="none" strike="noStrike">
                          <a:latin typeface="Times New Roman" pitchFamily="18" charset="0"/>
                          <a:cs typeface="Times New Roman" pitchFamily="18" charset="0"/>
                        </a:rPr>
                        <a:t>6</a:t>
                      </a:r>
                    </a:p>
                  </a:txBody>
                  <a:tcPr marL="6243" marR="6243" marT="6243" marB="0">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t"/>
                      <a:r>
                        <a:rPr lang="en-US" sz="1400" b="1" i="0" u="none" strike="noStrike">
                          <a:solidFill>
                            <a:srgbClr val="000000"/>
                          </a:solidFill>
                          <a:latin typeface="Times New Roman" pitchFamily="18" charset="0"/>
                          <a:cs typeface="Times New Roman" pitchFamily="18" charset="0"/>
                        </a:rPr>
                        <a:t>Mv-MENROT</a:t>
                      </a:r>
                    </a:p>
                  </a:txBody>
                  <a:tcPr marL="6243" marR="6243" marT="6243" marB="0">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t"/>
                      <a:r>
                        <a:rPr lang="en-US" sz="1400" b="0" i="0" u="none" strike="noStrike">
                          <a:latin typeface="Times New Roman" pitchFamily="18" charset="0"/>
                          <a:cs typeface="Times New Roman" pitchFamily="18" charset="0"/>
                        </a:rPr>
                        <a:t>45.6</a:t>
                      </a:r>
                    </a:p>
                  </a:txBody>
                  <a:tcPr marL="6243" marR="6243" marT="6243" marB="0">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extLst>
                  <a:ext uri="{0D108BD9-81ED-4DB2-BD59-A6C34878D82A}">
                    <a16:rowId xmlns:a16="http://schemas.microsoft.com/office/drawing/2014/main" xmlns="" val="10006"/>
                  </a:ext>
                </a:extLst>
              </a:tr>
              <a:tr h="193524">
                <a:tc>
                  <a:txBody>
                    <a:bodyPr/>
                    <a:lstStyle/>
                    <a:p>
                      <a:pPr algn="r" fontAlgn="t"/>
                      <a:r>
                        <a:rPr lang="en-US" sz="1400" b="0" i="0" u="none" strike="noStrike">
                          <a:latin typeface="Times New Roman" pitchFamily="18" charset="0"/>
                          <a:cs typeface="Times New Roman" pitchFamily="18" charset="0"/>
                        </a:rPr>
                        <a:t>7</a:t>
                      </a:r>
                    </a:p>
                  </a:txBody>
                  <a:tcPr marL="6243" marR="6243" marT="6243" marB="0">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t"/>
                      <a:r>
                        <a:rPr lang="en-US" sz="1400" b="1" i="0" u="none" strike="noStrike">
                          <a:solidFill>
                            <a:srgbClr val="000000"/>
                          </a:solidFill>
                          <a:latin typeface="Times New Roman" pitchFamily="18" charset="0"/>
                          <a:cs typeface="Times New Roman" pitchFamily="18" charset="0"/>
                        </a:rPr>
                        <a:t>Mv-KOLOMPOS</a:t>
                      </a:r>
                    </a:p>
                  </a:txBody>
                  <a:tcPr marL="6243" marR="6243" marT="6243" marB="0">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t"/>
                      <a:r>
                        <a:rPr lang="en-US" sz="1400" b="0" i="0" u="none" strike="noStrike">
                          <a:latin typeface="Times New Roman" pitchFamily="18" charset="0"/>
                          <a:cs typeface="Times New Roman" pitchFamily="18" charset="0"/>
                        </a:rPr>
                        <a:t>45.2</a:t>
                      </a:r>
                    </a:p>
                  </a:txBody>
                  <a:tcPr marL="6243" marR="6243" marT="6243" marB="0">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extLst>
                  <a:ext uri="{0D108BD9-81ED-4DB2-BD59-A6C34878D82A}">
                    <a16:rowId xmlns:a16="http://schemas.microsoft.com/office/drawing/2014/main" xmlns="" val="10007"/>
                  </a:ext>
                </a:extLst>
              </a:tr>
              <a:tr h="193524">
                <a:tc>
                  <a:txBody>
                    <a:bodyPr/>
                    <a:lstStyle/>
                    <a:p>
                      <a:pPr algn="r" fontAlgn="t"/>
                      <a:r>
                        <a:rPr lang="en-US" sz="1400" b="0" i="0" u="none" strike="noStrike">
                          <a:latin typeface="Times New Roman" pitchFamily="18" charset="0"/>
                          <a:cs typeface="Times New Roman" pitchFamily="18" charset="0"/>
                        </a:rPr>
                        <a:t>8</a:t>
                      </a:r>
                    </a:p>
                  </a:txBody>
                  <a:tcPr marL="6243" marR="6243" marT="6243" marB="0">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t"/>
                      <a:r>
                        <a:rPr lang="en-US" sz="1400" b="1" i="0" u="none" strike="noStrike">
                          <a:solidFill>
                            <a:srgbClr val="000000"/>
                          </a:solidFill>
                          <a:latin typeface="Times New Roman" pitchFamily="18" charset="0"/>
                          <a:cs typeface="Times New Roman" pitchFamily="18" charset="0"/>
                        </a:rPr>
                        <a:t>Mv-KAREJ </a:t>
                      </a:r>
                    </a:p>
                  </a:txBody>
                  <a:tcPr marL="6243" marR="6243" marT="6243" marB="0">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t"/>
                      <a:r>
                        <a:rPr lang="en-US" sz="1400" b="0" i="0" u="none" strike="noStrike">
                          <a:latin typeface="Times New Roman" pitchFamily="18" charset="0"/>
                          <a:cs typeface="Times New Roman" pitchFamily="18" charset="0"/>
                        </a:rPr>
                        <a:t>44.9</a:t>
                      </a:r>
                    </a:p>
                  </a:txBody>
                  <a:tcPr marL="6243" marR="6243" marT="6243" marB="0">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extLst>
                  <a:ext uri="{0D108BD9-81ED-4DB2-BD59-A6C34878D82A}">
                    <a16:rowId xmlns:a16="http://schemas.microsoft.com/office/drawing/2014/main" xmlns="" val="10008"/>
                  </a:ext>
                </a:extLst>
              </a:tr>
              <a:tr h="193524">
                <a:tc>
                  <a:txBody>
                    <a:bodyPr/>
                    <a:lstStyle/>
                    <a:p>
                      <a:pPr algn="r" fontAlgn="t"/>
                      <a:r>
                        <a:rPr lang="en-US" sz="1400" b="0" i="0" u="none" strike="noStrike">
                          <a:latin typeface="Times New Roman" pitchFamily="18" charset="0"/>
                          <a:cs typeface="Times New Roman" pitchFamily="18" charset="0"/>
                        </a:rPr>
                        <a:t>9</a:t>
                      </a:r>
                    </a:p>
                  </a:txBody>
                  <a:tcPr marL="6243" marR="6243" marT="6243" marB="0">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t"/>
                      <a:r>
                        <a:rPr lang="en-US" sz="1400" b="1" i="0" u="none" strike="noStrike">
                          <a:solidFill>
                            <a:srgbClr val="000000"/>
                          </a:solidFill>
                          <a:latin typeface="Times New Roman" pitchFamily="18" charset="0"/>
                          <a:cs typeface="Times New Roman" pitchFamily="18" charset="0"/>
                        </a:rPr>
                        <a:t>MV-SUBA</a:t>
                      </a:r>
                    </a:p>
                  </a:txBody>
                  <a:tcPr marL="6243" marR="6243" marT="6243" marB="0">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t"/>
                      <a:r>
                        <a:rPr lang="en-US" sz="1400" b="0" i="0" u="none" strike="noStrike">
                          <a:latin typeface="Times New Roman" pitchFamily="18" charset="0"/>
                          <a:cs typeface="Times New Roman" pitchFamily="18" charset="0"/>
                        </a:rPr>
                        <a:t>44.6</a:t>
                      </a:r>
                    </a:p>
                  </a:txBody>
                  <a:tcPr marL="6243" marR="6243" marT="6243" marB="0">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extLst>
                  <a:ext uri="{0D108BD9-81ED-4DB2-BD59-A6C34878D82A}">
                    <a16:rowId xmlns:a16="http://schemas.microsoft.com/office/drawing/2014/main" xmlns="" val="10009"/>
                  </a:ext>
                </a:extLst>
              </a:tr>
              <a:tr h="193524">
                <a:tc>
                  <a:txBody>
                    <a:bodyPr/>
                    <a:lstStyle/>
                    <a:p>
                      <a:pPr algn="r" fontAlgn="t"/>
                      <a:r>
                        <a:rPr lang="en-US" sz="1400" b="0" i="0" u="none" strike="noStrike">
                          <a:latin typeface="Times New Roman" pitchFamily="18" charset="0"/>
                          <a:cs typeface="Times New Roman" pitchFamily="18" charset="0"/>
                        </a:rPr>
                        <a:t>10</a:t>
                      </a:r>
                    </a:p>
                  </a:txBody>
                  <a:tcPr marL="6243" marR="6243" marT="6243" marB="0">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t"/>
                      <a:r>
                        <a:rPr lang="en-US" sz="1400" b="1" i="0" u="none" strike="noStrike">
                          <a:solidFill>
                            <a:srgbClr val="000000"/>
                          </a:solidFill>
                          <a:latin typeface="Times New Roman" pitchFamily="18" charset="0"/>
                          <a:cs typeface="Times New Roman" pitchFamily="18" charset="0"/>
                        </a:rPr>
                        <a:t>Mv-MAGDALENA</a:t>
                      </a:r>
                    </a:p>
                  </a:txBody>
                  <a:tcPr marL="6243" marR="6243" marT="6243" marB="0">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t"/>
                      <a:r>
                        <a:rPr lang="en-US" sz="1400" b="0" i="0" u="none" strike="noStrike">
                          <a:latin typeface="Times New Roman" pitchFamily="18" charset="0"/>
                          <a:cs typeface="Times New Roman" pitchFamily="18" charset="0"/>
                        </a:rPr>
                        <a:t>44.3</a:t>
                      </a:r>
                    </a:p>
                  </a:txBody>
                  <a:tcPr marL="6243" marR="6243" marT="6243" marB="0">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extLst>
                  <a:ext uri="{0D108BD9-81ED-4DB2-BD59-A6C34878D82A}">
                    <a16:rowId xmlns:a16="http://schemas.microsoft.com/office/drawing/2014/main" xmlns="" val="10010"/>
                  </a:ext>
                </a:extLst>
              </a:tr>
              <a:tr h="193524">
                <a:tc>
                  <a:txBody>
                    <a:bodyPr/>
                    <a:lstStyle/>
                    <a:p>
                      <a:pPr algn="r" fontAlgn="t"/>
                      <a:r>
                        <a:rPr lang="en-US" sz="1400" b="0" i="0" u="none" strike="noStrike">
                          <a:solidFill>
                            <a:srgbClr val="FF0000"/>
                          </a:solidFill>
                          <a:latin typeface="Times New Roman" pitchFamily="18" charset="0"/>
                          <a:cs typeface="Times New Roman" pitchFamily="18" charset="0"/>
                        </a:rPr>
                        <a:t>11</a:t>
                      </a:r>
                    </a:p>
                  </a:txBody>
                  <a:tcPr marL="6243" marR="6243" marT="6243" marB="0">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t"/>
                      <a:r>
                        <a:rPr lang="en-US" sz="1400" b="1" i="0" u="none" strike="noStrike">
                          <a:solidFill>
                            <a:srgbClr val="FF0000"/>
                          </a:solidFill>
                          <a:latin typeface="Times New Roman" pitchFamily="18" charset="0"/>
                          <a:cs typeface="Times New Roman" pitchFamily="18" charset="0"/>
                        </a:rPr>
                        <a:t>GLOSA</a:t>
                      </a:r>
                    </a:p>
                  </a:txBody>
                  <a:tcPr marL="6243" marR="6243" marT="6243" marB="0">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t"/>
                      <a:r>
                        <a:rPr lang="en-US" sz="1400" b="0" i="0" u="none" strike="noStrike">
                          <a:solidFill>
                            <a:srgbClr val="FF0000"/>
                          </a:solidFill>
                          <a:latin typeface="Times New Roman" pitchFamily="18" charset="0"/>
                          <a:cs typeface="Times New Roman" pitchFamily="18" charset="0"/>
                        </a:rPr>
                        <a:t>44.3</a:t>
                      </a:r>
                    </a:p>
                  </a:txBody>
                  <a:tcPr marL="6243" marR="6243" marT="6243" marB="0">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extLst>
                  <a:ext uri="{0D108BD9-81ED-4DB2-BD59-A6C34878D82A}">
                    <a16:rowId xmlns:a16="http://schemas.microsoft.com/office/drawing/2014/main" xmlns="" val="10011"/>
                  </a:ext>
                </a:extLst>
              </a:tr>
              <a:tr h="193524">
                <a:tc>
                  <a:txBody>
                    <a:bodyPr/>
                    <a:lstStyle/>
                    <a:p>
                      <a:pPr algn="r" fontAlgn="t"/>
                      <a:r>
                        <a:rPr lang="en-US" sz="1400" b="0" i="0" u="none" strike="noStrike">
                          <a:latin typeface="Times New Roman" pitchFamily="18" charset="0"/>
                          <a:cs typeface="Times New Roman" pitchFamily="18" charset="0"/>
                        </a:rPr>
                        <a:t>12</a:t>
                      </a:r>
                    </a:p>
                  </a:txBody>
                  <a:tcPr marL="6243" marR="6243" marT="6243" marB="0">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t"/>
                      <a:r>
                        <a:rPr lang="en-US" sz="1400" b="1" i="0" u="none" strike="noStrike">
                          <a:solidFill>
                            <a:srgbClr val="000000"/>
                          </a:solidFill>
                          <a:latin typeface="Times New Roman" pitchFamily="18" charset="0"/>
                          <a:cs typeface="Times New Roman" pitchFamily="18" charset="0"/>
                        </a:rPr>
                        <a:t>NIKOL</a:t>
                      </a:r>
                    </a:p>
                  </a:txBody>
                  <a:tcPr marL="6243" marR="6243" marT="6243" marB="0">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t"/>
                      <a:r>
                        <a:rPr lang="en-US" sz="1400" b="0" i="0" u="none" strike="noStrike">
                          <a:latin typeface="Times New Roman" pitchFamily="18" charset="0"/>
                          <a:cs typeface="Times New Roman" pitchFamily="18" charset="0"/>
                        </a:rPr>
                        <a:t>44.3</a:t>
                      </a:r>
                    </a:p>
                  </a:txBody>
                  <a:tcPr marL="6243" marR="6243" marT="6243" marB="0">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extLst>
                  <a:ext uri="{0D108BD9-81ED-4DB2-BD59-A6C34878D82A}">
                    <a16:rowId xmlns:a16="http://schemas.microsoft.com/office/drawing/2014/main" xmlns="" val="10012"/>
                  </a:ext>
                </a:extLst>
              </a:tr>
              <a:tr h="193524">
                <a:tc>
                  <a:txBody>
                    <a:bodyPr/>
                    <a:lstStyle/>
                    <a:p>
                      <a:pPr algn="r" fontAlgn="t"/>
                      <a:r>
                        <a:rPr lang="en-US" sz="1400" b="0" i="0" u="none" strike="noStrike">
                          <a:latin typeface="Times New Roman" pitchFamily="18" charset="0"/>
                          <a:cs typeface="Times New Roman" pitchFamily="18" charset="0"/>
                        </a:rPr>
                        <a:t>13</a:t>
                      </a:r>
                    </a:p>
                  </a:txBody>
                  <a:tcPr marL="6243" marR="6243" marT="6243" marB="0">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t"/>
                      <a:r>
                        <a:rPr lang="en-US" sz="1400" b="1" i="0" u="none" strike="noStrike">
                          <a:solidFill>
                            <a:srgbClr val="000000"/>
                          </a:solidFill>
                          <a:latin typeface="Times New Roman" pitchFamily="18" charset="0"/>
                          <a:cs typeface="Times New Roman" pitchFamily="18" charset="0"/>
                        </a:rPr>
                        <a:t>SOLEHIO</a:t>
                      </a:r>
                    </a:p>
                  </a:txBody>
                  <a:tcPr marL="6243" marR="6243" marT="6243" marB="0">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t"/>
                      <a:r>
                        <a:rPr lang="en-US" sz="1400" b="0" i="0" u="none" strike="noStrike">
                          <a:latin typeface="Times New Roman" pitchFamily="18" charset="0"/>
                          <a:cs typeface="Times New Roman" pitchFamily="18" charset="0"/>
                        </a:rPr>
                        <a:t>43.9</a:t>
                      </a:r>
                    </a:p>
                  </a:txBody>
                  <a:tcPr marL="6243" marR="6243" marT="6243" marB="0">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extLst>
                  <a:ext uri="{0D108BD9-81ED-4DB2-BD59-A6C34878D82A}">
                    <a16:rowId xmlns:a16="http://schemas.microsoft.com/office/drawing/2014/main" xmlns="" val="10013"/>
                  </a:ext>
                </a:extLst>
              </a:tr>
              <a:tr h="193524">
                <a:tc>
                  <a:txBody>
                    <a:bodyPr/>
                    <a:lstStyle/>
                    <a:p>
                      <a:pPr algn="r" fontAlgn="t"/>
                      <a:r>
                        <a:rPr lang="en-US" sz="1400" b="0" i="0" u="none" strike="noStrike">
                          <a:solidFill>
                            <a:srgbClr val="FF0000"/>
                          </a:solidFill>
                          <a:latin typeface="Times New Roman" pitchFamily="18" charset="0"/>
                          <a:cs typeface="Times New Roman" pitchFamily="18" charset="0"/>
                        </a:rPr>
                        <a:t>14</a:t>
                      </a:r>
                    </a:p>
                  </a:txBody>
                  <a:tcPr marL="6243" marR="6243" marT="6243" marB="0">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t"/>
                      <a:r>
                        <a:rPr lang="en-US" sz="1400" b="1" i="0" u="none" strike="noStrike">
                          <a:solidFill>
                            <a:srgbClr val="FF0000"/>
                          </a:solidFill>
                          <a:latin typeface="Times New Roman" pitchFamily="18" charset="0"/>
                          <a:cs typeface="Times New Roman" pitchFamily="18" charset="0"/>
                        </a:rPr>
                        <a:t>PITAR </a:t>
                      </a:r>
                    </a:p>
                  </a:txBody>
                  <a:tcPr marL="6243" marR="6243" marT="6243" marB="0">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t"/>
                      <a:r>
                        <a:rPr lang="en-US" sz="1400" b="0" i="0" u="none" strike="noStrike">
                          <a:solidFill>
                            <a:srgbClr val="FF0000"/>
                          </a:solidFill>
                          <a:latin typeface="Times New Roman" pitchFamily="18" charset="0"/>
                          <a:cs typeface="Times New Roman" pitchFamily="18" charset="0"/>
                        </a:rPr>
                        <a:t>43.7</a:t>
                      </a:r>
                    </a:p>
                  </a:txBody>
                  <a:tcPr marL="6243" marR="6243" marT="6243" marB="0">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extLst>
                  <a:ext uri="{0D108BD9-81ED-4DB2-BD59-A6C34878D82A}">
                    <a16:rowId xmlns:a16="http://schemas.microsoft.com/office/drawing/2014/main" xmlns="" val="10014"/>
                  </a:ext>
                </a:extLst>
              </a:tr>
              <a:tr h="193524">
                <a:tc>
                  <a:txBody>
                    <a:bodyPr/>
                    <a:lstStyle/>
                    <a:p>
                      <a:pPr algn="r" fontAlgn="t"/>
                      <a:r>
                        <a:rPr lang="en-US" sz="1400" b="0" i="0" u="none" strike="noStrike">
                          <a:latin typeface="Times New Roman" pitchFamily="18" charset="0"/>
                          <a:cs typeface="Times New Roman" pitchFamily="18" charset="0"/>
                        </a:rPr>
                        <a:t>15</a:t>
                      </a:r>
                    </a:p>
                  </a:txBody>
                  <a:tcPr marL="6243" marR="6243" marT="6243" marB="0">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t"/>
                      <a:r>
                        <a:rPr lang="en-US" sz="1400" b="1" i="0" u="none" strike="noStrike">
                          <a:solidFill>
                            <a:srgbClr val="000000"/>
                          </a:solidFill>
                          <a:latin typeface="Times New Roman" pitchFamily="18" charset="0"/>
                          <a:cs typeface="Times New Roman" pitchFamily="18" charset="0"/>
                        </a:rPr>
                        <a:t>VIOLA</a:t>
                      </a:r>
                    </a:p>
                  </a:txBody>
                  <a:tcPr marL="6243" marR="6243" marT="6243" marB="0">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t"/>
                      <a:r>
                        <a:rPr lang="en-US" sz="1400" b="0" i="0" u="none" strike="noStrike">
                          <a:latin typeface="Times New Roman" pitchFamily="18" charset="0"/>
                          <a:cs typeface="Times New Roman" pitchFamily="18" charset="0"/>
                        </a:rPr>
                        <a:t>43.6</a:t>
                      </a:r>
                    </a:p>
                  </a:txBody>
                  <a:tcPr marL="6243" marR="6243" marT="6243" marB="0">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extLst>
                  <a:ext uri="{0D108BD9-81ED-4DB2-BD59-A6C34878D82A}">
                    <a16:rowId xmlns:a16="http://schemas.microsoft.com/office/drawing/2014/main" xmlns="" val="10015"/>
                  </a:ext>
                </a:extLst>
              </a:tr>
              <a:tr h="193524">
                <a:tc>
                  <a:txBody>
                    <a:bodyPr/>
                    <a:lstStyle/>
                    <a:p>
                      <a:pPr algn="r" fontAlgn="t"/>
                      <a:r>
                        <a:rPr lang="en-US" sz="1400" b="0" i="0" u="none" strike="noStrike">
                          <a:latin typeface="Times New Roman" pitchFamily="18" charset="0"/>
                          <a:cs typeface="Times New Roman" pitchFamily="18" charset="0"/>
                        </a:rPr>
                        <a:t>16</a:t>
                      </a:r>
                    </a:p>
                  </a:txBody>
                  <a:tcPr marL="6243" marR="6243" marT="6243" marB="0">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t"/>
                      <a:r>
                        <a:rPr lang="en-US" sz="1400" b="1" i="0" u="none" strike="noStrike">
                          <a:solidFill>
                            <a:srgbClr val="000000"/>
                          </a:solidFill>
                          <a:latin typeface="Times New Roman" pitchFamily="18" charset="0"/>
                          <a:cs typeface="Times New Roman" pitchFamily="18" charset="0"/>
                        </a:rPr>
                        <a:t>IS-SOLARIS</a:t>
                      </a:r>
                    </a:p>
                  </a:txBody>
                  <a:tcPr marL="6243" marR="6243" marT="6243" marB="0">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t"/>
                      <a:r>
                        <a:rPr lang="en-US" sz="1400" b="0" i="0" u="none" strike="noStrike">
                          <a:latin typeface="Times New Roman" pitchFamily="18" charset="0"/>
                          <a:cs typeface="Times New Roman" pitchFamily="18" charset="0"/>
                        </a:rPr>
                        <a:t>43.6</a:t>
                      </a:r>
                    </a:p>
                  </a:txBody>
                  <a:tcPr marL="6243" marR="6243" marT="6243" marB="0">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extLst>
                  <a:ext uri="{0D108BD9-81ED-4DB2-BD59-A6C34878D82A}">
                    <a16:rowId xmlns:a16="http://schemas.microsoft.com/office/drawing/2014/main" xmlns="" val="10016"/>
                  </a:ext>
                </a:extLst>
              </a:tr>
              <a:tr h="193524">
                <a:tc>
                  <a:txBody>
                    <a:bodyPr/>
                    <a:lstStyle/>
                    <a:p>
                      <a:pPr algn="r" fontAlgn="t"/>
                      <a:r>
                        <a:rPr lang="en-US" sz="1400" b="0" i="0" u="none" strike="noStrike">
                          <a:latin typeface="Times New Roman" pitchFamily="18" charset="0"/>
                          <a:cs typeface="Times New Roman" pitchFamily="18" charset="0"/>
                        </a:rPr>
                        <a:t>17</a:t>
                      </a:r>
                    </a:p>
                  </a:txBody>
                  <a:tcPr marL="6243" marR="6243" marT="6243" marB="0">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t"/>
                      <a:r>
                        <a:rPr lang="en-US" sz="1400" b="1" i="0" u="none" strike="noStrike">
                          <a:solidFill>
                            <a:srgbClr val="000000"/>
                          </a:solidFill>
                          <a:latin typeface="Times New Roman" pitchFamily="18" charset="0"/>
                          <a:cs typeface="Times New Roman" pitchFamily="18" charset="0"/>
                        </a:rPr>
                        <a:t>GENOVEVA</a:t>
                      </a:r>
                    </a:p>
                  </a:txBody>
                  <a:tcPr marL="6243" marR="6243" marT="6243" marB="0">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t"/>
                      <a:r>
                        <a:rPr lang="en-US" sz="1400" b="0" i="0" u="none" strike="noStrike">
                          <a:latin typeface="Times New Roman" pitchFamily="18" charset="0"/>
                          <a:cs typeface="Times New Roman" pitchFamily="18" charset="0"/>
                        </a:rPr>
                        <a:t>43.5</a:t>
                      </a:r>
                    </a:p>
                  </a:txBody>
                  <a:tcPr marL="6243" marR="6243" marT="6243" marB="0">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extLst>
                  <a:ext uri="{0D108BD9-81ED-4DB2-BD59-A6C34878D82A}">
                    <a16:rowId xmlns:a16="http://schemas.microsoft.com/office/drawing/2014/main" xmlns="" val="10017"/>
                  </a:ext>
                </a:extLst>
              </a:tr>
              <a:tr h="193524">
                <a:tc>
                  <a:txBody>
                    <a:bodyPr/>
                    <a:lstStyle/>
                    <a:p>
                      <a:pPr algn="r" fontAlgn="t"/>
                      <a:r>
                        <a:rPr lang="en-US" sz="1400" b="0" i="0" u="none" strike="noStrike">
                          <a:solidFill>
                            <a:srgbClr val="FF0000"/>
                          </a:solidFill>
                          <a:latin typeface="Times New Roman" pitchFamily="18" charset="0"/>
                          <a:cs typeface="Times New Roman" pitchFamily="18" charset="0"/>
                        </a:rPr>
                        <a:t>18</a:t>
                      </a:r>
                    </a:p>
                  </a:txBody>
                  <a:tcPr marL="6243" marR="6243" marT="6243" marB="0">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t"/>
                      <a:r>
                        <a:rPr lang="en-US" sz="1400" b="1" i="0" u="none" strike="noStrike">
                          <a:solidFill>
                            <a:srgbClr val="FF0000"/>
                          </a:solidFill>
                          <a:latin typeface="Times New Roman" pitchFamily="18" charset="0"/>
                          <a:cs typeface="Times New Roman" pitchFamily="18" charset="0"/>
                        </a:rPr>
                        <a:t>UNITAR</a:t>
                      </a:r>
                    </a:p>
                  </a:txBody>
                  <a:tcPr marL="6243" marR="6243" marT="6243" marB="0">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t"/>
                      <a:r>
                        <a:rPr lang="en-US" sz="1400" b="0" i="0" u="none" strike="noStrike">
                          <a:solidFill>
                            <a:srgbClr val="FF0000"/>
                          </a:solidFill>
                          <a:latin typeface="Times New Roman" pitchFamily="18" charset="0"/>
                          <a:cs typeface="Times New Roman" pitchFamily="18" charset="0"/>
                        </a:rPr>
                        <a:t>43.5</a:t>
                      </a:r>
                    </a:p>
                  </a:txBody>
                  <a:tcPr marL="6243" marR="6243" marT="6243" marB="0">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extLst>
                  <a:ext uri="{0D108BD9-81ED-4DB2-BD59-A6C34878D82A}">
                    <a16:rowId xmlns:a16="http://schemas.microsoft.com/office/drawing/2014/main" xmlns="" val="10018"/>
                  </a:ext>
                </a:extLst>
              </a:tr>
              <a:tr h="193524">
                <a:tc>
                  <a:txBody>
                    <a:bodyPr/>
                    <a:lstStyle/>
                    <a:p>
                      <a:pPr algn="r" fontAlgn="t"/>
                      <a:r>
                        <a:rPr lang="en-US" sz="1400" b="0" i="0" u="none" strike="noStrike">
                          <a:solidFill>
                            <a:srgbClr val="FF0000"/>
                          </a:solidFill>
                          <a:latin typeface="Times New Roman" pitchFamily="18" charset="0"/>
                          <a:cs typeface="Times New Roman" pitchFamily="18" charset="0"/>
                        </a:rPr>
                        <a:t>19</a:t>
                      </a:r>
                    </a:p>
                  </a:txBody>
                  <a:tcPr marL="6243" marR="6243" marT="6243" marB="0">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t"/>
                      <a:r>
                        <a:rPr lang="en-US" sz="1400" b="1" i="0" u="none" strike="noStrike">
                          <a:solidFill>
                            <a:srgbClr val="FF0000"/>
                          </a:solidFill>
                          <a:latin typeface="Times New Roman" pitchFamily="18" charset="0"/>
                          <a:cs typeface="Times New Roman" pitchFamily="18" charset="0"/>
                        </a:rPr>
                        <a:t>FDL-MIRANDA</a:t>
                      </a:r>
                    </a:p>
                  </a:txBody>
                  <a:tcPr marL="6243" marR="6243" marT="6243" marB="0">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t"/>
                      <a:r>
                        <a:rPr lang="en-US" sz="1400" b="0" i="0" u="none" strike="noStrike">
                          <a:solidFill>
                            <a:srgbClr val="FF0000"/>
                          </a:solidFill>
                          <a:latin typeface="Times New Roman" pitchFamily="18" charset="0"/>
                          <a:cs typeface="Times New Roman" pitchFamily="18" charset="0"/>
                        </a:rPr>
                        <a:t>43.2</a:t>
                      </a:r>
                    </a:p>
                  </a:txBody>
                  <a:tcPr marL="6243" marR="6243" marT="6243" marB="0">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extLst>
                  <a:ext uri="{0D108BD9-81ED-4DB2-BD59-A6C34878D82A}">
                    <a16:rowId xmlns:a16="http://schemas.microsoft.com/office/drawing/2014/main" xmlns="" val="10019"/>
                  </a:ext>
                </a:extLst>
              </a:tr>
              <a:tr h="193524">
                <a:tc>
                  <a:txBody>
                    <a:bodyPr/>
                    <a:lstStyle/>
                    <a:p>
                      <a:pPr algn="r" fontAlgn="t"/>
                      <a:r>
                        <a:rPr lang="en-US" sz="1400" b="0" i="0" u="none" strike="noStrike">
                          <a:solidFill>
                            <a:srgbClr val="FF0000"/>
                          </a:solidFill>
                          <a:latin typeface="Times New Roman" pitchFamily="18" charset="0"/>
                          <a:cs typeface="Times New Roman" pitchFamily="18" charset="0"/>
                        </a:rPr>
                        <a:t>20</a:t>
                      </a:r>
                    </a:p>
                  </a:txBody>
                  <a:tcPr marL="6243" marR="6243" marT="6243" marB="0">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t"/>
                      <a:r>
                        <a:rPr lang="en-US" sz="1400" b="1" i="0" u="none" strike="noStrike">
                          <a:solidFill>
                            <a:srgbClr val="FF0000"/>
                          </a:solidFill>
                          <a:latin typeface="Times New Roman" pitchFamily="18" charset="0"/>
                          <a:cs typeface="Times New Roman" pitchFamily="18" charset="0"/>
                        </a:rPr>
                        <a:t>SIMNIC-60</a:t>
                      </a:r>
                    </a:p>
                  </a:txBody>
                  <a:tcPr marL="6243" marR="6243" marT="6243" marB="0">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t"/>
                      <a:r>
                        <a:rPr lang="en-US" sz="1400" b="0" i="0" u="none" strike="noStrike" dirty="0">
                          <a:solidFill>
                            <a:srgbClr val="FF0000"/>
                          </a:solidFill>
                          <a:latin typeface="Times New Roman" pitchFamily="18" charset="0"/>
                          <a:cs typeface="Times New Roman" pitchFamily="18" charset="0"/>
                        </a:rPr>
                        <a:t>43.2</a:t>
                      </a:r>
                    </a:p>
                  </a:txBody>
                  <a:tcPr marL="6243" marR="6243" marT="6243" marB="0">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extLst>
                  <a:ext uri="{0D108BD9-81ED-4DB2-BD59-A6C34878D82A}">
                    <a16:rowId xmlns:a16="http://schemas.microsoft.com/office/drawing/2014/main" xmlns="" val="10020"/>
                  </a:ext>
                </a:extLst>
              </a:tr>
            </a:tbl>
          </a:graphicData>
        </a:graphic>
      </p:graphicFrame>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0961" name="Title 1"/>
          <p:cNvSpPr>
            <a:spLocks noGrp="1"/>
          </p:cNvSpPr>
          <p:nvPr>
            <p:ph type="title"/>
          </p:nvPr>
        </p:nvSpPr>
        <p:spPr>
          <a:xfrm>
            <a:off x="533400" y="0"/>
            <a:ext cx="8229600" cy="1143000"/>
          </a:xfrm>
        </p:spPr>
        <p:txBody>
          <a:bodyPr>
            <a:normAutofit fontScale="90000"/>
          </a:bodyPr>
          <a:lstStyle/>
          <a:p>
            <a:r>
              <a:rPr lang="en-US" sz="2400"/>
              <a:t>The first wheat varieties classified as bunt resistance, tested at NARDI Fundulea</a:t>
            </a:r>
            <a:br>
              <a:rPr lang="en-US" sz="2400"/>
            </a:br>
            <a:endParaRPr lang="en-US" sz="2400"/>
          </a:p>
        </p:txBody>
      </p:sp>
      <p:pic>
        <p:nvPicPr>
          <p:cNvPr id="40962" name="Picture 3"/>
          <p:cNvPicPr>
            <a:picLocks noChangeAspect="1" noChangeArrowheads="1"/>
          </p:cNvPicPr>
          <p:nvPr/>
        </p:nvPicPr>
        <p:blipFill>
          <a:blip r:embed="rId2"/>
          <a:srcRect/>
          <a:stretch>
            <a:fillRect/>
          </a:stretch>
        </p:blipFill>
        <p:spPr bwMode="auto">
          <a:xfrm>
            <a:off x="228600" y="5562600"/>
            <a:ext cx="777875" cy="1089025"/>
          </a:xfrm>
          <a:prstGeom prst="rect">
            <a:avLst/>
          </a:prstGeom>
          <a:noFill/>
          <a:ln w="9525">
            <a:noFill/>
            <a:miter lim="800000"/>
            <a:headEnd/>
            <a:tailEnd/>
          </a:ln>
        </p:spPr>
      </p:pic>
      <p:pic>
        <p:nvPicPr>
          <p:cNvPr id="40963" name="Picture 4"/>
          <p:cNvPicPr>
            <a:picLocks noChangeAspect="1" noChangeArrowheads="1"/>
          </p:cNvPicPr>
          <p:nvPr/>
        </p:nvPicPr>
        <p:blipFill>
          <a:blip r:embed="rId3"/>
          <a:srcRect/>
          <a:stretch>
            <a:fillRect/>
          </a:stretch>
        </p:blipFill>
        <p:spPr bwMode="auto">
          <a:xfrm>
            <a:off x="4191000" y="5715000"/>
            <a:ext cx="1920875" cy="650875"/>
          </a:xfrm>
          <a:prstGeom prst="rect">
            <a:avLst/>
          </a:prstGeom>
          <a:noFill/>
          <a:ln w="9525">
            <a:noFill/>
            <a:miter lim="800000"/>
            <a:headEnd/>
            <a:tailEnd/>
          </a:ln>
        </p:spPr>
      </p:pic>
      <p:pic>
        <p:nvPicPr>
          <p:cNvPr id="40964" name="Picture 5"/>
          <p:cNvPicPr>
            <a:picLocks noChangeAspect="1" noChangeArrowheads="1"/>
          </p:cNvPicPr>
          <p:nvPr/>
        </p:nvPicPr>
        <p:blipFill>
          <a:blip r:embed="rId4"/>
          <a:srcRect/>
          <a:stretch>
            <a:fillRect/>
          </a:stretch>
        </p:blipFill>
        <p:spPr bwMode="auto">
          <a:xfrm>
            <a:off x="6705600" y="5867400"/>
            <a:ext cx="1712913" cy="387350"/>
          </a:xfrm>
          <a:prstGeom prst="rect">
            <a:avLst/>
          </a:prstGeom>
          <a:noFill/>
          <a:ln w="9525">
            <a:noFill/>
            <a:miter lim="800000"/>
            <a:headEnd/>
            <a:tailEnd/>
          </a:ln>
        </p:spPr>
      </p:pic>
      <p:graphicFrame>
        <p:nvGraphicFramePr>
          <p:cNvPr id="8" name="Table 7"/>
          <p:cNvGraphicFramePr>
            <a:graphicFrameLocks noGrp="1"/>
          </p:cNvGraphicFramePr>
          <p:nvPr/>
        </p:nvGraphicFramePr>
        <p:xfrm>
          <a:off x="2133600" y="838200"/>
          <a:ext cx="4495801" cy="4811910"/>
        </p:xfrm>
        <a:graphic>
          <a:graphicData uri="http://schemas.openxmlformats.org/drawingml/2006/table">
            <a:tbl>
              <a:tblPr/>
              <a:tblGrid>
                <a:gridCol w="1013139">
                  <a:extLst>
                    <a:ext uri="{9D8B030D-6E8A-4147-A177-3AD203B41FA5}">
                      <a16:colId xmlns:a16="http://schemas.microsoft.com/office/drawing/2014/main" xmlns="" val="20000"/>
                    </a:ext>
                  </a:extLst>
                </a:gridCol>
                <a:gridCol w="2152918">
                  <a:extLst>
                    <a:ext uri="{9D8B030D-6E8A-4147-A177-3AD203B41FA5}">
                      <a16:colId xmlns:a16="http://schemas.microsoft.com/office/drawing/2014/main" xmlns="" val="20001"/>
                    </a:ext>
                  </a:extLst>
                </a:gridCol>
                <a:gridCol w="1329744">
                  <a:extLst>
                    <a:ext uri="{9D8B030D-6E8A-4147-A177-3AD203B41FA5}">
                      <a16:colId xmlns:a16="http://schemas.microsoft.com/office/drawing/2014/main" xmlns="" val="20002"/>
                    </a:ext>
                  </a:extLst>
                </a:gridCol>
              </a:tblGrid>
              <a:tr h="398979">
                <a:tc>
                  <a:txBody>
                    <a:bodyPr/>
                    <a:lstStyle/>
                    <a:p>
                      <a:pPr algn="l" fontAlgn="b"/>
                      <a:r>
                        <a:rPr lang="en-US" sz="1400" b="1" i="0" u="none" strike="noStrike" dirty="0" err="1">
                          <a:solidFill>
                            <a:srgbClr val="000000"/>
                          </a:solidFill>
                          <a:latin typeface="Times New Roman" pitchFamily="18" charset="0"/>
                          <a:cs typeface="Times New Roman" pitchFamily="18" charset="0"/>
                        </a:rPr>
                        <a:t>Clasif</a:t>
                      </a:r>
                      <a:endParaRPr lang="en-US" sz="1400" b="1" i="0" u="none" strike="noStrike" dirty="0">
                        <a:solidFill>
                          <a:srgbClr val="000000"/>
                        </a:solidFill>
                        <a:latin typeface="Times New Roman" pitchFamily="18" charset="0"/>
                        <a:cs typeface="Times New Roman" pitchFamily="18" charset="0"/>
                      </a:endParaRPr>
                    </a:p>
                  </a:txBody>
                  <a:tcPr marL="5582" marR="5582" marT="5582"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00"/>
                    </a:solidFill>
                  </a:tcPr>
                </a:tc>
                <a:tc>
                  <a:txBody>
                    <a:bodyPr/>
                    <a:lstStyle/>
                    <a:p>
                      <a:pPr algn="l" fontAlgn="b"/>
                      <a:r>
                        <a:rPr lang="en-US" sz="1400" b="1" i="0" u="none" strike="noStrike">
                          <a:solidFill>
                            <a:srgbClr val="000000"/>
                          </a:solidFill>
                          <a:latin typeface="Times New Roman" pitchFamily="18" charset="0"/>
                          <a:cs typeface="Times New Roman" pitchFamily="18" charset="0"/>
                        </a:rPr>
                        <a:t>NAME</a:t>
                      </a:r>
                    </a:p>
                  </a:txBody>
                  <a:tcPr marL="5582" marR="5582" marT="5582" marB="0" anchor="b">
                    <a:lnL w="6350" cap="flat" cmpd="sng" algn="ctr">
                      <a:solidFill>
                        <a:srgbClr val="000000"/>
                      </a:solidFill>
                      <a:prstDash val="solid"/>
                      <a:round/>
                      <a:headEnd type="none" w="med" len="med"/>
                      <a:tailEnd type="none" w="med" len="med"/>
                    </a:lnL>
                    <a:lnR w="25400" cap="flat" cmpd="dbl" algn="ctr">
                      <a:solidFill>
                        <a:srgbClr val="3F3F3F"/>
                      </a:solidFill>
                      <a:prstDash val="solid"/>
                      <a:round/>
                      <a:headEnd type="none" w="med" len="med"/>
                      <a:tailEnd type="none" w="med" len="med"/>
                    </a:lnR>
                    <a:lnT w="25400" cap="flat" cmpd="dbl" algn="ctr">
                      <a:solidFill>
                        <a:srgbClr val="3F3F3F"/>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00"/>
                    </a:solidFill>
                  </a:tcPr>
                </a:tc>
                <a:tc>
                  <a:txBody>
                    <a:bodyPr/>
                    <a:lstStyle/>
                    <a:p>
                      <a:pPr algn="ctr" fontAlgn="b"/>
                      <a:r>
                        <a:rPr lang="en-US" sz="1400" b="1" i="0" u="none" strike="noStrike" dirty="0">
                          <a:solidFill>
                            <a:srgbClr val="000000"/>
                          </a:solidFill>
                          <a:latin typeface="Times New Roman" pitchFamily="18" charset="0"/>
                          <a:cs typeface="Times New Roman" pitchFamily="18" charset="0"/>
                        </a:rPr>
                        <a:t>% spikes with bunt/row</a:t>
                      </a:r>
                    </a:p>
                  </a:txBody>
                  <a:tcPr marL="6350" marR="6350" marT="6350" marB="0" anchor="b">
                    <a:lnL w="25400" cap="flat" cmpd="dbl" algn="ctr">
                      <a:solidFill>
                        <a:srgbClr val="3F3F3F"/>
                      </a:solidFill>
                      <a:prstDash val="solid"/>
                      <a:round/>
                      <a:headEnd type="none" w="med" len="med"/>
                      <a:tailEnd type="none" w="med" len="med"/>
                    </a:lnL>
                    <a:lnR w="25400" cap="flat" cmpd="dbl" algn="ctr">
                      <a:solidFill>
                        <a:srgbClr val="3F3F3F"/>
                      </a:solidFill>
                      <a:prstDash val="solid"/>
                      <a:round/>
                      <a:headEnd type="none" w="med" len="med"/>
                      <a:tailEnd type="none" w="med" len="med"/>
                    </a:lnR>
                    <a:lnT w="25400" cap="flat" cmpd="dbl" algn="ctr">
                      <a:solidFill>
                        <a:srgbClr val="3F3F3F"/>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00"/>
                    </a:solidFill>
                  </a:tcPr>
                </a:tc>
                <a:extLst>
                  <a:ext uri="{0D108BD9-81ED-4DB2-BD59-A6C34878D82A}">
                    <a16:rowId xmlns:a16="http://schemas.microsoft.com/office/drawing/2014/main" xmlns="" val="10000"/>
                  </a:ext>
                </a:extLst>
              </a:tr>
              <a:tr h="159180">
                <a:tc>
                  <a:txBody>
                    <a:bodyPr/>
                    <a:lstStyle/>
                    <a:p>
                      <a:pPr algn="ctr" fontAlgn="b"/>
                      <a:r>
                        <a:rPr lang="en-US" sz="1400" b="0" i="0" u="none" strike="noStrike">
                          <a:solidFill>
                            <a:srgbClr val="000000"/>
                          </a:solidFill>
                          <a:latin typeface="Times New Roman" pitchFamily="18" charset="0"/>
                          <a:cs typeface="Times New Roman" pitchFamily="18" charset="0"/>
                        </a:rPr>
                        <a:t>1</a:t>
                      </a:r>
                    </a:p>
                  </a:txBody>
                  <a:tcPr marL="5582" marR="5582" marT="5582"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en-US" sz="1400" b="1" i="0" u="none" strike="noStrike">
                          <a:solidFill>
                            <a:srgbClr val="FF0000"/>
                          </a:solidFill>
                          <a:latin typeface="Times New Roman" pitchFamily="18" charset="0"/>
                          <a:cs typeface="Times New Roman" pitchFamily="18" charset="0"/>
                        </a:rPr>
                        <a:t>LITERA</a:t>
                      </a:r>
                    </a:p>
                  </a:txBody>
                  <a:tcPr marL="5582" marR="5582" marT="5582"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n-US" sz="1400" b="0" i="0" u="none" strike="noStrike">
                          <a:solidFill>
                            <a:srgbClr val="FF0000"/>
                          </a:solidFill>
                          <a:latin typeface="Times New Roman" pitchFamily="18" charset="0"/>
                          <a:cs typeface="Times New Roman" pitchFamily="18" charset="0"/>
                        </a:rPr>
                        <a:t>1%</a:t>
                      </a:r>
                    </a:p>
                  </a:txBody>
                  <a:tcPr marL="5582" marR="5582" marT="5582"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extLst>
                  <a:ext uri="{0D108BD9-81ED-4DB2-BD59-A6C34878D82A}">
                    <a16:rowId xmlns:a16="http://schemas.microsoft.com/office/drawing/2014/main" xmlns="" val="10001"/>
                  </a:ext>
                </a:extLst>
              </a:tr>
              <a:tr h="153873">
                <a:tc>
                  <a:txBody>
                    <a:bodyPr/>
                    <a:lstStyle/>
                    <a:p>
                      <a:pPr algn="ctr" fontAlgn="b"/>
                      <a:r>
                        <a:rPr lang="en-US" sz="1400" b="0" i="0" u="none" strike="noStrike">
                          <a:solidFill>
                            <a:srgbClr val="000000"/>
                          </a:solidFill>
                          <a:latin typeface="Times New Roman" pitchFamily="18" charset="0"/>
                          <a:cs typeface="Times New Roman" pitchFamily="18" charset="0"/>
                        </a:rPr>
                        <a:t>2</a:t>
                      </a:r>
                    </a:p>
                  </a:txBody>
                  <a:tcPr marL="5582" marR="5582" marT="5582"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en-US" sz="1400" b="1" i="0" u="none" strike="noStrike">
                          <a:solidFill>
                            <a:srgbClr val="FF0000"/>
                          </a:solidFill>
                          <a:latin typeface="Times New Roman" pitchFamily="18" charset="0"/>
                          <a:cs typeface="Times New Roman" pitchFamily="18" charset="0"/>
                        </a:rPr>
                        <a:t>SEMNAL</a:t>
                      </a:r>
                    </a:p>
                  </a:txBody>
                  <a:tcPr marL="5582" marR="5582" marT="5582"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n-US" sz="1400" b="0" i="0" u="none" strike="noStrike">
                          <a:solidFill>
                            <a:srgbClr val="FF0000"/>
                          </a:solidFill>
                          <a:latin typeface="Times New Roman" pitchFamily="18" charset="0"/>
                          <a:cs typeface="Times New Roman" pitchFamily="18" charset="0"/>
                        </a:rPr>
                        <a:t>1%</a:t>
                      </a:r>
                    </a:p>
                  </a:txBody>
                  <a:tcPr marL="5582" marR="5582" marT="5582"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extLst>
                  <a:ext uri="{0D108BD9-81ED-4DB2-BD59-A6C34878D82A}">
                    <a16:rowId xmlns:a16="http://schemas.microsoft.com/office/drawing/2014/main" xmlns="" val="10002"/>
                  </a:ext>
                </a:extLst>
              </a:tr>
              <a:tr h="153873">
                <a:tc>
                  <a:txBody>
                    <a:bodyPr/>
                    <a:lstStyle/>
                    <a:p>
                      <a:pPr algn="ctr" fontAlgn="b"/>
                      <a:r>
                        <a:rPr lang="en-US" sz="1400" b="0" i="0" u="none" strike="noStrike">
                          <a:solidFill>
                            <a:srgbClr val="000000"/>
                          </a:solidFill>
                          <a:latin typeface="Times New Roman" pitchFamily="18" charset="0"/>
                          <a:cs typeface="Times New Roman" pitchFamily="18" charset="0"/>
                        </a:rPr>
                        <a:t>3</a:t>
                      </a:r>
                    </a:p>
                  </a:txBody>
                  <a:tcPr marL="5582" marR="5582" marT="5582"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en-US" sz="1400" b="1" i="0" u="none" strike="noStrike">
                          <a:solidFill>
                            <a:srgbClr val="FF0000"/>
                          </a:solidFill>
                          <a:latin typeface="Times New Roman" pitchFamily="18" charset="0"/>
                          <a:cs typeface="Times New Roman" pitchFamily="18" charset="0"/>
                        </a:rPr>
                        <a:t>URSITA</a:t>
                      </a:r>
                    </a:p>
                  </a:txBody>
                  <a:tcPr marL="5582" marR="5582" marT="5582"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n-US" sz="1400" b="0" i="0" u="none" strike="noStrike">
                          <a:solidFill>
                            <a:srgbClr val="FF0000"/>
                          </a:solidFill>
                          <a:latin typeface="Times New Roman" pitchFamily="18" charset="0"/>
                          <a:cs typeface="Times New Roman" pitchFamily="18" charset="0"/>
                        </a:rPr>
                        <a:t>2%</a:t>
                      </a:r>
                    </a:p>
                  </a:txBody>
                  <a:tcPr marL="5582" marR="5582" marT="5582"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extLst>
                  <a:ext uri="{0D108BD9-81ED-4DB2-BD59-A6C34878D82A}">
                    <a16:rowId xmlns:a16="http://schemas.microsoft.com/office/drawing/2014/main" xmlns="" val="10003"/>
                  </a:ext>
                </a:extLst>
              </a:tr>
              <a:tr h="153873">
                <a:tc>
                  <a:txBody>
                    <a:bodyPr/>
                    <a:lstStyle/>
                    <a:p>
                      <a:pPr algn="ctr" fontAlgn="b"/>
                      <a:r>
                        <a:rPr lang="en-US" sz="1400" b="0" i="0" u="none" strike="noStrike">
                          <a:solidFill>
                            <a:srgbClr val="000000"/>
                          </a:solidFill>
                          <a:latin typeface="Times New Roman" pitchFamily="18" charset="0"/>
                          <a:cs typeface="Times New Roman" pitchFamily="18" charset="0"/>
                        </a:rPr>
                        <a:t>4</a:t>
                      </a:r>
                    </a:p>
                  </a:txBody>
                  <a:tcPr marL="5582" marR="5582" marT="5582"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en-US" sz="1400" b="1" i="0" u="none" strike="noStrike">
                          <a:solidFill>
                            <a:srgbClr val="000000"/>
                          </a:solidFill>
                          <a:latin typeface="Times New Roman" pitchFamily="18" charset="0"/>
                          <a:cs typeface="Times New Roman" pitchFamily="18" charset="0"/>
                        </a:rPr>
                        <a:t>BC LIRA</a:t>
                      </a:r>
                    </a:p>
                  </a:txBody>
                  <a:tcPr marL="5582" marR="5582" marT="5582"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n-US" sz="1400" b="0" i="0" u="none" strike="noStrike">
                          <a:solidFill>
                            <a:srgbClr val="000000"/>
                          </a:solidFill>
                          <a:latin typeface="Times New Roman" pitchFamily="18" charset="0"/>
                          <a:cs typeface="Times New Roman" pitchFamily="18" charset="0"/>
                        </a:rPr>
                        <a:t>4%</a:t>
                      </a:r>
                    </a:p>
                  </a:txBody>
                  <a:tcPr marL="5582" marR="5582" marT="5582"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extLst>
                  <a:ext uri="{0D108BD9-81ED-4DB2-BD59-A6C34878D82A}">
                    <a16:rowId xmlns:a16="http://schemas.microsoft.com/office/drawing/2014/main" xmlns="" val="10004"/>
                  </a:ext>
                </a:extLst>
              </a:tr>
              <a:tr h="153873">
                <a:tc>
                  <a:txBody>
                    <a:bodyPr/>
                    <a:lstStyle/>
                    <a:p>
                      <a:pPr algn="ctr" fontAlgn="b"/>
                      <a:r>
                        <a:rPr lang="en-US" sz="1400" b="0" i="0" u="none" strike="noStrike">
                          <a:solidFill>
                            <a:srgbClr val="000000"/>
                          </a:solidFill>
                          <a:latin typeface="Times New Roman" pitchFamily="18" charset="0"/>
                          <a:cs typeface="Times New Roman" pitchFamily="18" charset="0"/>
                        </a:rPr>
                        <a:t>5</a:t>
                      </a:r>
                    </a:p>
                  </a:txBody>
                  <a:tcPr marL="5582" marR="5582" marT="5582"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en-US" sz="1400" b="1" i="0" u="none" strike="noStrike">
                          <a:solidFill>
                            <a:srgbClr val="000000"/>
                          </a:solidFill>
                          <a:latin typeface="Times New Roman" pitchFamily="18" charset="0"/>
                          <a:cs typeface="Times New Roman" pitchFamily="18" charset="0"/>
                        </a:rPr>
                        <a:t>ANAPURNA</a:t>
                      </a:r>
                    </a:p>
                  </a:txBody>
                  <a:tcPr marL="5582" marR="5582" marT="5582"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n-US" sz="1400" b="0" i="0" u="none" strike="noStrike">
                          <a:solidFill>
                            <a:srgbClr val="000000"/>
                          </a:solidFill>
                          <a:latin typeface="Times New Roman" pitchFamily="18" charset="0"/>
                          <a:cs typeface="Times New Roman" pitchFamily="18" charset="0"/>
                        </a:rPr>
                        <a:t>6%</a:t>
                      </a:r>
                    </a:p>
                  </a:txBody>
                  <a:tcPr marL="5582" marR="5582" marT="5582"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extLst>
                  <a:ext uri="{0D108BD9-81ED-4DB2-BD59-A6C34878D82A}">
                    <a16:rowId xmlns:a16="http://schemas.microsoft.com/office/drawing/2014/main" xmlns="" val="10005"/>
                  </a:ext>
                </a:extLst>
              </a:tr>
              <a:tr h="153873">
                <a:tc>
                  <a:txBody>
                    <a:bodyPr/>
                    <a:lstStyle/>
                    <a:p>
                      <a:pPr algn="ctr" fontAlgn="b"/>
                      <a:r>
                        <a:rPr lang="en-US" sz="1400" b="0" i="0" u="none" strike="noStrike">
                          <a:solidFill>
                            <a:srgbClr val="000000"/>
                          </a:solidFill>
                          <a:latin typeface="Times New Roman" pitchFamily="18" charset="0"/>
                          <a:cs typeface="Times New Roman" pitchFamily="18" charset="0"/>
                        </a:rPr>
                        <a:t>6</a:t>
                      </a:r>
                    </a:p>
                  </a:txBody>
                  <a:tcPr marL="5582" marR="5582" marT="5582"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en-US" sz="1400" b="1" i="0" u="none" strike="noStrike">
                          <a:solidFill>
                            <a:srgbClr val="000000"/>
                          </a:solidFill>
                          <a:latin typeface="Times New Roman" pitchFamily="18" charset="0"/>
                          <a:cs typeface="Times New Roman" pitchFamily="18" charset="0"/>
                        </a:rPr>
                        <a:t>RADOSINSKA KAROLA</a:t>
                      </a:r>
                    </a:p>
                  </a:txBody>
                  <a:tcPr marL="5582" marR="5582" marT="5582"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n-US" sz="1400" b="0" i="0" u="none" strike="noStrike">
                          <a:solidFill>
                            <a:srgbClr val="000000"/>
                          </a:solidFill>
                          <a:latin typeface="Times New Roman" pitchFamily="18" charset="0"/>
                          <a:cs typeface="Times New Roman" pitchFamily="18" charset="0"/>
                        </a:rPr>
                        <a:t>6%</a:t>
                      </a:r>
                    </a:p>
                  </a:txBody>
                  <a:tcPr marL="5582" marR="5582" marT="5582"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extLst>
                  <a:ext uri="{0D108BD9-81ED-4DB2-BD59-A6C34878D82A}">
                    <a16:rowId xmlns:a16="http://schemas.microsoft.com/office/drawing/2014/main" xmlns="" val="10006"/>
                  </a:ext>
                </a:extLst>
              </a:tr>
              <a:tr h="153873">
                <a:tc>
                  <a:txBody>
                    <a:bodyPr/>
                    <a:lstStyle/>
                    <a:p>
                      <a:pPr algn="ctr" fontAlgn="b"/>
                      <a:r>
                        <a:rPr lang="en-US" sz="1400" b="0" i="0" u="none" strike="noStrike">
                          <a:solidFill>
                            <a:srgbClr val="000000"/>
                          </a:solidFill>
                          <a:latin typeface="Times New Roman" pitchFamily="18" charset="0"/>
                          <a:cs typeface="Times New Roman" pitchFamily="18" charset="0"/>
                        </a:rPr>
                        <a:t>7</a:t>
                      </a:r>
                    </a:p>
                  </a:txBody>
                  <a:tcPr marL="5582" marR="5582" marT="5582"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en-US" sz="1400" b="1" i="0" u="none" strike="noStrike">
                          <a:solidFill>
                            <a:srgbClr val="FF0000"/>
                          </a:solidFill>
                          <a:latin typeface="Times New Roman" pitchFamily="18" charset="0"/>
                          <a:cs typeface="Times New Roman" pitchFamily="18" charset="0"/>
                        </a:rPr>
                        <a:t>VOINIC</a:t>
                      </a:r>
                    </a:p>
                  </a:txBody>
                  <a:tcPr marL="5582" marR="5582" marT="5582"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n-US" sz="1400" b="0" i="0" u="none" strike="noStrike">
                          <a:solidFill>
                            <a:srgbClr val="FF0000"/>
                          </a:solidFill>
                          <a:latin typeface="Times New Roman" pitchFamily="18" charset="0"/>
                          <a:cs typeface="Times New Roman" pitchFamily="18" charset="0"/>
                        </a:rPr>
                        <a:t>6%</a:t>
                      </a:r>
                    </a:p>
                  </a:txBody>
                  <a:tcPr marL="5582" marR="5582" marT="5582"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extLst>
                  <a:ext uri="{0D108BD9-81ED-4DB2-BD59-A6C34878D82A}">
                    <a16:rowId xmlns:a16="http://schemas.microsoft.com/office/drawing/2014/main" xmlns="" val="10007"/>
                  </a:ext>
                </a:extLst>
              </a:tr>
              <a:tr h="153873">
                <a:tc>
                  <a:txBody>
                    <a:bodyPr/>
                    <a:lstStyle/>
                    <a:p>
                      <a:pPr algn="ctr" fontAlgn="b"/>
                      <a:r>
                        <a:rPr lang="en-US" sz="1400" b="0" i="0" u="none" strike="noStrike">
                          <a:solidFill>
                            <a:srgbClr val="000000"/>
                          </a:solidFill>
                          <a:latin typeface="Times New Roman" pitchFamily="18" charset="0"/>
                          <a:cs typeface="Times New Roman" pitchFamily="18" charset="0"/>
                        </a:rPr>
                        <a:t>8</a:t>
                      </a:r>
                    </a:p>
                  </a:txBody>
                  <a:tcPr marL="5582" marR="5582" marT="5582"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en-US" sz="1400" b="1" i="0" u="none" strike="noStrike">
                          <a:solidFill>
                            <a:srgbClr val="000000"/>
                          </a:solidFill>
                          <a:latin typeface="Times New Roman" pitchFamily="18" charset="0"/>
                          <a:cs typeface="Times New Roman" pitchFamily="18" charset="0"/>
                        </a:rPr>
                        <a:t>IS ESCORIA</a:t>
                      </a:r>
                    </a:p>
                  </a:txBody>
                  <a:tcPr marL="5582" marR="5582" marT="5582"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n-US" sz="1400" b="0" i="0" u="none" strike="noStrike">
                          <a:solidFill>
                            <a:srgbClr val="000000"/>
                          </a:solidFill>
                          <a:latin typeface="Times New Roman" pitchFamily="18" charset="0"/>
                          <a:cs typeface="Times New Roman" pitchFamily="18" charset="0"/>
                        </a:rPr>
                        <a:t>6%</a:t>
                      </a:r>
                    </a:p>
                  </a:txBody>
                  <a:tcPr marL="5582" marR="5582" marT="5582"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extLst>
                  <a:ext uri="{0D108BD9-81ED-4DB2-BD59-A6C34878D82A}">
                    <a16:rowId xmlns:a16="http://schemas.microsoft.com/office/drawing/2014/main" xmlns="" val="10008"/>
                  </a:ext>
                </a:extLst>
              </a:tr>
              <a:tr h="153873">
                <a:tc>
                  <a:txBody>
                    <a:bodyPr/>
                    <a:lstStyle/>
                    <a:p>
                      <a:pPr algn="ctr" fontAlgn="b"/>
                      <a:r>
                        <a:rPr lang="en-US" sz="1400" b="0" i="0" u="none" strike="noStrike">
                          <a:solidFill>
                            <a:srgbClr val="000000"/>
                          </a:solidFill>
                          <a:latin typeface="Times New Roman" pitchFamily="18" charset="0"/>
                          <a:cs typeface="Times New Roman" pitchFamily="18" charset="0"/>
                        </a:rPr>
                        <a:t>9</a:t>
                      </a:r>
                    </a:p>
                  </a:txBody>
                  <a:tcPr marL="5582" marR="5582" marT="5582"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en-US" sz="1400" b="1" i="0" u="none" strike="noStrike">
                          <a:solidFill>
                            <a:srgbClr val="000000"/>
                          </a:solidFill>
                          <a:latin typeface="Times New Roman" pitchFamily="18" charset="0"/>
                          <a:cs typeface="Times New Roman" pitchFamily="18" charset="0"/>
                        </a:rPr>
                        <a:t>MV KEPE</a:t>
                      </a:r>
                    </a:p>
                  </a:txBody>
                  <a:tcPr marL="5582" marR="5582" marT="5582"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n-US" sz="1400" b="0" i="0" u="none" strike="noStrike">
                          <a:solidFill>
                            <a:srgbClr val="000000"/>
                          </a:solidFill>
                          <a:latin typeface="Times New Roman" pitchFamily="18" charset="0"/>
                          <a:cs typeface="Times New Roman" pitchFamily="18" charset="0"/>
                        </a:rPr>
                        <a:t>7%</a:t>
                      </a:r>
                    </a:p>
                  </a:txBody>
                  <a:tcPr marL="5582" marR="5582" marT="5582"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extLst>
                  <a:ext uri="{0D108BD9-81ED-4DB2-BD59-A6C34878D82A}">
                    <a16:rowId xmlns:a16="http://schemas.microsoft.com/office/drawing/2014/main" xmlns="" val="10009"/>
                  </a:ext>
                </a:extLst>
              </a:tr>
              <a:tr h="153873">
                <a:tc>
                  <a:txBody>
                    <a:bodyPr/>
                    <a:lstStyle/>
                    <a:p>
                      <a:pPr algn="ctr" fontAlgn="b"/>
                      <a:r>
                        <a:rPr lang="en-US" sz="1400" b="0" i="0" u="none" strike="noStrike">
                          <a:solidFill>
                            <a:srgbClr val="000000"/>
                          </a:solidFill>
                          <a:latin typeface="Times New Roman" pitchFamily="18" charset="0"/>
                          <a:cs typeface="Times New Roman" pitchFamily="18" charset="0"/>
                        </a:rPr>
                        <a:t>10</a:t>
                      </a:r>
                    </a:p>
                  </a:txBody>
                  <a:tcPr marL="5582" marR="5582" marT="5582"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en-US" sz="1400" b="1" i="0" u="none" strike="noStrike">
                          <a:solidFill>
                            <a:srgbClr val="000000"/>
                          </a:solidFill>
                          <a:latin typeface="Times New Roman" pitchFamily="18" charset="0"/>
                          <a:cs typeface="Times New Roman" pitchFamily="18" charset="0"/>
                        </a:rPr>
                        <a:t>NS EFROSINIA</a:t>
                      </a:r>
                    </a:p>
                  </a:txBody>
                  <a:tcPr marL="5582" marR="5582" marT="5582"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n-US" sz="1400" b="0" i="0" u="none" strike="noStrike">
                          <a:solidFill>
                            <a:srgbClr val="000000"/>
                          </a:solidFill>
                          <a:latin typeface="Times New Roman" pitchFamily="18" charset="0"/>
                          <a:cs typeface="Times New Roman" pitchFamily="18" charset="0"/>
                        </a:rPr>
                        <a:t>8%</a:t>
                      </a:r>
                    </a:p>
                  </a:txBody>
                  <a:tcPr marL="5582" marR="5582" marT="5582"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extLst>
                  <a:ext uri="{0D108BD9-81ED-4DB2-BD59-A6C34878D82A}">
                    <a16:rowId xmlns:a16="http://schemas.microsoft.com/office/drawing/2014/main" xmlns="" val="10010"/>
                  </a:ext>
                </a:extLst>
              </a:tr>
              <a:tr h="153873">
                <a:tc>
                  <a:txBody>
                    <a:bodyPr/>
                    <a:lstStyle/>
                    <a:p>
                      <a:pPr algn="ctr" fontAlgn="b"/>
                      <a:r>
                        <a:rPr lang="en-US" sz="1400" b="0" i="0" u="none" strike="noStrike">
                          <a:solidFill>
                            <a:srgbClr val="000000"/>
                          </a:solidFill>
                          <a:latin typeface="Times New Roman" pitchFamily="18" charset="0"/>
                          <a:cs typeface="Times New Roman" pitchFamily="18" charset="0"/>
                        </a:rPr>
                        <a:t>11</a:t>
                      </a:r>
                    </a:p>
                  </a:txBody>
                  <a:tcPr marL="5582" marR="5582" marT="5582"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en-US" sz="1400" b="1" i="0" u="none" strike="noStrike">
                          <a:solidFill>
                            <a:srgbClr val="000000"/>
                          </a:solidFill>
                          <a:latin typeface="Times New Roman" pitchFamily="18" charset="0"/>
                          <a:cs typeface="Times New Roman" pitchFamily="18" charset="0"/>
                        </a:rPr>
                        <a:t>ILLICO</a:t>
                      </a:r>
                    </a:p>
                  </a:txBody>
                  <a:tcPr marL="5582" marR="5582" marT="5582"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n-US" sz="1400" b="0" i="0" u="none" strike="noStrike">
                          <a:solidFill>
                            <a:srgbClr val="000000"/>
                          </a:solidFill>
                          <a:latin typeface="Times New Roman" pitchFamily="18" charset="0"/>
                          <a:cs typeface="Times New Roman" pitchFamily="18" charset="0"/>
                        </a:rPr>
                        <a:t>8%</a:t>
                      </a:r>
                    </a:p>
                  </a:txBody>
                  <a:tcPr marL="5582" marR="5582" marT="5582"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extLst>
                  <a:ext uri="{0D108BD9-81ED-4DB2-BD59-A6C34878D82A}">
                    <a16:rowId xmlns:a16="http://schemas.microsoft.com/office/drawing/2014/main" xmlns="" val="10011"/>
                  </a:ext>
                </a:extLst>
              </a:tr>
              <a:tr h="153873">
                <a:tc>
                  <a:txBody>
                    <a:bodyPr/>
                    <a:lstStyle/>
                    <a:p>
                      <a:pPr algn="ctr" fontAlgn="b"/>
                      <a:r>
                        <a:rPr lang="en-US" sz="1400" b="0" i="0" u="none" strike="noStrike">
                          <a:solidFill>
                            <a:srgbClr val="000000"/>
                          </a:solidFill>
                          <a:latin typeface="Times New Roman" pitchFamily="18" charset="0"/>
                          <a:cs typeface="Times New Roman" pitchFamily="18" charset="0"/>
                        </a:rPr>
                        <a:t>12</a:t>
                      </a:r>
                    </a:p>
                  </a:txBody>
                  <a:tcPr marL="5582" marR="5582" marT="5582"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en-US" sz="1400" b="1" i="0" u="none" strike="noStrike">
                          <a:solidFill>
                            <a:srgbClr val="FF0000"/>
                          </a:solidFill>
                          <a:latin typeface="Times New Roman" pitchFamily="18" charset="0"/>
                          <a:cs typeface="Times New Roman" pitchFamily="18" charset="0"/>
                        </a:rPr>
                        <a:t>ADELINA</a:t>
                      </a:r>
                    </a:p>
                  </a:txBody>
                  <a:tcPr marL="5582" marR="5582" marT="5582"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n-US" sz="1400" b="0" i="0" u="none" strike="noStrike">
                          <a:solidFill>
                            <a:srgbClr val="FF0000"/>
                          </a:solidFill>
                          <a:latin typeface="Times New Roman" pitchFamily="18" charset="0"/>
                          <a:cs typeface="Times New Roman" pitchFamily="18" charset="0"/>
                        </a:rPr>
                        <a:t>8%</a:t>
                      </a:r>
                    </a:p>
                  </a:txBody>
                  <a:tcPr marL="5582" marR="5582" marT="5582"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extLst>
                  <a:ext uri="{0D108BD9-81ED-4DB2-BD59-A6C34878D82A}">
                    <a16:rowId xmlns:a16="http://schemas.microsoft.com/office/drawing/2014/main" xmlns="" val="10012"/>
                  </a:ext>
                </a:extLst>
              </a:tr>
              <a:tr h="153873">
                <a:tc>
                  <a:txBody>
                    <a:bodyPr/>
                    <a:lstStyle/>
                    <a:p>
                      <a:pPr algn="ctr" fontAlgn="b"/>
                      <a:r>
                        <a:rPr lang="en-US" sz="1400" b="0" i="0" u="none" strike="noStrike">
                          <a:solidFill>
                            <a:srgbClr val="000000"/>
                          </a:solidFill>
                          <a:latin typeface="Times New Roman" pitchFamily="18" charset="0"/>
                          <a:cs typeface="Times New Roman" pitchFamily="18" charset="0"/>
                        </a:rPr>
                        <a:t>13</a:t>
                      </a:r>
                    </a:p>
                  </a:txBody>
                  <a:tcPr marL="5582" marR="5582" marT="5582"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en-US" sz="1400" b="1" i="0" u="none" strike="noStrike">
                          <a:solidFill>
                            <a:srgbClr val="000000"/>
                          </a:solidFill>
                          <a:latin typeface="Times New Roman" pitchFamily="18" charset="0"/>
                          <a:cs typeface="Times New Roman" pitchFamily="18" charset="0"/>
                        </a:rPr>
                        <a:t>NS MILA</a:t>
                      </a:r>
                    </a:p>
                  </a:txBody>
                  <a:tcPr marL="5582" marR="5582" marT="5582"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n-US" sz="1400" b="0" i="0" u="none" strike="noStrike">
                          <a:solidFill>
                            <a:srgbClr val="000000"/>
                          </a:solidFill>
                          <a:latin typeface="Times New Roman" pitchFamily="18" charset="0"/>
                          <a:cs typeface="Times New Roman" pitchFamily="18" charset="0"/>
                        </a:rPr>
                        <a:t>8%</a:t>
                      </a:r>
                    </a:p>
                  </a:txBody>
                  <a:tcPr marL="5582" marR="5582" marT="5582"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extLst>
                  <a:ext uri="{0D108BD9-81ED-4DB2-BD59-A6C34878D82A}">
                    <a16:rowId xmlns:a16="http://schemas.microsoft.com/office/drawing/2014/main" xmlns="" val="10013"/>
                  </a:ext>
                </a:extLst>
              </a:tr>
              <a:tr h="153873">
                <a:tc>
                  <a:txBody>
                    <a:bodyPr/>
                    <a:lstStyle/>
                    <a:p>
                      <a:pPr algn="ctr" fontAlgn="b"/>
                      <a:r>
                        <a:rPr lang="en-US" sz="1400" b="0" i="0" u="none" strike="noStrike">
                          <a:solidFill>
                            <a:srgbClr val="000000"/>
                          </a:solidFill>
                          <a:latin typeface="Times New Roman" pitchFamily="18" charset="0"/>
                          <a:cs typeface="Times New Roman" pitchFamily="18" charset="0"/>
                        </a:rPr>
                        <a:t>14</a:t>
                      </a:r>
                    </a:p>
                  </a:txBody>
                  <a:tcPr marL="5582" marR="5582" marT="5582"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en-US" sz="1400" b="1" i="0" u="none" strike="noStrike">
                          <a:solidFill>
                            <a:srgbClr val="000000"/>
                          </a:solidFill>
                          <a:latin typeface="Times New Roman" pitchFamily="18" charset="0"/>
                          <a:cs typeface="Times New Roman" pitchFamily="18" charset="0"/>
                        </a:rPr>
                        <a:t>GENOVEVA</a:t>
                      </a:r>
                    </a:p>
                  </a:txBody>
                  <a:tcPr marL="5582" marR="5582" marT="5582"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n-US" sz="1400" b="0" i="0" u="none" strike="noStrike">
                          <a:solidFill>
                            <a:srgbClr val="000000"/>
                          </a:solidFill>
                          <a:latin typeface="Times New Roman" pitchFamily="18" charset="0"/>
                          <a:cs typeface="Times New Roman" pitchFamily="18" charset="0"/>
                        </a:rPr>
                        <a:t>8%</a:t>
                      </a:r>
                    </a:p>
                  </a:txBody>
                  <a:tcPr marL="5582" marR="5582" marT="5582"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extLst>
                  <a:ext uri="{0D108BD9-81ED-4DB2-BD59-A6C34878D82A}">
                    <a16:rowId xmlns:a16="http://schemas.microsoft.com/office/drawing/2014/main" xmlns="" val="10014"/>
                  </a:ext>
                </a:extLst>
              </a:tr>
              <a:tr h="153873">
                <a:tc>
                  <a:txBody>
                    <a:bodyPr/>
                    <a:lstStyle/>
                    <a:p>
                      <a:pPr algn="ctr" fontAlgn="b"/>
                      <a:r>
                        <a:rPr lang="en-US" sz="1400" b="0" i="0" u="none" strike="noStrike">
                          <a:solidFill>
                            <a:srgbClr val="000000"/>
                          </a:solidFill>
                          <a:latin typeface="Times New Roman" pitchFamily="18" charset="0"/>
                          <a:cs typeface="Times New Roman" pitchFamily="18" charset="0"/>
                        </a:rPr>
                        <a:t>15</a:t>
                      </a:r>
                    </a:p>
                  </a:txBody>
                  <a:tcPr marL="5582" marR="5582" marT="5582"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en-US" sz="1400" b="1" i="0" u="none" strike="noStrike">
                          <a:solidFill>
                            <a:srgbClr val="000000"/>
                          </a:solidFill>
                          <a:latin typeface="Times New Roman" pitchFamily="18" charset="0"/>
                          <a:cs typeface="Times New Roman" pitchFamily="18" charset="0"/>
                        </a:rPr>
                        <a:t>ALESSIO</a:t>
                      </a:r>
                    </a:p>
                  </a:txBody>
                  <a:tcPr marL="5582" marR="5582" marT="5582"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n-US" sz="1400" b="0" i="0" u="none" strike="noStrike">
                          <a:solidFill>
                            <a:srgbClr val="000000"/>
                          </a:solidFill>
                          <a:latin typeface="Times New Roman" pitchFamily="18" charset="0"/>
                          <a:cs typeface="Times New Roman" pitchFamily="18" charset="0"/>
                        </a:rPr>
                        <a:t>9%</a:t>
                      </a:r>
                    </a:p>
                  </a:txBody>
                  <a:tcPr marL="5582" marR="5582" marT="5582"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extLst>
                  <a:ext uri="{0D108BD9-81ED-4DB2-BD59-A6C34878D82A}">
                    <a16:rowId xmlns:a16="http://schemas.microsoft.com/office/drawing/2014/main" xmlns="" val="10015"/>
                  </a:ext>
                </a:extLst>
              </a:tr>
              <a:tr h="153873">
                <a:tc>
                  <a:txBody>
                    <a:bodyPr/>
                    <a:lstStyle/>
                    <a:p>
                      <a:pPr algn="ctr" fontAlgn="b"/>
                      <a:r>
                        <a:rPr lang="en-US" sz="1400" b="0" i="0" u="none" strike="noStrike">
                          <a:solidFill>
                            <a:srgbClr val="000000"/>
                          </a:solidFill>
                          <a:latin typeface="Times New Roman" pitchFamily="18" charset="0"/>
                          <a:cs typeface="Times New Roman" pitchFamily="18" charset="0"/>
                        </a:rPr>
                        <a:t>16</a:t>
                      </a:r>
                    </a:p>
                  </a:txBody>
                  <a:tcPr marL="5582" marR="5582" marT="5582"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en-US" sz="1400" b="1" i="0" u="none" strike="noStrike">
                          <a:solidFill>
                            <a:srgbClr val="000000"/>
                          </a:solidFill>
                          <a:latin typeface="Times New Roman" pitchFamily="18" charset="0"/>
                          <a:cs typeface="Times New Roman" pitchFamily="18" charset="0"/>
                        </a:rPr>
                        <a:t>MV UNCIA</a:t>
                      </a:r>
                    </a:p>
                  </a:txBody>
                  <a:tcPr marL="5582" marR="5582" marT="5582"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n-US" sz="1400" b="0" i="0" u="none" strike="noStrike">
                          <a:solidFill>
                            <a:srgbClr val="000000"/>
                          </a:solidFill>
                          <a:latin typeface="Times New Roman" pitchFamily="18" charset="0"/>
                          <a:cs typeface="Times New Roman" pitchFamily="18" charset="0"/>
                        </a:rPr>
                        <a:t>9%</a:t>
                      </a:r>
                    </a:p>
                  </a:txBody>
                  <a:tcPr marL="5582" marR="5582" marT="5582"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extLst>
                  <a:ext uri="{0D108BD9-81ED-4DB2-BD59-A6C34878D82A}">
                    <a16:rowId xmlns:a16="http://schemas.microsoft.com/office/drawing/2014/main" xmlns="" val="10016"/>
                  </a:ext>
                </a:extLst>
              </a:tr>
              <a:tr h="153873">
                <a:tc>
                  <a:txBody>
                    <a:bodyPr/>
                    <a:lstStyle/>
                    <a:p>
                      <a:pPr algn="ctr" fontAlgn="b"/>
                      <a:r>
                        <a:rPr lang="en-US" sz="1400" b="0" i="0" u="none" strike="noStrike">
                          <a:solidFill>
                            <a:srgbClr val="000000"/>
                          </a:solidFill>
                          <a:latin typeface="Times New Roman" pitchFamily="18" charset="0"/>
                          <a:cs typeface="Times New Roman" pitchFamily="18" charset="0"/>
                        </a:rPr>
                        <a:t>17</a:t>
                      </a:r>
                    </a:p>
                  </a:txBody>
                  <a:tcPr marL="5582" marR="5582" marT="5582"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en-US" sz="1400" b="1" i="0" u="none" strike="noStrike">
                          <a:solidFill>
                            <a:srgbClr val="000000"/>
                          </a:solidFill>
                          <a:latin typeface="Times New Roman" pitchFamily="18" charset="0"/>
                          <a:cs typeface="Times New Roman" pitchFamily="18" charset="0"/>
                        </a:rPr>
                        <a:t>MV MENTE</a:t>
                      </a:r>
                    </a:p>
                  </a:txBody>
                  <a:tcPr marL="5582" marR="5582" marT="5582"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n-US" sz="1400" b="0" i="0" u="none" strike="noStrike">
                          <a:solidFill>
                            <a:srgbClr val="000000"/>
                          </a:solidFill>
                          <a:latin typeface="Times New Roman" pitchFamily="18" charset="0"/>
                          <a:cs typeface="Times New Roman" pitchFamily="18" charset="0"/>
                        </a:rPr>
                        <a:t>9%</a:t>
                      </a:r>
                    </a:p>
                  </a:txBody>
                  <a:tcPr marL="5582" marR="5582" marT="5582"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extLst>
                  <a:ext uri="{0D108BD9-81ED-4DB2-BD59-A6C34878D82A}">
                    <a16:rowId xmlns:a16="http://schemas.microsoft.com/office/drawing/2014/main" xmlns="" val="10017"/>
                  </a:ext>
                </a:extLst>
              </a:tr>
              <a:tr h="153873">
                <a:tc>
                  <a:txBody>
                    <a:bodyPr/>
                    <a:lstStyle/>
                    <a:p>
                      <a:pPr algn="ctr" fontAlgn="b"/>
                      <a:r>
                        <a:rPr lang="en-US" sz="1400" b="0" i="0" u="none" strike="noStrike">
                          <a:solidFill>
                            <a:srgbClr val="000000"/>
                          </a:solidFill>
                          <a:latin typeface="Times New Roman" pitchFamily="18" charset="0"/>
                          <a:cs typeface="Times New Roman" pitchFamily="18" charset="0"/>
                        </a:rPr>
                        <a:t>18</a:t>
                      </a:r>
                    </a:p>
                  </a:txBody>
                  <a:tcPr marL="5582" marR="5582" marT="5582"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en-US" sz="1400" b="1" i="0" u="none" strike="noStrike">
                          <a:solidFill>
                            <a:srgbClr val="FF0000"/>
                          </a:solidFill>
                          <a:latin typeface="Times New Roman" pitchFamily="18" charset="0"/>
                          <a:cs typeface="Times New Roman" pitchFamily="18" charset="0"/>
                        </a:rPr>
                        <a:t>IZVOR</a:t>
                      </a:r>
                    </a:p>
                  </a:txBody>
                  <a:tcPr marL="5582" marR="5582" marT="5582"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n-US" sz="1400" b="0" i="0" u="none" strike="noStrike">
                          <a:solidFill>
                            <a:srgbClr val="FF0000"/>
                          </a:solidFill>
                          <a:latin typeface="Times New Roman" pitchFamily="18" charset="0"/>
                          <a:cs typeface="Times New Roman" pitchFamily="18" charset="0"/>
                        </a:rPr>
                        <a:t>9%</a:t>
                      </a:r>
                    </a:p>
                  </a:txBody>
                  <a:tcPr marL="5582" marR="5582" marT="5582"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extLst>
                  <a:ext uri="{0D108BD9-81ED-4DB2-BD59-A6C34878D82A}">
                    <a16:rowId xmlns:a16="http://schemas.microsoft.com/office/drawing/2014/main" xmlns="" val="10018"/>
                  </a:ext>
                </a:extLst>
              </a:tr>
              <a:tr h="153873">
                <a:tc>
                  <a:txBody>
                    <a:bodyPr/>
                    <a:lstStyle/>
                    <a:p>
                      <a:pPr algn="ctr" fontAlgn="b"/>
                      <a:r>
                        <a:rPr lang="en-US" sz="1400" b="0" i="0" u="none" strike="noStrike">
                          <a:solidFill>
                            <a:srgbClr val="000000"/>
                          </a:solidFill>
                          <a:latin typeface="Times New Roman" pitchFamily="18" charset="0"/>
                          <a:cs typeface="Times New Roman" pitchFamily="18" charset="0"/>
                        </a:rPr>
                        <a:t>19</a:t>
                      </a:r>
                    </a:p>
                  </a:txBody>
                  <a:tcPr marL="5582" marR="5582" marT="5582"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en-US" sz="1400" b="1" i="0" u="none" strike="noStrike">
                          <a:solidFill>
                            <a:srgbClr val="000000"/>
                          </a:solidFill>
                          <a:latin typeface="Times New Roman" pitchFamily="18" charset="0"/>
                          <a:cs typeface="Times New Roman" pitchFamily="18" charset="0"/>
                        </a:rPr>
                        <a:t>RESKA</a:t>
                      </a:r>
                    </a:p>
                  </a:txBody>
                  <a:tcPr marL="5582" marR="5582" marT="5582"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n-US" sz="1400" b="0" i="0" u="none" strike="noStrike">
                          <a:solidFill>
                            <a:srgbClr val="000000"/>
                          </a:solidFill>
                          <a:latin typeface="Times New Roman" pitchFamily="18" charset="0"/>
                          <a:cs typeface="Times New Roman" pitchFamily="18" charset="0"/>
                        </a:rPr>
                        <a:t>9%</a:t>
                      </a:r>
                    </a:p>
                  </a:txBody>
                  <a:tcPr marL="5582" marR="5582" marT="5582"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extLst>
                  <a:ext uri="{0D108BD9-81ED-4DB2-BD59-A6C34878D82A}">
                    <a16:rowId xmlns:a16="http://schemas.microsoft.com/office/drawing/2014/main" xmlns="" val="10019"/>
                  </a:ext>
                </a:extLst>
              </a:tr>
              <a:tr h="153873">
                <a:tc>
                  <a:txBody>
                    <a:bodyPr/>
                    <a:lstStyle/>
                    <a:p>
                      <a:pPr algn="ctr" fontAlgn="b"/>
                      <a:r>
                        <a:rPr lang="en-US" sz="1400" b="0" i="0" u="none" strike="noStrike">
                          <a:solidFill>
                            <a:srgbClr val="000000"/>
                          </a:solidFill>
                          <a:latin typeface="Times New Roman" pitchFamily="18" charset="0"/>
                          <a:cs typeface="Times New Roman" pitchFamily="18" charset="0"/>
                        </a:rPr>
                        <a:t>20</a:t>
                      </a:r>
                    </a:p>
                  </a:txBody>
                  <a:tcPr marL="5582" marR="5582" marT="5582"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en-US" sz="1400" b="1" i="0" u="none" strike="noStrike">
                          <a:solidFill>
                            <a:srgbClr val="000000"/>
                          </a:solidFill>
                          <a:latin typeface="Times New Roman" pitchFamily="18" charset="0"/>
                          <a:cs typeface="Times New Roman" pitchFamily="18" charset="0"/>
                        </a:rPr>
                        <a:t>IS LAUDIS</a:t>
                      </a:r>
                    </a:p>
                  </a:txBody>
                  <a:tcPr marL="5582" marR="5582" marT="5582"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n-US" sz="1400" b="0" i="0" u="none" strike="noStrike" dirty="0">
                          <a:solidFill>
                            <a:srgbClr val="000000"/>
                          </a:solidFill>
                          <a:latin typeface="Times New Roman" pitchFamily="18" charset="0"/>
                          <a:cs typeface="Times New Roman" pitchFamily="18" charset="0"/>
                        </a:rPr>
                        <a:t>10%</a:t>
                      </a:r>
                    </a:p>
                  </a:txBody>
                  <a:tcPr marL="5582" marR="5582" marT="5582"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extLst>
                  <a:ext uri="{0D108BD9-81ED-4DB2-BD59-A6C34878D82A}">
                    <a16:rowId xmlns:a16="http://schemas.microsoft.com/office/drawing/2014/main" xmlns="" val="10020"/>
                  </a:ext>
                </a:extLst>
              </a:tr>
            </a:tbl>
          </a:graphicData>
        </a:graphic>
      </p:graphicFrame>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1985" name="Title 1"/>
          <p:cNvSpPr>
            <a:spLocks noGrp="1"/>
          </p:cNvSpPr>
          <p:nvPr>
            <p:ph type="title"/>
          </p:nvPr>
        </p:nvSpPr>
        <p:spPr>
          <a:xfrm>
            <a:off x="457200" y="228600"/>
            <a:ext cx="8229600" cy="685800"/>
          </a:xfrm>
        </p:spPr>
        <p:txBody>
          <a:bodyPr/>
          <a:lstStyle/>
          <a:p>
            <a:r>
              <a:rPr lang="en-US" sz="3200"/>
              <a:t>Molecular analyses</a:t>
            </a:r>
          </a:p>
        </p:txBody>
      </p:sp>
      <p:pic>
        <p:nvPicPr>
          <p:cNvPr id="41986" name="Picture 3"/>
          <p:cNvPicPr>
            <a:picLocks noChangeAspect="1" noChangeArrowheads="1"/>
          </p:cNvPicPr>
          <p:nvPr/>
        </p:nvPicPr>
        <p:blipFill>
          <a:blip r:embed="rId2"/>
          <a:srcRect/>
          <a:stretch>
            <a:fillRect/>
          </a:stretch>
        </p:blipFill>
        <p:spPr bwMode="auto">
          <a:xfrm>
            <a:off x="228600" y="5562600"/>
            <a:ext cx="777875" cy="1089025"/>
          </a:xfrm>
          <a:prstGeom prst="rect">
            <a:avLst/>
          </a:prstGeom>
          <a:noFill/>
          <a:ln w="9525">
            <a:noFill/>
            <a:miter lim="800000"/>
            <a:headEnd/>
            <a:tailEnd/>
          </a:ln>
        </p:spPr>
      </p:pic>
      <p:pic>
        <p:nvPicPr>
          <p:cNvPr id="41987" name="Picture 4"/>
          <p:cNvPicPr>
            <a:picLocks noChangeAspect="1" noChangeArrowheads="1"/>
          </p:cNvPicPr>
          <p:nvPr/>
        </p:nvPicPr>
        <p:blipFill>
          <a:blip r:embed="rId3"/>
          <a:srcRect/>
          <a:stretch>
            <a:fillRect/>
          </a:stretch>
        </p:blipFill>
        <p:spPr bwMode="auto">
          <a:xfrm>
            <a:off x="4191000" y="5715000"/>
            <a:ext cx="1920875" cy="650875"/>
          </a:xfrm>
          <a:prstGeom prst="rect">
            <a:avLst/>
          </a:prstGeom>
          <a:noFill/>
          <a:ln w="9525">
            <a:noFill/>
            <a:miter lim="800000"/>
            <a:headEnd/>
            <a:tailEnd/>
          </a:ln>
        </p:spPr>
      </p:pic>
      <p:pic>
        <p:nvPicPr>
          <p:cNvPr id="41988" name="Picture 5"/>
          <p:cNvPicPr>
            <a:picLocks noChangeAspect="1" noChangeArrowheads="1"/>
          </p:cNvPicPr>
          <p:nvPr/>
        </p:nvPicPr>
        <p:blipFill>
          <a:blip r:embed="rId4"/>
          <a:srcRect/>
          <a:stretch>
            <a:fillRect/>
          </a:stretch>
        </p:blipFill>
        <p:spPr bwMode="auto">
          <a:xfrm>
            <a:off x="6705600" y="5867400"/>
            <a:ext cx="1712913" cy="387350"/>
          </a:xfrm>
          <a:prstGeom prst="rect">
            <a:avLst/>
          </a:prstGeom>
          <a:noFill/>
          <a:ln w="9525">
            <a:noFill/>
            <a:miter lim="800000"/>
            <a:headEnd/>
            <a:tailEnd/>
          </a:ln>
        </p:spPr>
      </p:pic>
      <p:graphicFrame>
        <p:nvGraphicFramePr>
          <p:cNvPr id="10" name="Table 9"/>
          <p:cNvGraphicFramePr>
            <a:graphicFrameLocks noGrp="1"/>
          </p:cNvGraphicFramePr>
          <p:nvPr/>
        </p:nvGraphicFramePr>
        <p:xfrm>
          <a:off x="457200" y="1219200"/>
          <a:ext cx="8229607" cy="4200930"/>
        </p:xfrm>
        <a:graphic>
          <a:graphicData uri="http://schemas.openxmlformats.org/drawingml/2006/table">
            <a:tbl>
              <a:tblPr/>
              <a:tblGrid>
                <a:gridCol w="343497">
                  <a:extLst>
                    <a:ext uri="{9D8B030D-6E8A-4147-A177-3AD203B41FA5}">
                      <a16:colId xmlns:a16="http://schemas.microsoft.com/office/drawing/2014/main" xmlns="" val="20000"/>
                    </a:ext>
                  </a:extLst>
                </a:gridCol>
                <a:gridCol w="737086">
                  <a:extLst>
                    <a:ext uri="{9D8B030D-6E8A-4147-A177-3AD203B41FA5}">
                      <a16:colId xmlns:a16="http://schemas.microsoft.com/office/drawing/2014/main" xmlns="" val="20001"/>
                    </a:ext>
                  </a:extLst>
                </a:gridCol>
                <a:gridCol w="508089">
                  <a:extLst>
                    <a:ext uri="{9D8B030D-6E8A-4147-A177-3AD203B41FA5}">
                      <a16:colId xmlns:a16="http://schemas.microsoft.com/office/drawing/2014/main" xmlns="" val="20002"/>
                    </a:ext>
                  </a:extLst>
                </a:gridCol>
                <a:gridCol w="443683">
                  <a:extLst>
                    <a:ext uri="{9D8B030D-6E8A-4147-A177-3AD203B41FA5}">
                      <a16:colId xmlns:a16="http://schemas.microsoft.com/office/drawing/2014/main" xmlns="" val="20003"/>
                    </a:ext>
                  </a:extLst>
                </a:gridCol>
                <a:gridCol w="500932">
                  <a:extLst>
                    <a:ext uri="{9D8B030D-6E8A-4147-A177-3AD203B41FA5}">
                      <a16:colId xmlns:a16="http://schemas.microsoft.com/office/drawing/2014/main" xmlns="" val="20004"/>
                    </a:ext>
                  </a:extLst>
                </a:gridCol>
                <a:gridCol w="515245">
                  <a:extLst>
                    <a:ext uri="{9D8B030D-6E8A-4147-A177-3AD203B41FA5}">
                      <a16:colId xmlns:a16="http://schemas.microsoft.com/office/drawing/2014/main" xmlns="" val="20005"/>
                    </a:ext>
                  </a:extLst>
                </a:gridCol>
                <a:gridCol w="457995">
                  <a:extLst>
                    <a:ext uri="{9D8B030D-6E8A-4147-A177-3AD203B41FA5}">
                      <a16:colId xmlns:a16="http://schemas.microsoft.com/office/drawing/2014/main" xmlns="" val="20006"/>
                    </a:ext>
                  </a:extLst>
                </a:gridCol>
                <a:gridCol w="472308">
                  <a:extLst>
                    <a:ext uri="{9D8B030D-6E8A-4147-A177-3AD203B41FA5}">
                      <a16:colId xmlns:a16="http://schemas.microsoft.com/office/drawing/2014/main" xmlns="" val="20007"/>
                    </a:ext>
                  </a:extLst>
                </a:gridCol>
                <a:gridCol w="472308">
                  <a:extLst>
                    <a:ext uri="{9D8B030D-6E8A-4147-A177-3AD203B41FA5}">
                      <a16:colId xmlns:a16="http://schemas.microsoft.com/office/drawing/2014/main" xmlns="" val="20008"/>
                    </a:ext>
                  </a:extLst>
                </a:gridCol>
                <a:gridCol w="472308">
                  <a:extLst>
                    <a:ext uri="{9D8B030D-6E8A-4147-A177-3AD203B41FA5}">
                      <a16:colId xmlns:a16="http://schemas.microsoft.com/office/drawing/2014/main" xmlns="" val="20009"/>
                    </a:ext>
                  </a:extLst>
                </a:gridCol>
                <a:gridCol w="472308">
                  <a:extLst>
                    <a:ext uri="{9D8B030D-6E8A-4147-A177-3AD203B41FA5}">
                      <a16:colId xmlns:a16="http://schemas.microsoft.com/office/drawing/2014/main" xmlns="" val="20010"/>
                    </a:ext>
                  </a:extLst>
                </a:gridCol>
                <a:gridCol w="472308">
                  <a:extLst>
                    <a:ext uri="{9D8B030D-6E8A-4147-A177-3AD203B41FA5}">
                      <a16:colId xmlns:a16="http://schemas.microsoft.com/office/drawing/2014/main" xmlns="" val="20011"/>
                    </a:ext>
                  </a:extLst>
                </a:gridCol>
                <a:gridCol w="472308">
                  <a:extLst>
                    <a:ext uri="{9D8B030D-6E8A-4147-A177-3AD203B41FA5}">
                      <a16:colId xmlns:a16="http://schemas.microsoft.com/office/drawing/2014/main" xmlns="" val="20012"/>
                    </a:ext>
                  </a:extLst>
                </a:gridCol>
                <a:gridCol w="472308">
                  <a:extLst>
                    <a:ext uri="{9D8B030D-6E8A-4147-A177-3AD203B41FA5}">
                      <a16:colId xmlns:a16="http://schemas.microsoft.com/office/drawing/2014/main" xmlns="" val="20013"/>
                    </a:ext>
                  </a:extLst>
                </a:gridCol>
                <a:gridCol w="472308">
                  <a:extLst>
                    <a:ext uri="{9D8B030D-6E8A-4147-A177-3AD203B41FA5}">
                      <a16:colId xmlns:a16="http://schemas.microsoft.com/office/drawing/2014/main" xmlns="" val="20014"/>
                    </a:ext>
                  </a:extLst>
                </a:gridCol>
                <a:gridCol w="472308">
                  <a:extLst>
                    <a:ext uri="{9D8B030D-6E8A-4147-A177-3AD203B41FA5}">
                      <a16:colId xmlns:a16="http://schemas.microsoft.com/office/drawing/2014/main" xmlns="" val="20015"/>
                    </a:ext>
                  </a:extLst>
                </a:gridCol>
                <a:gridCol w="472308">
                  <a:extLst>
                    <a:ext uri="{9D8B030D-6E8A-4147-A177-3AD203B41FA5}">
                      <a16:colId xmlns:a16="http://schemas.microsoft.com/office/drawing/2014/main" xmlns="" val="20016"/>
                    </a:ext>
                  </a:extLst>
                </a:gridCol>
              </a:tblGrid>
              <a:tr h="180760">
                <a:tc>
                  <a:txBody>
                    <a:bodyPr/>
                    <a:lstStyle/>
                    <a:p>
                      <a:pPr algn="l" fontAlgn="t"/>
                      <a:r>
                        <a:rPr lang="en-US" sz="800" b="0" i="0" u="none" strike="noStrike">
                          <a:solidFill>
                            <a:srgbClr val="000000"/>
                          </a:solidFill>
                          <a:latin typeface="Calibri"/>
                        </a:rPr>
                        <a:t>No</a:t>
                      </a:r>
                    </a:p>
                  </a:txBody>
                  <a:tcPr marL="2650" marR="2650" marT="2650" marB="0">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00"/>
                    </a:solidFill>
                  </a:tcPr>
                </a:tc>
                <a:tc>
                  <a:txBody>
                    <a:bodyPr/>
                    <a:lstStyle/>
                    <a:p>
                      <a:pPr algn="l" fontAlgn="t"/>
                      <a:r>
                        <a:rPr lang="en-US" sz="800" b="0" i="0" u="none" strike="noStrike">
                          <a:solidFill>
                            <a:srgbClr val="000000"/>
                          </a:solidFill>
                          <a:latin typeface="Calibri"/>
                        </a:rPr>
                        <a:t>Variety</a:t>
                      </a:r>
                    </a:p>
                  </a:txBody>
                  <a:tcPr marL="2650" marR="2650" marT="2650" marB="0">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00"/>
                    </a:solidFill>
                  </a:tcPr>
                </a:tc>
                <a:tc>
                  <a:txBody>
                    <a:bodyPr/>
                    <a:lstStyle/>
                    <a:p>
                      <a:pPr algn="l" fontAlgn="t"/>
                      <a:r>
                        <a:rPr lang="en-US" sz="800" b="0" i="0" u="none" strike="noStrike">
                          <a:solidFill>
                            <a:srgbClr val="000000"/>
                          </a:solidFill>
                          <a:latin typeface="Calibri"/>
                        </a:rPr>
                        <a:t>Lr34 (cssfr5)</a:t>
                      </a:r>
                    </a:p>
                  </a:txBody>
                  <a:tcPr marL="2650" marR="2650" marT="2650" marB="0">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00"/>
                    </a:solidFill>
                  </a:tcPr>
                </a:tc>
                <a:tc>
                  <a:txBody>
                    <a:bodyPr/>
                    <a:lstStyle/>
                    <a:p>
                      <a:pPr algn="ctr" fontAlgn="t"/>
                      <a:r>
                        <a:rPr lang="en-US" sz="800" b="0" i="0" u="none" strike="noStrike">
                          <a:solidFill>
                            <a:srgbClr val="000000"/>
                          </a:solidFill>
                          <a:latin typeface="Calibri"/>
                        </a:rPr>
                        <a:t>Lr46</a:t>
                      </a:r>
                    </a:p>
                  </a:txBody>
                  <a:tcPr marL="2650" marR="2650" marT="2650" marB="0">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00"/>
                    </a:solidFill>
                  </a:tcPr>
                </a:tc>
                <a:tc>
                  <a:txBody>
                    <a:bodyPr/>
                    <a:lstStyle/>
                    <a:p>
                      <a:pPr algn="l" fontAlgn="t"/>
                      <a:r>
                        <a:rPr lang="en-US" sz="800" b="0" i="0" u="none" strike="noStrike">
                          <a:solidFill>
                            <a:srgbClr val="000000"/>
                          </a:solidFill>
                          <a:latin typeface="Calibri"/>
                        </a:rPr>
                        <a:t>Tsm592</a:t>
                      </a:r>
                    </a:p>
                  </a:txBody>
                  <a:tcPr marL="2650" marR="2650" marT="2650" marB="0">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00"/>
                    </a:solidFill>
                  </a:tcPr>
                </a:tc>
                <a:tc>
                  <a:txBody>
                    <a:bodyPr/>
                    <a:lstStyle/>
                    <a:p>
                      <a:pPr algn="l" fontAlgn="t"/>
                      <a:r>
                        <a:rPr lang="en-US" sz="800" b="0" i="0" u="none" strike="noStrike">
                          <a:solidFill>
                            <a:srgbClr val="000000"/>
                          </a:solidFill>
                          <a:latin typeface="Calibri"/>
                        </a:rPr>
                        <a:t>Rht-B1</a:t>
                      </a:r>
                    </a:p>
                  </a:txBody>
                  <a:tcPr marL="2650" marR="2650" marT="2650" marB="0">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00"/>
                    </a:solidFill>
                  </a:tcPr>
                </a:tc>
                <a:tc>
                  <a:txBody>
                    <a:bodyPr/>
                    <a:lstStyle/>
                    <a:p>
                      <a:pPr algn="l" fontAlgn="t"/>
                      <a:r>
                        <a:rPr lang="en-US" sz="800" b="0" i="0" u="none" strike="noStrike">
                          <a:solidFill>
                            <a:srgbClr val="000000"/>
                          </a:solidFill>
                          <a:latin typeface="Calibri"/>
                        </a:rPr>
                        <a:t>Rht-D1</a:t>
                      </a:r>
                    </a:p>
                  </a:txBody>
                  <a:tcPr marL="2650" marR="2650" marT="2650" marB="0">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00"/>
                    </a:solidFill>
                  </a:tcPr>
                </a:tc>
                <a:tc>
                  <a:txBody>
                    <a:bodyPr/>
                    <a:lstStyle/>
                    <a:p>
                      <a:pPr algn="l" fontAlgn="t"/>
                      <a:r>
                        <a:rPr lang="en-US" sz="800" b="0" i="0" u="none" strike="noStrike">
                          <a:solidFill>
                            <a:srgbClr val="000000"/>
                          </a:solidFill>
                          <a:latin typeface="Calibri"/>
                        </a:rPr>
                        <a:t>PPD-D1</a:t>
                      </a:r>
                    </a:p>
                  </a:txBody>
                  <a:tcPr marL="2650" marR="2650" marT="2650" marB="0">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00"/>
                    </a:solidFill>
                  </a:tcPr>
                </a:tc>
                <a:tc>
                  <a:txBody>
                    <a:bodyPr/>
                    <a:lstStyle/>
                    <a:p>
                      <a:pPr algn="l" fontAlgn="t"/>
                      <a:endParaRPr lang="en-US" sz="800" b="0" i="0" u="none" strike="noStrike">
                        <a:solidFill>
                          <a:srgbClr val="000000"/>
                        </a:solidFill>
                        <a:latin typeface="Calibri"/>
                      </a:endParaRPr>
                    </a:p>
                  </a:txBody>
                  <a:tcPr marL="2650" marR="2650" marT="2650" marB="0">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a:noFill/>
                    </a:lnT>
                    <a:lnB>
                      <a:noFill/>
                    </a:lnB>
                  </a:tcPr>
                </a:tc>
                <a:tc>
                  <a:txBody>
                    <a:bodyPr/>
                    <a:lstStyle/>
                    <a:p>
                      <a:pPr algn="l" fontAlgn="t"/>
                      <a:r>
                        <a:rPr lang="en-US" sz="800" b="0" i="0" u="none" strike="noStrike">
                          <a:solidFill>
                            <a:srgbClr val="000000"/>
                          </a:solidFill>
                          <a:latin typeface="Calibri"/>
                        </a:rPr>
                        <a:t>No</a:t>
                      </a:r>
                    </a:p>
                  </a:txBody>
                  <a:tcPr marL="2650" marR="2650" marT="2650" marB="0">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00"/>
                    </a:solidFill>
                  </a:tcPr>
                </a:tc>
                <a:tc>
                  <a:txBody>
                    <a:bodyPr/>
                    <a:lstStyle/>
                    <a:p>
                      <a:pPr algn="l" fontAlgn="t"/>
                      <a:r>
                        <a:rPr lang="en-US" sz="800" b="0" i="0" u="none" strike="noStrike">
                          <a:solidFill>
                            <a:srgbClr val="000000"/>
                          </a:solidFill>
                          <a:latin typeface="Calibri"/>
                        </a:rPr>
                        <a:t>Variety</a:t>
                      </a:r>
                    </a:p>
                  </a:txBody>
                  <a:tcPr marL="2650" marR="2650" marT="2650" marB="0">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00"/>
                    </a:solidFill>
                  </a:tcPr>
                </a:tc>
                <a:tc>
                  <a:txBody>
                    <a:bodyPr/>
                    <a:lstStyle/>
                    <a:p>
                      <a:pPr algn="l" fontAlgn="t"/>
                      <a:r>
                        <a:rPr lang="en-US" sz="800" b="0" i="0" u="none" strike="noStrike">
                          <a:solidFill>
                            <a:srgbClr val="000000"/>
                          </a:solidFill>
                          <a:latin typeface="Calibri"/>
                        </a:rPr>
                        <a:t>Lr34 (cssfr5)</a:t>
                      </a:r>
                    </a:p>
                  </a:txBody>
                  <a:tcPr marL="2650" marR="2650" marT="2650" marB="0">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00"/>
                    </a:solidFill>
                  </a:tcPr>
                </a:tc>
                <a:tc>
                  <a:txBody>
                    <a:bodyPr/>
                    <a:lstStyle/>
                    <a:p>
                      <a:pPr algn="ctr" fontAlgn="t"/>
                      <a:r>
                        <a:rPr lang="en-US" sz="800" b="0" i="0" u="none" strike="noStrike">
                          <a:solidFill>
                            <a:srgbClr val="000000"/>
                          </a:solidFill>
                          <a:latin typeface="Calibri"/>
                        </a:rPr>
                        <a:t>Lr46</a:t>
                      </a:r>
                    </a:p>
                  </a:txBody>
                  <a:tcPr marL="2650" marR="2650" marT="2650" marB="0">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00"/>
                    </a:solidFill>
                  </a:tcPr>
                </a:tc>
                <a:tc>
                  <a:txBody>
                    <a:bodyPr/>
                    <a:lstStyle/>
                    <a:p>
                      <a:pPr algn="l" fontAlgn="t"/>
                      <a:r>
                        <a:rPr lang="en-US" sz="800" b="0" i="0" u="none" strike="noStrike">
                          <a:solidFill>
                            <a:srgbClr val="000000"/>
                          </a:solidFill>
                          <a:latin typeface="Calibri"/>
                        </a:rPr>
                        <a:t>Tsm592</a:t>
                      </a:r>
                    </a:p>
                  </a:txBody>
                  <a:tcPr marL="2650" marR="2650" marT="2650" marB="0">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00"/>
                    </a:solidFill>
                  </a:tcPr>
                </a:tc>
                <a:tc>
                  <a:txBody>
                    <a:bodyPr/>
                    <a:lstStyle/>
                    <a:p>
                      <a:pPr algn="l" fontAlgn="t"/>
                      <a:r>
                        <a:rPr lang="en-US" sz="800" b="0" i="0" u="none" strike="noStrike">
                          <a:solidFill>
                            <a:srgbClr val="000000"/>
                          </a:solidFill>
                          <a:latin typeface="Calibri"/>
                        </a:rPr>
                        <a:t>Rht-B1</a:t>
                      </a:r>
                    </a:p>
                  </a:txBody>
                  <a:tcPr marL="2650" marR="2650" marT="2650" marB="0">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00"/>
                    </a:solidFill>
                  </a:tcPr>
                </a:tc>
                <a:tc>
                  <a:txBody>
                    <a:bodyPr/>
                    <a:lstStyle/>
                    <a:p>
                      <a:pPr algn="l" fontAlgn="t"/>
                      <a:r>
                        <a:rPr lang="en-US" sz="800" b="0" i="0" u="none" strike="noStrike">
                          <a:solidFill>
                            <a:srgbClr val="000000"/>
                          </a:solidFill>
                          <a:latin typeface="Calibri"/>
                        </a:rPr>
                        <a:t>Rht-D1</a:t>
                      </a:r>
                    </a:p>
                  </a:txBody>
                  <a:tcPr marL="2650" marR="2650" marT="2650" marB="0">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00"/>
                    </a:solidFill>
                  </a:tcPr>
                </a:tc>
                <a:tc>
                  <a:txBody>
                    <a:bodyPr/>
                    <a:lstStyle/>
                    <a:p>
                      <a:pPr algn="l" fontAlgn="t"/>
                      <a:r>
                        <a:rPr lang="en-US" sz="800" b="0" i="0" u="none" strike="noStrike">
                          <a:solidFill>
                            <a:srgbClr val="000000"/>
                          </a:solidFill>
                          <a:latin typeface="Calibri"/>
                        </a:rPr>
                        <a:t>PPD-D1</a:t>
                      </a:r>
                    </a:p>
                  </a:txBody>
                  <a:tcPr marL="2650" marR="2650" marT="2650" marB="0">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00"/>
                    </a:solidFill>
                  </a:tcPr>
                </a:tc>
                <a:extLst>
                  <a:ext uri="{0D108BD9-81ED-4DB2-BD59-A6C34878D82A}">
                    <a16:rowId xmlns:a16="http://schemas.microsoft.com/office/drawing/2014/main" xmlns="" val="10000"/>
                  </a:ext>
                </a:extLst>
              </a:tr>
              <a:tr h="98066">
                <a:tc>
                  <a:txBody>
                    <a:bodyPr/>
                    <a:lstStyle/>
                    <a:p>
                      <a:pPr algn="l" fontAlgn="t"/>
                      <a:r>
                        <a:rPr lang="en-US" sz="800" b="0" i="0" u="none" strike="noStrike">
                          <a:solidFill>
                            <a:srgbClr val="000000"/>
                          </a:solidFill>
                          <a:latin typeface="Calibri"/>
                        </a:rPr>
                        <a:t>1</a:t>
                      </a:r>
                    </a:p>
                  </a:txBody>
                  <a:tcPr marL="2650" marR="2650" marT="2650" marB="0">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t"/>
                      <a:r>
                        <a:rPr lang="en-US" sz="800" b="0" i="0" u="none" strike="noStrike">
                          <a:solidFill>
                            <a:srgbClr val="000000"/>
                          </a:solidFill>
                          <a:latin typeface="Calibri"/>
                        </a:rPr>
                        <a:t>A15</a:t>
                      </a:r>
                    </a:p>
                  </a:txBody>
                  <a:tcPr marL="2650" marR="2650" marT="2650" marB="0">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t"/>
                      <a:r>
                        <a:rPr lang="en-US" sz="800" b="1" i="0" u="none" strike="noStrike">
                          <a:solidFill>
                            <a:srgbClr val="000000"/>
                          </a:solidFill>
                          <a:latin typeface="Calibri"/>
                        </a:rPr>
                        <a:t>-</a:t>
                      </a:r>
                    </a:p>
                  </a:txBody>
                  <a:tcPr marL="2650" marR="2650" marT="2650" marB="0">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t"/>
                      <a:r>
                        <a:rPr lang="en-US" sz="800" b="1" i="0" u="none" strike="noStrike">
                          <a:solidFill>
                            <a:srgbClr val="000000"/>
                          </a:solidFill>
                          <a:latin typeface="Calibri"/>
                        </a:rPr>
                        <a:t>-</a:t>
                      </a:r>
                    </a:p>
                  </a:txBody>
                  <a:tcPr marL="2650" marR="2650" marT="2650" marB="0">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t"/>
                      <a:r>
                        <a:rPr lang="en-US" sz="800" b="1" i="0" u="none" strike="noStrike">
                          <a:solidFill>
                            <a:srgbClr val="000000"/>
                          </a:solidFill>
                          <a:latin typeface="Calibri"/>
                        </a:rPr>
                        <a:t>-</a:t>
                      </a:r>
                    </a:p>
                  </a:txBody>
                  <a:tcPr marL="2650" marR="2650" marT="2650" marB="0">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t"/>
                      <a:r>
                        <a:rPr lang="en-US" sz="800" b="1" i="0" u="none" strike="noStrike">
                          <a:solidFill>
                            <a:srgbClr val="000000"/>
                          </a:solidFill>
                          <a:latin typeface="Calibri"/>
                        </a:rPr>
                        <a:t>a</a:t>
                      </a:r>
                    </a:p>
                  </a:txBody>
                  <a:tcPr marL="2650" marR="2650" marT="2650" marB="0">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t"/>
                      <a:r>
                        <a:rPr lang="en-US" sz="800" b="1" i="0" u="none" strike="noStrike">
                          <a:solidFill>
                            <a:srgbClr val="000000"/>
                          </a:solidFill>
                          <a:latin typeface="Calibri"/>
                        </a:rPr>
                        <a:t>a</a:t>
                      </a:r>
                    </a:p>
                  </a:txBody>
                  <a:tcPr marL="2650" marR="2650" marT="2650" marB="0">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t"/>
                      <a:r>
                        <a:rPr lang="en-US" sz="800" b="1" i="0" u="none" strike="noStrike">
                          <a:solidFill>
                            <a:srgbClr val="000000"/>
                          </a:solidFill>
                          <a:latin typeface="Calibri"/>
                        </a:rPr>
                        <a:t>D1b</a:t>
                      </a:r>
                    </a:p>
                  </a:txBody>
                  <a:tcPr marL="2650" marR="2650" marT="2650" marB="0">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t"/>
                      <a:endParaRPr lang="en-US" sz="800" b="1" i="0" u="none" strike="noStrike">
                        <a:solidFill>
                          <a:srgbClr val="000000"/>
                        </a:solidFill>
                        <a:latin typeface="Calibri"/>
                      </a:endParaRPr>
                    </a:p>
                  </a:txBody>
                  <a:tcPr marL="2650" marR="2650" marT="2650" marB="0">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a:noFill/>
                    </a:lnT>
                    <a:lnB>
                      <a:noFill/>
                    </a:lnB>
                  </a:tcPr>
                </a:tc>
                <a:tc>
                  <a:txBody>
                    <a:bodyPr/>
                    <a:lstStyle/>
                    <a:p>
                      <a:pPr algn="l" fontAlgn="t"/>
                      <a:r>
                        <a:rPr lang="en-US" sz="800" b="0" i="0" u="none" strike="noStrike">
                          <a:solidFill>
                            <a:srgbClr val="000000"/>
                          </a:solidFill>
                          <a:latin typeface="Calibri"/>
                        </a:rPr>
                        <a:t>21</a:t>
                      </a:r>
                    </a:p>
                  </a:txBody>
                  <a:tcPr marL="2650" marR="2650" marT="2650" marB="0">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t"/>
                      <a:r>
                        <a:rPr lang="en-US" sz="800" b="0" i="0" u="none" strike="noStrike">
                          <a:solidFill>
                            <a:srgbClr val="000000"/>
                          </a:solidFill>
                          <a:latin typeface="Calibri"/>
                        </a:rPr>
                        <a:t>Mv KEPE</a:t>
                      </a:r>
                    </a:p>
                  </a:txBody>
                  <a:tcPr marL="2650" marR="2650" marT="2650" marB="0">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t"/>
                      <a:r>
                        <a:rPr lang="en-US" sz="800" b="1" i="0" u="none" strike="noStrike">
                          <a:solidFill>
                            <a:srgbClr val="000000"/>
                          </a:solidFill>
                          <a:latin typeface="Calibri"/>
                        </a:rPr>
                        <a:t>-</a:t>
                      </a:r>
                    </a:p>
                  </a:txBody>
                  <a:tcPr marL="2650" marR="2650" marT="2650" marB="0">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t"/>
                      <a:r>
                        <a:rPr lang="en-US" sz="800" b="1" i="0" u="none" strike="noStrike">
                          <a:solidFill>
                            <a:srgbClr val="000000"/>
                          </a:solidFill>
                          <a:latin typeface="Calibri"/>
                        </a:rPr>
                        <a:t>+</a:t>
                      </a:r>
                    </a:p>
                  </a:txBody>
                  <a:tcPr marL="2650" marR="2650" marT="2650" marB="0">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t"/>
                      <a:r>
                        <a:rPr lang="en-US" sz="800" b="1" i="0" u="none" strike="noStrike">
                          <a:solidFill>
                            <a:srgbClr val="000000"/>
                          </a:solidFill>
                          <a:latin typeface="Calibri"/>
                        </a:rPr>
                        <a:t>-</a:t>
                      </a:r>
                    </a:p>
                  </a:txBody>
                  <a:tcPr marL="2650" marR="2650" marT="2650" marB="0">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t"/>
                      <a:r>
                        <a:rPr lang="en-US" sz="800" b="1" i="0" u="none" strike="noStrike">
                          <a:solidFill>
                            <a:srgbClr val="000000"/>
                          </a:solidFill>
                          <a:latin typeface="Calibri"/>
                        </a:rPr>
                        <a:t>b</a:t>
                      </a:r>
                    </a:p>
                  </a:txBody>
                  <a:tcPr marL="2650" marR="2650" marT="2650" marB="0">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t"/>
                      <a:r>
                        <a:rPr lang="en-US" sz="800" b="1" i="0" u="none" strike="noStrike">
                          <a:solidFill>
                            <a:srgbClr val="000000"/>
                          </a:solidFill>
                          <a:latin typeface="Calibri"/>
                        </a:rPr>
                        <a:t>a</a:t>
                      </a:r>
                    </a:p>
                  </a:txBody>
                  <a:tcPr marL="2650" marR="2650" marT="2650" marB="0">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t"/>
                      <a:r>
                        <a:rPr lang="en-US" sz="800" b="1" i="0" u="none" strike="noStrike">
                          <a:solidFill>
                            <a:srgbClr val="000000"/>
                          </a:solidFill>
                          <a:latin typeface="Calibri"/>
                        </a:rPr>
                        <a:t>D1b</a:t>
                      </a:r>
                    </a:p>
                  </a:txBody>
                  <a:tcPr marL="2650" marR="2650" marT="2650" marB="0">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extLst>
                  <a:ext uri="{0D108BD9-81ED-4DB2-BD59-A6C34878D82A}">
                    <a16:rowId xmlns:a16="http://schemas.microsoft.com/office/drawing/2014/main" xmlns="" val="10001"/>
                  </a:ext>
                </a:extLst>
              </a:tr>
              <a:tr h="98066">
                <a:tc>
                  <a:txBody>
                    <a:bodyPr/>
                    <a:lstStyle/>
                    <a:p>
                      <a:pPr algn="l" fontAlgn="t"/>
                      <a:r>
                        <a:rPr lang="en-US" sz="800" b="0" i="0" u="none" strike="noStrike">
                          <a:solidFill>
                            <a:srgbClr val="000000"/>
                          </a:solidFill>
                          <a:latin typeface="Calibri"/>
                        </a:rPr>
                        <a:t>2</a:t>
                      </a:r>
                    </a:p>
                  </a:txBody>
                  <a:tcPr marL="2650" marR="2650" marT="2650" marB="0">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t"/>
                      <a:r>
                        <a:rPr lang="en-US" sz="800" b="0" i="0" u="none" strike="noStrike">
                          <a:solidFill>
                            <a:srgbClr val="000000"/>
                          </a:solidFill>
                          <a:latin typeface="Calibri"/>
                        </a:rPr>
                        <a:t>GLOSA</a:t>
                      </a:r>
                    </a:p>
                  </a:txBody>
                  <a:tcPr marL="2650" marR="2650" marT="2650" marB="0">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t"/>
                      <a:r>
                        <a:rPr lang="en-US" sz="800" b="1" i="0" u="none" strike="noStrike">
                          <a:solidFill>
                            <a:srgbClr val="000000"/>
                          </a:solidFill>
                          <a:latin typeface="Calibri"/>
                        </a:rPr>
                        <a:t>+</a:t>
                      </a:r>
                    </a:p>
                  </a:txBody>
                  <a:tcPr marL="2650" marR="2650" marT="2650" marB="0">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t"/>
                      <a:r>
                        <a:rPr lang="en-US" sz="800" b="1" i="0" u="none" strike="noStrike">
                          <a:solidFill>
                            <a:srgbClr val="000000"/>
                          </a:solidFill>
                          <a:latin typeface="Calibri"/>
                        </a:rPr>
                        <a:t>-</a:t>
                      </a:r>
                    </a:p>
                  </a:txBody>
                  <a:tcPr marL="2650" marR="2650" marT="2650" marB="0">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t"/>
                      <a:r>
                        <a:rPr lang="en-US" sz="800" b="1" i="0" u="none" strike="noStrike">
                          <a:solidFill>
                            <a:srgbClr val="000000"/>
                          </a:solidFill>
                          <a:latin typeface="Calibri"/>
                        </a:rPr>
                        <a:t>-</a:t>
                      </a:r>
                    </a:p>
                  </a:txBody>
                  <a:tcPr marL="2650" marR="2650" marT="2650" marB="0">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t"/>
                      <a:r>
                        <a:rPr lang="en-US" sz="800" b="1" i="0" u="none" strike="noStrike">
                          <a:solidFill>
                            <a:srgbClr val="000000"/>
                          </a:solidFill>
                          <a:latin typeface="Calibri"/>
                        </a:rPr>
                        <a:t>b</a:t>
                      </a:r>
                    </a:p>
                  </a:txBody>
                  <a:tcPr marL="2650" marR="2650" marT="2650" marB="0">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t"/>
                      <a:r>
                        <a:rPr lang="en-US" sz="800" b="1" i="0" u="none" strike="noStrike">
                          <a:solidFill>
                            <a:srgbClr val="000000"/>
                          </a:solidFill>
                          <a:latin typeface="Calibri"/>
                        </a:rPr>
                        <a:t>a</a:t>
                      </a:r>
                    </a:p>
                  </a:txBody>
                  <a:tcPr marL="2650" marR="2650" marT="2650" marB="0">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t"/>
                      <a:r>
                        <a:rPr lang="en-US" sz="800" b="1" i="0" u="none" strike="noStrike">
                          <a:solidFill>
                            <a:srgbClr val="000000"/>
                          </a:solidFill>
                          <a:latin typeface="Calibri"/>
                        </a:rPr>
                        <a:t>D1a</a:t>
                      </a:r>
                    </a:p>
                  </a:txBody>
                  <a:tcPr marL="2650" marR="2650" marT="2650" marB="0">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t"/>
                      <a:endParaRPr lang="en-US" sz="800" b="1" i="0" u="none" strike="noStrike">
                        <a:solidFill>
                          <a:srgbClr val="000000"/>
                        </a:solidFill>
                        <a:latin typeface="Calibri"/>
                      </a:endParaRPr>
                    </a:p>
                  </a:txBody>
                  <a:tcPr marL="2650" marR="2650" marT="2650" marB="0">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a:noFill/>
                    </a:lnT>
                    <a:lnB>
                      <a:noFill/>
                    </a:lnB>
                  </a:tcPr>
                </a:tc>
                <a:tc>
                  <a:txBody>
                    <a:bodyPr/>
                    <a:lstStyle/>
                    <a:p>
                      <a:pPr algn="l" fontAlgn="t"/>
                      <a:r>
                        <a:rPr lang="en-US" sz="800" b="0" i="0" u="none" strike="noStrike">
                          <a:solidFill>
                            <a:srgbClr val="000000"/>
                          </a:solidFill>
                          <a:latin typeface="Calibri"/>
                        </a:rPr>
                        <a:t>22</a:t>
                      </a:r>
                    </a:p>
                  </a:txBody>
                  <a:tcPr marL="2650" marR="2650" marT="2650" marB="0">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t"/>
                      <a:r>
                        <a:rPr lang="en-US" sz="800" b="0" i="0" u="none" strike="noStrike">
                          <a:solidFill>
                            <a:srgbClr val="000000"/>
                          </a:solidFill>
                          <a:latin typeface="Calibri"/>
                        </a:rPr>
                        <a:t>Mv KOLO</a:t>
                      </a:r>
                    </a:p>
                  </a:txBody>
                  <a:tcPr marL="2650" marR="2650" marT="2650" marB="0">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t"/>
                      <a:r>
                        <a:rPr lang="en-US" sz="800" b="1" i="0" u="none" strike="noStrike">
                          <a:solidFill>
                            <a:srgbClr val="000000"/>
                          </a:solidFill>
                          <a:latin typeface="Calibri"/>
                        </a:rPr>
                        <a:t>-</a:t>
                      </a:r>
                    </a:p>
                  </a:txBody>
                  <a:tcPr marL="2650" marR="2650" marT="2650" marB="0">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t"/>
                      <a:r>
                        <a:rPr lang="en-US" sz="800" b="1" i="0" u="none" strike="noStrike">
                          <a:solidFill>
                            <a:srgbClr val="000000"/>
                          </a:solidFill>
                          <a:latin typeface="Calibri"/>
                        </a:rPr>
                        <a:t>-</a:t>
                      </a:r>
                    </a:p>
                  </a:txBody>
                  <a:tcPr marL="2650" marR="2650" marT="2650" marB="0">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t"/>
                      <a:r>
                        <a:rPr lang="en-US" sz="800" b="1" i="0" u="none" strike="noStrike">
                          <a:solidFill>
                            <a:srgbClr val="000000"/>
                          </a:solidFill>
                          <a:latin typeface="Calibri"/>
                        </a:rPr>
                        <a:t>-</a:t>
                      </a:r>
                    </a:p>
                  </a:txBody>
                  <a:tcPr marL="2650" marR="2650" marT="2650" marB="0">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t"/>
                      <a:r>
                        <a:rPr lang="en-US" sz="800" b="1" i="0" u="none" strike="noStrike">
                          <a:solidFill>
                            <a:srgbClr val="000000"/>
                          </a:solidFill>
                          <a:latin typeface="Calibri"/>
                        </a:rPr>
                        <a:t>b</a:t>
                      </a:r>
                    </a:p>
                  </a:txBody>
                  <a:tcPr marL="2650" marR="2650" marT="2650" marB="0">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t"/>
                      <a:r>
                        <a:rPr lang="en-US" sz="800" b="1" i="0" u="none" strike="noStrike">
                          <a:solidFill>
                            <a:srgbClr val="000000"/>
                          </a:solidFill>
                          <a:latin typeface="Calibri"/>
                        </a:rPr>
                        <a:t>a</a:t>
                      </a:r>
                    </a:p>
                  </a:txBody>
                  <a:tcPr marL="2650" marR="2650" marT="2650" marB="0">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t"/>
                      <a:r>
                        <a:rPr lang="en-US" sz="800" b="1" i="0" u="none" strike="noStrike">
                          <a:solidFill>
                            <a:srgbClr val="000000"/>
                          </a:solidFill>
                          <a:latin typeface="Calibri"/>
                        </a:rPr>
                        <a:t>D1a</a:t>
                      </a:r>
                    </a:p>
                  </a:txBody>
                  <a:tcPr marL="2650" marR="2650" marT="2650" marB="0">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extLst>
                  <a:ext uri="{0D108BD9-81ED-4DB2-BD59-A6C34878D82A}">
                    <a16:rowId xmlns:a16="http://schemas.microsoft.com/office/drawing/2014/main" xmlns="" val="10002"/>
                  </a:ext>
                </a:extLst>
              </a:tr>
              <a:tr h="142593">
                <a:tc>
                  <a:txBody>
                    <a:bodyPr/>
                    <a:lstStyle/>
                    <a:p>
                      <a:pPr algn="l" fontAlgn="t"/>
                      <a:r>
                        <a:rPr lang="en-US" sz="800" b="0" i="0" u="none" strike="noStrike">
                          <a:solidFill>
                            <a:srgbClr val="000000"/>
                          </a:solidFill>
                          <a:latin typeface="Calibri"/>
                        </a:rPr>
                        <a:t>3</a:t>
                      </a:r>
                    </a:p>
                  </a:txBody>
                  <a:tcPr marL="2650" marR="2650" marT="2650" marB="0">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t"/>
                      <a:r>
                        <a:rPr lang="en-US" sz="800" b="0" i="0" u="none" strike="noStrike">
                          <a:solidFill>
                            <a:srgbClr val="000000"/>
                          </a:solidFill>
                          <a:latin typeface="Calibri"/>
                        </a:rPr>
                        <a:t>IZVOR</a:t>
                      </a:r>
                    </a:p>
                  </a:txBody>
                  <a:tcPr marL="2650" marR="2650" marT="2650" marB="0">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t"/>
                      <a:r>
                        <a:rPr lang="en-US" sz="800" b="1" i="0" u="none" strike="noStrike">
                          <a:solidFill>
                            <a:srgbClr val="000000"/>
                          </a:solidFill>
                          <a:latin typeface="Calibri"/>
                        </a:rPr>
                        <a:t>+</a:t>
                      </a:r>
                    </a:p>
                  </a:txBody>
                  <a:tcPr marL="2650" marR="2650" marT="2650" marB="0">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t"/>
                      <a:r>
                        <a:rPr lang="en-US" sz="800" b="1" i="0" u="none" strike="noStrike">
                          <a:solidFill>
                            <a:srgbClr val="000000"/>
                          </a:solidFill>
                          <a:latin typeface="Calibri"/>
                        </a:rPr>
                        <a:t>-</a:t>
                      </a:r>
                    </a:p>
                  </a:txBody>
                  <a:tcPr marL="2650" marR="2650" marT="2650" marB="0">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t"/>
                      <a:r>
                        <a:rPr lang="en-US" sz="800" b="1" i="0" u="none" strike="noStrike">
                          <a:solidFill>
                            <a:srgbClr val="000000"/>
                          </a:solidFill>
                          <a:latin typeface="Calibri"/>
                        </a:rPr>
                        <a:t>-</a:t>
                      </a:r>
                    </a:p>
                  </a:txBody>
                  <a:tcPr marL="2650" marR="2650" marT="2650" marB="0">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t"/>
                      <a:r>
                        <a:rPr lang="en-US" sz="800" b="1" i="0" u="none" strike="noStrike">
                          <a:solidFill>
                            <a:srgbClr val="000000"/>
                          </a:solidFill>
                          <a:latin typeface="Calibri"/>
                        </a:rPr>
                        <a:t>b</a:t>
                      </a:r>
                    </a:p>
                  </a:txBody>
                  <a:tcPr marL="2650" marR="2650" marT="2650" marB="0">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t"/>
                      <a:r>
                        <a:rPr lang="en-US" sz="800" b="1" i="0" u="none" strike="noStrike">
                          <a:solidFill>
                            <a:srgbClr val="000000"/>
                          </a:solidFill>
                          <a:latin typeface="Calibri"/>
                        </a:rPr>
                        <a:t>a</a:t>
                      </a:r>
                    </a:p>
                  </a:txBody>
                  <a:tcPr marL="2650" marR="2650" marT="2650" marB="0">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t"/>
                      <a:r>
                        <a:rPr lang="en-US" sz="800" b="1" i="0" u="none" strike="noStrike">
                          <a:solidFill>
                            <a:srgbClr val="000000"/>
                          </a:solidFill>
                          <a:latin typeface="Calibri"/>
                        </a:rPr>
                        <a:t>D1a</a:t>
                      </a:r>
                    </a:p>
                  </a:txBody>
                  <a:tcPr marL="2650" marR="2650" marT="2650" marB="0">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t"/>
                      <a:endParaRPr lang="en-US" sz="800" b="1" i="0" u="none" strike="noStrike">
                        <a:solidFill>
                          <a:srgbClr val="000000"/>
                        </a:solidFill>
                        <a:latin typeface="Calibri"/>
                      </a:endParaRPr>
                    </a:p>
                  </a:txBody>
                  <a:tcPr marL="2650" marR="2650" marT="2650" marB="0">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a:noFill/>
                    </a:lnT>
                    <a:lnB>
                      <a:noFill/>
                    </a:lnB>
                  </a:tcPr>
                </a:tc>
                <a:tc>
                  <a:txBody>
                    <a:bodyPr/>
                    <a:lstStyle/>
                    <a:p>
                      <a:pPr algn="l" fontAlgn="t"/>
                      <a:r>
                        <a:rPr lang="en-US" sz="800" b="0" i="0" u="none" strike="noStrike">
                          <a:solidFill>
                            <a:srgbClr val="000000"/>
                          </a:solidFill>
                          <a:latin typeface="Calibri"/>
                        </a:rPr>
                        <a:t>23</a:t>
                      </a:r>
                    </a:p>
                  </a:txBody>
                  <a:tcPr marL="2650" marR="2650" marT="2650" marB="0">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t"/>
                      <a:r>
                        <a:rPr lang="en-US" sz="800" b="0" i="0" u="none" strike="noStrike">
                          <a:solidFill>
                            <a:srgbClr val="000000"/>
                          </a:solidFill>
                          <a:latin typeface="Calibri"/>
                        </a:rPr>
                        <a:t>Mv KOLOMPOS</a:t>
                      </a:r>
                    </a:p>
                  </a:txBody>
                  <a:tcPr marL="2650" marR="2650" marT="2650" marB="0">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t"/>
                      <a:r>
                        <a:rPr lang="en-US" sz="800" b="1" i="0" u="none" strike="noStrike">
                          <a:solidFill>
                            <a:srgbClr val="000000"/>
                          </a:solidFill>
                          <a:latin typeface="Calibri"/>
                        </a:rPr>
                        <a:t>-</a:t>
                      </a:r>
                    </a:p>
                  </a:txBody>
                  <a:tcPr marL="2650" marR="2650" marT="2650" marB="0">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t"/>
                      <a:r>
                        <a:rPr lang="en-US" sz="800" b="1" i="0" u="none" strike="noStrike">
                          <a:solidFill>
                            <a:srgbClr val="000000"/>
                          </a:solidFill>
                          <a:latin typeface="Calibri"/>
                        </a:rPr>
                        <a:t>+</a:t>
                      </a:r>
                    </a:p>
                  </a:txBody>
                  <a:tcPr marL="2650" marR="2650" marT="2650" marB="0">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t"/>
                      <a:r>
                        <a:rPr lang="en-US" sz="800" b="1" i="0" u="none" strike="noStrike">
                          <a:solidFill>
                            <a:srgbClr val="000000"/>
                          </a:solidFill>
                          <a:latin typeface="Calibri"/>
                        </a:rPr>
                        <a:t>-</a:t>
                      </a:r>
                    </a:p>
                  </a:txBody>
                  <a:tcPr marL="2650" marR="2650" marT="2650" marB="0">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t"/>
                      <a:r>
                        <a:rPr lang="en-US" sz="800" b="1" i="0" u="none" strike="noStrike">
                          <a:solidFill>
                            <a:srgbClr val="000000"/>
                          </a:solidFill>
                          <a:latin typeface="Calibri"/>
                        </a:rPr>
                        <a:t>b</a:t>
                      </a:r>
                    </a:p>
                  </a:txBody>
                  <a:tcPr marL="2650" marR="2650" marT="2650" marB="0">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t"/>
                      <a:r>
                        <a:rPr lang="en-US" sz="800" b="1" i="0" u="none" strike="noStrike">
                          <a:solidFill>
                            <a:srgbClr val="000000"/>
                          </a:solidFill>
                          <a:latin typeface="Calibri"/>
                        </a:rPr>
                        <a:t>a</a:t>
                      </a:r>
                    </a:p>
                  </a:txBody>
                  <a:tcPr marL="2650" marR="2650" marT="2650" marB="0">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t"/>
                      <a:r>
                        <a:rPr lang="en-US" sz="800" b="1" i="0" u="none" strike="noStrike">
                          <a:solidFill>
                            <a:srgbClr val="000000"/>
                          </a:solidFill>
                          <a:latin typeface="Calibri"/>
                        </a:rPr>
                        <a:t>D1a</a:t>
                      </a:r>
                    </a:p>
                  </a:txBody>
                  <a:tcPr marL="2650" marR="2650" marT="2650" marB="0">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extLst>
                  <a:ext uri="{0D108BD9-81ED-4DB2-BD59-A6C34878D82A}">
                    <a16:rowId xmlns:a16="http://schemas.microsoft.com/office/drawing/2014/main" xmlns="" val="10003"/>
                  </a:ext>
                </a:extLst>
              </a:tr>
              <a:tr h="98066">
                <a:tc>
                  <a:txBody>
                    <a:bodyPr/>
                    <a:lstStyle/>
                    <a:p>
                      <a:pPr algn="l" fontAlgn="t"/>
                      <a:r>
                        <a:rPr lang="en-US" sz="800" b="0" i="0" u="none" strike="noStrike">
                          <a:solidFill>
                            <a:srgbClr val="000000"/>
                          </a:solidFill>
                          <a:latin typeface="Calibri"/>
                        </a:rPr>
                        <a:t>4</a:t>
                      </a:r>
                    </a:p>
                  </a:txBody>
                  <a:tcPr marL="2650" marR="2650" marT="2650" marB="0">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t"/>
                      <a:r>
                        <a:rPr lang="en-US" sz="800" b="0" i="0" u="none" strike="noStrike">
                          <a:solidFill>
                            <a:srgbClr val="000000"/>
                          </a:solidFill>
                          <a:latin typeface="Calibri"/>
                        </a:rPr>
                        <a:t>LITERA</a:t>
                      </a:r>
                    </a:p>
                  </a:txBody>
                  <a:tcPr marL="2650" marR="2650" marT="2650" marB="0">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t"/>
                      <a:r>
                        <a:rPr lang="en-US" sz="800" b="1" i="0" u="none" strike="noStrike">
                          <a:solidFill>
                            <a:srgbClr val="000000"/>
                          </a:solidFill>
                          <a:latin typeface="Calibri"/>
                        </a:rPr>
                        <a:t>+</a:t>
                      </a:r>
                    </a:p>
                  </a:txBody>
                  <a:tcPr marL="2650" marR="2650" marT="2650" marB="0">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t"/>
                      <a:r>
                        <a:rPr lang="en-US" sz="800" b="1" i="0" u="none" strike="noStrike">
                          <a:solidFill>
                            <a:srgbClr val="000000"/>
                          </a:solidFill>
                          <a:latin typeface="Calibri"/>
                        </a:rPr>
                        <a:t>-</a:t>
                      </a:r>
                    </a:p>
                  </a:txBody>
                  <a:tcPr marL="2650" marR="2650" marT="2650" marB="0">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t"/>
                      <a:r>
                        <a:rPr lang="en-US" sz="800" b="1" i="0" u="none" strike="noStrike">
                          <a:solidFill>
                            <a:srgbClr val="000000"/>
                          </a:solidFill>
                          <a:latin typeface="Calibri"/>
                        </a:rPr>
                        <a:t>-</a:t>
                      </a:r>
                    </a:p>
                  </a:txBody>
                  <a:tcPr marL="2650" marR="2650" marT="2650" marB="0">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t"/>
                      <a:r>
                        <a:rPr lang="en-US" sz="800" b="1" i="0" u="none" strike="noStrike">
                          <a:solidFill>
                            <a:srgbClr val="000000"/>
                          </a:solidFill>
                          <a:latin typeface="Calibri"/>
                        </a:rPr>
                        <a:t>b</a:t>
                      </a:r>
                    </a:p>
                  </a:txBody>
                  <a:tcPr marL="2650" marR="2650" marT="2650" marB="0">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t"/>
                      <a:r>
                        <a:rPr lang="en-US" sz="800" b="1" i="0" u="none" strike="noStrike">
                          <a:solidFill>
                            <a:srgbClr val="000000"/>
                          </a:solidFill>
                          <a:latin typeface="Calibri"/>
                        </a:rPr>
                        <a:t>a</a:t>
                      </a:r>
                    </a:p>
                  </a:txBody>
                  <a:tcPr marL="2650" marR="2650" marT="2650" marB="0">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t"/>
                      <a:r>
                        <a:rPr lang="en-US" sz="800" b="1" i="0" u="none" strike="noStrike">
                          <a:solidFill>
                            <a:srgbClr val="000000"/>
                          </a:solidFill>
                          <a:latin typeface="Calibri"/>
                        </a:rPr>
                        <a:t>D1a</a:t>
                      </a:r>
                    </a:p>
                  </a:txBody>
                  <a:tcPr marL="2650" marR="2650" marT="2650" marB="0">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t"/>
                      <a:endParaRPr lang="en-US" sz="800" b="1" i="0" u="none" strike="noStrike">
                        <a:solidFill>
                          <a:srgbClr val="000000"/>
                        </a:solidFill>
                        <a:latin typeface="Calibri"/>
                      </a:endParaRPr>
                    </a:p>
                  </a:txBody>
                  <a:tcPr marL="2650" marR="2650" marT="2650" marB="0">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a:noFill/>
                    </a:lnT>
                    <a:lnB>
                      <a:noFill/>
                    </a:lnB>
                  </a:tcPr>
                </a:tc>
                <a:tc>
                  <a:txBody>
                    <a:bodyPr/>
                    <a:lstStyle/>
                    <a:p>
                      <a:pPr algn="l" fontAlgn="t"/>
                      <a:r>
                        <a:rPr lang="en-US" sz="800" b="0" i="0" u="none" strike="noStrike">
                          <a:solidFill>
                            <a:srgbClr val="000000"/>
                          </a:solidFill>
                          <a:latin typeface="Calibri"/>
                        </a:rPr>
                        <a:t>24</a:t>
                      </a:r>
                    </a:p>
                  </a:txBody>
                  <a:tcPr marL="2650" marR="2650" marT="2650" marB="0">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t"/>
                      <a:r>
                        <a:rPr lang="en-US" sz="800" b="0" i="0" u="none" strike="noStrike">
                          <a:solidFill>
                            <a:srgbClr val="000000"/>
                          </a:solidFill>
                          <a:latin typeface="Calibri"/>
                        </a:rPr>
                        <a:t>Mv LUCILLA</a:t>
                      </a:r>
                    </a:p>
                  </a:txBody>
                  <a:tcPr marL="2650" marR="2650" marT="2650" marB="0">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t"/>
                      <a:r>
                        <a:rPr lang="en-US" sz="800" b="1" i="0" u="none" strike="noStrike">
                          <a:solidFill>
                            <a:srgbClr val="000000"/>
                          </a:solidFill>
                          <a:latin typeface="Calibri"/>
                        </a:rPr>
                        <a:t>-</a:t>
                      </a:r>
                    </a:p>
                  </a:txBody>
                  <a:tcPr marL="2650" marR="2650" marT="2650" marB="0">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t"/>
                      <a:r>
                        <a:rPr lang="en-US" sz="800" b="1" i="0" u="none" strike="noStrike">
                          <a:solidFill>
                            <a:srgbClr val="000000"/>
                          </a:solidFill>
                          <a:latin typeface="Calibri"/>
                        </a:rPr>
                        <a:t>-</a:t>
                      </a:r>
                    </a:p>
                  </a:txBody>
                  <a:tcPr marL="2650" marR="2650" marT="2650" marB="0">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t"/>
                      <a:r>
                        <a:rPr lang="en-US" sz="800" b="1" i="0" u="none" strike="noStrike">
                          <a:solidFill>
                            <a:srgbClr val="000000"/>
                          </a:solidFill>
                          <a:latin typeface="Calibri"/>
                        </a:rPr>
                        <a:t>-</a:t>
                      </a:r>
                    </a:p>
                  </a:txBody>
                  <a:tcPr marL="2650" marR="2650" marT="2650" marB="0">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t"/>
                      <a:r>
                        <a:rPr lang="en-US" sz="800" b="1" i="0" u="none" strike="noStrike">
                          <a:solidFill>
                            <a:srgbClr val="000000"/>
                          </a:solidFill>
                          <a:latin typeface="Calibri"/>
                        </a:rPr>
                        <a:t>b</a:t>
                      </a:r>
                    </a:p>
                  </a:txBody>
                  <a:tcPr marL="2650" marR="2650" marT="2650" marB="0">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t"/>
                      <a:r>
                        <a:rPr lang="en-US" sz="800" b="1" i="0" u="none" strike="noStrike">
                          <a:solidFill>
                            <a:srgbClr val="000000"/>
                          </a:solidFill>
                          <a:latin typeface="Calibri"/>
                        </a:rPr>
                        <a:t>a</a:t>
                      </a:r>
                    </a:p>
                  </a:txBody>
                  <a:tcPr marL="2650" marR="2650" marT="2650" marB="0">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t"/>
                      <a:r>
                        <a:rPr lang="en-US" sz="800" b="1" i="0" u="none" strike="noStrike">
                          <a:solidFill>
                            <a:srgbClr val="000000"/>
                          </a:solidFill>
                          <a:latin typeface="Calibri"/>
                        </a:rPr>
                        <a:t>D1b</a:t>
                      </a:r>
                    </a:p>
                  </a:txBody>
                  <a:tcPr marL="2650" marR="2650" marT="2650" marB="0">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extLst>
                  <a:ext uri="{0D108BD9-81ED-4DB2-BD59-A6C34878D82A}">
                    <a16:rowId xmlns:a16="http://schemas.microsoft.com/office/drawing/2014/main" xmlns="" val="10004"/>
                  </a:ext>
                </a:extLst>
              </a:tr>
              <a:tr h="142593">
                <a:tc>
                  <a:txBody>
                    <a:bodyPr/>
                    <a:lstStyle/>
                    <a:p>
                      <a:pPr algn="l" fontAlgn="t"/>
                      <a:r>
                        <a:rPr lang="en-US" sz="800" b="0" i="0" u="none" strike="noStrike">
                          <a:solidFill>
                            <a:srgbClr val="000000"/>
                          </a:solidFill>
                          <a:latin typeface="Calibri"/>
                        </a:rPr>
                        <a:t>5</a:t>
                      </a:r>
                    </a:p>
                  </a:txBody>
                  <a:tcPr marL="2650" marR="2650" marT="2650" marB="0">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t"/>
                      <a:r>
                        <a:rPr lang="en-US" sz="800" b="0" i="0" u="none" strike="noStrike">
                          <a:solidFill>
                            <a:srgbClr val="000000"/>
                          </a:solidFill>
                          <a:latin typeface="Calibri"/>
                        </a:rPr>
                        <a:t>FDL MIRANDA</a:t>
                      </a:r>
                    </a:p>
                  </a:txBody>
                  <a:tcPr marL="2650" marR="2650" marT="2650" marB="0">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t"/>
                      <a:r>
                        <a:rPr lang="en-US" sz="800" b="1" i="0" u="none" strike="noStrike">
                          <a:solidFill>
                            <a:srgbClr val="000000"/>
                          </a:solidFill>
                          <a:latin typeface="Calibri"/>
                        </a:rPr>
                        <a:t>-</a:t>
                      </a:r>
                    </a:p>
                  </a:txBody>
                  <a:tcPr marL="2650" marR="2650" marT="2650" marB="0">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t"/>
                      <a:r>
                        <a:rPr lang="en-US" sz="800" b="1" i="0" u="none" strike="noStrike">
                          <a:solidFill>
                            <a:srgbClr val="000000"/>
                          </a:solidFill>
                          <a:latin typeface="Calibri"/>
                        </a:rPr>
                        <a:t>-</a:t>
                      </a:r>
                    </a:p>
                  </a:txBody>
                  <a:tcPr marL="2650" marR="2650" marT="2650" marB="0">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t"/>
                      <a:r>
                        <a:rPr lang="en-US" sz="800" b="1" i="0" u="none" strike="noStrike">
                          <a:solidFill>
                            <a:srgbClr val="000000"/>
                          </a:solidFill>
                          <a:latin typeface="Calibri"/>
                        </a:rPr>
                        <a:t>-</a:t>
                      </a:r>
                    </a:p>
                  </a:txBody>
                  <a:tcPr marL="2650" marR="2650" marT="2650" marB="0">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t"/>
                      <a:r>
                        <a:rPr lang="en-US" sz="800" b="1" i="0" u="none" strike="noStrike">
                          <a:solidFill>
                            <a:srgbClr val="000000"/>
                          </a:solidFill>
                          <a:latin typeface="Calibri"/>
                        </a:rPr>
                        <a:t>b</a:t>
                      </a:r>
                    </a:p>
                  </a:txBody>
                  <a:tcPr marL="2650" marR="2650" marT="2650" marB="0">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t"/>
                      <a:r>
                        <a:rPr lang="en-US" sz="800" b="1" i="0" u="none" strike="noStrike">
                          <a:solidFill>
                            <a:srgbClr val="000000"/>
                          </a:solidFill>
                          <a:latin typeface="Calibri"/>
                        </a:rPr>
                        <a:t>a</a:t>
                      </a:r>
                    </a:p>
                  </a:txBody>
                  <a:tcPr marL="2650" marR="2650" marT="2650" marB="0">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t"/>
                      <a:r>
                        <a:rPr lang="en-US" sz="800" b="1" i="0" u="none" strike="noStrike">
                          <a:solidFill>
                            <a:srgbClr val="000000"/>
                          </a:solidFill>
                          <a:latin typeface="Calibri"/>
                        </a:rPr>
                        <a:t>D1a</a:t>
                      </a:r>
                    </a:p>
                  </a:txBody>
                  <a:tcPr marL="2650" marR="2650" marT="2650" marB="0">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t"/>
                      <a:endParaRPr lang="en-US" sz="800" b="1" i="0" u="none" strike="noStrike">
                        <a:solidFill>
                          <a:srgbClr val="000000"/>
                        </a:solidFill>
                        <a:latin typeface="Calibri"/>
                      </a:endParaRPr>
                    </a:p>
                  </a:txBody>
                  <a:tcPr marL="2650" marR="2650" marT="2650" marB="0">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a:noFill/>
                    </a:lnT>
                    <a:lnB>
                      <a:noFill/>
                    </a:lnB>
                  </a:tcPr>
                </a:tc>
                <a:tc>
                  <a:txBody>
                    <a:bodyPr/>
                    <a:lstStyle/>
                    <a:p>
                      <a:pPr algn="l" fontAlgn="t"/>
                      <a:r>
                        <a:rPr lang="en-US" sz="800" b="0" i="0" u="none" strike="noStrike">
                          <a:solidFill>
                            <a:srgbClr val="000000"/>
                          </a:solidFill>
                          <a:latin typeface="Calibri"/>
                        </a:rPr>
                        <a:t>25</a:t>
                      </a:r>
                    </a:p>
                  </a:txBody>
                  <a:tcPr marL="2650" marR="2650" marT="2650" marB="0">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t"/>
                      <a:r>
                        <a:rPr lang="en-US" sz="800" b="0" i="0" u="none" strike="noStrike">
                          <a:solidFill>
                            <a:srgbClr val="000000"/>
                          </a:solidFill>
                          <a:latin typeface="Calibri"/>
                        </a:rPr>
                        <a:t>Mv MAGDALÉNA</a:t>
                      </a:r>
                    </a:p>
                  </a:txBody>
                  <a:tcPr marL="2650" marR="2650" marT="2650" marB="0">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t"/>
                      <a:r>
                        <a:rPr lang="en-US" sz="800" b="1" i="0" u="none" strike="noStrike">
                          <a:solidFill>
                            <a:srgbClr val="000000"/>
                          </a:solidFill>
                          <a:latin typeface="Calibri"/>
                        </a:rPr>
                        <a:t>-</a:t>
                      </a:r>
                    </a:p>
                  </a:txBody>
                  <a:tcPr marL="2650" marR="2650" marT="2650" marB="0">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t"/>
                      <a:r>
                        <a:rPr lang="en-US" sz="800" b="1" i="0" u="none" strike="noStrike">
                          <a:solidFill>
                            <a:srgbClr val="000000"/>
                          </a:solidFill>
                          <a:latin typeface="Calibri"/>
                        </a:rPr>
                        <a:t>-</a:t>
                      </a:r>
                    </a:p>
                  </a:txBody>
                  <a:tcPr marL="2650" marR="2650" marT="2650" marB="0">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t"/>
                      <a:r>
                        <a:rPr lang="en-US" sz="800" b="1" i="0" u="none" strike="noStrike">
                          <a:solidFill>
                            <a:srgbClr val="000000"/>
                          </a:solidFill>
                          <a:latin typeface="Calibri"/>
                        </a:rPr>
                        <a:t>+1B</a:t>
                      </a:r>
                    </a:p>
                  </a:txBody>
                  <a:tcPr marL="2650" marR="2650" marT="2650" marB="0">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t"/>
                      <a:r>
                        <a:rPr lang="en-US" sz="800" b="1" i="0" u="none" strike="noStrike">
                          <a:solidFill>
                            <a:srgbClr val="000000"/>
                          </a:solidFill>
                          <a:latin typeface="Calibri"/>
                        </a:rPr>
                        <a:t>b</a:t>
                      </a:r>
                    </a:p>
                  </a:txBody>
                  <a:tcPr marL="2650" marR="2650" marT="2650" marB="0">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t"/>
                      <a:r>
                        <a:rPr lang="en-US" sz="800" b="1" i="0" u="none" strike="noStrike">
                          <a:solidFill>
                            <a:srgbClr val="000000"/>
                          </a:solidFill>
                          <a:latin typeface="Calibri"/>
                        </a:rPr>
                        <a:t>a</a:t>
                      </a:r>
                    </a:p>
                  </a:txBody>
                  <a:tcPr marL="2650" marR="2650" marT="2650" marB="0">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t"/>
                      <a:r>
                        <a:rPr lang="en-US" sz="800" b="1" i="0" u="none" strike="noStrike">
                          <a:solidFill>
                            <a:srgbClr val="000000"/>
                          </a:solidFill>
                          <a:latin typeface="Calibri"/>
                        </a:rPr>
                        <a:t>D1b</a:t>
                      </a:r>
                    </a:p>
                  </a:txBody>
                  <a:tcPr marL="2650" marR="2650" marT="2650" marB="0">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extLst>
                  <a:ext uri="{0D108BD9-81ED-4DB2-BD59-A6C34878D82A}">
                    <a16:rowId xmlns:a16="http://schemas.microsoft.com/office/drawing/2014/main" xmlns="" val="10005"/>
                  </a:ext>
                </a:extLst>
              </a:tr>
              <a:tr h="98066">
                <a:tc>
                  <a:txBody>
                    <a:bodyPr/>
                    <a:lstStyle/>
                    <a:p>
                      <a:pPr algn="l" fontAlgn="t"/>
                      <a:r>
                        <a:rPr lang="en-US" sz="800" b="0" i="0" u="none" strike="noStrike">
                          <a:solidFill>
                            <a:srgbClr val="000000"/>
                          </a:solidFill>
                          <a:latin typeface="Calibri"/>
                        </a:rPr>
                        <a:t>6</a:t>
                      </a:r>
                    </a:p>
                  </a:txBody>
                  <a:tcPr marL="2650" marR="2650" marT="2650" marB="0">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t"/>
                      <a:r>
                        <a:rPr lang="en-US" sz="800" b="0" i="0" u="none" strike="noStrike">
                          <a:solidFill>
                            <a:srgbClr val="000000"/>
                          </a:solidFill>
                          <a:latin typeface="Calibri"/>
                        </a:rPr>
                        <a:t>PITAR</a:t>
                      </a:r>
                    </a:p>
                  </a:txBody>
                  <a:tcPr marL="2650" marR="2650" marT="2650" marB="0">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t"/>
                      <a:r>
                        <a:rPr lang="en-US" sz="800" b="1" i="0" u="none" strike="noStrike">
                          <a:solidFill>
                            <a:srgbClr val="000000"/>
                          </a:solidFill>
                          <a:latin typeface="Calibri"/>
                        </a:rPr>
                        <a:t>+</a:t>
                      </a:r>
                    </a:p>
                  </a:txBody>
                  <a:tcPr marL="2650" marR="2650" marT="2650" marB="0">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t"/>
                      <a:r>
                        <a:rPr lang="en-US" sz="800" b="1" i="0" u="none" strike="noStrike">
                          <a:solidFill>
                            <a:srgbClr val="000000"/>
                          </a:solidFill>
                          <a:latin typeface="Calibri"/>
                        </a:rPr>
                        <a:t>-</a:t>
                      </a:r>
                    </a:p>
                  </a:txBody>
                  <a:tcPr marL="2650" marR="2650" marT="2650" marB="0">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t"/>
                      <a:r>
                        <a:rPr lang="en-US" sz="800" b="1" i="0" u="none" strike="noStrike">
                          <a:solidFill>
                            <a:srgbClr val="000000"/>
                          </a:solidFill>
                          <a:latin typeface="Calibri"/>
                        </a:rPr>
                        <a:t>-</a:t>
                      </a:r>
                    </a:p>
                  </a:txBody>
                  <a:tcPr marL="2650" marR="2650" marT="2650" marB="0">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t"/>
                      <a:r>
                        <a:rPr lang="en-US" sz="800" b="1" i="0" u="none" strike="noStrike">
                          <a:solidFill>
                            <a:srgbClr val="000000"/>
                          </a:solidFill>
                          <a:latin typeface="Calibri"/>
                        </a:rPr>
                        <a:t>b</a:t>
                      </a:r>
                    </a:p>
                  </a:txBody>
                  <a:tcPr marL="2650" marR="2650" marT="2650" marB="0">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t"/>
                      <a:r>
                        <a:rPr lang="en-US" sz="800" b="1" i="0" u="none" strike="noStrike">
                          <a:solidFill>
                            <a:srgbClr val="000000"/>
                          </a:solidFill>
                          <a:latin typeface="Calibri"/>
                        </a:rPr>
                        <a:t>a</a:t>
                      </a:r>
                    </a:p>
                  </a:txBody>
                  <a:tcPr marL="2650" marR="2650" marT="2650" marB="0">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t"/>
                      <a:r>
                        <a:rPr lang="en-US" sz="800" b="1" i="0" u="none" strike="noStrike">
                          <a:solidFill>
                            <a:srgbClr val="000000"/>
                          </a:solidFill>
                          <a:latin typeface="Calibri"/>
                        </a:rPr>
                        <a:t>D1a</a:t>
                      </a:r>
                    </a:p>
                  </a:txBody>
                  <a:tcPr marL="2650" marR="2650" marT="2650" marB="0">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t"/>
                      <a:endParaRPr lang="en-US" sz="800" b="1" i="0" u="none" strike="noStrike">
                        <a:solidFill>
                          <a:srgbClr val="000000"/>
                        </a:solidFill>
                        <a:latin typeface="Calibri"/>
                      </a:endParaRPr>
                    </a:p>
                  </a:txBody>
                  <a:tcPr marL="2650" marR="2650" marT="2650" marB="0">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a:noFill/>
                    </a:lnT>
                    <a:lnB>
                      <a:noFill/>
                    </a:lnB>
                  </a:tcPr>
                </a:tc>
                <a:tc>
                  <a:txBody>
                    <a:bodyPr/>
                    <a:lstStyle/>
                    <a:p>
                      <a:pPr algn="l" fontAlgn="t"/>
                      <a:r>
                        <a:rPr lang="en-US" sz="800" b="0" i="0" u="none" strike="noStrike">
                          <a:solidFill>
                            <a:srgbClr val="000000"/>
                          </a:solidFill>
                          <a:latin typeface="Calibri"/>
                        </a:rPr>
                        <a:t>26</a:t>
                      </a:r>
                    </a:p>
                  </a:txBody>
                  <a:tcPr marL="2650" marR="2650" marT="2650" marB="0">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t"/>
                      <a:r>
                        <a:rPr lang="en-US" sz="800" b="0" i="0" u="none" strike="noStrike">
                          <a:solidFill>
                            <a:srgbClr val="000000"/>
                          </a:solidFill>
                          <a:latin typeface="Calibri"/>
                        </a:rPr>
                        <a:t>Mv MENROT</a:t>
                      </a:r>
                    </a:p>
                  </a:txBody>
                  <a:tcPr marL="2650" marR="2650" marT="2650" marB="0">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t"/>
                      <a:r>
                        <a:rPr lang="en-US" sz="800" b="1" i="0" u="none" strike="noStrike">
                          <a:solidFill>
                            <a:srgbClr val="000000"/>
                          </a:solidFill>
                          <a:latin typeface="Calibri"/>
                        </a:rPr>
                        <a:t>-</a:t>
                      </a:r>
                    </a:p>
                  </a:txBody>
                  <a:tcPr marL="2650" marR="2650" marT="2650" marB="0">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t"/>
                      <a:r>
                        <a:rPr lang="en-US" sz="800" b="1" i="0" u="none" strike="noStrike">
                          <a:solidFill>
                            <a:srgbClr val="000000"/>
                          </a:solidFill>
                          <a:latin typeface="Calibri"/>
                        </a:rPr>
                        <a:t>-</a:t>
                      </a:r>
                    </a:p>
                  </a:txBody>
                  <a:tcPr marL="2650" marR="2650" marT="2650" marB="0">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t"/>
                      <a:r>
                        <a:rPr lang="en-US" sz="800" b="1" i="0" u="none" strike="noStrike">
                          <a:solidFill>
                            <a:srgbClr val="000000"/>
                          </a:solidFill>
                          <a:latin typeface="Calibri"/>
                        </a:rPr>
                        <a:t>-</a:t>
                      </a:r>
                    </a:p>
                  </a:txBody>
                  <a:tcPr marL="2650" marR="2650" marT="2650" marB="0">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t"/>
                      <a:r>
                        <a:rPr lang="en-US" sz="800" b="1" i="0" u="none" strike="noStrike">
                          <a:solidFill>
                            <a:srgbClr val="000000"/>
                          </a:solidFill>
                          <a:latin typeface="Calibri"/>
                        </a:rPr>
                        <a:t>b</a:t>
                      </a:r>
                    </a:p>
                  </a:txBody>
                  <a:tcPr marL="2650" marR="2650" marT="2650" marB="0">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t"/>
                      <a:r>
                        <a:rPr lang="en-US" sz="800" b="1" i="0" u="none" strike="noStrike">
                          <a:solidFill>
                            <a:srgbClr val="000000"/>
                          </a:solidFill>
                          <a:latin typeface="Calibri"/>
                        </a:rPr>
                        <a:t>a</a:t>
                      </a:r>
                    </a:p>
                  </a:txBody>
                  <a:tcPr marL="2650" marR="2650" marT="2650" marB="0">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t"/>
                      <a:r>
                        <a:rPr lang="en-US" sz="800" b="1" i="0" u="none" strike="noStrike">
                          <a:solidFill>
                            <a:srgbClr val="000000"/>
                          </a:solidFill>
                          <a:latin typeface="Calibri"/>
                        </a:rPr>
                        <a:t>D1b</a:t>
                      </a:r>
                    </a:p>
                  </a:txBody>
                  <a:tcPr marL="2650" marR="2650" marT="2650" marB="0">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extLst>
                  <a:ext uri="{0D108BD9-81ED-4DB2-BD59-A6C34878D82A}">
                    <a16:rowId xmlns:a16="http://schemas.microsoft.com/office/drawing/2014/main" xmlns="" val="10006"/>
                  </a:ext>
                </a:extLst>
              </a:tr>
              <a:tr h="98066">
                <a:tc>
                  <a:txBody>
                    <a:bodyPr/>
                    <a:lstStyle/>
                    <a:p>
                      <a:pPr algn="l" fontAlgn="t"/>
                      <a:r>
                        <a:rPr lang="en-US" sz="800" b="0" i="0" u="none" strike="noStrike">
                          <a:solidFill>
                            <a:srgbClr val="000000"/>
                          </a:solidFill>
                          <a:latin typeface="Calibri"/>
                        </a:rPr>
                        <a:t>7</a:t>
                      </a:r>
                    </a:p>
                  </a:txBody>
                  <a:tcPr marL="2650" marR="2650" marT="2650" marB="0">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t"/>
                      <a:r>
                        <a:rPr lang="en-US" sz="800" b="0" i="0" u="none" strike="noStrike">
                          <a:solidFill>
                            <a:srgbClr val="000000"/>
                          </a:solidFill>
                          <a:latin typeface="Calibri"/>
                        </a:rPr>
                        <a:t>SEMNAL</a:t>
                      </a:r>
                    </a:p>
                  </a:txBody>
                  <a:tcPr marL="2650" marR="2650" marT="2650" marB="0">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t"/>
                      <a:r>
                        <a:rPr lang="en-US" sz="800" b="1" i="0" u="none" strike="noStrike">
                          <a:solidFill>
                            <a:srgbClr val="000000"/>
                          </a:solidFill>
                          <a:latin typeface="Calibri"/>
                        </a:rPr>
                        <a:t>+</a:t>
                      </a:r>
                    </a:p>
                  </a:txBody>
                  <a:tcPr marL="2650" marR="2650" marT="2650" marB="0">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t"/>
                      <a:r>
                        <a:rPr lang="en-US" sz="800" b="1" i="0" u="none" strike="noStrike">
                          <a:solidFill>
                            <a:srgbClr val="000000"/>
                          </a:solidFill>
                          <a:latin typeface="Calibri"/>
                        </a:rPr>
                        <a:t>+</a:t>
                      </a:r>
                    </a:p>
                  </a:txBody>
                  <a:tcPr marL="2650" marR="2650" marT="2650" marB="0">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t"/>
                      <a:r>
                        <a:rPr lang="en-US" sz="800" b="1" i="0" u="none" strike="noStrike">
                          <a:solidFill>
                            <a:srgbClr val="000000"/>
                          </a:solidFill>
                          <a:latin typeface="Calibri"/>
                        </a:rPr>
                        <a:t>-</a:t>
                      </a:r>
                    </a:p>
                  </a:txBody>
                  <a:tcPr marL="2650" marR="2650" marT="2650" marB="0">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t"/>
                      <a:r>
                        <a:rPr lang="en-US" sz="800" b="1" i="0" u="none" strike="noStrike">
                          <a:solidFill>
                            <a:srgbClr val="000000"/>
                          </a:solidFill>
                          <a:latin typeface="Calibri"/>
                        </a:rPr>
                        <a:t>b</a:t>
                      </a:r>
                    </a:p>
                  </a:txBody>
                  <a:tcPr marL="2650" marR="2650" marT="2650" marB="0">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t"/>
                      <a:r>
                        <a:rPr lang="en-US" sz="800" b="1" i="0" u="none" strike="noStrike">
                          <a:solidFill>
                            <a:srgbClr val="000000"/>
                          </a:solidFill>
                          <a:latin typeface="Calibri"/>
                        </a:rPr>
                        <a:t>a</a:t>
                      </a:r>
                    </a:p>
                  </a:txBody>
                  <a:tcPr marL="2650" marR="2650" marT="2650" marB="0">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t"/>
                      <a:r>
                        <a:rPr lang="en-US" sz="800" b="1" i="0" u="none" strike="noStrike">
                          <a:solidFill>
                            <a:srgbClr val="000000"/>
                          </a:solidFill>
                          <a:latin typeface="Calibri"/>
                        </a:rPr>
                        <a:t>D1a</a:t>
                      </a:r>
                    </a:p>
                  </a:txBody>
                  <a:tcPr marL="2650" marR="2650" marT="2650" marB="0">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t"/>
                      <a:endParaRPr lang="en-US" sz="800" b="1" i="0" u="none" strike="noStrike">
                        <a:solidFill>
                          <a:srgbClr val="000000"/>
                        </a:solidFill>
                        <a:latin typeface="Calibri"/>
                      </a:endParaRPr>
                    </a:p>
                  </a:txBody>
                  <a:tcPr marL="2650" marR="2650" marT="2650" marB="0">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a:noFill/>
                    </a:lnT>
                    <a:lnB>
                      <a:noFill/>
                    </a:lnB>
                  </a:tcPr>
                </a:tc>
                <a:tc>
                  <a:txBody>
                    <a:bodyPr/>
                    <a:lstStyle/>
                    <a:p>
                      <a:pPr algn="l" fontAlgn="t"/>
                      <a:r>
                        <a:rPr lang="en-US" sz="800" b="0" i="0" u="none" strike="noStrike">
                          <a:solidFill>
                            <a:srgbClr val="000000"/>
                          </a:solidFill>
                          <a:latin typeface="Calibri"/>
                        </a:rPr>
                        <a:t>27</a:t>
                      </a:r>
                    </a:p>
                  </a:txBody>
                  <a:tcPr marL="2650" marR="2650" marT="2650" marB="0">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t"/>
                      <a:r>
                        <a:rPr lang="en-US" sz="800" b="0" i="0" u="none" strike="noStrike">
                          <a:solidFill>
                            <a:srgbClr val="000000"/>
                          </a:solidFill>
                          <a:latin typeface="Calibri"/>
                        </a:rPr>
                        <a:t>Mv PÁNTLIKA</a:t>
                      </a:r>
                    </a:p>
                  </a:txBody>
                  <a:tcPr marL="2650" marR="2650" marT="2650" marB="0">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t"/>
                      <a:r>
                        <a:rPr lang="en-US" sz="800" b="1" i="0" u="none" strike="noStrike">
                          <a:solidFill>
                            <a:srgbClr val="000000"/>
                          </a:solidFill>
                          <a:latin typeface="Calibri"/>
                        </a:rPr>
                        <a:t>-</a:t>
                      </a:r>
                    </a:p>
                  </a:txBody>
                  <a:tcPr marL="2650" marR="2650" marT="2650" marB="0">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t"/>
                      <a:r>
                        <a:rPr lang="en-US" sz="800" b="1" i="0" u="none" strike="noStrike">
                          <a:solidFill>
                            <a:srgbClr val="000000"/>
                          </a:solidFill>
                          <a:latin typeface="Calibri"/>
                        </a:rPr>
                        <a:t>-</a:t>
                      </a:r>
                    </a:p>
                  </a:txBody>
                  <a:tcPr marL="2650" marR="2650" marT="2650" marB="0">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t"/>
                      <a:r>
                        <a:rPr lang="en-US" sz="800" b="1" i="0" u="none" strike="noStrike">
                          <a:solidFill>
                            <a:srgbClr val="000000"/>
                          </a:solidFill>
                          <a:latin typeface="Calibri"/>
                        </a:rPr>
                        <a:t>-</a:t>
                      </a:r>
                    </a:p>
                  </a:txBody>
                  <a:tcPr marL="2650" marR="2650" marT="2650" marB="0">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t"/>
                      <a:r>
                        <a:rPr lang="en-US" sz="800" b="1" i="0" u="none" strike="noStrike">
                          <a:solidFill>
                            <a:srgbClr val="000000"/>
                          </a:solidFill>
                          <a:latin typeface="Calibri"/>
                        </a:rPr>
                        <a:t>b</a:t>
                      </a:r>
                    </a:p>
                  </a:txBody>
                  <a:tcPr marL="2650" marR="2650" marT="2650" marB="0">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t"/>
                      <a:r>
                        <a:rPr lang="en-US" sz="800" b="1" i="0" u="none" strike="noStrike">
                          <a:solidFill>
                            <a:srgbClr val="000000"/>
                          </a:solidFill>
                          <a:latin typeface="Calibri"/>
                        </a:rPr>
                        <a:t>a</a:t>
                      </a:r>
                    </a:p>
                  </a:txBody>
                  <a:tcPr marL="2650" marR="2650" marT="2650" marB="0">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t"/>
                      <a:r>
                        <a:rPr lang="en-US" sz="800" b="1" i="0" u="none" strike="noStrike">
                          <a:solidFill>
                            <a:srgbClr val="000000"/>
                          </a:solidFill>
                          <a:latin typeface="Calibri"/>
                        </a:rPr>
                        <a:t>D1b</a:t>
                      </a:r>
                    </a:p>
                  </a:txBody>
                  <a:tcPr marL="2650" marR="2650" marT="2650" marB="0">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extLst>
                  <a:ext uri="{0D108BD9-81ED-4DB2-BD59-A6C34878D82A}">
                    <a16:rowId xmlns:a16="http://schemas.microsoft.com/office/drawing/2014/main" xmlns="" val="10007"/>
                  </a:ext>
                </a:extLst>
              </a:tr>
              <a:tr h="98066">
                <a:tc>
                  <a:txBody>
                    <a:bodyPr/>
                    <a:lstStyle/>
                    <a:p>
                      <a:pPr algn="l" fontAlgn="t"/>
                      <a:r>
                        <a:rPr lang="en-US" sz="800" b="0" i="0" u="none" strike="noStrike">
                          <a:solidFill>
                            <a:srgbClr val="000000"/>
                          </a:solidFill>
                          <a:latin typeface="Calibri"/>
                        </a:rPr>
                        <a:t>8</a:t>
                      </a:r>
                    </a:p>
                  </a:txBody>
                  <a:tcPr marL="2650" marR="2650" marT="2650" marB="0">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t"/>
                      <a:r>
                        <a:rPr lang="en-US" sz="800" b="0" i="0" u="none" strike="noStrike">
                          <a:solidFill>
                            <a:srgbClr val="000000"/>
                          </a:solidFill>
                          <a:latin typeface="Calibri"/>
                        </a:rPr>
                        <a:t>URSITA</a:t>
                      </a:r>
                    </a:p>
                  </a:txBody>
                  <a:tcPr marL="2650" marR="2650" marT="2650" marB="0">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t"/>
                      <a:r>
                        <a:rPr lang="en-US" sz="800" b="1" i="0" u="none" strike="noStrike">
                          <a:solidFill>
                            <a:srgbClr val="000000"/>
                          </a:solidFill>
                          <a:latin typeface="Calibri"/>
                        </a:rPr>
                        <a:t>-</a:t>
                      </a:r>
                    </a:p>
                  </a:txBody>
                  <a:tcPr marL="2650" marR="2650" marT="2650" marB="0">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t"/>
                      <a:r>
                        <a:rPr lang="en-US" sz="800" b="1" i="0" u="none" strike="noStrike">
                          <a:solidFill>
                            <a:srgbClr val="000000"/>
                          </a:solidFill>
                          <a:latin typeface="Calibri"/>
                        </a:rPr>
                        <a:t>-</a:t>
                      </a:r>
                    </a:p>
                  </a:txBody>
                  <a:tcPr marL="2650" marR="2650" marT="2650" marB="0">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t"/>
                      <a:r>
                        <a:rPr lang="en-US" sz="800" b="1" i="0" u="none" strike="noStrike">
                          <a:solidFill>
                            <a:srgbClr val="000000"/>
                          </a:solidFill>
                          <a:latin typeface="Calibri"/>
                        </a:rPr>
                        <a:t>+1A</a:t>
                      </a:r>
                    </a:p>
                  </a:txBody>
                  <a:tcPr marL="2650" marR="2650" marT="2650" marB="0">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t"/>
                      <a:r>
                        <a:rPr lang="en-US" sz="800" b="1" i="0" u="none" strike="noStrike">
                          <a:solidFill>
                            <a:srgbClr val="000000"/>
                          </a:solidFill>
                          <a:latin typeface="Calibri"/>
                        </a:rPr>
                        <a:t>b</a:t>
                      </a:r>
                    </a:p>
                  </a:txBody>
                  <a:tcPr marL="2650" marR="2650" marT="2650" marB="0">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t"/>
                      <a:r>
                        <a:rPr lang="en-US" sz="800" b="1" i="0" u="none" strike="noStrike">
                          <a:solidFill>
                            <a:srgbClr val="000000"/>
                          </a:solidFill>
                          <a:latin typeface="Calibri"/>
                        </a:rPr>
                        <a:t>a</a:t>
                      </a:r>
                    </a:p>
                  </a:txBody>
                  <a:tcPr marL="2650" marR="2650" marT="2650" marB="0">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t"/>
                      <a:r>
                        <a:rPr lang="en-US" sz="800" b="1" i="0" u="none" strike="noStrike">
                          <a:solidFill>
                            <a:srgbClr val="000000"/>
                          </a:solidFill>
                          <a:latin typeface="Calibri"/>
                        </a:rPr>
                        <a:t>D1a</a:t>
                      </a:r>
                    </a:p>
                  </a:txBody>
                  <a:tcPr marL="2650" marR="2650" marT="2650" marB="0">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t"/>
                      <a:endParaRPr lang="en-US" sz="800" b="1" i="0" u="none" strike="noStrike">
                        <a:solidFill>
                          <a:srgbClr val="000000"/>
                        </a:solidFill>
                        <a:latin typeface="Calibri"/>
                      </a:endParaRPr>
                    </a:p>
                  </a:txBody>
                  <a:tcPr marL="2650" marR="2650" marT="2650" marB="0">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a:noFill/>
                    </a:lnT>
                    <a:lnB>
                      <a:noFill/>
                    </a:lnB>
                  </a:tcPr>
                </a:tc>
                <a:tc>
                  <a:txBody>
                    <a:bodyPr/>
                    <a:lstStyle/>
                    <a:p>
                      <a:pPr algn="l" fontAlgn="t"/>
                      <a:r>
                        <a:rPr lang="en-US" sz="800" b="0" i="0" u="none" strike="noStrike">
                          <a:solidFill>
                            <a:srgbClr val="000000"/>
                          </a:solidFill>
                          <a:latin typeface="Calibri"/>
                        </a:rPr>
                        <a:t>28</a:t>
                      </a:r>
                    </a:p>
                  </a:txBody>
                  <a:tcPr marL="2650" marR="2650" marT="2650" marB="0">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t"/>
                      <a:r>
                        <a:rPr lang="en-US" sz="800" b="0" i="0" u="none" strike="noStrike">
                          <a:solidFill>
                            <a:srgbClr val="000000"/>
                          </a:solidFill>
                          <a:latin typeface="Calibri"/>
                        </a:rPr>
                        <a:t>Mv SUBA</a:t>
                      </a:r>
                    </a:p>
                  </a:txBody>
                  <a:tcPr marL="2650" marR="2650" marT="2650" marB="0">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t"/>
                      <a:r>
                        <a:rPr lang="en-US" sz="800" b="1" i="0" u="none" strike="noStrike">
                          <a:solidFill>
                            <a:srgbClr val="000000"/>
                          </a:solidFill>
                          <a:latin typeface="Calibri"/>
                        </a:rPr>
                        <a:t>-</a:t>
                      </a:r>
                    </a:p>
                  </a:txBody>
                  <a:tcPr marL="2650" marR="2650" marT="2650" marB="0">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t"/>
                      <a:r>
                        <a:rPr lang="en-US" sz="800" b="1" i="0" u="none" strike="noStrike">
                          <a:solidFill>
                            <a:srgbClr val="000000"/>
                          </a:solidFill>
                          <a:latin typeface="Calibri"/>
                        </a:rPr>
                        <a:t>-</a:t>
                      </a:r>
                    </a:p>
                  </a:txBody>
                  <a:tcPr marL="2650" marR="2650" marT="2650" marB="0">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t"/>
                      <a:r>
                        <a:rPr lang="en-US" sz="800" b="1" i="0" u="none" strike="noStrike">
                          <a:solidFill>
                            <a:srgbClr val="000000"/>
                          </a:solidFill>
                          <a:latin typeface="Calibri"/>
                        </a:rPr>
                        <a:t>-</a:t>
                      </a:r>
                    </a:p>
                  </a:txBody>
                  <a:tcPr marL="2650" marR="2650" marT="2650" marB="0">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t"/>
                      <a:r>
                        <a:rPr lang="en-US" sz="800" b="1" i="0" u="none" strike="noStrike">
                          <a:solidFill>
                            <a:srgbClr val="000000"/>
                          </a:solidFill>
                          <a:latin typeface="Calibri"/>
                        </a:rPr>
                        <a:t>b</a:t>
                      </a:r>
                    </a:p>
                  </a:txBody>
                  <a:tcPr marL="2650" marR="2650" marT="2650" marB="0">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t"/>
                      <a:r>
                        <a:rPr lang="en-US" sz="800" b="1" i="0" u="none" strike="noStrike">
                          <a:solidFill>
                            <a:srgbClr val="000000"/>
                          </a:solidFill>
                          <a:latin typeface="Calibri"/>
                        </a:rPr>
                        <a:t>a</a:t>
                      </a:r>
                    </a:p>
                  </a:txBody>
                  <a:tcPr marL="2650" marR="2650" marT="2650" marB="0">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t"/>
                      <a:r>
                        <a:rPr lang="en-US" sz="800" b="1" i="0" u="none" strike="noStrike">
                          <a:solidFill>
                            <a:srgbClr val="000000"/>
                          </a:solidFill>
                          <a:latin typeface="Calibri"/>
                        </a:rPr>
                        <a:t>D1b</a:t>
                      </a:r>
                    </a:p>
                  </a:txBody>
                  <a:tcPr marL="2650" marR="2650" marT="2650" marB="0">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extLst>
                  <a:ext uri="{0D108BD9-81ED-4DB2-BD59-A6C34878D82A}">
                    <a16:rowId xmlns:a16="http://schemas.microsoft.com/office/drawing/2014/main" xmlns="" val="10008"/>
                  </a:ext>
                </a:extLst>
              </a:tr>
              <a:tr h="98066">
                <a:tc>
                  <a:txBody>
                    <a:bodyPr/>
                    <a:lstStyle/>
                    <a:p>
                      <a:pPr algn="l" fontAlgn="t"/>
                      <a:r>
                        <a:rPr lang="en-US" sz="800" b="0" i="0" u="none" strike="noStrike">
                          <a:solidFill>
                            <a:srgbClr val="000000"/>
                          </a:solidFill>
                          <a:latin typeface="Calibri"/>
                        </a:rPr>
                        <a:t>9</a:t>
                      </a:r>
                    </a:p>
                  </a:txBody>
                  <a:tcPr marL="2650" marR="2650" marT="2650" marB="0">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t"/>
                      <a:r>
                        <a:rPr lang="en-US" sz="800" b="0" i="0" u="none" strike="noStrike">
                          <a:solidFill>
                            <a:srgbClr val="000000"/>
                          </a:solidFill>
                          <a:latin typeface="Calibri"/>
                        </a:rPr>
                        <a:t>UNITAR</a:t>
                      </a:r>
                    </a:p>
                  </a:txBody>
                  <a:tcPr marL="2650" marR="2650" marT="2650" marB="0">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t"/>
                      <a:r>
                        <a:rPr lang="en-US" sz="800" b="1" i="0" u="none" strike="noStrike">
                          <a:solidFill>
                            <a:srgbClr val="000000"/>
                          </a:solidFill>
                          <a:latin typeface="Calibri"/>
                        </a:rPr>
                        <a:t>+</a:t>
                      </a:r>
                    </a:p>
                  </a:txBody>
                  <a:tcPr marL="2650" marR="2650" marT="2650" marB="0">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t"/>
                      <a:r>
                        <a:rPr lang="en-US" sz="800" b="1" i="0" u="none" strike="noStrike">
                          <a:solidFill>
                            <a:srgbClr val="000000"/>
                          </a:solidFill>
                          <a:latin typeface="Calibri"/>
                        </a:rPr>
                        <a:t>+</a:t>
                      </a:r>
                    </a:p>
                  </a:txBody>
                  <a:tcPr marL="2650" marR="2650" marT="2650" marB="0">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t"/>
                      <a:r>
                        <a:rPr lang="en-US" sz="800" b="1" i="0" u="none" strike="noStrike">
                          <a:solidFill>
                            <a:srgbClr val="000000"/>
                          </a:solidFill>
                          <a:latin typeface="Calibri"/>
                        </a:rPr>
                        <a:t>+1A</a:t>
                      </a:r>
                    </a:p>
                  </a:txBody>
                  <a:tcPr marL="2650" marR="2650" marT="2650" marB="0">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t"/>
                      <a:r>
                        <a:rPr lang="en-US" sz="800" b="1" i="0" u="none" strike="noStrike">
                          <a:solidFill>
                            <a:srgbClr val="000000"/>
                          </a:solidFill>
                          <a:latin typeface="Calibri"/>
                        </a:rPr>
                        <a:t>b</a:t>
                      </a:r>
                    </a:p>
                  </a:txBody>
                  <a:tcPr marL="2650" marR="2650" marT="2650" marB="0">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t"/>
                      <a:r>
                        <a:rPr lang="en-US" sz="800" b="1" i="0" u="none" strike="noStrike">
                          <a:solidFill>
                            <a:srgbClr val="000000"/>
                          </a:solidFill>
                          <a:latin typeface="Calibri"/>
                        </a:rPr>
                        <a:t>a</a:t>
                      </a:r>
                    </a:p>
                  </a:txBody>
                  <a:tcPr marL="2650" marR="2650" marT="2650" marB="0">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t"/>
                      <a:r>
                        <a:rPr lang="en-US" sz="800" b="1" i="0" u="none" strike="noStrike">
                          <a:solidFill>
                            <a:srgbClr val="000000"/>
                          </a:solidFill>
                          <a:latin typeface="Calibri"/>
                        </a:rPr>
                        <a:t>D1a</a:t>
                      </a:r>
                    </a:p>
                  </a:txBody>
                  <a:tcPr marL="2650" marR="2650" marT="2650" marB="0">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t"/>
                      <a:endParaRPr lang="en-US" sz="800" b="1" i="0" u="none" strike="noStrike">
                        <a:solidFill>
                          <a:srgbClr val="000000"/>
                        </a:solidFill>
                        <a:latin typeface="Calibri"/>
                      </a:endParaRPr>
                    </a:p>
                  </a:txBody>
                  <a:tcPr marL="2650" marR="2650" marT="2650" marB="0">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a:noFill/>
                    </a:lnT>
                    <a:lnB>
                      <a:noFill/>
                    </a:lnB>
                  </a:tcPr>
                </a:tc>
                <a:tc>
                  <a:txBody>
                    <a:bodyPr/>
                    <a:lstStyle/>
                    <a:p>
                      <a:pPr algn="l" fontAlgn="t"/>
                      <a:r>
                        <a:rPr lang="en-US" sz="800" b="0" i="0" u="none" strike="noStrike">
                          <a:solidFill>
                            <a:srgbClr val="000000"/>
                          </a:solidFill>
                          <a:latin typeface="Calibri"/>
                        </a:rPr>
                        <a:t>29</a:t>
                      </a:r>
                    </a:p>
                  </a:txBody>
                  <a:tcPr marL="2650" marR="2650" marT="2650" marB="0">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t"/>
                      <a:r>
                        <a:rPr lang="en-US" sz="800" b="0" i="0" u="none" strike="noStrike">
                          <a:solidFill>
                            <a:srgbClr val="000000"/>
                          </a:solidFill>
                          <a:latin typeface="Calibri"/>
                        </a:rPr>
                        <a:t>Mv TOBORZÓ</a:t>
                      </a:r>
                    </a:p>
                  </a:txBody>
                  <a:tcPr marL="2650" marR="2650" marT="2650" marB="0">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t"/>
                      <a:r>
                        <a:rPr lang="en-US" sz="800" b="1" i="0" u="none" strike="noStrike">
                          <a:solidFill>
                            <a:srgbClr val="000000"/>
                          </a:solidFill>
                          <a:latin typeface="Calibri"/>
                        </a:rPr>
                        <a:t>-</a:t>
                      </a:r>
                    </a:p>
                  </a:txBody>
                  <a:tcPr marL="2650" marR="2650" marT="2650" marB="0">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t"/>
                      <a:r>
                        <a:rPr lang="en-US" sz="800" b="1" i="0" u="none" strike="noStrike">
                          <a:solidFill>
                            <a:srgbClr val="000000"/>
                          </a:solidFill>
                          <a:latin typeface="Calibri"/>
                        </a:rPr>
                        <a:t>-</a:t>
                      </a:r>
                    </a:p>
                  </a:txBody>
                  <a:tcPr marL="2650" marR="2650" marT="2650" marB="0">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t"/>
                      <a:r>
                        <a:rPr lang="en-US" sz="800" b="1" i="0" u="none" strike="noStrike">
                          <a:solidFill>
                            <a:srgbClr val="000000"/>
                          </a:solidFill>
                          <a:latin typeface="Calibri"/>
                        </a:rPr>
                        <a:t>+1A</a:t>
                      </a:r>
                    </a:p>
                  </a:txBody>
                  <a:tcPr marL="2650" marR="2650" marT="2650" marB="0">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t"/>
                      <a:r>
                        <a:rPr lang="en-US" sz="800" b="1" i="0" u="none" strike="noStrike">
                          <a:solidFill>
                            <a:srgbClr val="000000"/>
                          </a:solidFill>
                          <a:latin typeface="Calibri"/>
                        </a:rPr>
                        <a:t>b</a:t>
                      </a:r>
                    </a:p>
                  </a:txBody>
                  <a:tcPr marL="2650" marR="2650" marT="2650" marB="0">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t"/>
                      <a:r>
                        <a:rPr lang="en-US" sz="800" b="1" i="0" u="none" strike="noStrike">
                          <a:solidFill>
                            <a:srgbClr val="000000"/>
                          </a:solidFill>
                          <a:latin typeface="Calibri"/>
                        </a:rPr>
                        <a:t>a</a:t>
                      </a:r>
                    </a:p>
                  </a:txBody>
                  <a:tcPr marL="2650" marR="2650" marT="2650" marB="0">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t"/>
                      <a:r>
                        <a:rPr lang="en-US" sz="800" b="1" i="0" u="none" strike="noStrike">
                          <a:solidFill>
                            <a:srgbClr val="000000"/>
                          </a:solidFill>
                          <a:latin typeface="Calibri"/>
                        </a:rPr>
                        <a:t>D1a</a:t>
                      </a:r>
                    </a:p>
                  </a:txBody>
                  <a:tcPr marL="2650" marR="2650" marT="2650" marB="0">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extLst>
                  <a:ext uri="{0D108BD9-81ED-4DB2-BD59-A6C34878D82A}">
                    <a16:rowId xmlns:a16="http://schemas.microsoft.com/office/drawing/2014/main" xmlns="" val="10009"/>
                  </a:ext>
                </a:extLst>
              </a:tr>
              <a:tr h="98066">
                <a:tc>
                  <a:txBody>
                    <a:bodyPr/>
                    <a:lstStyle/>
                    <a:p>
                      <a:pPr algn="l" fontAlgn="t"/>
                      <a:r>
                        <a:rPr lang="en-US" sz="800" b="0" i="0" u="none" strike="noStrike">
                          <a:solidFill>
                            <a:srgbClr val="000000"/>
                          </a:solidFill>
                          <a:latin typeface="Calibri"/>
                        </a:rPr>
                        <a:t>10</a:t>
                      </a:r>
                    </a:p>
                  </a:txBody>
                  <a:tcPr marL="2650" marR="2650" marT="2650" marB="0">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t"/>
                      <a:r>
                        <a:rPr lang="en-US" sz="800" b="0" i="0" u="none" strike="noStrike">
                          <a:solidFill>
                            <a:srgbClr val="000000"/>
                          </a:solidFill>
                          <a:latin typeface="Calibri"/>
                        </a:rPr>
                        <a:t>FDLGPC1</a:t>
                      </a:r>
                    </a:p>
                  </a:txBody>
                  <a:tcPr marL="2650" marR="2650" marT="2650" marB="0">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t"/>
                      <a:r>
                        <a:rPr lang="en-US" sz="800" b="1" i="0" u="none" strike="noStrike">
                          <a:solidFill>
                            <a:srgbClr val="000000"/>
                          </a:solidFill>
                          <a:latin typeface="Calibri"/>
                        </a:rPr>
                        <a:t>H</a:t>
                      </a:r>
                    </a:p>
                  </a:txBody>
                  <a:tcPr marL="2650" marR="2650" marT="2650" marB="0">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t"/>
                      <a:r>
                        <a:rPr lang="en-US" sz="800" b="1" i="0" u="none" strike="noStrike">
                          <a:solidFill>
                            <a:srgbClr val="000000"/>
                          </a:solidFill>
                          <a:latin typeface="Calibri"/>
                        </a:rPr>
                        <a:t>-</a:t>
                      </a:r>
                    </a:p>
                  </a:txBody>
                  <a:tcPr marL="2650" marR="2650" marT="2650" marB="0">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t"/>
                      <a:r>
                        <a:rPr lang="en-US" sz="800" b="1" i="0" u="none" strike="noStrike">
                          <a:solidFill>
                            <a:srgbClr val="000000"/>
                          </a:solidFill>
                          <a:latin typeface="Calibri"/>
                        </a:rPr>
                        <a:t>-</a:t>
                      </a:r>
                    </a:p>
                  </a:txBody>
                  <a:tcPr marL="2650" marR="2650" marT="2650" marB="0">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t"/>
                      <a:r>
                        <a:rPr lang="en-US" sz="800" b="1" i="0" u="none" strike="noStrike">
                          <a:solidFill>
                            <a:srgbClr val="000000"/>
                          </a:solidFill>
                          <a:latin typeface="Calibri"/>
                        </a:rPr>
                        <a:t>b</a:t>
                      </a:r>
                    </a:p>
                  </a:txBody>
                  <a:tcPr marL="2650" marR="2650" marT="2650" marB="0">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t"/>
                      <a:r>
                        <a:rPr lang="en-US" sz="800" b="1" i="0" u="none" strike="noStrike">
                          <a:solidFill>
                            <a:srgbClr val="000000"/>
                          </a:solidFill>
                          <a:latin typeface="Calibri"/>
                        </a:rPr>
                        <a:t>a</a:t>
                      </a:r>
                    </a:p>
                  </a:txBody>
                  <a:tcPr marL="2650" marR="2650" marT="2650" marB="0">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t"/>
                      <a:r>
                        <a:rPr lang="en-US" sz="800" b="1" i="0" u="none" strike="noStrike">
                          <a:solidFill>
                            <a:srgbClr val="000000"/>
                          </a:solidFill>
                          <a:latin typeface="Calibri"/>
                        </a:rPr>
                        <a:t>D1a</a:t>
                      </a:r>
                    </a:p>
                  </a:txBody>
                  <a:tcPr marL="2650" marR="2650" marT="2650" marB="0">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t"/>
                      <a:endParaRPr lang="en-US" sz="800" b="1" i="0" u="none" strike="noStrike">
                        <a:solidFill>
                          <a:srgbClr val="000000"/>
                        </a:solidFill>
                        <a:latin typeface="Calibri"/>
                      </a:endParaRPr>
                    </a:p>
                  </a:txBody>
                  <a:tcPr marL="2650" marR="2650" marT="2650" marB="0">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a:noFill/>
                    </a:lnT>
                    <a:lnB>
                      <a:noFill/>
                    </a:lnB>
                  </a:tcPr>
                </a:tc>
                <a:tc>
                  <a:txBody>
                    <a:bodyPr/>
                    <a:lstStyle/>
                    <a:p>
                      <a:pPr algn="l" fontAlgn="t"/>
                      <a:r>
                        <a:rPr lang="en-US" sz="800" b="0" i="0" u="none" strike="noStrike">
                          <a:solidFill>
                            <a:srgbClr val="000000"/>
                          </a:solidFill>
                          <a:latin typeface="Calibri"/>
                        </a:rPr>
                        <a:t>30</a:t>
                      </a:r>
                    </a:p>
                  </a:txBody>
                  <a:tcPr marL="2650" marR="2650" marT="2650" marB="0">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t"/>
                      <a:r>
                        <a:rPr lang="en-US" sz="800" b="0" i="0" u="none" strike="noStrike">
                          <a:solidFill>
                            <a:srgbClr val="000000"/>
                          </a:solidFill>
                          <a:latin typeface="Calibri"/>
                        </a:rPr>
                        <a:t>Mv UNCIA</a:t>
                      </a:r>
                    </a:p>
                  </a:txBody>
                  <a:tcPr marL="2650" marR="2650" marT="2650" marB="0">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t"/>
                      <a:r>
                        <a:rPr lang="en-US" sz="800" b="1" i="0" u="none" strike="noStrike">
                          <a:solidFill>
                            <a:srgbClr val="000000"/>
                          </a:solidFill>
                          <a:latin typeface="Calibri"/>
                        </a:rPr>
                        <a:t>+</a:t>
                      </a:r>
                    </a:p>
                  </a:txBody>
                  <a:tcPr marL="2650" marR="2650" marT="2650" marB="0">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t"/>
                      <a:r>
                        <a:rPr lang="en-US" sz="800" b="1" i="0" u="none" strike="noStrike">
                          <a:solidFill>
                            <a:srgbClr val="000000"/>
                          </a:solidFill>
                          <a:latin typeface="Calibri"/>
                        </a:rPr>
                        <a:t>+</a:t>
                      </a:r>
                    </a:p>
                  </a:txBody>
                  <a:tcPr marL="2650" marR="2650" marT="2650" marB="0">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t"/>
                      <a:r>
                        <a:rPr lang="en-US" sz="800" b="1" i="0" u="none" strike="noStrike">
                          <a:solidFill>
                            <a:srgbClr val="000000"/>
                          </a:solidFill>
                          <a:latin typeface="Calibri"/>
                        </a:rPr>
                        <a:t>-</a:t>
                      </a:r>
                    </a:p>
                  </a:txBody>
                  <a:tcPr marL="2650" marR="2650" marT="2650" marB="0">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t"/>
                      <a:r>
                        <a:rPr lang="en-US" sz="800" b="1" i="0" u="none" strike="noStrike">
                          <a:solidFill>
                            <a:srgbClr val="000000"/>
                          </a:solidFill>
                          <a:latin typeface="Calibri"/>
                        </a:rPr>
                        <a:t>b</a:t>
                      </a:r>
                    </a:p>
                  </a:txBody>
                  <a:tcPr marL="2650" marR="2650" marT="2650" marB="0">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t"/>
                      <a:r>
                        <a:rPr lang="en-US" sz="800" b="1" i="0" u="none" strike="noStrike">
                          <a:solidFill>
                            <a:srgbClr val="000000"/>
                          </a:solidFill>
                          <a:latin typeface="Calibri"/>
                        </a:rPr>
                        <a:t>a</a:t>
                      </a:r>
                    </a:p>
                  </a:txBody>
                  <a:tcPr marL="2650" marR="2650" marT="2650" marB="0">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t"/>
                      <a:r>
                        <a:rPr lang="en-US" sz="800" b="1" i="0" u="none" strike="noStrike">
                          <a:solidFill>
                            <a:srgbClr val="000000"/>
                          </a:solidFill>
                          <a:latin typeface="Calibri"/>
                        </a:rPr>
                        <a:t>D1a</a:t>
                      </a:r>
                    </a:p>
                  </a:txBody>
                  <a:tcPr marL="2650" marR="2650" marT="2650" marB="0">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extLst>
                  <a:ext uri="{0D108BD9-81ED-4DB2-BD59-A6C34878D82A}">
                    <a16:rowId xmlns:a16="http://schemas.microsoft.com/office/drawing/2014/main" xmlns="" val="10010"/>
                  </a:ext>
                </a:extLst>
              </a:tr>
              <a:tr h="98066">
                <a:tc>
                  <a:txBody>
                    <a:bodyPr/>
                    <a:lstStyle/>
                    <a:p>
                      <a:pPr algn="l" fontAlgn="t"/>
                      <a:r>
                        <a:rPr lang="en-US" sz="800" b="0" i="0" u="none" strike="noStrike">
                          <a:solidFill>
                            <a:srgbClr val="000000"/>
                          </a:solidFill>
                          <a:latin typeface="Calibri"/>
                        </a:rPr>
                        <a:t>11</a:t>
                      </a:r>
                    </a:p>
                  </a:txBody>
                  <a:tcPr marL="2650" marR="2650" marT="2650" marB="0">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t"/>
                      <a:r>
                        <a:rPr lang="en-US" sz="800" b="0" i="0" u="none" strike="noStrike">
                          <a:solidFill>
                            <a:srgbClr val="000000"/>
                          </a:solidFill>
                          <a:latin typeface="Calibri"/>
                        </a:rPr>
                        <a:t>ALEX</a:t>
                      </a:r>
                    </a:p>
                  </a:txBody>
                  <a:tcPr marL="2650" marR="2650" marT="2650" marB="0">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t"/>
                      <a:r>
                        <a:rPr lang="en-US" sz="800" b="1" i="0" u="none" strike="noStrike">
                          <a:solidFill>
                            <a:srgbClr val="000000"/>
                          </a:solidFill>
                          <a:latin typeface="Calibri"/>
                        </a:rPr>
                        <a:t>+</a:t>
                      </a:r>
                    </a:p>
                  </a:txBody>
                  <a:tcPr marL="2650" marR="2650" marT="2650" marB="0">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t"/>
                      <a:r>
                        <a:rPr lang="en-US" sz="800" b="1" i="0" u="none" strike="noStrike">
                          <a:solidFill>
                            <a:srgbClr val="000000"/>
                          </a:solidFill>
                          <a:latin typeface="Calibri"/>
                        </a:rPr>
                        <a:t>-</a:t>
                      </a:r>
                    </a:p>
                  </a:txBody>
                  <a:tcPr marL="2650" marR="2650" marT="2650" marB="0">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t"/>
                      <a:r>
                        <a:rPr lang="en-US" sz="800" b="1" i="0" u="none" strike="noStrike">
                          <a:solidFill>
                            <a:srgbClr val="000000"/>
                          </a:solidFill>
                          <a:latin typeface="Calibri"/>
                        </a:rPr>
                        <a:t>-</a:t>
                      </a:r>
                    </a:p>
                  </a:txBody>
                  <a:tcPr marL="2650" marR="2650" marT="2650" marB="0">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t"/>
                      <a:r>
                        <a:rPr lang="en-US" sz="800" b="1" i="0" u="none" strike="noStrike">
                          <a:solidFill>
                            <a:srgbClr val="000000"/>
                          </a:solidFill>
                          <a:latin typeface="Calibri"/>
                        </a:rPr>
                        <a:t>b</a:t>
                      </a:r>
                    </a:p>
                  </a:txBody>
                  <a:tcPr marL="2650" marR="2650" marT="2650" marB="0">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t"/>
                      <a:r>
                        <a:rPr lang="en-US" sz="800" b="1" i="0" u="none" strike="noStrike">
                          <a:solidFill>
                            <a:srgbClr val="000000"/>
                          </a:solidFill>
                          <a:latin typeface="Calibri"/>
                        </a:rPr>
                        <a:t>a</a:t>
                      </a:r>
                    </a:p>
                  </a:txBody>
                  <a:tcPr marL="2650" marR="2650" marT="2650" marB="0">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t"/>
                      <a:r>
                        <a:rPr lang="en-US" sz="800" b="1" i="0" u="none" strike="noStrike">
                          <a:solidFill>
                            <a:srgbClr val="000000"/>
                          </a:solidFill>
                          <a:latin typeface="Calibri"/>
                        </a:rPr>
                        <a:t>D1a</a:t>
                      </a:r>
                    </a:p>
                  </a:txBody>
                  <a:tcPr marL="2650" marR="2650" marT="2650" marB="0">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t"/>
                      <a:endParaRPr lang="en-US" sz="800" b="1" i="0" u="none" strike="noStrike">
                        <a:solidFill>
                          <a:srgbClr val="000000"/>
                        </a:solidFill>
                        <a:latin typeface="Calibri"/>
                      </a:endParaRPr>
                    </a:p>
                  </a:txBody>
                  <a:tcPr marL="2650" marR="2650" marT="2650" marB="0">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a:noFill/>
                    </a:lnT>
                    <a:lnB>
                      <a:noFill/>
                    </a:lnB>
                  </a:tcPr>
                </a:tc>
                <a:tc>
                  <a:txBody>
                    <a:bodyPr/>
                    <a:lstStyle/>
                    <a:p>
                      <a:pPr algn="l" fontAlgn="t"/>
                      <a:r>
                        <a:rPr lang="en-US" sz="800" b="0" i="0" u="none" strike="noStrike">
                          <a:solidFill>
                            <a:srgbClr val="000000"/>
                          </a:solidFill>
                          <a:latin typeface="Calibri"/>
                        </a:rPr>
                        <a:t>31</a:t>
                      </a:r>
                    </a:p>
                  </a:txBody>
                  <a:tcPr marL="2650" marR="2650" marT="2650" marB="0">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t"/>
                      <a:r>
                        <a:rPr lang="en-US" sz="800" b="0" i="0" u="none" strike="noStrike">
                          <a:solidFill>
                            <a:srgbClr val="000000"/>
                          </a:solidFill>
                          <a:latin typeface="Calibri"/>
                        </a:rPr>
                        <a:t>Mv KÁPLÁR </a:t>
                      </a:r>
                    </a:p>
                  </a:txBody>
                  <a:tcPr marL="2650" marR="2650" marT="2650" marB="0">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t"/>
                      <a:r>
                        <a:rPr lang="en-US" sz="800" b="1" i="0" u="none" strike="noStrike">
                          <a:solidFill>
                            <a:srgbClr val="000000"/>
                          </a:solidFill>
                          <a:latin typeface="Calibri"/>
                        </a:rPr>
                        <a:t>-</a:t>
                      </a:r>
                    </a:p>
                  </a:txBody>
                  <a:tcPr marL="2650" marR="2650" marT="2650" marB="0">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t"/>
                      <a:r>
                        <a:rPr lang="en-US" sz="800" b="1" i="0" u="none" strike="noStrike">
                          <a:solidFill>
                            <a:srgbClr val="000000"/>
                          </a:solidFill>
                          <a:latin typeface="Calibri"/>
                        </a:rPr>
                        <a:t>-</a:t>
                      </a:r>
                    </a:p>
                  </a:txBody>
                  <a:tcPr marL="2650" marR="2650" marT="2650" marB="0">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t"/>
                      <a:r>
                        <a:rPr lang="en-US" sz="800" b="1" i="0" u="none" strike="noStrike">
                          <a:solidFill>
                            <a:srgbClr val="000000"/>
                          </a:solidFill>
                          <a:latin typeface="Calibri"/>
                        </a:rPr>
                        <a:t>-</a:t>
                      </a:r>
                    </a:p>
                  </a:txBody>
                  <a:tcPr marL="2650" marR="2650" marT="2650" marB="0">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t"/>
                      <a:r>
                        <a:rPr lang="en-US" sz="800" b="1" i="0" u="none" strike="noStrike">
                          <a:solidFill>
                            <a:srgbClr val="000000"/>
                          </a:solidFill>
                          <a:latin typeface="Calibri"/>
                        </a:rPr>
                        <a:t>b</a:t>
                      </a:r>
                    </a:p>
                  </a:txBody>
                  <a:tcPr marL="2650" marR="2650" marT="2650" marB="0">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t"/>
                      <a:r>
                        <a:rPr lang="en-US" sz="800" b="1" i="0" u="none" strike="noStrike">
                          <a:solidFill>
                            <a:srgbClr val="000000"/>
                          </a:solidFill>
                          <a:latin typeface="Calibri"/>
                        </a:rPr>
                        <a:t>a</a:t>
                      </a:r>
                    </a:p>
                  </a:txBody>
                  <a:tcPr marL="2650" marR="2650" marT="2650" marB="0">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t"/>
                      <a:r>
                        <a:rPr lang="en-US" sz="800" b="1" i="0" u="none" strike="noStrike">
                          <a:solidFill>
                            <a:srgbClr val="000000"/>
                          </a:solidFill>
                          <a:latin typeface="Calibri"/>
                        </a:rPr>
                        <a:t>D1a</a:t>
                      </a:r>
                    </a:p>
                  </a:txBody>
                  <a:tcPr marL="2650" marR="2650" marT="2650" marB="0">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extLst>
                  <a:ext uri="{0D108BD9-81ED-4DB2-BD59-A6C34878D82A}">
                    <a16:rowId xmlns:a16="http://schemas.microsoft.com/office/drawing/2014/main" xmlns="" val="10011"/>
                  </a:ext>
                </a:extLst>
              </a:tr>
              <a:tr h="98066">
                <a:tc>
                  <a:txBody>
                    <a:bodyPr/>
                    <a:lstStyle/>
                    <a:p>
                      <a:pPr algn="l" fontAlgn="t"/>
                      <a:r>
                        <a:rPr lang="en-US" sz="800" b="0" i="0" u="none" strike="noStrike">
                          <a:solidFill>
                            <a:srgbClr val="000000"/>
                          </a:solidFill>
                          <a:latin typeface="Calibri"/>
                        </a:rPr>
                        <a:t>12</a:t>
                      </a:r>
                    </a:p>
                  </a:txBody>
                  <a:tcPr marL="2650" marR="2650" marT="2650" marB="0">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t"/>
                      <a:r>
                        <a:rPr lang="en-US" sz="800" b="0" i="0" u="none" strike="noStrike">
                          <a:solidFill>
                            <a:srgbClr val="000000"/>
                          </a:solidFill>
                          <a:latin typeface="Calibri"/>
                        </a:rPr>
                        <a:t>Simnic 60</a:t>
                      </a:r>
                    </a:p>
                  </a:txBody>
                  <a:tcPr marL="2650" marR="2650" marT="2650" marB="0">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t"/>
                      <a:r>
                        <a:rPr lang="en-US" sz="800" b="1" i="0" u="none" strike="noStrike">
                          <a:solidFill>
                            <a:srgbClr val="000000"/>
                          </a:solidFill>
                          <a:latin typeface="Calibri"/>
                        </a:rPr>
                        <a:t>-</a:t>
                      </a:r>
                    </a:p>
                  </a:txBody>
                  <a:tcPr marL="2650" marR="2650" marT="2650" marB="0">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t"/>
                      <a:r>
                        <a:rPr lang="en-US" sz="800" b="1" i="0" u="none" strike="noStrike">
                          <a:solidFill>
                            <a:srgbClr val="000000"/>
                          </a:solidFill>
                          <a:latin typeface="Calibri"/>
                        </a:rPr>
                        <a:t>-</a:t>
                      </a:r>
                    </a:p>
                  </a:txBody>
                  <a:tcPr marL="2650" marR="2650" marT="2650" marB="0">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t"/>
                      <a:r>
                        <a:rPr lang="en-US" sz="800" b="1" i="0" u="none" strike="noStrike">
                          <a:solidFill>
                            <a:srgbClr val="000000"/>
                          </a:solidFill>
                          <a:latin typeface="Calibri"/>
                        </a:rPr>
                        <a:t>+1A</a:t>
                      </a:r>
                    </a:p>
                  </a:txBody>
                  <a:tcPr marL="2650" marR="2650" marT="2650" marB="0">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t"/>
                      <a:r>
                        <a:rPr lang="en-US" sz="800" b="1" i="0" u="none" strike="noStrike">
                          <a:solidFill>
                            <a:srgbClr val="000000"/>
                          </a:solidFill>
                          <a:latin typeface="Calibri"/>
                        </a:rPr>
                        <a:t>b</a:t>
                      </a:r>
                    </a:p>
                  </a:txBody>
                  <a:tcPr marL="2650" marR="2650" marT="2650" marB="0">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t"/>
                      <a:r>
                        <a:rPr lang="en-US" sz="800" b="1" i="0" u="none" strike="noStrike">
                          <a:solidFill>
                            <a:srgbClr val="000000"/>
                          </a:solidFill>
                          <a:latin typeface="Calibri"/>
                        </a:rPr>
                        <a:t>a</a:t>
                      </a:r>
                    </a:p>
                  </a:txBody>
                  <a:tcPr marL="2650" marR="2650" marT="2650" marB="0">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t"/>
                      <a:r>
                        <a:rPr lang="en-US" sz="800" b="1" i="0" u="none" strike="noStrike">
                          <a:solidFill>
                            <a:srgbClr val="000000"/>
                          </a:solidFill>
                          <a:latin typeface="Calibri"/>
                        </a:rPr>
                        <a:t>D1a</a:t>
                      </a:r>
                    </a:p>
                  </a:txBody>
                  <a:tcPr marL="2650" marR="2650" marT="2650" marB="0">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t"/>
                      <a:endParaRPr lang="en-US" sz="800" b="1" i="0" u="none" strike="noStrike">
                        <a:solidFill>
                          <a:srgbClr val="000000"/>
                        </a:solidFill>
                        <a:latin typeface="Calibri"/>
                      </a:endParaRPr>
                    </a:p>
                  </a:txBody>
                  <a:tcPr marL="2650" marR="2650" marT="2650" marB="0">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a:noFill/>
                    </a:lnT>
                    <a:lnB>
                      <a:noFill/>
                    </a:lnB>
                  </a:tcPr>
                </a:tc>
                <a:tc>
                  <a:txBody>
                    <a:bodyPr/>
                    <a:lstStyle/>
                    <a:p>
                      <a:pPr algn="l" fontAlgn="t"/>
                      <a:r>
                        <a:rPr lang="en-US" sz="800" b="0" i="0" u="none" strike="noStrike">
                          <a:solidFill>
                            <a:srgbClr val="000000"/>
                          </a:solidFill>
                          <a:latin typeface="Calibri"/>
                        </a:rPr>
                        <a:t>32</a:t>
                      </a:r>
                    </a:p>
                  </a:txBody>
                  <a:tcPr marL="2650" marR="2650" marT="2650" marB="0">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t"/>
                      <a:r>
                        <a:rPr lang="en-US" sz="800" b="0" i="0" u="none" strike="noStrike">
                          <a:solidFill>
                            <a:srgbClr val="000000"/>
                          </a:solidFill>
                          <a:latin typeface="Calibri"/>
                        </a:rPr>
                        <a:t>Mv-ELITE-CCP</a:t>
                      </a:r>
                    </a:p>
                  </a:txBody>
                  <a:tcPr marL="2650" marR="2650" marT="2650" marB="0">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t"/>
                      <a:r>
                        <a:rPr lang="en-US" sz="800" b="1" i="0" u="none" strike="noStrike">
                          <a:solidFill>
                            <a:srgbClr val="000000"/>
                          </a:solidFill>
                          <a:latin typeface="Calibri"/>
                        </a:rPr>
                        <a:t>-</a:t>
                      </a:r>
                    </a:p>
                  </a:txBody>
                  <a:tcPr marL="2650" marR="2650" marT="2650" marB="0">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t"/>
                      <a:r>
                        <a:rPr lang="en-US" sz="800" b="1" i="0" u="none" strike="noStrike">
                          <a:solidFill>
                            <a:srgbClr val="000000"/>
                          </a:solidFill>
                          <a:latin typeface="Calibri"/>
                        </a:rPr>
                        <a:t>-</a:t>
                      </a:r>
                    </a:p>
                  </a:txBody>
                  <a:tcPr marL="2650" marR="2650" marT="2650" marB="0">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t"/>
                      <a:r>
                        <a:rPr lang="en-US" sz="800" b="1" i="0" u="none" strike="noStrike">
                          <a:solidFill>
                            <a:srgbClr val="000000"/>
                          </a:solidFill>
                          <a:latin typeface="Calibri"/>
                        </a:rPr>
                        <a:t>+1B</a:t>
                      </a:r>
                    </a:p>
                  </a:txBody>
                  <a:tcPr marL="2650" marR="2650" marT="2650" marB="0">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t"/>
                      <a:r>
                        <a:rPr lang="en-US" sz="800" b="1" i="0" u="none" strike="noStrike">
                          <a:solidFill>
                            <a:srgbClr val="000000"/>
                          </a:solidFill>
                          <a:latin typeface="Calibri"/>
                        </a:rPr>
                        <a:t>b</a:t>
                      </a:r>
                    </a:p>
                  </a:txBody>
                  <a:tcPr marL="2650" marR="2650" marT="2650" marB="0">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t"/>
                      <a:r>
                        <a:rPr lang="en-US" sz="800" b="1" i="0" u="none" strike="noStrike">
                          <a:solidFill>
                            <a:srgbClr val="000000"/>
                          </a:solidFill>
                          <a:latin typeface="Calibri"/>
                        </a:rPr>
                        <a:t>a</a:t>
                      </a:r>
                    </a:p>
                  </a:txBody>
                  <a:tcPr marL="2650" marR="2650" marT="2650" marB="0">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t"/>
                      <a:r>
                        <a:rPr lang="en-US" sz="800" b="1" i="0" u="none" strike="noStrike">
                          <a:solidFill>
                            <a:srgbClr val="000000"/>
                          </a:solidFill>
                          <a:latin typeface="Calibri"/>
                        </a:rPr>
                        <a:t>D1b</a:t>
                      </a:r>
                    </a:p>
                  </a:txBody>
                  <a:tcPr marL="2650" marR="2650" marT="2650" marB="0">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extLst>
                  <a:ext uri="{0D108BD9-81ED-4DB2-BD59-A6C34878D82A}">
                    <a16:rowId xmlns:a16="http://schemas.microsoft.com/office/drawing/2014/main" xmlns="" val="10012"/>
                  </a:ext>
                </a:extLst>
              </a:tr>
              <a:tr h="98066">
                <a:tc>
                  <a:txBody>
                    <a:bodyPr/>
                    <a:lstStyle/>
                    <a:p>
                      <a:pPr algn="l" fontAlgn="t"/>
                      <a:r>
                        <a:rPr lang="en-US" sz="800" b="0" i="0" u="none" strike="noStrike">
                          <a:solidFill>
                            <a:srgbClr val="000000"/>
                          </a:solidFill>
                          <a:latin typeface="Calibri"/>
                        </a:rPr>
                        <a:t>13</a:t>
                      </a:r>
                    </a:p>
                  </a:txBody>
                  <a:tcPr marL="2650" marR="2650" marT="2650" marB="0">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t"/>
                      <a:r>
                        <a:rPr lang="en-US" sz="800" b="0" i="0" u="none" strike="noStrike">
                          <a:solidFill>
                            <a:srgbClr val="000000"/>
                          </a:solidFill>
                          <a:latin typeface="Calibri"/>
                        </a:rPr>
                        <a:t>ADELINA</a:t>
                      </a:r>
                    </a:p>
                  </a:txBody>
                  <a:tcPr marL="2650" marR="2650" marT="2650" marB="0">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t"/>
                      <a:r>
                        <a:rPr lang="en-US" sz="800" b="1" i="0" u="none" strike="noStrike">
                          <a:solidFill>
                            <a:srgbClr val="000000"/>
                          </a:solidFill>
                          <a:latin typeface="Calibri"/>
                        </a:rPr>
                        <a:t>+</a:t>
                      </a:r>
                    </a:p>
                  </a:txBody>
                  <a:tcPr marL="2650" marR="2650" marT="2650" marB="0">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t"/>
                      <a:r>
                        <a:rPr lang="en-US" sz="800" b="1" i="0" u="none" strike="noStrike">
                          <a:solidFill>
                            <a:srgbClr val="000000"/>
                          </a:solidFill>
                          <a:latin typeface="Calibri"/>
                        </a:rPr>
                        <a:t>-</a:t>
                      </a:r>
                    </a:p>
                  </a:txBody>
                  <a:tcPr marL="2650" marR="2650" marT="2650" marB="0">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t"/>
                      <a:r>
                        <a:rPr lang="en-US" sz="800" b="1" i="0" u="none" strike="noStrike">
                          <a:solidFill>
                            <a:srgbClr val="000000"/>
                          </a:solidFill>
                          <a:latin typeface="Calibri"/>
                        </a:rPr>
                        <a:t>-</a:t>
                      </a:r>
                    </a:p>
                  </a:txBody>
                  <a:tcPr marL="2650" marR="2650" marT="2650" marB="0">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t"/>
                      <a:r>
                        <a:rPr lang="en-US" sz="800" b="1" i="0" u="none" strike="noStrike">
                          <a:solidFill>
                            <a:srgbClr val="000000"/>
                          </a:solidFill>
                          <a:latin typeface="Calibri"/>
                        </a:rPr>
                        <a:t>b</a:t>
                      </a:r>
                    </a:p>
                  </a:txBody>
                  <a:tcPr marL="2650" marR="2650" marT="2650" marB="0">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t"/>
                      <a:r>
                        <a:rPr lang="en-US" sz="800" b="1" i="0" u="none" strike="noStrike">
                          <a:solidFill>
                            <a:srgbClr val="000000"/>
                          </a:solidFill>
                          <a:latin typeface="Calibri"/>
                        </a:rPr>
                        <a:t>a</a:t>
                      </a:r>
                    </a:p>
                  </a:txBody>
                  <a:tcPr marL="2650" marR="2650" marT="2650" marB="0">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t"/>
                      <a:r>
                        <a:rPr lang="en-US" sz="800" b="1" i="0" u="none" strike="noStrike">
                          <a:solidFill>
                            <a:srgbClr val="000000"/>
                          </a:solidFill>
                          <a:latin typeface="Calibri"/>
                        </a:rPr>
                        <a:t>D1a</a:t>
                      </a:r>
                    </a:p>
                  </a:txBody>
                  <a:tcPr marL="2650" marR="2650" marT="2650" marB="0">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t"/>
                      <a:endParaRPr lang="en-US" sz="800" b="1" i="0" u="none" strike="noStrike">
                        <a:solidFill>
                          <a:srgbClr val="000000"/>
                        </a:solidFill>
                        <a:latin typeface="Calibri"/>
                      </a:endParaRPr>
                    </a:p>
                  </a:txBody>
                  <a:tcPr marL="2650" marR="2650" marT="2650" marB="0">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a:noFill/>
                    </a:lnT>
                    <a:lnB>
                      <a:noFill/>
                    </a:lnB>
                  </a:tcPr>
                </a:tc>
                <a:tc>
                  <a:txBody>
                    <a:bodyPr/>
                    <a:lstStyle/>
                    <a:p>
                      <a:pPr algn="l" fontAlgn="t"/>
                      <a:r>
                        <a:rPr lang="en-US" sz="800" b="0" i="0" u="none" strike="noStrike">
                          <a:solidFill>
                            <a:srgbClr val="000000"/>
                          </a:solidFill>
                          <a:latin typeface="Calibri"/>
                        </a:rPr>
                        <a:t>33</a:t>
                      </a:r>
                    </a:p>
                  </a:txBody>
                  <a:tcPr marL="2650" marR="2650" marT="2650" marB="0">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t"/>
                      <a:r>
                        <a:rPr lang="en-US" sz="800" b="0" i="0" u="none" strike="noStrike">
                          <a:solidFill>
                            <a:srgbClr val="000000"/>
                          </a:solidFill>
                          <a:latin typeface="Calibri"/>
                        </a:rPr>
                        <a:t>MV-MENTE</a:t>
                      </a:r>
                    </a:p>
                  </a:txBody>
                  <a:tcPr marL="2650" marR="2650" marT="2650" marB="0">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t"/>
                      <a:r>
                        <a:rPr lang="en-US" sz="800" b="1" i="0" u="none" strike="noStrike">
                          <a:solidFill>
                            <a:srgbClr val="000000"/>
                          </a:solidFill>
                          <a:latin typeface="Calibri"/>
                        </a:rPr>
                        <a:t>-</a:t>
                      </a:r>
                    </a:p>
                  </a:txBody>
                  <a:tcPr marL="2650" marR="2650" marT="2650" marB="0">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t"/>
                      <a:r>
                        <a:rPr lang="en-US" sz="800" b="1" i="0" u="none" strike="noStrike">
                          <a:solidFill>
                            <a:srgbClr val="000000"/>
                          </a:solidFill>
                          <a:latin typeface="Calibri"/>
                        </a:rPr>
                        <a:t>-</a:t>
                      </a:r>
                    </a:p>
                  </a:txBody>
                  <a:tcPr marL="2650" marR="2650" marT="2650" marB="0">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t"/>
                      <a:r>
                        <a:rPr lang="en-US" sz="800" b="1" i="0" u="none" strike="noStrike">
                          <a:solidFill>
                            <a:srgbClr val="000000"/>
                          </a:solidFill>
                          <a:latin typeface="Calibri"/>
                        </a:rPr>
                        <a:t>-</a:t>
                      </a:r>
                    </a:p>
                  </a:txBody>
                  <a:tcPr marL="2650" marR="2650" marT="2650" marB="0">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t"/>
                      <a:r>
                        <a:rPr lang="en-US" sz="800" b="1" i="0" u="none" strike="noStrike">
                          <a:solidFill>
                            <a:srgbClr val="000000"/>
                          </a:solidFill>
                          <a:latin typeface="Calibri"/>
                        </a:rPr>
                        <a:t>b</a:t>
                      </a:r>
                    </a:p>
                  </a:txBody>
                  <a:tcPr marL="2650" marR="2650" marT="2650" marB="0">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t"/>
                      <a:r>
                        <a:rPr lang="en-US" sz="800" b="1" i="0" u="none" strike="noStrike">
                          <a:solidFill>
                            <a:srgbClr val="000000"/>
                          </a:solidFill>
                          <a:latin typeface="Calibri"/>
                        </a:rPr>
                        <a:t>a</a:t>
                      </a:r>
                    </a:p>
                  </a:txBody>
                  <a:tcPr marL="2650" marR="2650" marT="2650" marB="0">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t"/>
                      <a:r>
                        <a:rPr lang="en-US" sz="800" b="1" i="0" u="none" strike="noStrike">
                          <a:solidFill>
                            <a:srgbClr val="000000"/>
                          </a:solidFill>
                          <a:latin typeface="Calibri"/>
                        </a:rPr>
                        <a:t>D1b</a:t>
                      </a:r>
                    </a:p>
                  </a:txBody>
                  <a:tcPr marL="2650" marR="2650" marT="2650" marB="0">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extLst>
                  <a:ext uri="{0D108BD9-81ED-4DB2-BD59-A6C34878D82A}">
                    <a16:rowId xmlns:a16="http://schemas.microsoft.com/office/drawing/2014/main" xmlns="" val="10013"/>
                  </a:ext>
                </a:extLst>
              </a:tr>
              <a:tr h="98066">
                <a:tc>
                  <a:txBody>
                    <a:bodyPr/>
                    <a:lstStyle/>
                    <a:p>
                      <a:pPr algn="l" fontAlgn="t"/>
                      <a:r>
                        <a:rPr lang="en-US" sz="800" b="0" i="0" u="none" strike="noStrike">
                          <a:solidFill>
                            <a:srgbClr val="000000"/>
                          </a:solidFill>
                          <a:latin typeface="Calibri"/>
                        </a:rPr>
                        <a:t>14</a:t>
                      </a:r>
                    </a:p>
                  </a:txBody>
                  <a:tcPr marL="2650" marR="2650" marT="2650" marB="0">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t"/>
                      <a:r>
                        <a:rPr lang="en-US" sz="800" b="0" i="0" u="none" strike="noStrike">
                          <a:solidFill>
                            <a:srgbClr val="000000"/>
                          </a:solidFill>
                          <a:latin typeface="Calibri"/>
                        </a:rPr>
                        <a:t>VOINIC</a:t>
                      </a:r>
                    </a:p>
                  </a:txBody>
                  <a:tcPr marL="2650" marR="2650" marT="2650" marB="0">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t"/>
                      <a:r>
                        <a:rPr lang="en-US" sz="800" b="1" i="0" u="none" strike="noStrike">
                          <a:solidFill>
                            <a:srgbClr val="000000"/>
                          </a:solidFill>
                          <a:latin typeface="Calibri"/>
                        </a:rPr>
                        <a:t>-</a:t>
                      </a:r>
                    </a:p>
                  </a:txBody>
                  <a:tcPr marL="2650" marR="2650" marT="2650" marB="0">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t"/>
                      <a:r>
                        <a:rPr lang="en-US" sz="800" b="1" i="0" u="none" strike="noStrike">
                          <a:solidFill>
                            <a:srgbClr val="000000"/>
                          </a:solidFill>
                          <a:latin typeface="Calibri"/>
                        </a:rPr>
                        <a:t>-</a:t>
                      </a:r>
                    </a:p>
                  </a:txBody>
                  <a:tcPr marL="2650" marR="2650" marT="2650" marB="0">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t"/>
                      <a:r>
                        <a:rPr lang="en-US" sz="800" b="1" i="0" u="none" strike="noStrike">
                          <a:solidFill>
                            <a:srgbClr val="000000"/>
                          </a:solidFill>
                          <a:latin typeface="Calibri"/>
                        </a:rPr>
                        <a:t>-</a:t>
                      </a:r>
                    </a:p>
                  </a:txBody>
                  <a:tcPr marL="2650" marR="2650" marT="2650" marB="0">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t"/>
                      <a:r>
                        <a:rPr lang="en-US" sz="800" b="1" i="0" u="none" strike="noStrike">
                          <a:solidFill>
                            <a:srgbClr val="000000"/>
                          </a:solidFill>
                          <a:latin typeface="Calibri"/>
                        </a:rPr>
                        <a:t>b</a:t>
                      </a:r>
                    </a:p>
                  </a:txBody>
                  <a:tcPr marL="2650" marR="2650" marT="2650" marB="0">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t"/>
                      <a:r>
                        <a:rPr lang="en-US" sz="800" b="1" i="0" u="none" strike="noStrike">
                          <a:solidFill>
                            <a:srgbClr val="000000"/>
                          </a:solidFill>
                          <a:latin typeface="Calibri"/>
                        </a:rPr>
                        <a:t>a</a:t>
                      </a:r>
                    </a:p>
                  </a:txBody>
                  <a:tcPr marL="2650" marR="2650" marT="2650" marB="0">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t"/>
                      <a:r>
                        <a:rPr lang="en-US" sz="800" b="1" i="0" u="none" strike="noStrike">
                          <a:solidFill>
                            <a:srgbClr val="000000"/>
                          </a:solidFill>
                          <a:latin typeface="Calibri"/>
                        </a:rPr>
                        <a:t>D1a</a:t>
                      </a:r>
                    </a:p>
                  </a:txBody>
                  <a:tcPr marL="2650" marR="2650" marT="2650" marB="0">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t"/>
                      <a:endParaRPr lang="en-US" sz="800" b="1" i="0" u="none" strike="noStrike">
                        <a:solidFill>
                          <a:srgbClr val="000000"/>
                        </a:solidFill>
                        <a:latin typeface="Calibri"/>
                      </a:endParaRPr>
                    </a:p>
                  </a:txBody>
                  <a:tcPr marL="2650" marR="2650" marT="2650" marB="0">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a:noFill/>
                    </a:lnT>
                    <a:lnB>
                      <a:noFill/>
                    </a:lnB>
                  </a:tcPr>
                </a:tc>
                <a:tc>
                  <a:txBody>
                    <a:bodyPr/>
                    <a:lstStyle/>
                    <a:p>
                      <a:pPr algn="l" fontAlgn="t"/>
                      <a:r>
                        <a:rPr lang="en-US" sz="800" b="0" i="0" u="none" strike="noStrike">
                          <a:solidFill>
                            <a:srgbClr val="000000"/>
                          </a:solidFill>
                          <a:latin typeface="Calibri"/>
                        </a:rPr>
                        <a:t>34</a:t>
                      </a:r>
                    </a:p>
                  </a:txBody>
                  <a:tcPr marL="2650" marR="2650" marT="2650" marB="0">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t"/>
                      <a:r>
                        <a:rPr lang="en-US" sz="800" b="0" i="0" u="none" strike="noStrike">
                          <a:solidFill>
                            <a:srgbClr val="1D2228"/>
                          </a:solidFill>
                          <a:latin typeface="Calibri"/>
                        </a:rPr>
                        <a:t>BERTOLD</a:t>
                      </a:r>
                    </a:p>
                  </a:txBody>
                  <a:tcPr marL="2650" marR="2650" marT="2650" marB="0">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ctr" fontAlgn="t"/>
                      <a:r>
                        <a:rPr lang="en-US" sz="800" b="1" i="0" u="none" strike="noStrike">
                          <a:solidFill>
                            <a:srgbClr val="000000"/>
                          </a:solidFill>
                          <a:latin typeface="Calibri"/>
                        </a:rPr>
                        <a:t>-</a:t>
                      </a:r>
                    </a:p>
                  </a:txBody>
                  <a:tcPr marL="2650" marR="2650" marT="2650" marB="0">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t"/>
                      <a:r>
                        <a:rPr lang="en-US" sz="800" b="1" i="0" u="none" strike="noStrike">
                          <a:solidFill>
                            <a:srgbClr val="000000"/>
                          </a:solidFill>
                          <a:latin typeface="Calibri"/>
                        </a:rPr>
                        <a:t>-</a:t>
                      </a:r>
                    </a:p>
                  </a:txBody>
                  <a:tcPr marL="2650" marR="2650" marT="2650" marB="0">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t"/>
                      <a:r>
                        <a:rPr lang="en-US" sz="800" b="1" i="0" u="none" strike="noStrike">
                          <a:solidFill>
                            <a:srgbClr val="000000"/>
                          </a:solidFill>
                          <a:latin typeface="Calibri"/>
                        </a:rPr>
                        <a:t>-</a:t>
                      </a:r>
                    </a:p>
                  </a:txBody>
                  <a:tcPr marL="2650" marR="2650" marT="2650" marB="0">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t"/>
                      <a:r>
                        <a:rPr lang="en-US" sz="800" b="1" i="0" u="none" strike="noStrike">
                          <a:solidFill>
                            <a:srgbClr val="000000"/>
                          </a:solidFill>
                          <a:latin typeface="Calibri"/>
                        </a:rPr>
                        <a:t>a</a:t>
                      </a:r>
                    </a:p>
                  </a:txBody>
                  <a:tcPr marL="2650" marR="2650" marT="2650" marB="0">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t"/>
                      <a:r>
                        <a:rPr lang="en-US" sz="800" b="1" i="0" u="none" strike="noStrike">
                          <a:solidFill>
                            <a:srgbClr val="000000"/>
                          </a:solidFill>
                          <a:latin typeface="Calibri"/>
                        </a:rPr>
                        <a:t>a</a:t>
                      </a:r>
                    </a:p>
                  </a:txBody>
                  <a:tcPr marL="2650" marR="2650" marT="2650" marB="0">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t"/>
                      <a:r>
                        <a:rPr lang="en-US" sz="800" b="1" i="0" u="none" strike="noStrike">
                          <a:solidFill>
                            <a:srgbClr val="000000"/>
                          </a:solidFill>
                          <a:latin typeface="Calibri"/>
                        </a:rPr>
                        <a:t>D1a</a:t>
                      </a:r>
                    </a:p>
                  </a:txBody>
                  <a:tcPr marL="2650" marR="2650" marT="2650" marB="0">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extLst>
                  <a:ext uri="{0D108BD9-81ED-4DB2-BD59-A6C34878D82A}">
                    <a16:rowId xmlns:a16="http://schemas.microsoft.com/office/drawing/2014/main" xmlns="" val="10014"/>
                  </a:ext>
                </a:extLst>
              </a:tr>
              <a:tr h="98066">
                <a:tc>
                  <a:txBody>
                    <a:bodyPr/>
                    <a:lstStyle/>
                    <a:p>
                      <a:pPr algn="l" fontAlgn="t"/>
                      <a:r>
                        <a:rPr lang="en-US" sz="800" b="0" i="0" u="none" strike="noStrike">
                          <a:solidFill>
                            <a:srgbClr val="000000"/>
                          </a:solidFill>
                          <a:latin typeface="Calibri"/>
                        </a:rPr>
                        <a:t>15</a:t>
                      </a:r>
                    </a:p>
                  </a:txBody>
                  <a:tcPr marL="2650" marR="2650" marT="2650" marB="0">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t"/>
                      <a:r>
                        <a:rPr lang="en-US" sz="800" b="0" i="0" u="none" strike="noStrike">
                          <a:solidFill>
                            <a:srgbClr val="000000"/>
                          </a:solidFill>
                          <a:latin typeface="Calibri"/>
                        </a:rPr>
                        <a:t>FDL ABUNDENT</a:t>
                      </a:r>
                    </a:p>
                  </a:txBody>
                  <a:tcPr marL="2650" marR="2650" marT="2650" marB="0">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t"/>
                      <a:r>
                        <a:rPr lang="en-US" sz="800" b="1" i="0" u="none" strike="noStrike">
                          <a:solidFill>
                            <a:srgbClr val="000000"/>
                          </a:solidFill>
                          <a:latin typeface="Calibri"/>
                        </a:rPr>
                        <a:t>-</a:t>
                      </a:r>
                    </a:p>
                  </a:txBody>
                  <a:tcPr marL="2650" marR="2650" marT="2650" marB="0">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t"/>
                      <a:r>
                        <a:rPr lang="en-US" sz="800" b="1" i="0" u="none" strike="noStrike">
                          <a:solidFill>
                            <a:srgbClr val="000000"/>
                          </a:solidFill>
                          <a:latin typeface="Calibri"/>
                        </a:rPr>
                        <a:t>-</a:t>
                      </a:r>
                    </a:p>
                  </a:txBody>
                  <a:tcPr marL="2650" marR="2650" marT="2650" marB="0">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t"/>
                      <a:r>
                        <a:rPr lang="en-US" sz="800" b="1" i="0" u="none" strike="noStrike">
                          <a:solidFill>
                            <a:srgbClr val="000000"/>
                          </a:solidFill>
                          <a:latin typeface="Calibri"/>
                        </a:rPr>
                        <a:t>+1A</a:t>
                      </a:r>
                    </a:p>
                  </a:txBody>
                  <a:tcPr marL="2650" marR="2650" marT="2650" marB="0">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t"/>
                      <a:r>
                        <a:rPr lang="en-US" sz="800" b="1" i="0" u="none" strike="noStrike">
                          <a:solidFill>
                            <a:srgbClr val="000000"/>
                          </a:solidFill>
                          <a:latin typeface="Calibri"/>
                        </a:rPr>
                        <a:t>b</a:t>
                      </a:r>
                    </a:p>
                  </a:txBody>
                  <a:tcPr marL="2650" marR="2650" marT="2650" marB="0">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t"/>
                      <a:r>
                        <a:rPr lang="en-US" sz="800" b="1" i="0" u="none" strike="noStrike">
                          <a:solidFill>
                            <a:srgbClr val="000000"/>
                          </a:solidFill>
                          <a:latin typeface="Calibri"/>
                        </a:rPr>
                        <a:t>a</a:t>
                      </a:r>
                    </a:p>
                  </a:txBody>
                  <a:tcPr marL="2650" marR="2650" marT="2650" marB="0">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t"/>
                      <a:r>
                        <a:rPr lang="en-US" sz="800" b="1" i="0" u="none" strike="noStrike">
                          <a:solidFill>
                            <a:srgbClr val="000000"/>
                          </a:solidFill>
                          <a:latin typeface="Calibri"/>
                        </a:rPr>
                        <a:t>D1a</a:t>
                      </a:r>
                    </a:p>
                  </a:txBody>
                  <a:tcPr marL="2650" marR="2650" marT="2650" marB="0">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t"/>
                      <a:endParaRPr lang="en-US" sz="800" b="1" i="0" u="none" strike="noStrike">
                        <a:solidFill>
                          <a:srgbClr val="000000"/>
                        </a:solidFill>
                        <a:latin typeface="Calibri"/>
                      </a:endParaRPr>
                    </a:p>
                  </a:txBody>
                  <a:tcPr marL="2650" marR="2650" marT="2650" marB="0">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a:noFill/>
                    </a:lnT>
                    <a:lnB>
                      <a:noFill/>
                    </a:lnB>
                  </a:tcPr>
                </a:tc>
                <a:tc>
                  <a:txBody>
                    <a:bodyPr/>
                    <a:lstStyle/>
                    <a:p>
                      <a:pPr algn="l" fontAlgn="t"/>
                      <a:r>
                        <a:rPr lang="en-US" sz="800" b="0" i="0" u="none" strike="noStrike">
                          <a:solidFill>
                            <a:srgbClr val="000000"/>
                          </a:solidFill>
                          <a:latin typeface="Calibri"/>
                        </a:rPr>
                        <a:t>35</a:t>
                      </a:r>
                    </a:p>
                  </a:txBody>
                  <a:tcPr marL="2650" marR="2650" marT="2650" marB="0">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t"/>
                      <a:r>
                        <a:rPr lang="en-US" sz="800" b="0" i="0" u="none" strike="noStrike">
                          <a:solidFill>
                            <a:srgbClr val="1D2228"/>
                          </a:solidFill>
                          <a:latin typeface="Calibri"/>
                        </a:rPr>
                        <a:t>BONA VITA</a:t>
                      </a:r>
                    </a:p>
                  </a:txBody>
                  <a:tcPr marL="2650" marR="2650" marT="2650" marB="0">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ctr" fontAlgn="t"/>
                      <a:r>
                        <a:rPr lang="en-US" sz="800" b="1" i="0" u="none" strike="noStrike">
                          <a:solidFill>
                            <a:srgbClr val="000000"/>
                          </a:solidFill>
                          <a:latin typeface="Calibri"/>
                        </a:rPr>
                        <a:t>-</a:t>
                      </a:r>
                    </a:p>
                  </a:txBody>
                  <a:tcPr marL="2650" marR="2650" marT="2650" marB="0">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t"/>
                      <a:r>
                        <a:rPr lang="en-US" sz="800" b="1" i="0" u="none" strike="noStrike">
                          <a:solidFill>
                            <a:srgbClr val="000000"/>
                          </a:solidFill>
                          <a:latin typeface="Calibri"/>
                        </a:rPr>
                        <a:t>-</a:t>
                      </a:r>
                    </a:p>
                  </a:txBody>
                  <a:tcPr marL="2650" marR="2650" marT="2650" marB="0">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t"/>
                      <a:r>
                        <a:rPr lang="en-US" sz="800" b="1" i="0" u="none" strike="noStrike">
                          <a:solidFill>
                            <a:srgbClr val="000000"/>
                          </a:solidFill>
                          <a:latin typeface="Calibri"/>
                        </a:rPr>
                        <a:t>-</a:t>
                      </a:r>
                    </a:p>
                  </a:txBody>
                  <a:tcPr marL="2650" marR="2650" marT="2650" marB="0">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t"/>
                      <a:r>
                        <a:rPr lang="en-US" sz="800" b="1" i="0" u="none" strike="noStrike">
                          <a:solidFill>
                            <a:srgbClr val="000000"/>
                          </a:solidFill>
                          <a:latin typeface="Calibri"/>
                        </a:rPr>
                        <a:t>a</a:t>
                      </a:r>
                    </a:p>
                  </a:txBody>
                  <a:tcPr marL="2650" marR="2650" marT="2650" marB="0">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t"/>
                      <a:r>
                        <a:rPr lang="en-US" sz="800" b="1" i="0" u="none" strike="noStrike">
                          <a:solidFill>
                            <a:srgbClr val="000000"/>
                          </a:solidFill>
                          <a:latin typeface="Calibri"/>
                        </a:rPr>
                        <a:t>a</a:t>
                      </a:r>
                    </a:p>
                  </a:txBody>
                  <a:tcPr marL="2650" marR="2650" marT="2650" marB="0">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t"/>
                      <a:r>
                        <a:rPr lang="en-US" sz="800" b="1" i="0" u="none" strike="noStrike">
                          <a:solidFill>
                            <a:srgbClr val="000000"/>
                          </a:solidFill>
                          <a:latin typeface="Calibri"/>
                        </a:rPr>
                        <a:t>D1a</a:t>
                      </a:r>
                    </a:p>
                  </a:txBody>
                  <a:tcPr marL="2650" marR="2650" marT="2650" marB="0">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extLst>
                  <a:ext uri="{0D108BD9-81ED-4DB2-BD59-A6C34878D82A}">
                    <a16:rowId xmlns:a16="http://schemas.microsoft.com/office/drawing/2014/main" xmlns="" val="10015"/>
                  </a:ext>
                </a:extLst>
              </a:tr>
              <a:tr h="98066">
                <a:tc>
                  <a:txBody>
                    <a:bodyPr/>
                    <a:lstStyle/>
                    <a:p>
                      <a:pPr algn="l" fontAlgn="t"/>
                      <a:r>
                        <a:rPr lang="en-US" sz="800" b="0" i="0" u="none" strike="noStrike">
                          <a:solidFill>
                            <a:srgbClr val="000000"/>
                          </a:solidFill>
                          <a:latin typeface="Calibri"/>
                        </a:rPr>
                        <a:t>16</a:t>
                      </a:r>
                    </a:p>
                  </a:txBody>
                  <a:tcPr marL="2650" marR="2650" marT="2650" marB="0">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t"/>
                      <a:r>
                        <a:rPr lang="en-US" sz="800" b="0" i="0" u="none" strike="noStrike">
                          <a:solidFill>
                            <a:srgbClr val="000000"/>
                          </a:solidFill>
                          <a:latin typeface="Calibri"/>
                        </a:rPr>
                        <a:t>FDL AMURG</a:t>
                      </a:r>
                    </a:p>
                  </a:txBody>
                  <a:tcPr marL="2650" marR="2650" marT="2650" marB="0">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t"/>
                      <a:r>
                        <a:rPr lang="en-US" sz="800" b="1" i="0" u="none" strike="noStrike">
                          <a:solidFill>
                            <a:srgbClr val="000000"/>
                          </a:solidFill>
                          <a:latin typeface="Calibri"/>
                        </a:rPr>
                        <a:t>-?</a:t>
                      </a:r>
                    </a:p>
                  </a:txBody>
                  <a:tcPr marL="2650" marR="2650" marT="2650" marB="0">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t"/>
                      <a:r>
                        <a:rPr lang="en-US" sz="800" b="1" i="0" u="none" strike="noStrike">
                          <a:solidFill>
                            <a:srgbClr val="000000"/>
                          </a:solidFill>
                          <a:latin typeface="Calibri"/>
                        </a:rPr>
                        <a:t>+</a:t>
                      </a:r>
                    </a:p>
                  </a:txBody>
                  <a:tcPr marL="2650" marR="2650" marT="2650" marB="0">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t"/>
                      <a:r>
                        <a:rPr lang="en-US" sz="800" b="1" i="0" u="none" strike="noStrike">
                          <a:solidFill>
                            <a:srgbClr val="000000"/>
                          </a:solidFill>
                          <a:latin typeface="Calibri"/>
                        </a:rPr>
                        <a:t>-</a:t>
                      </a:r>
                    </a:p>
                  </a:txBody>
                  <a:tcPr marL="2650" marR="2650" marT="2650" marB="0">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t"/>
                      <a:r>
                        <a:rPr lang="en-US" sz="800" b="1" i="0" u="none" strike="noStrike">
                          <a:solidFill>
                            <a:srgbClr val="000000"/>
                          </a:solidFill>
                          <a:latin typeface="Calibri"/>
                        </a:rPr>
                        <a:t>b</a:t>
                      </a:r>
                    </a:p>
                  </a:txBody>
                  <a:tcPr marL="2650" marR="2650" marT="2650" marB="0">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t"/>
                      <a:r>
                        <a:rPr lang="en-US" sz="800" b="1" i="0" u="none" strike="noStrike">
                          <a:solidFill>
                            <a:srgbClr val="000000"/>
                          </a:solidFill>
                          <a:latin typeface="Calibri"/>
                        </a:rPr>
                        <a:t>a</a:t>
                      </a:r>
                    </a:p>
                  </a:txBody>
                  <a:tcPr marL="2650" marR="2650" marT="2650" marB="0">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t"/>
                      <a:r>
                        <a:rPr lang="en-US" sz="800" b="1" i="0" u="none" strike="noStrike">
                          <a:solidFill>
                            <a:srgbClr val="000000"/>
                          </a:solidFill>
                          <a:latin typeface="Calibri"/>
                        </a:rPr>
                        <a:t>D1a</a:t>
                      </a:r>
                    </a:p>
                  </a:txBody>
                  <a:tcPr marL="2650" marR="2650" marT="2650" marB="0">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t"/>
                      <a:endParaRPr lang="en-US" sz="800" b="1" i="0" u="none" strike="noStrike">
                        <a:solidFill>
                          <a:srgbClr val="000000"/>
                        </a:solidFill>
                        <a:latin typeface="Calibri"/>
                      </a:endParaRPr>
                    </a:p>
                  </a:txBody>
                  <a:tcPr marL="2650" marR="2650" marT="2650" marB="0">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a:noFill/>
                    </a:lnT>
                    <a:lnB>
                      <a:noFill/>
                    </a:lnB>
                  </a:tcPr>
                </a:tc>
                <a:tc>
                  <a:txBody>
                    <a:bodyPr/>
                    <a:lstStyle/>
                    <a:p>
                      <a:pPr algn="l" fontAlgn="t"/>
                      <a:r>
                        <a:rPr lang="en-US" sz="800" b="0" i="0" u="none" strike="noStrike">
                          <a:solidFill>
                            <a:srgbClr val="000000"/>
                          </a:solidFill>
                          <a:latin typeface="Calibri"/>
                        </a:rPr>
                        <a:t>36</a:t>
                      </a:r>
                    </a:p>
                  </a:txBody>
                  <a:tcPr marL="2650" marR="2650" marT="2650" marB="0">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t"/>
                      <a:r>
                        <a:rPr lang="en-US" sz="800" b="0" i="0" u="none" strike="noStrike">
                          <a:solidFill>
                            <a:srgbClr val="1D2228"/>
                          </a:solidFill>
                          <a:latin typeface="Calibri"/>
                        </a:rPr>
                        <a:t>GENOVEVA</a:t>
                      </a:r>
                    </a:p>
                  </a:txBody>
                  <a:tcPr marL="2650" marR="2650" marT="2650" marB="0">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ctr" fontAlgn="t"/>
                      <a:r>
                        <a:rPr lang="en-US" sz="800" b="1" i="0" u="none" strike="noStrike">
                          <a:solidFill>
                            <a:srgbClr val="000000"/>
                          </a:solidFill>
                          <a:latin typeface="Calibri"/>
                        </a:rPr>
                        <a:t>-</a:t>
                      </a:r>
                    </a:p>
                  </a:txBody>
                  <a:tcPr marL="2650" marR="2650" marT="2650" marB="0">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t"/>
                      <a:r>
                        <a:rPr lang="en-US" sz="800" b="1" i="0" u="none" strike="noStrike">
                          <a:solidFill>
                            <a:srgbClr val="000000"/>
                          </a:solidFill>
                          <a:latin typeface="Calibri"/>
                        </a:rPr>
                        <a:t>-</a:t>
                      </a:r>
                    </a:p>
                  </a:txBody>
                  <a:tcPr marL="2650" marR="2650" marT="2650" marB="0">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t"/>
                      <a:r>
                        <a:rPr lang="en-US" sz="800" b="1" i="0" u="none" strike="noStrike">
                          <a:solidFill>
                            <a:srgbClr val="000000"/>
                          </a:solidFill>
                          <a:latin typeface="Calibri"/>
                        </a:rPr>
                        <a:t>+1B</a:t>
                      </a:r>
                    </a:p>
                  </a:txBody>
                  <a:tcPr marL="2650" marR="2650" marT="2650" marB="0">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t"/>
                      <a:r>
                        <a:rPr lang="en-US" sz="800" b="1" i="0" u="none" strike="noStrike">
                          <a:solidFill>
                            <a:srgbClr val="000000"/>
                          </a:solidFill>
                          <a:latin typeface="Calibri"/>
                        </a:rPr>
                        <a:t>a</a:t>
                      </a:r>
                    </a:p>
                  </a:txBody>
                  <a:tcPr marL="2650" marR="2650" marT="2650" marB="0">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t"/>
                      <a:r>
                        <a:rPr lang="en-US" sz="800" b="1" i="0" u="none" strike="noStrike">
                          <a:solidFill>
                            <a:srgbClr val="000000"/>
                          </a:solidFill>
                          <a:latin typeface="Calibri"/>
                        </a:rPr>
                        <a:t>a</a:t>
                      </a:r>
                    </a:p>
                  </a:txBody>
                  <a:tcPr marL="2650" marR="2650" marT="2650" marB="0">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t"/>
                      <a:r>
                        <a:rPr lang="en-US" sz="800" b="1" i="0" u="none" strike="noStrike">
                          <a:solidFill>
                            <a:srgbClr val="000000"/>
                          </a:solidFill>
                          <a:latin typeface="Calibri"/>
                        </a:rPr>
                        <a:t>D1b</a:t>
                      </a:r>
                    </a:p>
                  </a:txBody>
                  <a:tcPr marL="2650" marR="2650" marT="2650" marB="0">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extLst>
                  <a:ext uri="{0D108BD9-81ED-4DB2-BD59-A6C34878D82A}">
                    <a16:rowId xmlns:a16="http://schemas.microsoft.com/office/drawing/2014/main" xmlns="" val="10016"/>
                  </a:ext>
                </a:extLst>
              </a:tr>
              <a:tr h="98066">
                <a:tc>
                  <a:txBody>
                    <a:bodyPr/>
                    <a:lstStyle/>
                    <a:p>
                      <a:pPr algn="l" fontAlgn="t"/>
                      <a:r>
                        <a:rPr lang="en-US" sz="800" b="0" i="0" u="none" strike="noStrike">
                          <a:solidFill>
                            <a:srgbClr val="000000"/>
                          </a:solidFill>
                          <a:latin typeface="Calibri"/>
                        </a:rPr>
                        <a:t>17</a:t>
                      </a:r>
                    </a:p>
                  </a:txBody>
                  <a:tcPr marL="2650" marR="2650" marT="2650" marB="0">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t"/>
                      <a:r>
                        <a:rPr lang="en-US" sz="800" b="0" i="0" u="none" strike="noStrike">
                          <a:solidFill>
                            <a:srgbClr val="000000"/>
                          </a:solidFill>
                          <a:latin typeface="Calibri"/>
                        </a:rPr>
                        <a:t>BÁNKÚTI-1201</a:t>
                      </a:r>
                    </a:p>
                  </a:txBody>
                  <a:tcPr marL="2650" marR="2650" marT="2650" marB="0">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t"/>
                      <a:r>
                        <a:rPr lang="en-US" sz="800" b="1" i="0" u="none" strike="noStrike">
                          <a:solidFill>
                            <a:srgbClr val="000000"/>
                          </a:solidFill>
                          <a:latin typeface="Calibri"/>
                        </a:rPr>
                        <a:t>-</a:t>
                      </a:r>
                    </a:p>
                  </a:txBody>
                  <a:tcPr marL="2650" marR="2650" marT="2650" marB="0">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t"/>
                      <a:r>
                        <a:rPr lang="en-US" sz="800" b="1" i="0" u="none" strike="noStrike">
                          <a:solidFill>
                            <a:srgbClr val="000000"/>
                          </a:solidFill>
                          <a:latin typeface="Calibri"/>
                        </a:rPr>
                        <a:t>-</a:t>
                      </a:r>
                    </a:p>
                  </a:txBody>
                  <a:tcPr marL="2650" marR="2650" marT="2650" marB="0">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t"/>
                      <a:r>
                        <a:rPr lang="en-US" sz="800" b="1" i="0" u="none" strike="noStrike">
                          <a:solidFill>
                            <a:srgbClr val="000000"/>
                          </a:solidFill>
                          <a:latin typeface="Calibri"/>
                        </a:rPr>
                        <a:t>-</a:t>
                      </a:r>
                    </a:p>
                  </a:txBody>
                  <a:tcPr marL="2650" marR="2650" marT="2650" marB="0">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t"/>
                      <a:r>
                        <a:rPr lang="en-US" sz="800" b="1" i="0" u="none" strike="noStrike">
                          <a:solidFill>
                            <a:srgbClr val="000000"/>
                          </a:solidFill>
                          <a:latin typeface="Calibri"/>
                        </a:rPr>
                        <a:t>a</a:t>
                      </a:r>
                    </a:p>
                  </a:txBody>
                  <a:tcPr marL="2650" marR="2650" marT="2650" marB="0">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t"/>
                      <a:r>
                        <a:rPr lang="en-US" sz="800" b="1" i="0" u="none" strike="noStrike">
                          <a:solidFill>
                            <a:srgbClr val="000000"/>
                          </a:solidFill>
                          <a:latin typeface="Calibri"/>
                        </a:rPr>
                        <a:t>a</a:t>
                      </a:r>
                    </a:p>
                  </a:txBody>
                  <a:tcPr marL="2650" marR="2650" marT="2650" marB="0">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t"/>
                      <a:r>
                        <a:rPr lang="en-US" sz="800" b="1" i="0" u="none" strike="noStrike">
                          <a:solidFill>
                            <a:srgbClr val="000000"/>
                          </a:solidFill>
                          <a:latin typeface="Calibri"/>
                        </a:rPr>
                        <a:t>D1b</a:t>
                      </a:r>
                    </a:p>
                  </a:txBody>
                  <a:tcPr marL="2650" marR="2650" marT="2650" marB="0">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t"/>
                      <a:endParaRPr lang="en-US" sz="800" b="1" i="0" u="none" strike="noStrike">
                        <a:solidFill>
                          <a:srgbClr val="000000"/>
                        </a:solidFill>
                        <a:latin typeface="Calibri"/>
                      </a:endParaRPr>
                    </a:p>
                  </a:txBody>
                  <a:tcPr marL="2650" marR="2650" marT="2650" marB="0">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a:noFill/>
                    </a:lnT>
                    <a:lnB>
                      <a:noFill/>
                    </a:lnB>
                  </a:tcPr>
                </a:tc>
                <a:tc>
                  <a:txBody>
                    <a:bodyPr/>
                    <a:lstStyle/>
                    <a:p>
                      <a:pPr algn="l" fontAlgn="t"/>
                      <a:r>
                        <a:rPr lang="en-US" sz="800" b="0" i="0" u="none" strike="noStrike">
                          <a:solidFill>
                            <a:srgbClr val="000000"/>
                          </a:solidFill>
                          <a:latin typeface="Calibri"/>
                        </a:rPr>
                        <a:t>37</a:t>
                      </a:r>
                    </a:p>
                  </a:txBody>
                  <a:tcPr marL="2650" marR="2650" marT="2650" marB="0">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t"/>
                      <a:r>
                        <a:rPr lang="en-US" sz="800" b="0" i="0" u="none" strike="noStrike">
                          <a:solidFill>
                            <a:srgbClr val="1D2228"/>
                          </a:solidFill>
                          <a:latin typeface="Calibri"/>
                        </a:rPr>
                        <a:t>ILONA</a:t>
                      </a:r>
                    </a:p>
                  </a:txBody>
                  <a:tcPr marL="2650" marR="2650" marT="2650" marB="0">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ctr" fontAlgn="t"/>
                      <a:r>
                        <a:rPr lang="en-US" sz="800" b="1" i="0" u="none" strike="noStrike">
                          <a:solidFill>
                            <a:srgbClr val="000000"/>
                          </a:solidFill>
                          <a:latin typeface="Calibri"/>
                        </a:rPr>
                        <a:t>-</a:t>
                      </a:r>
                    </a:p>
                  </a:txBody>
                  <a:tcPr marL="2650" marR="2650" marT="2650" marB="0">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t"/>
                      <a:r>
                        <a:rPr lang="en-US" sz="800" b="1" i="0" u="none" strike="noStrike">
                          <a:solidFill>
                            <a:srgbClr val="000000"/>
                          </a:solidFill>
                          <a:latin typeface="Calibri"/>
                        </a:rPr>
                        <a:t>-</a:t>
                      </a:r>
                    </a:p>
                  </a:txBody>
                  <a:tcPr marL="2650" marR="2650" marT="2650" marB="0">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t"/>
                      <a:r>
                        <a:rPr lang="en-US" sz="800" b="1" i="0" u="none" strike="noStrike">
                          <a:solidFill>
                            <a:srgbClr val="000000"/>
                          </a:solidFill>
                          <a:latin typeface="Calibri"/>
                        </a:rPr>
                        <a:t>-</a:t>
                      </a:r>
                    </a:p>
                  </a:txBody>
                  <a:tcPr marL="2650" marR="2650" marT="2650" marB="0">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t"/>
                      <a:r>
                        <a:rPr lang="en-US" sz="800" b="1" i="0" u="none" strike="noStrike">
                          <a:solidFill>
                            <a:srgbClr val="000000"/>
                          </a:solidFill>
                          <a:latin typeface="Calibri"/>
                        </a:rPr>
                        <a:t>b</a:t>
                      </a:r>
                    </a:p>
                  </a:txBody>
                  <a:tcPr marL="2650" marR="2650" marT="2650" marB="0">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t"/>
                      <a:r>
                        <a:rPr lang="en-US" sz="800" b="1" i="0" u="none" strike="noStrike">
                          <a:solidFill>
                            <a:srgbClr val="000000"/>
                          </a:solidFill>
                          <a:latin typeface="Calibri"/>
                        </a:rPr>
                        <a:t>a</a:t>
                      </a:r>
                    </a:p>
                  </a:txBody>
                  <a:tcPr marL="2650" marR="2650" marT="2650" marB="0">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t"/>
                      <a:r>
                        <a:rPr lang="en-US" sz="800" b="1" i="0" u="none" strike="noStrike">
                          <a:solidFill>
                            <a:srgbClr val="000000"/>
                          </a:solidFill>
                          <a:latin typeface="Calibri"/>
                        </a:rPr>
                        <a:t>D1a</a:t>
                      </a:r>
                    </a:p>
                  </a:txBody>
                  <a:tcPr marL="2650" marR="2650" marT="2650" marB="0">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extLst>
                  <a:ext uri="{0D108BD9-81ED-4DB2-BD59-A6C34878D82A}">
                    <a16:rowId xmlns:a16="http://schemas.microsoft.com/office/drawing/2014/main" xmlns="" val="10017"/>
                  </a:ext>
                </a:extLst>
              </a:tr>
              <a:tr h="98066">
                <a:tc>
                  <a:txBody>
                    <a:bodyPr/>
                    <a:lstStyle/>
                    <a:p>
                      <a:pPr algn="l" fontAlgn="t"/>
                      <a:r>
                        <a:rPr lang="en-US" sz="800" b="0" i="0" u="none" strike="noStrike">
                          <a:solidFill>
                            <a:srgbClr val="000000"/>
                          </a:solidFill>
                          <a:latin typeface="Calibri"/>
                        </a:rPr>
                        <a:t>18</a:t>
                      </a:r>
                    </a:p>
                  </a:txBody>
                  <a:tcPr marL="2650" marR="2650" marT="2650" marB="0">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t"/>
                      <a:r>
                        <a:rPr lang="en-US" sz="800" b="0" i="0" u="none" strike="noStrike">
                          <a:solidFill>
                            <a:srgbClr val="000000"/>
                          </a:solidFill>
                          <a:latin typeface="Calibri"/>
                        </a:rPr>
                        <a:t>Mv BOJTÁR</a:t>
                      </a:r>
                    </a:p>
                  </a:txBody>
                  <a:tcPr marL="2650" marR="2650" marT="2650" marB="0">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t"/>
                      <a:r>
                        <a:rPr lang="en-US" sz="800" b="1" i="0" u="none" strike="noStrike">
                          <a:solidFill>
                            <a:srgbClr val="000000"/>
                          </a:solidFill>
                          <a:latin typeface="Calibri"/>
                        </a:rPr>
                        <a:t>-</a:t>
                      </a:r>
                    </a:p>
                  </a:txBody>
                  <a:tcPr marL="2650" marR="2650" marT="2650" marB="0">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t"/>
                      <a:r>
                        <a:rPr lang="en-US" sz="800" b="1" i="0" u="none" strike="noStrike">
                          <a:solidFill>
                            <a:srgbClr val="000000"/>
                          </a:solidFill>
                          <a:latin typeface="Calibri"/>
                        </a:rPr>
                        <a:t>-</a:t>
                      </a:r>
                    </a:p>
                  </a:txBody>
                  <a:tcPr marL="2650" marR="2650" marT="2650" marB="0">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t"/>
                      <a:r>
                        <a:rPr lang="en-US" sz="800" b="1" i="0" u="none" strike="noStrike">
                          <a:solidFill>
                            <a:srgbClr val="000000"/>
                          </a:solidFill>
                          <a:latin typeface="Calibri"/>
                        </a:rPr>
                        <a:t>-</a:t>
                      </a:r>
                    </a:p>
                  </a:txBody>
                  <a:tcPr marL="2650" marR="2650" marT="2650" marB="0">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t"/>
                      <a:r>
                        <a:rPr lang="en-US" sz="800" b="1" i="0" u="none" strike="noStrike">
                          <a:solidFill>
                            <a:srgbClr val="000000"/>
                          </a:solidFill>
                          <a:latin typeface="Calibri"/>
                        </a:rPr>
                        <a:t>b</a:t>
                      </a:r>
                    </a:p>
                  </a:txBody>
                  <a:tcPr marL="2650" marR="2650" marT="2650" marB="0">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t"/>
                      <a:r>
                        <a:rPr lang="en-US" sz="800" b="1" i="0" u="none" strike="noStrike">
                          <a:solidFill>
                            <a:srgbClr val="000000"/>
                          </a:solidFill>
                          <a:latin typeface="Calibri"/>
                        </a:rPr>
                        <a:t>a</a:t>
                      </a:r>
                    </a:p>
                  </a:txBody>
                  <a:tcPr marL="2650" marR="2650" marT="2650" marB="0">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t"/>
                      <a:r>
                        <a:rPr lang="en-US" sz="800" b="1" i="0" u="none" strike="noStrike">
                          <a:solidFill>
                            <a:srgbClr val="000000"/>
                          </a:solidFill>
                          <a:latin typeface="Calibri"/>
                        </a:rPr>
                        <a:t>D1b</a:t>
                      </a:r>
                    </a:p>
                  </a:txBody>
                  <a:tcPr marL="2650" marR="2650" marT="2650" marB="0">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t"/>
                      <a:endParaRPr lang="en-US" sz="800" b="1" i="0" u="none" strike="noStrike">
                        <a:solidFill>
                          <a:srgbClr val="000000"/>
                        </a:solidFill>
                        <a:latin typeface="Calibri"/>
                      </a:endParaRPr>
                    </a:p>
                  </a:txBody>
                  <a:tcPr marL="2650" marR="2650" marT="2650" marB="0">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a:noFill/>
                    </a:lnT>
                    <a:lnB>
                      <a:noFill/>
                    </a:lnB>
                  </a:tcPr>
                </a:tc>
                <a:tc>
                  <a:txBody>
                    <a:bodyPr/>
                    <a:lstStyle/>
                    <a:p>
                      <a:pPr algn="l" fontAlgn="t"/>
                      <a:r>
                        <a:rPr lang="en-US" sz="800" b="0" i="0" u="none" strike="noStrike">
                          <a:solidFill>
                            <a:srgbClr val="000000"/>
                          </a:solidFill>
                          <a:latin typeface="Calibri"/>
                        </a:rPr>
                        <a:t>38</a:t>
                      </a:r>
                    </a:p>
                  </a:txBody>
                  <a:tcPr marL="2650" marR="2650" marT="2650" marB="0">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t"/>
                      <a:r>
                        <a:rPr lang="en-US" sz="800" b="0" i="0" u="none" strike="noStrike">
                          <a:solidFill>
                            <a:srgbClr val="1D2228"/>
                          </a:solidFill>
                          <a:latin typeface="Calibri"/>
                        </a:rPr>
                        <a:t>IS AGILIS</a:t>
                      </a:r>
                    </a:p>
                  </a:txBody>
                  <a:tcPr marL="2650" marR="2650" marT="2650" marB="0">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ctr" fontAlgn="t"/>
                      <a:r>
                        <a:rPr lang="en-US" sz="800" b="1" i="0" u="none" strike="noStrike">
                          <a:solidFill>
                            <a:srgbClr val="000000"/>
                          </a:solidFill>
                          <a:latin typeface="Calibri"/>
                        </a:rPr>
                        <a:t>-</a:t>
                      </a:r>
                    </a:p>
                  </a:txBody>
                  <a:tcPr marL="2650" marR="2650" marT="2650" marB="0">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t"/>
                      <a:r>
                        <a:rPr lang="en-US" sz="800" b="1" i="0" u="none" strike="noStrike">
                          <a:solidFill>
                            <a:srgbClr val="000000"/>
                          </a:solidFill>
                          <a:latin typeface="Calibri"/>
                        </a:rPr>
                        <a:t>-</a:t>
                      </a:r>
                    </a:p>
                  </a:txBody>
                  <a:tcPr marL="2650" marR="2650" marT="2650" marB="0">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t"/>
                      <a:r>
                        <a:rPr lang="en-US" sz="800" b="1" i="0" u="none" strike="noStrike">
                          <a:solidFill>
                            <a:srgbClr val="000000"/>
                          </a:solidFill>
                          <a:latin typeface="Calibri"/>
                        </a:rPr>
                        <a:t>-</a:t>
                      </a:r>
                    </a:p>
                  </a:txBody>
                  <a:tcPr marL="2650" marR="2650" marT="2650" marB="0">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t"/>
                      <a:r>
                        <a:rPr lang="en-US" sz="800" b="1" i="0" u="none" strike="noStrike">
                          <a:solidFill>
                            <a:srgbClr val="000000"/>
                          </a:solidFill>
                          <a:latin typeface="Calibri"/>
                        </a:rPr>
                        <a:t>a</a:t>
                      </a:r>
                    </a:p>
                  </a:txBody>
                  <a:tcPr marL="2650" marR="2650" marT="2650" marB="0">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t"/>
                      <a:r>
                        <a:rPr lang="en-US" sz="800" b="1" i="0" u="none" strike="noStrike">
                          <a:solidFill>
                            <a:srgbClr val="000000"/>
                          </a:solidFill>
                          <a:latin typeface="Calibri"/>
                        </a:rPr>
                        <a:t>a</a:t>
                      </a:r>
                    </a:p>
                  </a:txBody>
                  <a:tcPr marL="2650" marR="2650" marT="2650" marB="0">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t"/>
                      <a:r>
                        <a:rPr lang="en-US" sz="800" b="1" i="0" u="none" strike="noStrike">
                          <a:solidFill>
                            <a:srgbClr val="000000"/>
                          </a:solidFill>
                          <a:latin typeface="Calibri"/>
                        </a:rPr>
                        <a:t>D1a</a:t>
                      </a:r>
                    </a:p>
                  </a:txBody>
                  <a:tcPr marL="2650" marR="2650" marT="2650" marB="0">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extLst>
                  <a:ext uri="{0D108BD9-81ED-4DB2-BD59-A6C34878D82A}">
                    <a16:rowId xmlns:a16="http://schemas.microsoft.com/office/drawing/2014/main" xmlns="" val="10018"/>
                  </a:ext>
                </a:extLst>
              </a:tr>
              <a:tr h="98066">
                <a:tc>
                  <a:txBody>
                    <a:bodyPr/>
                    <a:lstStyle/>
                    <a:p>
                      <a:pPr algn="l" fontAlgn="t"/>
                      <a:r>
                        <a:rPr lang="en-US" sz="800" b="0" i="0" u="none" strike="noStrike">
                          <a:solidFill>
                            <a:srgbClr val="000000"/>
                          </a:solidFill>
                          <a:latin typeface="Calibri"/>
                        </a:rPr>
                        <a:t>19</a:t>
                      </a:r>
                    </a:p>
                  </a:txBody>
                  <a:tcPr marL="2650" marR="2650" marT="2650" marB="0">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t"/>
                      <a:r>
                        <a:rPr lang="en-US" sz="800" b="0" i="0" u="none" strike="noStrike">
                          <a:solidFill>
                            <a:srgbClr val="000000"/>
                          </a:solidFill>
                          <a:latin typeface="Calibri"/>
                        </a:rPr>
                        <a:t>Mv KARÉJ</a:t>
                      </a:r>
                    </a:p>
                  </a:txBody>
                  <a:tcPr marL="2650" marR="2650" marT="2650" marB="0">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t"/>
                      <a:r>
                        <a:rPr lang="en-US" sz="800" b="1" i="0" u="none" strike="noStrike">
                          <a:solidFill>
                            <a:srgbClr val="000000"/>
                          </a:solidFill>
                          <a:latin typeface="Calibri"/>
                        </a:rPr>
                        <a:t>-</a:t>
                      </a:r>
                    </a:p>
                  </a:txBody>
                  <a:tcPr marL="2650" marR="2650" marT="2650" marB="0">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t"/>
                      <a:r>
                        <a:rPr lang="en-US" sz="800" b="1" i="0" u="none" strike="noStrike">
                          <a:solidFill>
                            <a:srgbClr val="000000"/>
                          </a:solidFill>
                          <a:latin typeface="Calibri"/>
                        </a:rPr>
                        <a:t>-</a:t>
                      </a:r>
                    </a:p>
                  </a:txBody>
                  <a:tcPr marL="2650" marR="2650" marT="2650" marB="0">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t"/>
                      <a:r>
                        <a:rPr lang="en-US" sz="800" b="1" i="0" u="none" strike="noStrike">
                          <a:solidFill>
                            <a:srgbClr val="000000"/>
                          </a:solidFill>
                          <a:latin typeface="Calibri"/>
                        </a:rPr>
                        <a:t>-</a:t>
                      </a:r>
                    </a:p>
                  </a:txBody>
                  <a:tcPr marL="2650" marR="2650" marT="2650" marB="0">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t"/>
                      <a:r>
                        <a:rPr lang="en-US" sz="800" b="1" i="0" u="none" strike="noStrike">
                          <a:solidFill>
                            <a:srgbClr val="000000"/>
                          </a:solidFill>
                          <a:latin typeface="Calibri"/>
                        </a:rPr>
                        <a:t>b</a:t>
                      </a:r>
                    </a:p>
                  </a:txBody>
                  <a:tcPr marL="2650" marR="2650" marT="2650" marB="0">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t"/>
                      <a:r>
                        <a:rPr lang="en-US" sz="800" b="1" i="0" u="none" strike="noStrike">
                          <a:solidFill>
                            <a:srgbClr val="000000"/>
                          </a:solidFill>
                          <a:latin typeface="Calibri"/>
                        </a:rPr>
                        <a:t>a</a:t>
                      </a:r>
                    </a:p>
                  </a:txBody>
                  <a:tcPr marL="2650" marR="2650" marT="2650" marB="0">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t"/>
                      <a:r>
                        <a:rPr lang="en-US" sz="800" b="1" i="0" u="none" strike="noStrike">
                          <a:solidFill>
                            <a:srgbClr val="000000"/>
                          </a:solidFill>
                          <a:latin typeface="Calibri"/>
                        </a:rPr>
                        <a:t>D1a</a:t>
                      </a:r>
                    </a:p>
                  </a:txBody>
                  <a:tcPr marL="2650" marR="2650" marT="2650" marB="0">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t"/>
                      <a:endParaRPr lang="en-US" sz="800" b="1" i="0" u="none" strike="noStrike">
                        <a:solidFill>
                          <a:srgbClr val="000000"/>
                        </a:solidFill>
                        <a:latin typeface="Calibri"/>
                      </a:endParaRPr>
                    </a:p>
                  </a:txBody>
                  <a:tcPr marL="2650" marR="2650" marT="2650" marB="0">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a:noFill/>
                    </a:lnT>
                    <a:lnB>
                      <a:noFill/>
                    </a:lnB>
                  </a:tcPr>
                </a:tc>
                <a:tc>
                  <a:txBody>
                    <a:bodyPr/>
                    <a:lstStyle/>
                    <a:p>
                      <a:pPr algn="l" fontAlgn="t"/>
                      <a:r>
                        <a:rPr lang="en-US" sz="800" b="0" i="0" u="none" strike="noStrike">
                          <a:solidFill>
                            <a:srgbClr val="000000"/>
                          </a:solidFill>
                          <a:latin typeface="Calibri"/>
                        </a:rPr>
                        <a:t>39</a:t>
                      </a:r>
                    </a:p>
                  </a:txBody>
                  <a:tcPr marL="2650" marR="2650" marT="2650" marB="0">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t"/>
                      <a:r>
                        <a:rPr lang="en-US" sz="800" b="0" i="0" u="none" strike="noStrike">
                          <a:solidFill>
                            <a:srgbClr val="1D2228"/>
                          </a:solidFill>
                          <a:latin typeface="Calibri"/>
                        </a:rPr>
                        <a:t>IS ESCORIA</a:t>
                      </a:r>
                    </a:p>
                  </a:txBody>
                  <a:tcPr marL="2650" marR="2650" marT="2650" marB="0">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ctr" fontAlgn="t"/>
                      <a:r>
                        <a:rPr lang="en-US" sz="800" b="1" i="0" u="none" strike="noStrike">
                          <a:solidFill>
                            <a:srgbClr val="000000"/>
                          </a:solidFill>
                          <a:latin typeface="Calibri"/>
                        </a:rPr>
                        <a:t>+? (H?)</a:t>
                      </a:r>
                    </a:p>
                  </a:txBody>
                  <a:tcPr marL="2650" marR="2650" marT="2650" marB="0">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t"/>
                      <a:r>
                        <a:rPr lang="en-US" sz="800" b="1" i="0" u="none" strike="noStrike">
                          <a:solidFill>
                            <a:srgbClr val="000000"/>
                          </a:solidFill>
                          <a:latin typeface="Calibri"/>
                        </a:rPr>
                        <a:t>-</a:t>
                      </a:r>
                    </a:p>
                  </a:txBody>
                  <a:tcPr marL="2650" marR="2650" marT="2650" marB="0">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t"/>
                      <a:r>
                        <a:rPr lang="en-US" sz="800" b="1" i="0" u="none" strike="noStrike">
                          <a:solidFill>
                            <a:srgbClr val="000000"/>
                          </a:solidFill>
                          <a:latin typeface="Calibri"/>
                        </a:rPr>
                        <a:t>-</a:t>
                      </a:r>
                    </a:p>
                  </a:txBody>
                  <a:tcPr marL="2650" marR="2650" marT="2650" marB="0">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t"/>
                      <a:r>
                        <a:rPr lang="en-US" sz="800" b="1" i="0" u="none" strike="noStrike">
                          <a:solidFill>
                            <a:srgbClr val="000000"/>
                          </a:solidFill>
                          <a:latin typeface="Calibri"/>
                        </a:rPr>
                        <a:t>a</a:t>
                      </a:r>
                    </a:p>
                  </a:txBody>
                  <a:tcPr marL="2650" marR="2650" marT="2650" marB="0">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t"/>
                      <a:r>
                        <a:rPr lang="en-US" sz="800" b="1" i="0" u="none" strike="noStrike">
                          <a:solidFill>
                            <a:srgbClr val="000000"/>
                          </a:solidFill>
                          <a:latin typeface="Calibri"/>
                        </a:rPr>
                        <a:t>a</a:t>
                      </a:r>
                    </a:p>
                  </a:txBody>
                  <a:tcPr marL="2650" marR="2650" marT="2650" marB="0">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t"/>
                      <a:r>
                        <a:rPr lang="en-US" sz="800" b="1" i="0" u="none" strike="noStrike">
                          <a:solidFill>
                            <a:srgbClr val="000000"/>
                          </a:solidFill>
                          <a:latin typeface="Calibri"/>
                        </a:rPr>
                        <a:t>D1a</a:t>
                      </a:r>
                    </a:p>
                  </a:txBody>
                  <a:tcPr marL="2650" marR="2650" marT="2650" marB="0">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extLst>
                  <a:ext uri="{0D108BD9-81ED-4DB2-BD59-A6C34878D82A}">
                    <a16:rowId xmlns:a16="http://schemas.microsoft.com/office/drawing/2014/main" xmlns="" val="10019"/>
                  </a:ext>
                </a:extLst>
              </a:tr>
              <a:tr h="98066">
                <a:tc>
                  <a:txBody>
                    <a:bodyPr/>
                    <a:lstStyle/>
                    <a:p>
                      <a:pPr algn="l" fontAlgn="t"/>
                      <a:r>
                        <a:rPr lang="en-US" sz="800" b="0" i="0" u="none" strike="noStrike">
                          <a:solidFill>
                            <a:srgbClr val="000000"/>
                          </a:solidFill>
                          <a:latin typeface="Calibri"/>
                        </a:rPr>
                        <a:t>20</a:t>
                      </a:r>
                    </a:p>
                  </a:txBody>
                  <a:tcPr marL="2650" marR="2650" marT="2650" marB="0">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t"/>
                      <a:r>
                        <a:rPr lang="en-US" sz="800" b="0" i="0" u="none" strike="noStrike">
                          <a:solidFill>
                            <a:srgbClr val="000000"/>
                          </a:solidFill>
                          <a:latin typeface="Calibri"/>
                        </a:rPr>
                        <a:t>Mv KARIZMA</a:t>
                      </a:r>
                    </a:p>
                  </a:txBody>
                  <a:tcPr marL="2650" marR="2650" marT="2650" marB="0">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t"/>
                      <a:r>
                        <a:rPr lang="en-US" sz="800" b="1" i="0" u="none" strike="noStrike">
                          <a:solidFill>
                            <a:srgbClr val="000000"/>
                          </a:solidFill>
                          <a:latin typeface="Calibri"/>
                        </a:rPr>
                        <a:t>-</a:t>
                      </a:r>
                    </a:p>
                  </a:txBody>
                  <a:tcPr marL="2650" marR="2650" marT="2650" marB="0">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t"/>
                      <a:r>
                        <a:rPr lang="en-US" sz="800" b="1" i="0" u="none" strike="noStrike">
                          <a:solidFill>
                            <a:srgbClr val="000000"/>
                          </a:solidFill>
                          <a:latin typeface="Calibri"/>
                        </a:rPr>
                        <a:t>+</a:t>
                      </a:r>
                    </a:p>
                  </a:txBody>
                  <a:tcPr marL="2650" marR="2650" marT="2650" marB="0">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t"/>
                      <a:r>
                        <a:rPr lang="en-US" sz="800" b="1" i="0" u="none" strike="noStrike">
                          <a:solidFill>
                            <a:srgbClr val="000000"/>
                          </a:solidFill>
                          <a:latin typeface="Calibri"/>
                        </a:rPr>
                        <a:t>-</a:t>
                      </a:r>
                    </a:p>
                  </a:txBody>
                  <a:tcPr marL="2650" marR="2650" marT="2650" marB="0">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t"/>
                      <a:r>
                        <a:rPr lang="en-US" sz="800" b="1" i="0" u="none" strike="noStrike">
                          <a:solidFill>
                            <a:srgbClr val="000000"/>
                          </a:solidFill>
                          <a:latin typeface="Calibri"/>
                        </a:rPr>
                        <a:t>a</a:t>
                      </a:r>
                    </a:p>
                  </a:txBody>
                  <a:tcPr marL="2650" marR="2650" marT="2650" marB="0">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t"/>
                      <a:r>
                        <a:rPr lang="en-US" sz="800" b="1" i="0" u="none" strike="noStrike">
                          <a:solidFill>
                            <a:srgbClr val="000000"/>
                          </a:solidFill>
                          <a:latin typeface="Calibri"/>
                        </a:rPr>
                        <a:t>b</a:t>
                      </a:r>
                    </a:p>
                  </a:txBody>
                  <a:tcPr marL="2650" marR="2650" marT="2650" marB="0">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t"/>
                      <a:r>
                        <a:rPr lang="en-US" sz="800" b="1" i="0" u="none" strike="noStrike">
                          <a:solidFill>
                            <a:srgbClr val="000000"/>
                          </a:solidFill>
                          <a:latin typeface="Calibri"/>
                        </a:rPr>
                        <a:t>D1a</a:t>
                      </a:r>
                    </a:p>
                  </a:txBody>
                  <a:tcPr marL="2650" marR="2650" marT="2650" marB="0">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t"/>
                      <a:endParaRPr lang="en-US" sz="800" b="1" i="0" u="none" strike="noStrike">
                        <a:solidFill>
                          <a:srgbClr val="000000"/>
                        </a:solidFill>
                        <a:latin typeface="Calibri"/>
                      </a:endParaRPr>
                    </a:p>
                  </a:txBody>
                  <a:tcPr marL="2650" marR="2650" marT="2650" marB="0">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a:noFill/>
                    </a:lnT>
                    <a:lnB>
                      <a:noFill/>
                    </a:lnB>
                  </a:tcPr>
                </a:tc>
                <a:tc>
                  <a:txBody>
                    <a:bodyPr/>
                    <a:lstStyle/>
                    <a:p>
                      <a:pPr algn="l" fontAlgn="t"/>
                      <a:r>
                        <a:rPr lang="en-US" sz="800" b="0" i="0" u="none" strike="noStrike">
                          <a:solidFill>
                            <a:srgbClr val="000000"/>
                          </a:solidFill>
                          <a:latin typeface="Calibri"/>
                        </a:rPr>
                        <a:t>40</a:t>
                      </a:r>
                    </a:p>
                  </a:txBody>
                  <a:tcPr marL="2650" marR="2650" marT="2650" marB="0">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t"/>
                      <a:r>
                        <a:rPr lang="en-US" sz="800" b="0" i="0" u="none" strike="noStrike">
                          <a:solidFill>
                            <a:srgbClr val="1D2228"/>
                          </a:solidFill>
                          <a:latin typeface="Calibri"/>
                        </a:rPr>
                        <a:t>IS GORDIUS</a:t>
                      </a:r>
                    </a:p>
                  </a:txBody>
                  <a:tcPr marL="2650" marR="2650" marT="2650" marB="0">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ctr" fontAlgn="t"/>
                      <a:r>
                        <a:rPr lang="en-US" sz="800" b="1" i="0" u="none" strike="noStrike">
                          <a:solidFill>
                            <a:srgbClr val="000000"/>
                          </a:solidFill>
                          <a:latin typeface="Calibri"/>
                        </a:rPr>
                        <a:t>-</a:t>
                      </a:r>
                    </a:p>
                  </a:txBody>
                  <a:tcPr marL="2650" marR="2650" marT="2650" marB="0">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t"/>
                      <a:r>
                        <a:rPr lang="en-US" sz="800" b="1" i="0" u="none" strike="noStrike">
                          <a:solidFill>
                            <a:srgbClr val="000000"/>
                          </a:solidFill>
                          <a:latin typeface="Calibri"/>
                        </a:rPr>
                        <a:t>-</a:t>
                      </a:r>
                    </a:p>
                  </a:txBody>
                  <a:tcPr marL="2650" marR="2650" marT="2650" marB="0">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t"/>
                      <a:r>
                        <a:rPr lang="en-US" sz="800" b="1" i="0" u="none" strike="noStrike">
                          <a:solidFill>
                            <a:srgbClr val="000000"/>
                          </a:solidFill>
                          <a:latin typeface="Calibri"/>
                        </a:rPr>
                        <a:t>-</a:t>
                      </a:r>
                    </a:p>
                  </a:txBody>
                  <a:tcPr marL="2650" marR="2650" marT="2650" marB="0">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t"/>
                      <a:r>
                        <a:rPr lang="en-US" sz="800" b="1" i="0" u="none" strike="noStrike">
                          <a:solidFill>
                            <a:srgbClr val="000000"/>
                          </a:solidFill>
                          <a:latin typeface="Calibri"/>
                        </a:rPr>
                        <a:t>a</a:t>
                      </a:r>
                    </a:p>
                  </a:txBody>
                  <a:tcPr marL="2650" marR="2650" marT="2650" marB="0">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t"/>
                      <a:r>
                        <a:rPr lang="en-US" sz="800" b="1" i="0" u="none" strike="noStrike">
                          <a:solidFill>
                            <a:srgbClr val="000000"/>
                          </a:solidFill>
                          <a:latin typeface="Calibri"/>
                        </a:rPr>
                        <a:t>a</a:t>
                      </a:r>
                    </a:p>
                  </a:txBody>
                  <a:tcPr marL="2650" marR="2650" marT="2650" marB="0">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t"/>
                      <a:r>
                        <a:rPr lang="en-US" sz="800" b="1" i="0" u="none" strike="noStrike" dirty="0">
                          <a:solidFill>
                            <a:srgbClr val="000000"/>
                          </a:solidFill>
                          <a:latin typeface="Calibri"/>
                        </a:rPr>
                        <a:t>D1a</a:t>
                      </a:r>
                    </a:p>
                  </a:txBody>
                  <a:tcPr marL="2650" marR="2650" marT="2650" marB="0">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extLst>
                  <a:ext uri="{0D108BD9-81ED-4DB2-BD59-A6C34878D82A}">
                    <a16:rowId xmlns:a16="http://schemas.microsoft.com/office/drawing/2014/main" xmlns="" val="10020"/>
                  </a:ext>
                </a:extLst>
              </a:tr>
            </a:tbl>
          </a:graphicData>
        </a:graphic>
      </p:graphicFrame>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3009" name="Picture 3"/>
          <p:cNvPicPr>
            <a:picLocks noChangeAspect="1" noChangeArrowheads="1"/>
          </p:cNvPicPr>
          <p:nvPr/>
        </p:nvPicPr>
        <p:blipFill>
          <a:blip r:embed="rId2"/>
          <a:srcRect/>
          <a:stretch>
            <a:fillRect/>
          </a:stretch>
        </p:blipFill>
        <p:spPr bwMode="auto">
          <a:xfrm>
            <a:off x="228600" y="5562600"/>
            <a:ext cx="777875" cy="1089025"/>
          </a:xfrm>
          <a:prstGeom prst="rect">
            <a:avLst/>
          </a:prstGeom>
          <a:noFill/>
          <a:ln w="9525">
            <a:noFill/>
            <a:miter lim="800000"/>
            <a:headEnd/>
            <a:tailEnd/>
          </a:ln>
        </p:spPr>
      </p:pic>
      <p:pic>
        <p:nvPicPr>
          <p:cNvPr id="43010" name="Picture 4"/>
          <p:cNvPicPr>
            <a:picLocks noChangeAspect="1" noChangeArrowheads="1"/>
          </p:cNvPicPr>
          <p:nvPr/>
        </p:nvPicPr>
        <p:blipFill>
          <a:blip r:embed="rId3"/>
          <a:srcRect/>
          <a:stretch>
            <a:fillRect/>
          </a:stretch>
        </p:blipFill>
        <p:spPr bwMode="auto">
          <a:xfrm>
            <a:off x="4191000" y="5715000"/>
            <a:ext cx="1920875" cy="650875"/>
          </a:xfrm>
          <a:prstGeom prst="rect">
            <a:avLst/>
          </a:prstGeom>
          <a:noFill/>
          <a:ln w="9525">
            <a:noFill/>
            <a:miter lim="800000"/>
            <a:headEnd/>
            <a:tailEnd/>
          </a:ln>
        </p:spPr>
      </p:pic>
      <p:pic>
        <p:nvPicPr>
          <p:cNvPr id="43011" name="Picture 5"/>
          <p:cNvPicPr>
            <a:picLocks noChangeAspect="1" noChangeArrowheads="1"/>
          </p:cNvPicPr>
          <p:nvPr/>
        </p:nvPicPr>
        <p:blipFill>
          <a:blip r:embed="rId4"/>
          <a:srcRect/>
          <a:stretch>
            <a:fillRect/>
          </a:stretch>
        </p:blipFill>
        <p:spPr bwMode="auto">
          <a:xfrm>
            <a:off x="6705600" y="5867400"/>
            <a:ext cx="1712913" cy="387350"/>
          </a:xfrm>
          <a:prstGeom prst="rect">
            <a:avLst/>
          </a:prstGeom>
          <a:noFill/>
          <a:ln w="9525">
            <a:noFill/>
            <a:miter lim="800000"/>
            <a:headEnd/>
            <a:tailEnd/>
          </a:ln>
        </p:spPr>
      </p:pic>
      <p:sp>
        <p:nvSpPr>
          <p:cNvPr id="43012" name="Title 1"/>
          <p:cNvSpPr>
            <a:spLocks noGrp="1"/>
          </p:cNvSpPr>
          <p:nvPr>
            <p:ph type="title"/>
          </p:nvPr>
        </p:nvSpPr>
        <p:spPr>
          <a:xfrm>
            <a:off x="457200" y="152400"/>
            <a:ext cx="8229600" cy="792163"/>
          </a:xfrm>
        </p:spPr>
        <p:txBody>
          <a:bodyPr/>
          <a:lstStyle/>
          <a:p>
            <a:r>
              <a:rPr lang="en-US" sz="3200"/>
              <a:t>Molecular analyses</a:t>
            </a:r>
          </a:p>
        </p:txBody>
      </p:sp>
      <p:graphicFrame>
        <p:nvGraphicFramePr>
          <p:cNvPr id="8" name="Table 7"/>
          <p:cNvGraphicFramePr>
            <a:graphicFrameLocks noGrp="1"/>
          </p:cNvGraphicFramePr>
          <p:nvPr/>
        </p:nvGraphicFramePr>
        <p:xfrm>
          <a:off x="762000" y="1066800"/>
          <a:ext cx="7696206" cy="4578774"/>
        </p:xfrm>
        <a:graphic>
          <a:graphicData uri="http://schemas.openxmlformats.org/drawingml/2006/table">
            <a:tbl>
              <a:tblPr/>
              <a:tblGrid>
                <a:gridCol w="452718">
                  <a:extLst>
                    <a:ext uri="{9D8B030D-6E8A-4147-A177-3AD203B41FA5}">
                      <a16:colId xmlns:a16="http://schemas.microsoft.com/office/drawing/2014/main" xmlns="" val="20000"/>
                    </a:ext>
                  </a:extLst>
                </a:gridCol>
                <a:gridCol w="452718">
                  <a:extLst>
                    <a:ext uri="{9D8B030D-6E8A-4147-A177-3AD203B41FA5}">
                      <a16:colId xmlns:a16="http://schemas.microsoft.com/office/drawing/2014/main" xmlns="" val="20001"/>
                    </a:ext>
                  </a:extLst>
                </a:gridCol>
                <a:gridCol w="452718">
                  <a:extLst>
                    <a:ext uri="{9D8B030D-6E8A-4147-A177-3AD203B41FA5}">
                      <a16:colId xmlns:a16="http://schemas.microsoft.com/office/drawing/2014/main" xmlns="" val="20002"/>
                    </a:ext>
                  </a:extLst>
                </a:gridCol>
                <a:gridCol w="452718">
                  <a:extLst>
                    <a:ext uri="{9D8B030D-6E8A-4147-A177-3AD203B41FA5}">
                      <a16:colId xmlns:a16="http://schemas.microsoft.com/office/drawing/2014/main" xmlns="" val="20003"/>
                    </a:ext>
                  </a:extLst>
                </a:gridCol>
                <a:gridCol w="452718">
                  <a:extLst>
                    <a:ext uri="{9D8B030D-6E8A-4147-A177-3AD203B41FA5}">
                      <a16:colId xmlns:a16="http://schemas.microsoft.com/office/drawing/2014/main" xmlns="" val="20004"/>
                    </a:ext>
                  </a:extLst>
                </a:gridCol>
                <a:gridCol w="452718">
                  <a:extLst>
                    <a:ext uri="{9D8B030D-6E8A-4147-A177-3AD203B41FA5}">
                      <a16:colId xmlns:a16="http://schemas.microsoft.com/office/drawing/2014/main" xmlns="" val="20005"/>
                    </a:ext>
                  </a:extLst>
                </a:gridCol>
                <a:gridCol w="452718">
                  <a:extLst>
                    <a:ext uri="{9D8B030D-6E8A-4147-A177-3AD203B41FA5}">
                      <a16:colId xmlns:a16="http://schemas.microsoft.com/office/drawing/2014/main" xmlns="" val="20006"/>
                    </a:ext>
                  </a:extLst>
                </a:gridCol>
                <a:gridCol w="452718">
                  <a:extLst>
                    <a:ext uri="{9D8B030D-6E8A-4147-A177-3AD203B41FA5}">
                      <a16:colId xmlns:a16="http://schemas.microsoft.com/office/drawing/2014/main" xmlns="" val="20007"/>
                    </a:ext>
                  </a:extLst>
                </a:gridCol>
                <a:gridCol w="452718">
                  <a:extLst>
                    <a:ext uri="{9D8B030D-6E8A-4147-A177-3AD203B41FA5}">
                      <a16:colId xmlns:a16="http://schemas.microsoft.com/office/drawing/2014/main" xmlns="" val="20008"/>
                    </a:ext>
                  </a:extLst>
                </a:gridCol>
                <a:gridCol w="452718">
                  <a:extLst>
                    <a:ext uri="{9D8B030D-6E8A-4147-A177-3AD203B41FA5}">
                      <a16:colId xmlns:a16="http://schemas.microsoft.com/office/drawing/2014/main" xmlns="" val="20009"/>
                    </a:ext>
                  </a:extLst>
                </a:gridCol>
                <a:gridCol w="452718">
                  <a:extLst>
                    <a:ext uri="{9D8B030D-6E8A-4147-A177-3AD203B41FA5}">
                      <a16:colId xmlns:a16="http://schemas.microsoft.com/office/drawing/2014/main" xmlns="" val="20010"/>
                    </a:ext>
                  </a:extLst>
                </a:gridCol>
                <a:gridCol w="452718">
                  <a:extLst>
                    <a:ext uri="{9D8B030D-6E8A-4147-A177-3AD203B41FA5}">
                      <a16:colId xmlns:a16="http://schemas.microsoft.com/office/drawing/2014/main" xmlns="" val="20011"/>
                    </a:ext>
                  </a:extLst>
                </a:gridCol>
                <a:gridCol w="452718">
                  <a:extLst>
                    <a:ext uri="{9D8B030D-6E8A-4147-A177-3AD203B41FA5}">
                      <a16:colId xmlns:a16="http://schemas.microsoft.com/office/drawing/2014/main" xmlns="" val="20012"/>
                    </a:ext>
                  </a:extLst>
                </a:gridCol>
                <a:gridCol w="452718">
                  <a:extLst>
                    <a:ext uri="{9D8B030D-6E8A-4147-A177-3AD203B41FA5}">
                      <a16:colId xmlns:a16="http://schemas.microsoft.com/office/drawing/2014/main" xmlns="" val="20013"/>
                    </a:ext>
                  </a:extLst>
                </a:gridCol>
                <a:gridCol w="452718">
                  <a:extLst>
                    <a:ext uri="{9D8B030D-6E8A-4147-A177-3AD203B41FA5}">
                      <a16:colId xmlns:a16="http://schemas.microsoft.com/office/drawing/2014/main" xmlns="" val="20014"/>
                    </a:ext>
                  </a:extLst>
                </a:gridCol>
                <a:gridCol w="452718">
                  <a:extLst>
                    <a:ext uri="{9D8B030D-6E8A-4147-A177-3AD203B41FA5}">
                      <a16:colId xmlns:a16="http://schemas.microsoft.com/office/drawing/2014/main" xmlns="" val="20015"/>
                    </a:ext>
                  </a:extLst>
                </a:gridCol>
                <a:gridCol w="452718">
                  <a:extLst>
                    <a:ext uri="{9D8B030D-6E8A-4147-A177-3AD203B41FA5}">
                      <a16:colId xmlns:a16="http://schemas.microsoft.com/office/drawing/2014/main" xmlns="" val="20016"/>
                    </a:ext>
                  </a:extLst>
                </a:gridCol>
              </a:tblGrid>
              <a:tr h="254513">
                <a:tc>
                  <a:txBody>
                    <a:bodyPr/>
                    <a:lstStyle/>
                    <a:p>
                      <a:pPr algn="l" fontAlgn="t"/>
                      <a:r>
                        <a:rPr lang="en-US" sz="800" b="0" i="0" u="none" strike="noStrike" dirty="0">
                          <a:solidFill>
                            <a:srgbClr val="000000"/>
                          </a:solidFill>
                          <a:latin typeface="Calibri"/>
                        </a:rPr>
                        <a:t>No</a:t>
                      </a:r>
                    </a:p>
                  </a:txBody>
                  <a:tcPr marL="3732" marR="3732" marT="3732" marB="0">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00"/>
                    </a:solidFill>
                  </a:tcPr>
                </a:tc>
                <a:tc>
                  <a:txBody>
                    <a:bodyPr/>
                    <a:lstStyle/>
                    <a:p>
                      <a:pPr algn="l" fontAlgn="t"/>
                      <a:r>
                        <a:rPr lang="en-US" sz="800" b="0" i="0" u="none" strike="noStrike">
                          <a:solidFill>
                            <a:srgbClr val="000000"/>
                          </a:solidFill>
                          <a:latin typeface="Calibri"/>
                        </a:rPr>
                        <a:t>Variety</a:t>
                      </a:r>
                    </a:p>
                  </a:txBody>
                  <a:tcPr marL="3732" marR="3732" marT="3732" marB="0">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00"/>
                    </a:solidFill>
                  </a:tcPr>
                </a:tc>
                <a:tc>
                  <a:txBody>
                    <a:bodyPr/>
                    <a:lstStyle/>
                    <a:p>
                      <a:pPr algn="l" fontAlgn="t"/>
                      <a:r>
                        <a:rPr lang="en-US" sz="800" b="0" i="0" u="none" strike="noStrike">
                          <a:solidFill>
                            <a:srgbClr val="000000"/>
                          </a:solidFill>
                          <a:latin typeface="Calibri"/>
                        </a:rPr>
                        <a:t>Lr34 (cssfr5)</a:t>
                      </a:r>
                    </a:p>
                  </a:txBody>
                  <a:tcPr marL="3732" marR="3732" marT="3732" marB="0">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00"/>
                    </a:solidFill>
                  </a:tcPr>
                </a:tc>
                <a:tc>
                  <a:txBody>
                    <a:bodyPr/>
                    <a:lstStyle/>
                    <a:p>
                      <a:pPr algn="ctr" fontAlgn="t"/>
                      <a:r>
                        <a:rPr lang="en-US" sz="800" b="0" i="0" u="none" strike="noStrike">
                          <a:solidFill>
                            <a:srgbClr val="000000"/>
                          </a:solidFill>
                          <a:latin typeface="Calibri"/>
                        </a:rPr>
                        <a:t>Lr46</a:t>
                      </a:r>
                    </a:p>
                  </a:txBody>
                  <a:tcPr marL="3732" marR="3732" marT="3732" marB="0">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00"/>
                    </a:solidFill>
                  </a:tcPr>
                </a:tc>
                <a:tc>
                  <a:txBody>
                    <a:bodyPr/>
                    <a:lstStyle/>
                    <a:p>
                      <a:pPr algn="l" fontAlgn="t"/>
                      <a:r>
                        <a:rPr lang="en-US" sz="800" b="0" i="0" u="none" strike="noStrike">
                          <a:solidFill>
                            <a:srgbClr val="000000"/>
                          </a:solidFill>
                          <a:latin typeface="Calibri"/>
                        </a:rPr>
                        <a:t>Tsm592</a:t>
                      </a:r>
                    </a:p>
                  </a:txBody>
                  <a:tcPr marL="3732" marR="3732" marT="3732" marB="0">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00"/>
                    </a:solidFill>
                  </a:tcPr>
                </a:tc>
                <a:tc>
                  <a:txBody>
                    <a:bodyPr/>
                    <a:lstStyle/>
                    <a:p>
                      <a:pPr algn="l" fontAlgn="t"/>
                      <a:r>
                        <a:rPr lang="en-US" sz="800" b="0" i="0" u="none" strike="noStrike">
                          <a:solidFill>
                            <a:srgbClr val="000000"/>
                          </a:solidFill>
                          <a:latin typeface="Calibri"/>
                        </a:rPr>
                        <a:t>Rht-B1</a:t>
                      </a:r>
                    </a:p>
                  </a:txBody>
                  <a:tcPr marL="3732" marR="3732" marT="3732" marB="0">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00"/>
                    </a:solidFill>
                  </a:tcPr>
                </a:tc>
                <a:tc>
                  <a:txBody>
                    <a:bodyPr/>
                    <a:lstStyle/>
                    <a:p>
                      <a:pPr algn="l" fontAlgn="t"/>
                      <a:r>
                        <a:rPr lang="en-US" sz="800" b="0" i="0" u="none" strike="noStrike">
                          <a:solidFill>
                            <a:srgbClr val="000000"/>
                          </a:solidFill>
                          <a:latin typeface="Calibri"/>
                        </a:rPr>
                        <a:t>Rht-D1</a:t>
                      </a:r>
                    </a:p>
                  </a:txBody>
                  <a:tcPr marL="3732" marR="3732" marT="3732" marB="0">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00"/>
                    </a:solidFill>
                  </a:tcPr>
                </a:tc>
                <a:tc>
                  <a:txBody>
                    <a:bodyPr/>
                    <a:lstStyle/>
                    <a:p>
                      <a:pPr algn="l" fontAlgn="t"/>
                      <a:r>
                        <a:rPr lang="en-US" sz="800" b="0" i="0" u="none" strike="noStrike">
                          <a:solidFill>
                            <a:srgbClr val="000000"/>
                          </a:solidFill>
                          <a:latin typeface="Calibri"/>
                        </a:rPr>
                        <a:t>PPD-D1</a:t>
                      </a:r>
                    </a:p>
                  </a:txBody>
                  <a:tcPr marL="3732" marR="3732" marT="3732" marB="0">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00"/>
                    </a:solidFill>
                  </a:tcPr>
                </a:tc>
                <a:tc>
                  <a:txBody>
                    <a:bodyPr/>
                    <a:lstStyle/>
                    <a:p>
                      <a:pPr algn="l" fontAlgn="t"/>
                      <a:endParaRPr lang="en-US" sz="800" b="0" i="0" u="none" strike="noStrike">
                        <a:solidFill>
                          <a:srgbClr val="000000"/>
                        </a:solidFill>
                        <a:latin typeface="Calibri"/>
                      </a:endParaRPr>
                    </a:p>
                  </a:txBody>
                  <a:tcPr marL="3732" marR="3732" marT="3732" marB="0">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a:noFill/>
                    </a:lnT>
                    <a:lnB>
                      <a:noFill/>
                    </a:lnB>
                  </a:tcPr>
                </a:tc>
                <a:tc>
                  <a:txBody>
                    <a:bodyPr/>
                    <a:lstStyle/>
                    <a:p>
                      <a:pPr algn="l" fontAlgn="t"/>
                      <a:r>
                        <a:rPr lang="en-US" sz="800" b="0" i="0" u="none" strike="noStrike">
                          <a:solidFill>
                            <a:srgbClr val="000000"/>
                          </a:solidFill>
                          <a:latin typeface="Calibri"/>
                        </a:rPr>
                        <a:t>No</a:t>
                      </a:r>
                    </a:p>
                  </a:txBody>
                  <a:tcPr marL="3732" marR="3732" marT="3732" marB="0">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00"/>
                    </a:solidFill>
                  </a:tcPr>
                </a:tc>
                <a:tc>
                  <a:txBody>
                    <a:bodyPr/>
                    <a:lstStyle/>
                    <a:p>
                      <a:pPr algn="l" fontAlgn="t"/>
                      <a:r>
                        <a:rPr lang="en-US" sz="800" b="0" i="0" u="none" strike="noStrike">
                          <a:solidFill>
                            <a:srgbClr val="000000"/>
                          </a:solidFill>
                          <a:latin typeface="Calibri"/>
                        </a:rPr>
                        <a:t>Variety</a:t>
                      </a:r>
                    </a:p>
                  </a:txBody>
                  <a:tcPr marL="3732" marR="3732" marT="3732" marB="0">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00"/>
                    </a:solidFill>
                  </a:tcPr>
                </a:tc>
                <a:tc>
                  <a:txBody>
                    <a:bodyPr/>
                    <a:lstStyle/>
                    <a:p>
                      <a:pPr algn="l" fontAlgn="t"/>
                      <a:r>
                        <a:rPr lang="en-US" sz="800" b="0" i="0" u="none" strike="noStrike">
                          <a:solidFill>
                            <a:srgbClr val="000000"/>
                          </a:solidFill>
                          <a:latin typeface="Calibri"/>
                        </a:rPr>
                        <a:t>Lr34 (cssfr5)</a:t>
                      </a:r>
                    </a:p>
                  </a:txBody>
                  <a:tcPr marL="3732" marR="3732" marT="3732" marB="0">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00"/>
                    </a:solidFill>
                  </a:tcPr>
                </a:tc>
                <a:tc>
                  <a:txBody>
                    <a:bodyPr/>
                    <a:lstStyle/>
                    <a:p>
                      <a:pPr algn="ctr" fontAlgn="t"/>
                      <a:r>
                        <a:rPr lang="en-US" sz="800" b="0" i="0" u="none" strike="noStrike">
                          <a:solidFill>
                            <a:srgbClr val="000000"/>
                          </a:solidFill>
                          <a:latin typeface="Calibri"/>
                        </a:rPr>
                        <a:t>Lr46</a:t>
                      </a:r>
                    </a:p>
                  </a:txBody>
                  <a:tcPr marL="3732" marR="3732" marT="3732" marB="0">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00"/>
                    </a:solidFill>
                  </a:tcPr>
                </a:tc>
                <a:tc>
                  <a:txBody>
                    <a:bodyPr/>
                    <a:lstStyle/>
                    <a:p>
                      <a:pPr algn="l" fontAlgn="t"/>
                      <a:r>
                        <a:rPr lang="en-US" sz="800" b="0" i="0" u="none" strike="noStrike">
                          <a:solidFill>
                            <a:srgbClr val="000000"/>
                          </a:solidFill>
                          <a:latin typeface="Calibri"/>
                        </a:rPr>
                        <a:t>Tsm592</a:t>
                      </a:r>
                    </a:p>
                  </a:txBody>
                  <a:tcPr marL="3732" marR="3732" marT="3732" marB="0">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00"/>
                    </a:solidFill>
                  </a:tcPr>
                </a:tc>
                <a:tc>
                  <a:txBody>
                    <a:bodyPr/>
                    <a:lstStyle/>
                    <a:p>
                      <a:pPr algn="l" fontAlgn="t"/>
                      <a:r>
                        <a:rPr lang="en-US" sz="800" b="0" i="0" u="none" strike="noStrike">
                          <a:solidFill>
                            <a:srgbClr val="000000"/>
                          </a:solidFill>
                          <a:latin typeface="Calibri"/>
                        </a:rPr>
                        <a:t>Rht-B1</a:t>
                      </a:r>
                    </a:p>
                  </a:txBody>
                  <a:tcPr marL="3732" marR="3732" marT="3732" marB="0">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00"/>
                    </a:solidFill>
                  </a:tcPr>
                </a:tc>
                <a:tc>
                  <a:txBody>
                    <a:bodyPr/>
                    <a:lstStyle/>
                    <a:p>
                      <a:pPr algn="l" fontAlgn="t"/>
                      <a:r>
                        <a:rPr lang="en-US" sz="800" b="0" i="0" u="none" strike="noStrike">
                          <a:solidFill>
                            <a:srgbClr val="000000"/>
                          </a:solidFill>
                          <a:latin typeface="Calibri"/>
                        </a:rPr>
                        <a:t>Rht-D1</a:t>
                      </a:r>
                    </a:p>
                  </a:txBody>
                  <a:tcPr marL="3732" marR="3732" marT="3732" marB="0">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00"/>
                    </a:solidFill>
                  </a:tcPr>
                </a:tc>
                <a:tc>
                  <a:txBody>
                    <a:bodyPr/>
                    <a:lstStyle/>
                    <a:p>
                      <a:pPr algn="l" fontAlgn="t"/>
                      <a:r>
                        <a:rPr lang="en-US" sz="800" b="0" i="0" u="none" strike="noStrike">
                          <a:solidFill>
                            <a:srgbClr val="000000"/>
                          </a:solidFill>
                          <a:latin typeface="Calibri"/>
                        </a:rPr>
                        <a:t>PPD-D1</a:t>
                      </a:r>
                    </a:p>
                  </a:txBody>
                  <a:tcPr marL="3732" marR="3732" marT="3732" marB="0">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00"/>
                    </a:solidFill>
                  </a:tcPr>
                </a:tc>
                <a:extLst>
                  <a:ext uri="{0D108BD9-81ED-4DB2-BD59-A6C34878D82A}">
                    <a16:rowId xmlns:a16="http://schemas.microsoft.com/office/drawing/2014/main" xmlns="" val="10000"/>
                  </a:ext>
                </a:extLst>
              </a:tr>
              <a:tr h="200774">
                <a:tc>
                  <a:txBody>
                    <a:bodyPr/>
                    <a:lstStyle/>
                    <a:p>
                      <a:pPr algn="l" fontAlgn="t"/>
                      <a:r>
                        <a:rPr lang="en-US" sz="800" b="0" i="0" u="none" strike="noStrike">
                          <a:solidFill>
                            <a:srgbClr val="000000"/>
                          </a:solidFill>
                          <a:latin typeface="Calibri"/>
                        </a:rPr>
                        <a:t>41</a:t>
                      </a:r>
                    </a:p>
                  </a:txBody>
                  <a:tcPr marL="3732" marR="3732" marT="3732" marB="0">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t"/>
                      <a:r>
                        <a:rPr lang="en-US" sz="800" b="0" i="0" u="none" strike="noStrike">
                          <a:solidFill>
                            <a:srgbClr val="1D2228"/>
                          </a:solidFill>
                          <a:latin typeface="Calibri"/>
                        </a:rPr>
                        <a:t>IS MANDALA</a:t>
                      </a:r>
                    </a:p>
                  </a:txBody>
                  <a:tcPr marL="3732" marR="3732" marT="3732" marB="0">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ctr" fontAlgn="t"/>
                      <a:r>
                        <a:rPr lang="en-US" sz="800" b="1" i="0" u="none" strike="noStrike">
                          <a:solidFill>
                            <a:srgbClr val="000000"/>
                          </a:solidFill>
                          <a:latin typeface="Calibri"/>
                        </a:rPr>
                        <a:t>-</a:t>
                      </a:r>
                    </a:p>
                  </a:txBody>
                  <a:tcPr marL="3732" marR="3732" marT="3732" marB="0">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t"/>
                      <a:r>
                        <a:rPr lang="en-US" sz="800" b="1" i="0" u="none" strike="noStrike">
                          <a:solidFill>
                            <a:srgbClr val="000000"/>
                          </a:solidFill>
                          <a:latin typeface="Calibri"/>
                        </a:rPr>
                        <a:t>+</a:t>
                      </a:r>
                    </a:p>
                  </a:txBody>
                  <a:tcPr marL="3732" marR="3732" marT="3732" marB="0">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t"/>
                      <a:r>
                        <a:rPr lang="en-US" sz="800" b="1" i="0" u="none" strike="noStrike">
                          <a:solidFill>
                            <a:srgbClr val="000000"/>
                          </a:solidFill>
                          <a:latin typeface="Calibri"/>
                        </a:rPr>
                        <a:t>-</a:t>
                      </a:r>
                    </a:p>
                  </a:txBody>
                  <a:tcPr marL="3732" marR="3732" marT="3732" marB="0">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t"/>
                      <a:r>
                        <a:rPr lang="en-US" sz="800" b="1" i="0" u="none" strike="noStrike">
                          <a:solidFill>
                            <a:srgbClr val="000000"/>
                          </a:solidFill>
                          <a:latin typeface="Calibri"/>
                        </a:rPr>
                        <a:t>a</a:t>
                      </a:r>
                    </a:p>
                  </a:txBody>
                  <a:tcPr marL="3732" marR="3732" marT="3732" marB="0">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t"/>
                      <a:r>
                        <a:rPr lang="en-US" sz="800" b="1" i="0" u="none" strike="noStrike">
                          <a:solidFill>
                            <a:srgbClr val="000000"/>
                          </a:solidFill>
                          <a:latin typeface="Calibri"/>
                        </a:rPr>
                        <a:t>a</a:t>
                      </a:r>
                    </a:p>
                  </a:txBody>
                  <a:tcPr marL="3732" marR="3732" marT="3732" marB="0">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t"/>
                      <a:r>
                        <a:rPr lang="en-US" sz="800" b="1" i="0" u="none" strike="noStrike">
                          <a:solidFill>
                            <a:srgbClr val="000000"/>
                          </a:solidFill>
                          <a:latin typeface="Calibri"/>
                        </a:rPr>
                        <a:t>D1b</a:t>
                      </a:r>
                    </a:p>
                  </a:txBody>
                  <a:tcPr marL="3732" marR="3732" marT="3732" marB="0">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t"/>
                      <a:r>
                        <a:rPr lang="en-US" sz="800" b="1" i="0" u="none" strike="noStrike">
                          <a:solidFill>
                            <a:srgbClr val="000000"/>
                          </a:solidFill>
                          <a:latin typeface="Calibri"/>
                        </a:rPr>
                        <a:t> </a:t>
                      </a:r>
                    </a:p>
                  </a:txBody>
                  <a:tcPr marL="3732" marR="3732" marT="3732" marB="0">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a:noFill/>
                    </a:lnT>
                    <a:lnB>
                      <a:noFill/>
                    </a:lnB>
                  </a:tcPr>
                </a:tc>
                <a:tc>
                  <a:txBody>
                    <a:bodyPr/>
                    <a:lstStyle/>
                    <a:p>
                      <a:pPr algn="l" fontAlgn="t"/>
                      <a:r>
                        <a:rPr lang="en-US" sz="800" b="0" i="0" u="none" strike="noStrike">
                          <a:solidFill>
                            <a:srgbClr val="000000"/>
                          </a:solidFill>
                          <a:latin typeface="Calibri"/>
                        </a:rPr>
                        <a:t>61</a:t>
                      </a:r>
                    </a:p>
                  </a:txBody>
                  <a:tcPr marL="3732" marR="3732" marT="3732" marB="0">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t"/>
                      <a:r>
                        <a:rPr lang="en-US" sz="800" b="0" i="0" u="none" strike="noStrike">
                          <a:solidFill>
                            <a:srgbClr val="1D2228"/>
                          </a:solidFill>
                          <a:latin typeface="Calibri"/>
                        </a:rPr>
                        <a:t>NEXERA 923</a:t>
                      </a:r>
                    </a:p>
                  </a:txBody>
                  <a:tcPr marL="3732" marR="3732" marT="3732" marB="0">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t"/>
                      <a:r>
                        <a:rPr lang="en-US" sz="800" b="1" i="0" u="none" strike="noStrike">
                          <a:solidFill>
                            <a:srgbClr val="000000"/>
                          </a:solidFill>
                          <a:latin typeface="Calibri"/>
                        </a:rPr>
                        <a:t>-</a:t>
                      </a:r>
                    </a:p>
                  </a:txBody>
                  <a:tcPr marL="3732" marR="3732" marT="3732" marB="0">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t"/>
                      <a:r>
                        <a:rPr lang="en-US" sz="800" b="1" i="0" u="none" strike="noStrike">
                          <a:solidFill>
                            <a:srgbClr val="000000"/>
                          </a:solidFill>
                          <a:latin typeface="Calibri"/>
                        </a:rPr>
                        <a:t>-</a:t>
                      </a:r>
                    </a:p>
                  </a:txBody>
                  <a:tcPr marL="3732" marR="3732" marT="3732" marB="0">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t"/>
                      <a:r>
                        <a:rPr lang="en-US" sz="800" b="1" i="0" u="none" strike="noStrike">
                          <a:solidFill>
                            <a:srgbClr val="000000"/>
                          </a:solidFill>
                          <a:latin typeface="Calibri"/>
                        </a:rPr>
                        <a:t>-</a:t>
                      </a:r>
                    </a:p>
                  </a:txBody>
                  <a:tcPr marL="3732" marR="3732" marT="3732" marB="0">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t"/>
                      <a:r>
                        <a:rPr lang="en-US" sz="800" b="1" i="0" u="none" strike="noStrike">
                          <a:solidFill>
                            <a:srgbClr val="000000"/>
                          </a:solidFill>
                          <a:latin typeface="Calibri"/>
                        </a:rPr>
                        <a:t>a</a:t>
                      </a:r>
                    </a:p>
                  </a:txBody>
                  <a:tcPr marL="3732" marR="3732" marT="3732" marB="0">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t"/>
                      <a:r>
                        <a:rPr lang="en-US" sz="800" b="1" i="0" u="none" strike="noStrike">
                          <a:solidFill>
                            <a:srgbClr val="000000"/>
                          </a:solidFill>
                          <a:latin typeface="Calibri"/>
                        </a:rPr>
                        <a:t>a</a:t>
                      </a:r>
                    </a:p>
                  </a:txBody>
                  <a:tcPr marL="3732" marR="3732" marT="3732" marB="0">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t"/>
                      <a:r>
                        <a:rPr lang="en-US" sz="800" b="1" i="0" u="none" strike="noStrike">
                          <a:solidFill>
                            <a:srgbClr val="000000"/>
                          </a:solidFill>
                          <a:latin typeface="Calibri"/>
                        </a:rPr>
                        <a:t>D1a</a:t>
                      </a:r>
                    </a:p>
                  </a:txBody>
                  <a:tcPr marL="3732" marR="3732" marT="3732" marB="0">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extLst>
                  <a:ext uri="{0D108BD9-81ED-4DB2-BD59-A6C34878D82A}">
                    <a16:rowId xmlns:a16="http://schemas.microsoft.com/office/drawing/2014/main" xmlns="" val="10001"/>
                  </a:ext>
                </a:extLst>
              </a:tr>
              <a:tr h="138079">
                <a:tc>
                  <a:txBody>
                    <a:bodyPr/>
                    <a:lstStyle/>
                    <a:p>
                      <a:pPr algn="l" fontAlgn="t"/>
                      <a:r>
                        <a:rPr lang="en-US" sz="800" b="0" i="0" u="none" strike="noStrike">
                          <a:solidFill>
                            <a:srgbClr val="000000"/>
                          </a:solidFill>
                          <a:latin typeface="Calibri"/>
                        </a:rPr>
                        <a:t>42</a:t>
                      </a:r>
                    </a:p>
                  </a:txBody>
                  <a:tcPr marL="3732" marR="3732" marT="3732" marB="0">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t"/>
                      <a:r>
                        <a:rPr lang="en-US" sz="800" b="0" i="0" u="none" strike="noStrike">
                          <a:solidFill>
                            <a:srgbClr val="1D2228"/>
                          </a:solidFill>
                          <a:latin typeface="Calibri"/>
                        </a:rPr>
                        <a:t>IS LAUDIS</a:t>
                      </a:r>
                    </a:p>
                  </a:txBody>
                  <a:tcPr marL="3732" marR="3732" marT="3732" marB="0">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ctr" fontAlgn="t"/>
                      <a:r>
                        <a:rPr lang="en-US" sz="800" b="1" i="0" u="none" strike="noStrike">
                          <a:solidFill>
                            <a:srgbClr val="000000"/>
                          </a:solidFill>
                          <a:latin typeface="Calibri"/>
                        </a:rPr>
                        <a:t>-</a:t>
                      </a:r>
                    </a:p>
                  </a:txBody>
                  <a:tcPr marL="3732" marR="3732" marT="3732" marB="0">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t"/>
                      <a:r>
                        <a:rPr lang="en-US" sz="800" b="1" i="0" u="none" strike="noStrike">
                          <a:solidFill>
                            <a:srgbClr val="000000"/>
                          </a:solidFill>
                          <a:latin typeface="Calibri"/>
                        </a:rPr>
                        <a:t>-</a:t>
                      </a:r>
                    </a:p>
                  </a:txBody>
                  <a:tcPr marL="3732" marR="3732" marT="3732" marB="0">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t"/>
                      <a:r>
                        <a:rPr lang="en-US" sz="800" b="1" i="0" u="none" strike="noStrike">
                          <a:solidFill>
                            <a:srgbClr val="000000"/>
                          </a:solidFill>
                          <a:latin typeface="Calibri"/>
                        </a:rPr>
                        <a:t>-</a:t>
                      </a:r>
                    </a:p>
                  </a:txBody>
                  <a:tcPr marL="3732" marR="3732" marT="3732" marB="0">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t"/>
                      <a:r>
                        <a:rPr lang="en-US" sz="800" b="1" i="0" u="none" strike="noStrike">
                          <a:solidFill>
                            <a:srgbClr val="000000"/>
                          </a:solidFill>
                          <a:latin typeface="Calibri"/>
                        </a:rPr>
                        <a:t>a</a:t>
                      </a:r>
                    </a:p>
                  </a:txBody>
                  <a:tcPr marL="3732" marR="3732" marT="3732" marB="0">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t"/>
                      <a:r>
                        <a:rPr lang="en-US" sz="800" b="1" i="0" u="none" strike="noStrike">
                          <a:solidFill>
                            <a:srgbClr val="000000"/>
                          </a:solidFill>
                          <a:latin typeface="Calibri"/>
                        </a:rPr>
                        <a:t>a</a:t>
                      </a:r>
                    </a:p>
                  </a:txBody>
                  <a:tcPr marL="3732" marR="3732" marT="3732" marB="0">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t"/>
                      <a:r>
                        <a:rPr lang="en-US" sz="800" b="1" i="0" u="none" strike="noStrike">
                          <a:solidFill>
                            <a:srgbClr val="000000"/>
                          </a:solidFill>
                          <a:latin typeface="Calibri"/>
                        </a:rPr>
                        <a:t>D1b</a:t>
                      </a:r>
                    </a:p>
                  </a:txBody>
                  <a:tcPr marL="3732" marR="3732" marT="3732" marB="0">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t"/>
                      <a:endParaRPr lang="en-US" sz="800" b="0" i="0" u="none" strike="noStrike">
                        <a:solidFill>
                          <a:srgbClr val="000000"/>
                        </a:solidFill>
                        <a:latin typeface="Calibri"/>
                      </a:endParaRPr>
                    </a:p>
                  </a:txBody>
                  <a:tcPr marL="3732" marR="3732" marT="3732" marB="0">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a:noFill/>
                    </a:lnT>
                    <a:lnB>
                      <a:noFill/>
                    </a:lnB>
                  </a:tcPr>
                </a:tc>
                <a:tc>
                  <a:txBody>
                    <a:bodyPr/>
                    <a:lstStyle/>
                    <a:p>
                      <a:pPr algn="l" fontAlgn="t"/>
                      <a:r>
                        <a:rPr lang="en-US" sz="800" b="0" i="0" u="none" strike="noStrike">
                          <a:solidFill>
                            <a:srgbClr val="000000"/>
                          </a:solidFill>
                          <a:latin typeface="Calibri"/>
                        </a:rPr>
                        <a:t>62</a:t>
                      </a:r>
                    </a:p>
                  </a:txBody>
                  <a:tcPr marL="3732" marR="3732" marT="3732" marB="0">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t"/>
                      <a:r>
                        <a:rPr lang="en-US" sz="800" b="0" i="0" u="none" strike="noStrike">
                          <a:solidFill>
                            <a:srgbClr val="1D2228"/>
                          </a:solidFill>
                          <a:latin typeface="Calibri"/>
                        </a:rPr>
                        <a:t>CAPO</a:t>
                      </a:r>
                    </a:p>
                  </a:txBody>
                  <a:tcPr marL="3732" marR="3732" marT="3732" marB="0">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t"/>
                      <a:r>
                        <a:rPr lang="en-US" sz="800" b="1" i="0" u="none" strike="noStrike">
                          <a:solidFill>
                            <a:srgbClr val="000000"/>
                          </a:solidFill>
                          <a:latin typeface="Calibri"/>
                        </a:rPr>
                        <a:t>-</a:t>
                      </a:r>
                    </a:p>
                  </a:txBody>
                  <a:tcPr marL="3732" marR="3732" marT="3732" marB="0">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t"/>
                      <a:r>
                        <a:rPr lang="en-US" sz="800" b="1" i="0" u="none" strike="noStrike">
                          <a:solidFill>
                            <a:srgbClr val="000000"/>
                          </a:solidFill>
                          <a:latin typeface="Calibri"/>
                        </a:rPr>
                        <a:t>-</a:t>
                      </a:r>
                    </a:p>
                  </a:txBody>
                  <a:tcPr marL="3732" marR="3732" marT="3732" marB="0">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t"/>
                      <a:r>
                        <a:rPr lang="en-US" sz="800" b="1" i="0" u="none" strike="noStrike">
                          <a:solidFill>
                            <a:srgbClr val="000000"/>
                          </a:solidFill>
                          <a:latin typeface="Calibri"/>
                        </a:rPr>
                        <a:t>-</a:t>
                      </a:r>
                    </a:p>
                  </a:txBody>
                  <a:tcPr marL="3732" marR="3732" marT="3732" marB="0">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t"/>
                      <a:r>
                        <a:rPr lang="en-US" sz="800" b="1" i="0" u="none" strike="noStrike">
                          <a:solidFill>
                            <a:srgbClr val="000000"/>
                          </a:solidFill>
                          <a:latin typeface="Calibri"/>
                        </a:rPr>
                        <a:t>a</a:t>
                      </a:r>
                    </a:p>
                  </a:txBody>
                  <a:tcPr marL="3732" marR="3732" marT="3732" marB="0">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t"/>
                      <a:r>
                        <a:rPr lang="en-US" sz="800" b="1" i="0" u="none" strike="noStrike">
                          <a:solidFill>
                            <a:srgbClr val="000000"/>
                          </a:solidFill>
                          <a:latin typeface="Calibri"/>
                        </a:rPr>
                        <a:t>a</a:t>
                      </a:r>
                    </a:p>
                  </a:txBody>
                  <a:tcPr marL="3732" marR="3732" marT="3732" marB="0">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t"/>
                      <a:r>
                        <a:rPr lang="en-US" sz="800" b="1" i="0" u="none" strike="noStrike">
                          <a:solidFill>
                            <a:srgbClr val="000000"/>
                          </a:solidFill>
                          <a:latin typeface="Calibri"/>
                        </a:rPr>
                        <a:t>D1b</a:t>
                      </a:r>
                    </a:p>
                  </a:txBody>
                  <a:tcPr marL="3732" marR="3732" marT="3732" marB="0">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extLst>
                  <a:ext uri="{0D108BD9-81ED-4DB2-BD59-A6C34878D82A}">
                    <a16:rowId xmlns:a16="http://schemas.microsoft.com/office/drawing/2014/main" xmlns="" val="10002"/>
                  </a:ext>
                </a:extLst>
              </a:tr>
              <a:tr h="200774">
                <a:tc>
                  <a:txBody>
                    <a:bodyPr/>
                    <a:lstStyle/>
                    <a:p>
                      <a:pPr algn="l" fontAlgn="t"/>
                      <a:r>
                        <a:rPr lang="en-US" sz="800" b="0" i="0" u="none" strike="noStrike">
                          <a:solidFill>
                            <a:srgbClr val="000000"/>
                          </a:solidFill>
                          <a:latin typeface="Calibri"/>
                        </a:rPr>
                        <a:t>43</a:t>
                      </a:r>
                    </a:p>
                  </a:txBody>
                  <a:tcPr marL="3732" marR="3732" marT="3732" marB="0">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t"/>
                      <a:r>
                        <a:rPr lang="en-US" sz="800" b="0" i="0" u="none" strike="noStrike">
                          <a:solidFill>
                            <a:srgbClr val="1D2228"/>
                          </a:solidFill>
                          <a:latin typeface="Calibri"/>
                        </a:rPr>
                        <a:t>IS SOLARIS</a:t>
                      </a:r>
                    </a:p>
                  </a:txBody>
                  <a:tcPr marL="3732" marR="3732" marT="3732" marB="0">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ctr" fontAlgn="t"/>
                      <a:r>
                        <a:rPr lang="en-US" sz="800" b="1" i="0" u="none" strike="noStrike">
                          <a:solidFill>
                            <a:srgbClr val="000000"/>
                          </a:solidFill>
                          <a:latin typeface="Calibri"/>
                        </a:rPr>
                        <a:t>-</a:t>
                      </a:r>
                    </a:p>
                  </a:txBody>
                  <a:tcPr marL="3732" marR="3732" marT="3732" marB="0">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t"/>
                      <a:r>
                        <a:rPr lang="en-US" sz="800" b="1" i="0" u="none" strike="noStrike">
                          <a:solidFill>
                            <a:srgbClr val="000000"/>
                          </a:solidFill>
                          <a:latin typeface="Calibri"/>
                        </a:rPr>
                        <a:t>-</a:t>
                      </a:r>
                    </a:p>
                  </a:txBody>
                  <a:tcPr marL="3732" marR="3732" marT="3732" marB="0">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t"/>
                      <a:r>
                        <a:rPr lang="en-US" sz="800" b="1" i="0" u="none" strike="noStrike">
                          <a:solidFill>
                            <a:srgbClr val="000000"/>
                          </a:solidFill>
                          <a:latin typeface="Calibri"/>
                        </a:rPr>
                        <a:t>-</a:t>
                      </a:r>
                    </a:p>
                  </a:txBody>
                  <a:tcPr marL="3732" marR="3732" marT="3732" marB="0">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t"/>
                      <a:r>
                        <a:rPr lang="en-US" sz="800" b="1" i="0" u="none" strike="noStrike">
                          <a:solidFill>
                            <a:srgbClr val="000000"/>
                          </a:solidFill>
                          <a:latin typeface="Calibri"/>
                        </a:rPr>
                        <a:t>a</a:t>
                      </a:r>
                    </a:p>
                  </a:txBody>
                  <a:tcPr marL="3732" marR="3732" marT="3732" marB="0">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t"/>
                      <a:r>
                        <a:rPr lang="en-US" sz="800" b="1" i="0" u="none" strike="noStrike">
                          <a:solidFill>
                            <a:srgbClr val="000000"/>
                          </a:solidFill>
                          <a:latin typeface="Calibri"/>
                        </a:rPr>
                        <a:t>a</a:t>
                      </a:r>
                    </a:p>
                  </a:txBody>
                  <a:tcPr marL="3732" marR="3732" marT="3732" marB="0">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t"/>
                      <a:r>
                        <a:rPr lang="en-US" sz="800" b="1" i="0" u="none" strike="noStrike">
                          <a:solidFill>
                            <a:srgbClr val="000000"/>
                          </a:solidFill>
                          <a:latin typeface="Calibri"/>
                        </a:rPr>
                        <a:t>D1b</a:t>
                      </a:r>
                    </a:p>
                  </a:txBody>
                  <a:tcPr marL="3732" marR="3732" marT="3732" marB="0">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t"/>
                      <a:endParaRPr lang="en-US" sz="800" b="0" i="0" u="none" strike="noStrike">
                        <a:solidFill>
                          <a:srgbClr val="000000"/>
                        </a:solidFill>
                        <a:latin typeface="Calibri"/>
                      </a:endParaRPr>
                    </a:p>
                  </a:txBody>
                  <a:tcPr marL="3732" marR="3732" marT="3732" marB="0">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a:noFill/>
                    </a:lnT>
                    <a:lnB>
                      <a:noFill/>
                    </a:lnB>
                  </a:tcPr>
                </a:tc>
                <a:tc>
                  <a:txBody>
                    <a:bodyPr/>
                    <a:lstStyle/>
                    <a:p>
                      <a:pPr algn="l" fontAlgn="t"/>
                      <a:r>
                        <a:rPr lang="en-US" sz="800" b="0" i="0" u="none" strike="noStrike">
                          <a:solidFill>
                            <a:srgbClr val="000000"/>
                          </a:solidFill>
                          <a:latin typeface="Calibri"/>
                        </a:rPr>
                        <a:t>63</a:t>
                      </a:r>
                    </a:p>
                  </a:txBody>
                  <a:tcPr marL="3732" marR="3732" marT="3732" marB="0">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t"/>
                      <a:r>
                        <a:rPr lang="en-US" sz="800" b="0" i="0" u="none" strike="noStrike">
                          <a:solidFill>
                            <a:srgbClr val="1D2228"/>
                          </a:solidFill>
                          <a:latin typeface="Calibri"/>
                        </a:rPr>
                        <a:t>EDELMANN</a:t>
                      </a:r>
                    </a:p>
                  </a:txBody>
                  <a:tcPr marL="3732" marR="3732" marT="3732" marB="0">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t"/>
                      <a:r>
                        <a:rPr lang="en-US" sz="800" b="1" i="0" u="none" strike="noStrike">
                          <a:solidFill>
                            <a:srgbClr val="000000"/>
                          </a:solidFill>
                          <a:latin typeface="Calibri"/>
                        </a:rPr>
                        <a:t>-</a:t>
                      </a:r>
                    </a:p>
                  </a:txBody>
                  <a:tcPr marL="3732" marR="3732" marT="3732" marB="0">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t"/>
                      <a:r>
                        <a:rPr lang="en-US" sz="800" b="1" i="0" u="none" strike="noStrike">
                          <a:solidFill>
                            <a:srgbClr val="000000"/>
                          </a:solidFill>
                          <a:latin typeface="Calibri"/>
                        </a:rPr>
                        <a:t>-</a:t>
                      </a:r>
                    </a:p>
                  </a:txBody>
                  <a:tcPr marL="3732" marR="3732" marT="3732" marB="0">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t"/>
                      <a:r>
                        <a:rPr lang="en-US" sz="800" b="1" i="0" u="none" strike="noStrike">
                          <a:solidFill>
                            <a:srgbClr val="000000"/>
                          </a:solidFill>
                          <a:latin typeface="Calibri"/>
                        </a:rPr>
                        <a:t>-</a:t>
                      </a:r>
                    </a:p>
                  </a:txBody>
                  <a:tcPr marL="3732" marR="3732" marT="3732" marB="0">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t"/>
                      <a:r>
                        <a:rPr lang="en-US" sz="800" b="1" i="0" u="none" strike="noStrike">
                          <a:solidFill>
                            <a:srgbClr val="000000"/>
                          </a:solidFill>
                          <a:latin typeface="Calibri"/>
                        </a:rPr>
                        <a:t>a</a:t>
                      </a:r>
                    </a:p>
                  </a:txBody>
                  <a:tcPr marL="3732" marR="3732" marT="3732" marB="0">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t"/>
                      <a:r>
                        <a:rPr lang="en-US" sz="800" b="1" i="0" u="none" strike="noStrike">
                          <a:solidFill>
                            <a:srgbClr val="000000"/>
                          </a:solidFill>
                          <a:latin typeface="Calibri"/>
                        </a:rPr>
                        <a:t>a</a:t>
                      </a:r>
                    </a:p>
                  </a:txBody>
                  <a:tcPr marL="3732" marR="3732" marT="3732" marB="0">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t"/>
                      <a:r>
                        <a:rPr lang="en-US" sz="800" b="1" i="0" u="none" strike="noStrike">
                          <a:solidFill>
                            <a:srgbClr val="000000"/>
                          </a:solidFill>
                          <a:latin typeface="Calibri"/>
                        </a:rPr>
                        <a:t>D1b</a:t>
                      </a:r>
                    </a:p>
                  </a:txBody>
                  <a:tcPr marL="3732" marR="3732" marT="3732" marB="0">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extLst>
                  <a:ext uri="{0D108BD9-81ED-4DB2-BD59-A6C34878D82A}">
                    <a16:rowId xmlns:a16="http://schemas.microsoft.com/office/drawing/2014/main" xmlns="" val="10003"/>
                  </a:ext>
                </a:extLst>
              </a:tr>
              <a:tr h="138079">
                <a:tc>
                  <a:txBody>
                    <a:bodyPr/>
                    <a:lstStyle/>
                    <a:p>
                      <a:pPr algn="l" fontAlgn="t"/>
                      <a:r>
                        <a:rPr lang="en-US" sz="800" b="0" i="0" u="none" strike="noStrike">
                          <a:solidFill>
                            <a:srgbClr val="000000"/>
                          </a:solidFill>
                          <a:latin typeface="Calibri"/>
                        </a:rPr>
                        <a:t>44</a:t>
                      </a:r>
                    </a:p>
                  </a:txBody>
                  <a:tcPr marL="3732" marR="3732" marT="3732" marB="0">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t"/>
                      <a:r>
                        <a:rPr lang="en-US" sz="800" b="0" i="0" u="none" strike="noStrike">
                          <a:solidFill>
                            <a:srgbClr val="1D2228"/>
                          </a:solidFill>
                          <a:latin typeface="Calibri"/>
                        </a:rPr>
                        <a:t>JUNO</a:t>
                      </a:r>
                    </a:p>
                  </a:txBody>
                  <a:tcPr marL="3732" marR="3732" marT="3732" marB="0">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ctr" fontAlgn="t"/>
                      <a:r>
                        <a:rPr lang="en-US" sz="800" b="1" i="0" u="none" strike="noStrike">
                          <a:solidFill>
                            <a:srgbClr val="000000"/>
                          </a:solidFill>
                          <a:latin typeface="Calibri"/>
                        </a:rPr>
                        <a:t>+</a:t>
                      </a:r>
                    </a:p>
                  </a:txBody>
                  <a:tcPr marL="3732" marR="3732" marT="3732" marB="0">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t"/>
                      <a:r>
                        <a:rPr lang="en-US" sz="800" b="1" i="0" u="none" strike="noStrike">
                          <a:solidFill>
                            <a:srgbClr val="000000"/>
                          </a:solidFill>
                          <a:latin typeface="Calibri"/>
                        </a:rPr>
                        <a:t>-</a:t>
                      </a:r>
                    </a:p>
                  </a:txBody>
                  <a:tcPr marL="3732" marR="3732" marT="3732" marB="0">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t"/>
                      <a:r>
                        <a:rPr lang="en-US" sz="800" b="1" i="0" u="none" strike="noStrike">
                          <a:solidFill>
                            <a:srgbClr val="000000"/>
                          </a:solidFill>
                          <a:latin typeface="Calibri"/>
                        </a:rPr>
                        <a:t>-</a:t>
                      </a:r>
                    </a:p>
                  </a:txBody>
                  <a:tcPr marL="3732" marR="3732" marT="3732" marB="0">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t"/>
                      <a:r>
                        <a:rPr lang="en-US" sz="800" b="1" i="0" u="none" strike="noStrike">
                          <a:solidFill>
                            <a:srgbClr val="000000"/>
                          </a:solidFill>
                          <a:latin typeface="Calibri"/>
                        </a:rPr>
                        <a:t>a</a:t>
                      </a:r>
                    </a:p>
                  </a:txBody>
                  <a:tcPr marL="3732" marR="3732" marT="3732" marB="0">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t"/>
                      <a:r>
                        <a:rPr lang="en-US" sz="800" b="1" i="0" u="none" strike="noStrike">
                          <a:solidFill>
                            <a:srgbClr val="000000"/>
                          </a:solidFill>
                          <a:latin typeface="Calibri"/>
                        </a:rPr>
                        <a:t>a</a:t>
                      </a:r>
                    </a:p>
                  </a:txBody>
                  <a:tcPr marL="3732" marR="3732" marT="3732" marB="0">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t"/>
                      <a:r>
                        <a:rPr lang="en-US" sz="800" b="1" i="0" u="none" strike="noStrike">
                          <a:solidFill>
                            <a:srgbClr val="000000"/>
                          </a:solidFill>
                          <a:latin typeface="Calibri"/>
                        </a:rPr>
                        <a:t>D1a</a:t>
                      </a:r>
                    </a:p>
                  </a:txBody>
                  <a:tcPr marL="3732" marR="3732" marT="3732" marB="0">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t"/>
                      <a:endParaRPr lang="en-US" sz="800" b="0" i="0" u="none" strike="noStrike">
                        <a:solidFill>
                          <a:srgbClr val="000000"/>
                        </a:solidFill>
                        <a:latin typeface="Calibri"/>
                      </a:endParaRPr>
                    </a:p>
                  </a:txBody>
                  <a:tcPr marL="3732" marR="3732" marT="3732" marB="0">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a:noFill/>
                    </a:lnT>
                    <a:lnB>
                      <a:noFill/>
                    </a:lnB>
                  </a:tcPr>
                </a:tc>
                <a:tc>
                  <a:txBody>
                    <a:bodyPr/>
                    <a:lstStyle/>
                    <a:p>
                      <a:pPr algn="l" fontAlgn="t"/>
                      <a:r>
                        <a:rPr lang="en-US" sz="800" b="0" i="0" u="none" strike="noStrike">
                          <a:solidFill>
                            <a:srgbClr val="000000"/>
                          </a:solidFill>
                          <a:latin typeface="Calibri"/>
                        </a:rPr>
                        <a:t>64</a:t>
                      </a:r>
                    </a:p>
                  </a:txBody>
                  <a:tcPr marL="3732" marR="3732" marT="3732" marB="0">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t"/>
                      <a:r>
                        <a:rPr lang="en-US" sz="800" b="0" i="0" u="none" strike="noStrike">
                          <a:solidFill>
                            <a:srgbClr val="1D2228"/>
                          </a:solidFill>
                          <a:latin typeface="Calibri"/>
                        </a:rPr>
                        <a:t>ALESSIO</a:t>
                      </a:r>
                    </a:p>
                  </a:txBody>
                  <a:tcPr marL="3732" marR="3732" marT="3732" marB="0">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t"/>
                      <a:r>
                        <a:rPr lang="en-US" sz="800" b="1" i="0" u="none" strike="noStrike">
                          <a:solidFill>
                            <a:srgbClr val="000000"/>
                          </a:solidFill>
                          <a:latin typeface="Calibri"/>
                        </a:rPr>
                        <a:t>-</a:t>
                      </a:r>
                    </a:p>
                  </a:txBody>
                  <a:tcPr marL="3732" marR="3732" marT="3732" marB="0">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t"/>
                      <a:r>
                        <a:rPr lang="en-US" sz="800" b="1" i="0" u="none" strike="noStrike">
                          <a:solidFill>
                            <a:srgbClr val="000000"/>
                          </a:solidFill>
                          <a:latin typeface="Calibri"/>
                        </a:rPr>
                        <a:t>+</a:t>
                      </a:r>
                    </a:p>
                  </a:txBody>
                  <a:tcPr marL="3732" marR="3732" marT="3732" marB="0">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t"/>
                      <a:r>
                        <a:rPr lang="en-US" sz="800" b="1" i="0" u="none" strike="noStrike">
                          <a:solidFill>
                            <a:srgbClr val="000000"/>
                          </a:solidFill>
                          <a:latin typeface="Calibri"/>
                        </a:rPr>
                        <a:t>-</a:t>
                      </a:r>
                    </a:p>
                  </a:txBody>
                  <a:tcPr marL="3732" marR="3732" marT="3732" marB="0">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t"/>
                      <a:r>
                        <a:rPr lang="en-US" sz="800" b="1" i="0" u="none" strike="noStrike">
                          <a:solidFill>
                            <a:srgbClr val="000000"/>
                          </a:solidFill>
                          <a:latin typeface="Calibri"/>
                        </a:rPr>
                        <a:t>a</a:t>
                      </a:r>
                    </a:p>
                  </a:txBody>
                  <a:tcPr marL="3732" marR="3732" marT="3732" marB="0">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t"/>
                      <a:r>
                        <a:rPr lang="en-US" sz="800" b="1" i="0" u="none" strike="noStrike">
                          <a:solidFill>
                            <a:srgbClr val="000000"/>
                          </a:solidFill>
                          <a:latin typeface="Calibri"/>
                        </a:rPr>
                        <a:t>a</a:t>
                      </a:r>
                    </a:p>
                  </a:txBody>
                  <a:tcPr marL="3732" marR="3732" marT="3732" marB="0">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t"/>
                      <a:r>
                        <a:rPr lang="en-US" sz="800" b="1" i="0" u="none" strike="noStrike">
                          <a:solidFill>
                            <a:srgbClr val="000000"/>
                          </a:solidFill>
                          <a:latin typeface="Calibri"/>
                        </a:rPr>
                        <a:t>D1b</a:t>
                      </a:r>
                    </a:p>
                  </a:txBody>
                  <a:tcPr marL="3732" marR="3732" marT="3732" marB="0">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extLst>
                  <a:ext uri="{0D108BD9-81ED-4DB2-BD59-A6C34878D82A}">
                    <a16:rowId xmlns:a16="http://schemas.microsoft.com/office/drawing/2014/main" xmlns="" val="10004"/>
                  </a:ext>
                </a:extLst>
              </a:tr>
              <a:tr h="299295">
                <a:tc>
                  <a:txBody>
                    <a:bodyPr/>
                    <a:lstStyle/>
                    <a:p>
                      <a:pPr algn="l" fontAlgn="t"/>
                      <a:r>
                        <a:rPr lang="en-US" sz="800" b="0" i="0" u="none" strike="noStrike">
                          <a:solidFill>
                            <a:srgbClr val="000000"/>
                          </a:solidFill>
                          <a:latin typeface="Calibri"/>
                        </a:rPr>
                        <a:t>45</a:t>
                      </a:r>
                    </a:p>
                  </a:txBody>
                  <a:tcPr marL="3732" marR="3732" marT="3732" marB="0">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t"/>
                      <a:r>
                        <a:rPr lang="en-US" sz="800" b="0" i="0" u="none" strike="noStrike">
                          <a:solidFill>
                            <a:srgbClr val="1D2228"/>
                          </a:solidFill>
                          <a:latin typeface="Calibri"/>
                        </a:rPr>
                        <a:t>PS DOBROMILA</a:t>
                      </a:r>
                    </a:p>
                  </a:txBody>
                  <a:tcPr marL="3732" marR="3732" marT="3732" marB="0">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ctr" fontAlgn="t"/>
                      <a:r>
                        <a:rPr lang="en-US" sz="800" b="1" i="0" u="none" strike="noStrike">
                          <a:solidFill>
                            <a:srgbClr val="000000"/>
                          </a:solidFill>
                          <a:latin typeface="Calibri"/>
                        </a:rPr>
                        <a:t>-</a:t>
                      </a:r>
                    </a:p>
                  </a:txBody>
                  <a:tcPr marL="3732" marR="3732" marT="3732" marB="0">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t"/>
                      <a:r>
                        <a:rPr lang="en-US" sz="800" b="1" i="0" u="none" strike="noStrike">
                          <a:solidFill>
                            <a:srgbClr val="000000"/>
                          </a:solidFill>
                          <a:latin typeface="Calibri"/>
                        </a:rPr>
                        <a:t>-</a:t>
                      </a:r>
                    </a:p>
                  </a:txBody>
                  <a:tcPr marL="3732" marR="3732" marT="3732" marB="0">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t"/>
                      <a:r>
                        <a:rPr lang="en-US" sz="800" b="1" i="0" u="none" strike="noStrike">
                          <a:solidFill>
                            <a:srgbClr val="000000"/>
                          </a:solidFill>
                          <a:latin typeface="Calibri"/>
                        </a:rPr>
                        <a:t>-</a:t>
                      </a:r>
                    </a:p>
                  </a:txBody>
                  <a:tcPr marL="3732" marR="3732" marT="3732" marB="0">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t"/>
                      <a:r>
                        <a:rPr lang="en-US" sz="800" b="1" i="0" u="none" strike="noStrike">
                          <a:solidFill>
                            <a:srgbClr val="000000"/>
                          </a:solidFill>
                          <a:latin typeface="Calibri"/>
                        </a:rPr>
                        <a:t>a</a:t>
                      </a:r>
                    </a:p>
                  </a:txBody>
                  <a:tcPr marL="3732" marR="3732" marT="3732" marB="0">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t"/>
                      <a:r>
                        <a:rPr lang="en-US" sz="800" b="1" i="0" u="none" strike="noStrike">
                          <a:solidFill>
                            <a:srgbClr val="000000"/>
                          </a:solidFill>
                          <a:latin typeface="Calibri"/>
                        </a:rPr>
                        <a:t>a</a:t>
                      </a:r>
                    </a:p>
                  </a:txBody>
                  <a:tcPr marL="3732" marR="3732" marT="3732" marB="0">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t"/>
                      <a:r>
                        <a:rPr lang="en-US" sz="800" b="1" i="0" u="none" strike="noStrike">
                          <a:solidFill>
                            <a:srgbClr val="000000"/>
                          </a:solidFill>
                          <a:latin typeface="Calibri"/>
                        </a:rPr>
                        <a:t>D1b</a:t>
                      </a:r>
                    </a:p>
                  </a:txBody>
                  <a:tcPr marL="3732" marR="3732" marT="3732" marB="0">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t"/>
                      <a:endParaRPr lang="en-US" sz="800" b="0" i="0" u="none" strike="noStrike">
                        <a:solidFill>
                          <a:srgbClr val="000000"/>
                        </a:solidFill>
                        <a:latin typeface="Calibri"/>
                      </a:endParaRPr>
                    </a:p>
                  </a:txBody>
                  <a:tcPr marL="3732" marR="3732" marT="3732" marB="0">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a:noFill/>
                    </a:lnT>
                    <a:lnB>
                      <a:noFill/>
                    </a:lnB>
                  </a:tcPr>
                </a:tc>
                <a:tc>
                  <a:txBody>
                    <a:bodyPr/>
                    <a:lstStyle/>
                    <a:p>
                      <a:pPr algn="l" fontAlgn="t"/>
                      <a:r>
                        <a:rPr lang="en-US" sz="800" b="0" i="0" u="none" strike="noStrike">
                          <a:solidFill>
                            <a:srgbClr val="000000"/>
                          </a:solidFill>
                          <a:latin typeface="Calibri"/>
                        </a:rPr>
                        <a:t>65</a:t>
                      </a:r>
                    </a:p>
                  </a:txBody>
                  <a:tcPr marL="3732" marR="3732" marT="3732" marB="0">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t"/>
                      <a:r>
                        <a:rPr lang="en-US" sz="800" b="0" i="0" u="none" strike="noStrike">
                          <a:solidFill>
                            <a:srgbClr val="1D2228"/>
                          </a:solidFill>
                          <a:latin typeface="Calibri"/>
                        </a:rPr>
                        <a:t>ARNOLD</a:t>
                      </a:r>
                    </a:p>
                  </a:txBody>
                  <a:tcPr marL="3732" marR="3732" marT="3732" marB="0">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t"/>
                      <a:r>
                        <a:rPr lang="en-US" sz="800" b="1" i="0" u="none" strike="noStrike">
                          <a:solidFill>
                            <a:srgbClr val="000000"/>
                          </a:solidFill>
                          <a:latin typeface="Calibri"/>
                        </a:rPr>
                        <a:t>-</a:t>
                      </a:r>
                    </a:p>
                  </a:txBody>
                  <a:tcPr marL="3732" marR="3732" marT="3732" marB="0">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t"/>
                      <a:r>
                        <a:rPr lang="en-US" sz="800" b="1" i="0" u="none" strike="noStrike">
                          <a:solidFill>
                            <a:srgbClr val="000000"/>
                          </a:solidFill>
                          <a:latin typeface="Calibri"/>
                        </a:rPr>
                        <a:t>-</a:t>
                      </a:r>
                    </a:p>
                  </a:txBody>
                  <a:tcPr marL="3732" marR="3732" marT="3732" marB="0">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t"/>
                      <a:r>
                        <a:rPr lang="en-US" sz="800" b="1" i="0" u="none" strike="noStrike">
                          <a:solidFill>
                            <a:srgbClr val="000000"/>
                          </a:solidFill>
                          <a:latin typeface="Calibri"/>
                        </a:rPr>
                        <a:t>-</a:t>
                      </a:r>
                    </a:p>
                  </a:txBody>
                  <a:tcPr marL="3732" marR="3732" marT="3732" marB="0">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t"/>
                      <a:r>
                        <a:rPr lang="en-US" sz="800" b="1" i="0" u="none" strike="noStrike">
                          <a:solidFill>
                            <a:srgbClr val="000000"/>
                          </a:solidFill>
                          <a:latin typeface="Calibri"/>
                        </a:rPr>
                        <a:t>a</a:t>
                      </a:r>
                    </a:p>
                  </a:txBody>
                  <a:tcPr marL="3732" marR="3732" marT="3732" marB="0">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t"/>
                      <a:r>
                        <a:rPr lang="en-US" sz="800" b="1" i="0" u="none" strike="noStrike">
                          <a:solidFill>
                            <a:srgbClr val="000000"/>
                          </a:solidFill>
                          <a:latin typeface="Calibri"/>
                        </a:rPr>
                        <a:t>a</a:t>
                      </a:r>
                    </a:p>
                  </a:txBody>
                  <a:tcPr marL="3732" marR="3732" marT="3732" marB="0">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t"/>
                      <a:r>
                        <a:rPr lang="en-US" sz="800" b="1" i="0" u="none" strike="noStrike">
                          <a:solidFill>
                            <a:srgbClr val="000000"/>
                          </a:solidFill>
                          <a:latin typeface="Calibri"/>
                        </a:rPr>
                        <a:t>D1b</a:t>
                      </a:r>
                    </a:p>
                  </a:txBody>
                  <a:tcPr marL="3732" marR="3732" marT="3732" marB="0">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extLst>
                  <a:ext uri="{0D108BD9-81ED-4DB2-BD59-A6C34878D82A}">
                    <a16:rowId xmlns:a16="http://schemas.microsoft.com/office/drawing/2014/main" xmlns="" val="10005"/>
                  </a:ext>
                </a:extLst>
              </a:tr>
              <a:tr h="138079">
                <a:tc>
                  <a:txBody>
                    <a:bodyPr/>
                    <a:lstStyle/>
                    <a:p>
                      <a:pPr algn="l" fontAlgn="t"/>
                      <a:r>
                        <a:rPr lang="en-US" sz="800" b="0" i="0" u="none" strike="noStrike">
                          <a:solidFill>
                            <a:srgbClr val="000000"/>
                          </a:solidFill>
                          <a:latin typeface="Calibri"/>
                        </a:rPr>
                        <a:t>46</a:t>
                      </a:r>
                    </a:p>
                  </a:txBody>
                  <a:tcPr marL="3732" marR="3732" marT="3732" marB="0">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t"/>
                      <a:r>
                        <a:rPr lang="en-US" sz="800" b="0" i="0" u="none" strike="noStrike">
                          <a:solidFill>
                            <a:srgbClr val="1D2228"/>
                          </a:solidFill>
                          <a:latin typeface="Calibri"/>
                        </a:rPr>
                        <a:t>PS JELDKA</a:t>
                      </a:r>
                    </a:p>
                  </a:txBody>
                  <a:tcPr marL="3732" marR="3732" marT="3732" marB="0">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ctr" fontAlgn="t"/>
                      <a:r>
                        <a:rPr lang="en-US" sz="800" b="1" i="0" u="none" strike="noStrike">
                          <a:solidFill>
                            <a:srgbClr val="000000"/>
                          </a:solidFill>
                          <a:latin typeface="Calibri"/>
                        </a:rPr>
                        <a:t>-</a:t>
                      </a:r>
                    </a:p>
                  </a:txBody>
                  <a:tcPr marL="3732" marR="3732" marT="3732" marB="0">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t"/>
                      <a:r>
                        <a:rPr lang="en-US" sz="800" b="1" i="0" u="none" strike="noStrike">
                          <a:solidFill>
                            <a:srgbClr val="000000"/>
                          </a:solidFill>
                          <a:latin typeface="Calibri"/>
                        </a:rPr>
                        <a:t>-</a:t>
                      </a:r>
                    </a:p>
                  </a:txBody>
                  <a:tcPr marL="3732" marR="3732" marT="3732" marB="0">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t"/>
                      <a:r>
                        <a:rPr lang="en-US" sz="800" b="1" i="0" u="none" strike="noStrike">
                          <a:solidFill>
                            <a:srgbClr val="000000"/>
                          </a:solidFill>
                          <a:latin typeface="Calibri"/>
                        </a:rPr>
                        <a:t>-</a:t>
                      </a:r>
                    </a:p>
                  </a:txBody>
                  <a:tcPr marL="3732" marR="3732" marT="3732" marB="0">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t"/>
                      <a:r>
                        <a:rPr lang="en-US" sz="800" b="1" i="0" u="none" strike="noStrike">
                          <a:solidFill>
                            <a:srgbClr val="000000"/>
                          </a:solidFill>
                          <a:latin typeface="Calibri"/>
                        </a:rPr>
                        <a:t>a</a:t>
                      </a:r>
                    </a:p>
                  </a:txBody>
                  <a:tcPr marL="3732" marR="3732" marT="3732" marB="0">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t"/>
                      <a:r>
                        <a:rPr lang="en-US" sz="800" b="1" i="0" u="none" strike="noStrike">
                          <a:solidFill>
                            <a:srgbClr val="000000"/>
                          </a:solidFill>
                          <a:latin typeface="Calibri"/>
                        </a:rPr>
                        <a:t>a</a:t>
                      </a:r>
                    </a:p>
                  </a:txBody>
                  <a:tcPr marL="3732" marR="3732" marT="3732" marB="0">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t"/>
                      <a:r>
                        <a:rPr lang="en-US" sz="800" b="1" i="0" u="none" strike="noStrike">
                          <a:solidFill>
                            <a:srgbClr val="000000"/>
                          </a:solidFill>
                          <a:latin typeface="Calibri"/>
                        </a:rPr>
                        <a:t>D1b</a:t>
                      </a:r>
                    </a:p>
                  </a:txBody>
                  <a:tcPr marL="3732" marR="3732" marT="3732" marB="0">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t"/>
                      <a:endParaRPr lang="en-US" sz="800" b="0" i="0" u="none" strike="noStrike">
                        <a:solidFill>
                          <a:srgbClr val="000000"/>
                        </a:solidFill>
                        <a:latin typeface="Calibri"/>
                      </a:endParaRPr>
                    </a:p>
                  </a:txBody>
                  <a:tcPr marL="3732" marR="3732" marT="3732" marB="0">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a:noFill/>
                    </a:lnT>
                    <a:lnB>
                      <a:noFill/>
                    </a:lnB>
                  </a:tcPr>
                </a:tc>
                <a:tc>
                  <a:txBody>
                    <a:bodyPr/>
                    <a:lstStyle/>
                    <a:p>
                      <a:pPr algn="l" fontAlgn="t"/>
                      <a:r>
                        <a:rPr lang="en-US" sz="800" b="0" i="0" u="none" strike="noStrike">
                          <a:solidFill>
                            <a:srgbClr val="000000"/>
                          </a:solidFill>
                          <a:latin typeface="Calibri"/>
                        </a:rPr>
                        <a:t>66</a:t>
                      </a:r>
                    </a:p>
                  </a:txBody>
                  <a:tcPr marL="3732" marR="3732" marT="3732" marB="0">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t"/>
                      <a:r>
                        <a:rPr lang="en-US" sz="800" b="0" i="0" u="none" strike="noStrike">
                          <a:solidFill>
                            <a:srgbClr val="000000"/>
                          </a:solidFill>
                          <a:latin typeface="Calibri"/>
                        </a:rPr>
                        <a:t>EHOGOLD</a:t>
                      </a:r>
                    </a:p>
                  </a:txBody>
                  <a:tcPr marL="3732" marR="3732" marT="3732" marB="0">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t"/>
                      <a:r>
                        <a:rPr lang="en-US" sz="800" b="1" i="0" u="none" strike="noStrike">
                          <a:solidFill>
                            <a:srgbClr val="000000"/>
                          </a:solidFill>
                          <a:latin typeface="Calibri"/>
                        </a:rPr>
                        <a:t>-</a:t>
                      </a:r>
                    </a:p>
                  </a:txBody>
                  <a:tcPr marL="3732" marR="3732" marT="3732" marB="0">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t"/>
                      <a:r>
                        <a:rPr lang="en-US" sz="800" b="1" i="0" u="none" strike="noStrike">
                          <a:solidFill>
                            <a:srgbClr val="000000"/>
                          </a:solidFill>
                          <a:latin typeface="Calibri"/>
                        </a:rPr>
                        <a:t>-</a:t>
                      </a:r>
                    </a:p>
                  </a:txBody>
                  <a:tcPr marL="3732" marR="3732" marT="3732" marB="0">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t"/>
                      <a:r>
                        <a:rPr lang="en-US" sz="800" b="1" i="0" u="none" strike="noStrike">
                          <a:solidFill>
                            <a:srgbClr val="000000"/>
                          </a:solidFill>
                          <a:latin typeface="Calibri"/>
                        </a:rPr>
                        <a:t>-</a:t>
                      </a:r>
                    </a:p>
                  </a:txBody>
                  <a:tcPr marL="3732" marR="3732" marT="3732" marB="0">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t"/>
                      <a:r>
                        <a:rPr lang="en-US" sz="800" b="1" i="0" u="none" strike="noStrike">
                          <a:solidFill>
                            <a:srgbClr val="000000"/>
                          </a:solidFill>
                          <a:latin typeface="Calibri"/>
                        </a:rPr>
                        <a:t>a</a:t>
                      </a:r>
                    </a:p>
                  </a:txBody>
                  <a:tcPr marL="3732" marR="3732" marT="3732" marB="0">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t"/>
                      <a:r>
                        <a:rPr lang="en-US" sz="800" b="1" i="0" u="none" strike="noStrike">
                          <a:solidFill>
                            <a:srgbClr val="000000"/>
                          </a:solidFill>
                          <a:latin typeface="Calibri"/>
                        </a:rPr>
                        <a:t>a</a:t>
                      </a:r>
                    </a:p>
                  </a:txBody>
                  <a:tcPr marL="3732" marR="3732" marT="3732" marB="0">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t"/>
                      <a:r>
                        <a:rPr lang="en-US" sz="800" b="1" i="0" u="none" strike="noStrike">
                          <a:solidFill>
                            <a:srgbClr val="000000"/>
                          </a:solidFill>
                          <a:latin typeface="Calibri"/>
                        </a:rPr>
                        <a:t>D1b</a:t>
                      </a:r>
                    </a:p>
                  </a:txBody>
                  <a:tcPr marL="3732" marR="3732" marT="3732" marB="0">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extLst>
                  <a:ext uri="{0D108BD9-81ED-4DB2-BD59-A6C34878D82A}">
                    <a16:rowId xmlns:a16="http://schemas.microsoft.com/office/drawing/2014/main" xmlns="" val="10006"/>
                  </a:ext>
                </a:extLst>
              </a:tr>
              <a:tr h="200774">
                <a:tc>
                  <a:txBody>
                    <a:bodyPr/>
                    <a:lstStyle/>
                    <a:p>
                      <a:pPr algn="l" fontAlgn="t"/>
                      <a:r>
                        <a:rPr lang="en-US" sz="800" b="0" i="0" u="none" strike="noStrike">
                          <a:solidFill>
                            <a:srgbClr val="000000"/>
                          </a:solidFill>
                          <a:latin typeface="Calibri"/>
                        </a:rPr>
                        <a:t>47</a:t>
                      </a:r>
                    </a:p>
                  </a:txBody>
                  <a:tcPr marL="3732" marR="3732" marT="3732" marB="0">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t"/>
                      <a:r>
                        <a:rPr lang="en-US" sz="800" b="0" i="0" u="none" strike="noStrike">
                          <a:solidFill>
                            <a:srgbClr val="1D2228"/>
                          </a:solidFill>
                          <a:latin typeface="Calibri"/>
                        </a:rPr>
                        <a:t>PS KVALITAS</a:t>
                      </a:r>
                    </a:p>
                  </a:txBody>
                  <a:tcPr marL="3732" marR="3732" marT="3732" marB="0">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ctr" fontAlgn="t"/>
                      <a:r>
                        <a:rPr lang="en-US" sz="800" b="1" i="0" u="none" strike="noStrike">
                          <a:solidFill>
                            <a:srgbClr val="000000"/>
                          </a:solidFill>
                          <a:latin typeface="Calibri"/>
                        </a:rPr>
                        <a:t>-</a:t>
                      </a:r>
                    </a:p>
                  </a:txBody>
                  <a:tcPr marL="3732" marR="3732" marT="3732" marB="0">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t"/>
                      <a:r>
                        <a:rPr lang="en-US" sz="800" b="1" i="0" u="none" strike="noStrike">
                          <a:solidFill>
                            <a:srgbClr val="000000"/>
                          </a:solidFill>
                          <a:latin typeface="Calibri"/>
                        </a:rPr>
                        <a:t>-</a:t>
                      </a:r>
                    </a:p>
                  </a:txBody>
                  <a:tcPr marL="3732" marR="3732" marT="3732" marB="0">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t"/>
                      <a:r>
                        <a:rPr lang="en-US" sz="800" b="1" i="0" u="none" strike="noStrike">
                          <a:solidFill>
                            <a:srgbClr val="000000"/>
                          </a:solidFill>
                          <a:latin typeface="Calibri"/>
                        </a:rPr>
                        <a:t>-</a:t>
                      </a:r>
                    </a:p>
                  </a:txBody>
                  <a:tcPr marL="3732" marR="3732" marT="3732" marB="0">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t"/>
                      <a:r>
                        <a:rPr lang="en-US" sz="800" b="1" i="0" u="none" strike="noStrike">
                          <a:solidFill>
                            <a:srgbClr val="000000"/>
                          </a:solidFill>
                          <a:latin typeface="Calibri"/>
                        </a:rPr>
                        <a:t>a</a:t>
                      </a:r>
                    </a:p>
                  </a:txBody>
                  <a:tcPr marL="3732" marR="3732" marT="3732" marB="0">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t"/>
                      <a:r>
                        <a:rPr lang="en-US" sz="800" b="1" i="0" u="none" strike="noStrike">
                          <a:solidFill>
                            <a:srgbClr val="000000"/>
                          </a:solidFill>
                          <a:latin typeface="Calibri"/>
                        </a:rPr>
                        <a:t>a</a:t>
                      </a:r>
                    </a:p>
                  </a:txBody>
                  <a:tcPr marL="3732" marR="3732" marT="3732" marB="0">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t"/>
                      <a:r>
                        <a:rPr lang="en-US" sz="800" b="1" i="0" u="none" strike="noStrike">
                          <a:solidFill>
                            <a:srgbClr val="000000"/>
                          </a:solidFill>
                          <a:latin typeface="Calibri"/>
                        </a:rPr>
                        <a:t>D1b</a:t>
                      </a:r>
                    </a:p>
                  </a:txBody>
                  <a:tcPr marL="3732" marR="3732" marT="3732" marB="0">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t"/>
                      <a:endParaRPr lang="en-US" sz="800" b="0" i="0" u="none" strike="noStrike">
                        <a:solidFill>
                          <a:srgbClr val="000000"/>
                        </a:solidFill>
                        <a:latin typeface="Calibri"/>
                      </a:endParaRPr>
                    </a:p>
                  </a:txBody>
                  <a:tcPr marL="3732" marR="3732" marT="3732" marB="0">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a:noFill/>
                    </a:lnT>
                    <a:lnB>
                      <a:noFill/>
                    </a:lnB>
                  </a:tcPr>
                </a:tc>
                <a:tc>
                  <a:txBody>
                    <a:bodyPr/>
                    <a:lstStyle/>
                    <a:p>
                      <a:pPr algn="l" fontAlgn="t"/>
                      <a:r>
                        <a:rPr lang="en-US" sz="800" b="0" i="0" u="none" strike="noStrike">
                          <a:solidFill>
                            <a:srgbClr val="000000"/>
                          </a:solidFill>
                          <a:latin typeface="Calibri"/>
                        </a:rPr>
                        <a:t>67</a:t>
                      </a:r>
                    </a:p>
                  </a:txBody>
                  <a:tcPr marL="3732" marR="3732" marT="3732" marB="0">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t"/>
                      <a:r>
                        <a:rPr lang="en-US" sz="800" b="0" i="0" u="none" strike="noStrike">
                          <a:solidFill>
                            <a:srgbClr val="000000"/>
                          </a:solidFill>
                          <a:latin typeface="Calibri"/>
                        </a:rPr>
                        <a:t>AURELIUS</a:t>
                      </a:r>
                    </a:p>
                  </a:txBody>
                  <a:tcPr marL="3732" marR="3732" marT="3732" marB="0">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t"/>
                      <a:r>
                        <a:rPr lang="en-US" sz="800" b="1" i="0" u="none" strike="noStrike">
                          <a:solidFill>
                            <a:srgbClr val="000000"/>
                          </a:solidFill>
                          <a:latin typeface="Calibri"/>
                        </a:rPr>
                        <a:t>-</a:t>
                      </a:r>
                    </a:p>
                  </a:txBody>
                  <a:tcPr marL="3732" marR="3732" marT="3732" marB="0">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t"/>
                      <a:r>
                        <a:rPr lang="en-US" sz="800" b="1" i="0" u="none" strike="noStrike">
                          <a:solidFill>
                            <a:srgbClr val="000000"/>
                          </a:solidFill>
                          <a:latin typeface="Calibri"/>
                        </a:rPr>
                        <a:t>-</a:t>
                      </a:r>
                    </a:p>
                  </a:txBody>
                  <a:tcPr marL="3732" marR="3732" marT="3732" marB="0">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t"/>
                      <a:r>
                        <a:rPr lang="en-US" sz="800" b="1" i="0" u="none" strike="noStrike">
                          <a:solidFill>
                            <a:srgbClr val="000000"/>
                          </a:solidFill>
                          <a:latin typeface="Calibri"/>
                        </a:rPr>
                        <a:t>-</a:t>
                      </a:r>
                    </a:p>
                  </a:txBody>
                  <a:tcPr marL="3732" marR="3732" marT="3732" marB="0">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t"/>
                      <a:r>
                        <a:rPr lang="en-US" sz="800" b="1" i="0" u="none" strike="noStrike">
                          <a:solidFill>
                            <a:srgbClr val="000000"/>
                          </a:solidFill>
                          <a:latin typeface="Calibri"/>
                        </a:rPr>
                        <a:t>a</a:t>
                      </a:r>
                    </a:p>
                  </a:txBody>
                  <a:tcPr marL="3732" marR="3732" marT="3732" marB="0">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t"/>
                      <a:r>
                        <a:rPr lang="en-US" sz="800" b="1" i="0" u="none" strike="noStrike">
                          <a:solidFill>
                            <a:srgbClr val="000000"/>
                          </a:solidFill>
                          <a:latin typeface="Calibri"/>
                        </a:rPr>
                        <a:t>a</a:t>
                      </a:r>
                    </a:p>
                  </a:txBody>
                  <a:tcPr marL="3732" marR="3732" marT="3732" marB="0">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t"/>
                      <a:r>
                        <a:rPr lang="en-US" sz="800" b="1" i="0" u="none" strike="noStrike">
                          <a:solidFill>
                            <a:srgbClr val="000000"/>
                          </a:solidFill>
                          <a:latin typeface="Calibri"/>
                        </a:rPr>
                        <a:t>D1b</a:t>
                      </a:r>
                    </a:p>
                  </a:txBody>
                  <a:tcPr marL="3732" marR="3732" marT="3732" marB="0">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extLst>
                  <a:ext uri="{0D108BD9-81ED-4DB2-BD59-A6C34878D82A}">
                    <a16:rowId xmlns:a16="http://schemas.microsoft.com/office/drawing/2014/main" xmlns="" val="10007"/>
                  </a:ext>
                </a:extLst>
              </a:tr>
              <a:tr h="200774">
                <a:tc>
                  <a:txBody>
                    <a:bodyPr/>
                    <a:lstStyle/>
                    <a:p>
                      <a:pPr algn="l" fontAlgn="t"/>
                      <a:r>
                        <a:rPr lang="en-US" sz="800" b="0" i="0" u="none" strike="noStrike">
                          <a:solidFill>
                            <a:srgbClr val="000000"/>
                          </a:solidFill>
                          <a:latin typeface="Calibri"/>
                        </a:rPr>
                        <a:t>48</a:t>
                      </a:r>
                    </a:p>
                  </a:txBody>
                  <a:tcPr marL="3732" marR="3732" marT="3732" marB="0">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t"/>
                      <a:r>
                        <a:rPr lang="en-US" sz="800" b="0" i="0" u="none" strike="noStrike">
                          <a:solidFill>
                            <a:srgbClr val="1D2228"/>
                          </a:solidFill>
                          <a:latin typeface="Calibri"/>
                        </a:rPr>
                        <a:t>PS PUQA</a:t>
                      </a:r>
                    </a:p>
                  </a:txBody>
                  <a:tcPr marL="3732" marR="3732" marT="3732" marB="0">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ctr" fontAlgn="t"/>
                      <a:r>
                        <a:rPr lang="en-US" sz="800" b="1" i="0" u="none" strike="noStrike">
                          <a:solidFill>
                            <a:srgbClr val="000000"/>
                          </a:solidFill>
                          <a:latin typeface="Calibri"/>
                        </a:rPr>
                        <a:t>-</a:t>
                      </a:r>
                    </a:p>
                  </a:txBody>
                  <a:tcPr marL="3732" marR="3732" marT="3732" marB="0">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t"/>
                      <a:r>
                        <a:rPr lang="en-US" sz="800" b="1" i="0" u="none" strike="noStrike">
                          <a:solidFill>
                            <a:srgbClr val="000000"/>
                          </a:solidFill>
                          <a:latin typeface="Calibri"/>
                        </a:rPr>
                        <a:t>-</a:t>
                      </a:r>
                    </a:p>
                  </a:txBody>
                  <a:tcPr marL="3732" marR="3732" marT="3732" marB="0">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t"/>
                      <a:r>
                        <a:rPr lang="en-US" sz="800" b="1" i="0" u="none" strike="noStrike">
                          <a:solidFill>
                            <a:srgbClr val="000000"/>
                          </a:solidFill>
                          <a:latin typeface="Calibri"/>
                        </a:rPr>
                        <a:t>-</a:t>
                      </a:r>
                    </a:p>
                  </a:txBody>
                  <a:tcPr marL="3732" marR="3732" marT="3732" marB="0">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t"/>
                      <a:r>
                        <a:rPr lang="en-US" sz="800" b="1" i="0" u="none" strike="noStrike">
                          <a:solidFill>
                            <a:srgbClr val="000000"/>
                          </a:solidFill>
                          <a:latin typeface="Calibri"/>
                        </a:rPr>
                        <a:t>a</a:t>
                      </a:r>
                    </a:p>
                  </a:txBody>
                  <a:tcPr marL="3732" marR="3732" marT="3732" marB="0">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t"/>
                      <a:r>
                        <a:rPr lang="en-US" sz="800" b="1" i="0" u="none" strike="noStrike">
                          <a:solidFill>
                            <a:srgbClr val="000000"/>
                          </a:solidFill>
                          <a:latin typeface="Calibri"/>
                        </a:rPr>
                        <a:t>a</a:t>
                      </a:r>
                    </a:p>
                  </a:txBody>
                  <a:tcPr marL="3732" marR="3732" marT="3732" marB="0">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t"/>
                      <a:r>
                        <a:rPr lang="en-US" sz="800" b="1" i="0" u="none" strike="noStrike">
                          <a:solidFill>
                            <a:srgbClr val="000000"/>
                          </a:solidFill>
                          <a:latin typeface="Calibri"/>
                        </a:rPr>
                        <a:t>D1a</a:t>
                      </a:r>
                    </a:p>
                  </a:txBody>
                  <a:tcPr marL="3732" marR="3732" marT="3732" marB="0">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t"/>
                      <a:endParaRPr lang="en-US" sz="800" b="0" i="0" u="none" strike="noStrike" dirty="0">
                        <a:solidFill>
                          <a:schemeClr val="tx1"/>
                        </a:solidFill>
                        <a:latin typeface="Calibri"/>
                      </a:endParaRPr>
                    </a:p>
                  </a:txBody>
                  <a:tcPr marL="3732" marR="3732" marT="3732" marB="0">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a:noFill/>
                    </a:lnT>
                    <a:lnB>
                      <a:noFill/>
                    </a:lnB>
                  </a:tcPr>
                </a:tc>
                <a:tc>
                  <a:txBody>
                    <a:bodyPr/>
                    <a:lstStyle/>
                    <a:p>
                      <a:pPr algn="l" fontAlgn="t"/>
                      <a:r>
                        <a:rPr lang="en-US" sz="800" b="0" i="0" u="none" strike="noStrike" dirty="0">
                          <a:solidFill>
                            <a:schemeClr val="tx1"/>
                          </a:solidFill>
                          <a:latin typeface="Calibri"/>
                        </a:rPr>
                        <a:t>68</a:t>
                      </a:r>
                    </a:p>
                  </a:txBody>
                  <a:tcPr marL="3732" marR="3732" marT="3732" marB="0">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t"/>
                      <a:r>
                        <a:rPr lang="en-US" sz="800" b="0" i="0" u="none" strike="noStrike" dirty="0">
                          <a:solidFill>
                            <a:schemeClr val="tx1"/>
                          </a:solidFill>
                          <a:latin typeface="Calibri"/>
                        </a:rPr>
                        <a:t>ANAPURNA</a:t>
                      </a:r>
                    </a:p>
                  </a:txBody>
                  <a:tcPr marL="3732" marR="3732" marT="3732" marB="0">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t"/>
                      <a:r>
                        <a:rPr lang="en-US" sz="800" b="1" i="0" u="none" strike="noStrike" dirty="0">
                          <a:solidFill>
                            <a:schemeClr val="tx1"/>
                          </a:solidFill>
                          <a:latin typeface="Calibri"/>
                        </a:rPr>
                        <a:t>-</a:t>
                      </a:r>
                    </a:p>
                  </a:txBody>
                  <a:tcPr marL="3732" marR="3732" marT="3732" marB="0">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t"/>
                      <a:r>
                        <a:rPr lang="en-US" sz="800" b="1" i="0" u="none" strike="noStrike" dirty="0">
                          <a:solidFill>
                            <a:schemeClr val="tx1"/>
                          </a:solidFill>
                          <a:latin typeface="Calibri"/>
                        </a:rPr>
                        <a:t>+</a:t>
                      </a:r>
                    </a:p>
                  </a:txBody>
                  <a:tcPr marL="3732" marR="3732" marT="3732" marB="0">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t"/>
                      <a:r>
                        <a:rPr lang="en-US" sz="800" b="1" i="0" u="none" strike="noStrike" dirty="0">
                          <a:solidFill>
                            <a:schemeClr val="tx1"/>
                          </a:solidFill>
                          <a:latin typeface="Calibri"/>
                        </a:rPr>
                        <a:t>-</a:t>
                      </a:r>
                    </a:p>
                  </a:txBody>
                  <a:tcPr marL="3732" marR="3732" marT="3732" marB="0">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t"/>
                      <a:r>
                        <a:rPr lang="en-US" sz="800" b="1" i="0" u="none" strike="noStrike" dirty="0">
                          <a:solidFill>
                            <a:schemeClr val="tx1"/>
                          </a:solidFill>
                          <a:latin typeface="Calibri"/>
                        </a:rPr>
                        <a:t>a</a:t>
                      </a:r>
                    </a:p>
                  </a:txBody>
                  <a:tcPr marL="3732" marR="3732" marT="3732" marB="0">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t"/>
                      <a:r>
                        <a:rPr lang="en-US" sz="800" b="1" i="0" u="none" strike="noStrike" dirty="0">
                          <a:solidFill>
                            <a:schemeClr val="tx1"/>
                          </a:solidFill>
                          <a:latin typeface="Calibri"/>
                        </a:rPr>
                        <a:t>b</a:t>
                      </a:r>
                    </a:p>
                  </a:txBody>
                  <a:tcPr marL="3732" marR="3732" marT="3732" marB="0">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t"/>
                      <a:r>
                        <a:rPr lang="en-US" sz="800" b="1" i="0" u="none" strike="noStrike" dirty="0">
                          <a:solidFill>
                            <a:schemeClr val="tx1"/>
                          </a:solidFill>
                          <a:latin typeface="Calibri"/>
                        </a:rPr>
                        <a:t>D1a</a:t>
                      </a:r>
                    </a:p>
                  </a:txBody>
                  <a:tcPr marL="3732" marR="3732" marT="3732" marB="0">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extLst>
                  <a:ext uri="{0D108BD9-81ED-4DB2-BD59-A6C34878D82A}">
                    <a16:rowId xmlns:a16="http://schemas.microsoft.com/office/drawing/2014/main" xmlns="" val="10008"/>
                  </a:ext>
                </a:extLst>
              </a:tr>
              <a:tr h="299295">
                <a:tc>
                  <a:txBody>
                    <a:bodyPr/>
                    <a:lstStyle/>
                    <a:p>
                      <a:pPr algn="l" fontAlgn="t"/>
                      <a:r>
                        <a:rPr lang="en-US" sz="800" b="0" i="0" u="none" strike="noStrike">
                          <a:solidFill>
                            <a:srgbClr val="000000"/>
                          </a:solidFill>
                          <a:latin typeface="Calibri"/>
                        </a:rPr>
                        <a:t>49</a:t>
                      </a:r>
                    </a:p>
                  </a:txBody>
                  <a:tcPr marL="3732" marR="3732" marT="3732" marB="0">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t"/>
                      <a:r>
                        <a:rPr lang="en-US" sz="800" b="0" i="0" u="none" strike="noStrike">
                          <a:solidFill>
                            <a:srgbClr val="1D2228"/>
                          </a:solidFill>
                          <a:latin typeface="Calibri"/>
                        </a:rPr>
                        <a:t>RADOSINSKA KAROLA</a:t>
                      </a:r>
                    </a:p>
                  </a:txBody>
                  <a:tcPr marL="3732" marR="3732" marT="3732" marB="0">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ctr" fontAlgn="t"/>
                      <a:r>
                        <a:rPr lang="en-US" sz="800" b="1" i="0" u="none" strike="noStrike">
                          <a:solidFill>
                            <a:srgbClr val="000000"/>
                          </a:solidFill>
                          <a:latin typeface="Calibri"/>
                        </a:rPr>
                        <a:t>-</a:t>
                      </a:r>
                    </a:p>
                  </a:txBody>
                  <a:tcPr marL="3732" marR="3732" marT="3732" marB="0">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t"/>
                      <a:r>
                        <a:rPr lang="en-US" sz="800" b="1" i="0" u="none" strike="noStrike">
                          <a:solidFill>
                            <a:srgbClr val="000000"/>
                          </a:solidFill>
                          <a:latin typeface="Calibri"/>
                        </a:rPr>
                        <a:t>no</a:t>
                      </a:r>
                    </a:p>
                  </a:txBody>
                  <a:tcPr marL="3732" marR="3732" marT="3732" marB="0">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t"/>
                      <a:r>
                        <a:rPr lang="en-US" sz="800" b="1" i="0" u="none" strike="noStrike">
                          <a:solidFill>
                            <a:srgbClr val="000000"/>
                          </a:solidFill>
                          <a:latin typeface="Calibri"/>
                        </a:rPr>
                        <a:t>-</a:t>
                      </a:r>
                    </a:p>
                  </a:txBody>
                  <a:tcPr marL="3732" marR="3732" marT="3732" marB="0">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t"/>
                      <a:r>
                        <a:rPr lang="en-US" sz="800" b="1" i="0" u="none" strike="noStrike">
                          <a:solidFill>
                            <a:srgbClr val="000000"/>
                          </a:solidFill>
                          <a:latin typeface="Calibri"/>
                        </a:rPr>
                        <a:t>a</a:t>
                      </a:r>
                    </a:p>
                  </a:txBody>
                  <a:tcPr marL="3732" marR="3732" marT="3732" marB="0">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t"/>
                      <a:r>
                        <a:rPr lang="en-US" sz="800" b="1" i="0" u="none" strike="noStrike">
                          <a:solidFill>
                            <a:srgbClr val="000000"/>
                          </a:solidFill>
                          <a:latin typeface="Calibri"/>
                        </a:rPr>
                        <a:t>a</a:t>
                      </a:r>
                    </a:p>
                  </a:txBody>
                  <a:tcPr marL="3732" marR="3732" marT="3732" marB="0">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t"/>
                      <a:r>
                        <a:rPr lang="en-US" sz="800" b="1" i="0" u="none" strike="noStrike">
                          <a:solidFill>
                            <a:srgbClr val="000000"/>
                          </a:solidFill>
                          <a:latin typeface="Calibri"/>
                        </a:rPr>
                        <a:t>D1b</a:t>
                      </a:r>
                    </a:p>
                  </a:txBody>
                  <a:tcPr marL="3732" marR="3732" marT="3732" marB="0">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t"/>
                      <a:endParaRPr lang="en-US" sz="800" b="0" i="0" u="none" strike="noStrike">
                        <a:solidFill>
                          <a:srgbClr val="000000"/>
                        </a:solidFill>
                        <a:latin typeface="Calibri"/>
                      </a:endParaRPr>
                    </a:p>
                  </a:txBody>
                  <a:tcPr marL="3732" marR="3732" marT="3732" marB="0">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a:noFill/>
                    </a:lnT>
                    <a:lnB>
                      <a:noFill/>
                    </a:lnB>
                  </a:tcPr>
                </a:tc>
                <a:tc>
                  <a:txBody>
                    <a:bodyPr/>
                    <a:lstStyle/>
                    <a:p>
                      <a:pPr algn="l" fontAlgn="t"/>
                      <a:r>
                        <a:rPr lang="en-US" sz="800" b="0" i="0" u="none" strike="noStrike">
                          <a:solidFill>
                            <a:srgbClr val="000000"/>
                          </a:solidFill>
                          <a:latin typeface="Calibri"/>
                        </a:rPr>
                        <a:t>69</a:t>
                      </a:r>
                    </a:p>
                  </a:txBody>
                  <a:tcPr marL="3732" marR="3732" marT="3732" marB="0">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t"/>
                      <a:r>
                        <a:rPr lang="en-US" sz="800" b="0" i="0" u="none" strike="noStrike">
                          <a:solidFill>
                            <a:srgbClr val="1D2228"/>
                          </a:solidFill>
                          <a:latin typeface="Calibri"/>
                        </a:rPr>
                        <a:t>BC LIRA</a:t>
                      </a:r>
                    </a:p>
                  </a:txBody>
                  <a:tcPr marL="3732" marR="3732" marT="3732" marB="0">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t"/>
                      <a:r>
                        <a:rPr lang="en-US" sz="800" b="1" i="0" u="none" strike="noStrike">
                          <a:solidFill>
                            <a:srgbClr val="000000"/>
                          </a:solidFill>
                          <a:latin typeface="Calibri"/>
                        </a:rPr>
                        <a:t>-</a:t>
                      </a:r>
                    </a:p>
                  </a:txBody>
                  <a:tcPr marL="3732" marR="3732" marT="3732" marB="0">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t"/>
                      <a:r>
                        <a:rPr lang="en-US" sz="800" b="1" i="0" u="none" strike="noStrike">
                          <a:solidFill>
                            <a:srgbClr val="000000"/>
                          </a:solidFill>
                          <a:latin typeface="Calibri"/>
                        </a:rPr>
                        <a:t>+</a:t>
                      </a:r>
                    </a:p>
                  </a:txBody>
                  <a:tcPr marL="3732" marR="3732" marT="3732" marB="0">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t"/>
                      <a:r>
                        <a:rPr lang="en-US" sz="800" b="1" i="0" u="none" strike="noStrike">
                          <a:solidFill>
                            <a:srgbClr val="000000"/>
                          </a:solidFill>
                          <a:latin typeface="Calibri"/>
                        </a:rPr>
                        <a:t>-</a:t>
                      </a:r>
                    </a:p>
                  </a:txBody>
                  <a:tcPr marL="3732" marR="3732" marT="3732" marB="0">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t"/>
                      <a:r>
                        <a:rPr lang="en-US" sz="800" b="1" i="0" u="none" strike="noStrike">
                          <a:solidFill>
                            <a:srgbClr val="000000"/>
                          </a:solidFill>
                          <a:latin typeface="Calibri"/>
                        </a:rPr>
                        <a:t>b</a:t>
                      </a:r>
                    </a:p>
                  </a:txBody>
                  <a:tcPr marL="3732" marR="3732" marT="3732" marB="0">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t"/>
                      <a:r>
                        <a:rPr lang="en-US" sz="800" b="1" i="0" u="none" strike="noStrike">
                          <a:solidFill>
                            <a:srgbClr val="000000"/>
                          </a:solidFill>
                          <a:latin typeface="Calibri"/>
                        </a:rPr>
                        <a:t>a</a:t>
                      </a:r>
                    </a:p>
                  </a:txBody>
                  <a:tcPr marL="3732" marR="3732" marT="3732" marB="0">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t"/>
                      <a:r>
                        <a:rPr lang="en-US" sz="800" b="1" i="0" u="none" strike="noStrike">
                          <a:solidFill>
                            <a:srgbClr val="000000"/>
                          </a:solidFill>
                          <a:latin typeface="Calibri"/>
                        </a:rPr>
                        <a:t>D1b</a:t>
                      </a:r>
                    </a:p>
                  </a:txBody>
                  <a:tcPr marL="3732" marR="3732" marT="3732" marB="0">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extLst>
                  <a:ext uri="{0D108BD9-81ED-4DB2-BD59-A6C34878D82A}">
                    <a16:rowId xmlns:a16="http://schemas.microsoft.com/office/drawing/2014/main" xmlns="" val="10009"/>
                  </a:ext>
                </a:extLst>
              </a:tr>
              <a:tr h="200774">
                <a:tc>
                  <a:txBody>
                    <a:bodyPr/>
                    <a:lstStyle/>
                    <a:p>
                      <a:pPr algn="l" fontAlgn="t"/>
                      <a:r>
                        <a:rPr lang="en-US" sz="800" b="0" i="0" u="none" strike="noStrike">
                          <a:solidFill>
                            <a:srgbClr val="000000"/>
                          </a:solidFill>
                          <a:latin typeface="Calibri"/>
                        </a:rPr>
                        <a:t>50</a:t>
                      </a:r>
                    </a:p>
                  </a:txBody>
                  <a:tcPr marL="3732" marR="3732" marT="3732" marB="0">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t"/>
                      <a:r>
                        <a:rPr lang="en-US" sz="800" b="0" i="0" u="none" strike="noStrike">
                          <a:solidFill>
                            <a:srgbClr val="1D2228"/>
                          </a:solidFill>
                          <a:latin typeface="Calibri"/>
                        </a:rPr>
                        <a:t>SLOVENSKA 200</a:t>
                      </a:r>
                    </a:p>
                  </a:txBody>
                  <a:tcPr marL="3732" marR="3732" marT="3732" marB="0">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ctr" fontAlgn="t"/>
                      <a:r>
                        <a:rPr lang="en-US" sz="800" b="1" i="0" u="none" strike="noStrike">
                          <a:solidFill>
                            <a:srgbClr val="000000"/>
                          </a:solidFill>
                          <a:latin typeface="Calibri"/>
                        </a:rPr>
                        <a:t>-</a:t>
                      </a:r>
                    </a:p>
                  </a:txBody>
                  <a:tcPr marL="3732" marR="3732" marT="3732" marB="0">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t"/>
                      <a:r>
                        <a:rPr lang="en-US" sz="800" b="1" i="0" u="none" strike="noStrike">
                          <a:solidFill>
                            <a:srgbClr val="000000"/>
                          </a:solidFill>
                          <a:latin typeface="Calibri"/>
                        </a:rPr>
                        <a:t>-</a:t>
                      </a:r>
                    </a:p>
                  </a:txBody>
                  <a:tcPr marL="3732" marR="3732" marT="3732" marB="0">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t"/>
                      <a:r>
                        <a:rPr lang="en-US" sz="800" b="1" i="0" u="none" strike="noStrike">
                          <a:solidFill>
                            <a:srgbClr val="000000"/>
                          </a:solidFill>
                          <a:latin typeface="Calibri"/>
                        </a:rPr>
                        <a:t>-</a:t>
                      </a:r>
                    </a:p>
                  </a:txBody>
                  <a:tcPr marL="3732" marR="3732" marT="3732" marB="0">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t"/>
                      <a:r>
                        <a:rPr lang="en-US" sz="800" b="1" i="0" u="none" strike="noStrike">
                          <a:solidFill>
                            <a:srgbClr val="000000"/>
                          </a:solidFill>
                          <a:latin typeface="Calibri"/>
                        </a:rPr>
                        <a:t>a</a:t>
                      </a:r>
                    </a:p>
                  </a:txBody>
                  <a:tcPr marL="3732" marR="3732" marT="3732" marB="0">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t"/>
                      <a:r>
                        <a:rPr lang="en-US" sz="800" b="1" i="0" u="none" strike="noStrike">
                          <a:solidFill>
                            <a:srgbClr val="000000"/>
                          </a:solidFill>
                          <a:latin typeface="Calibri"/>
                        </a:rPr>
                        <a:t>a</a:t>
                      </a:r>
                    </a:p>
                  </a:txBody>
                  <a:tcPr marL="3732" marR="3732" marT="3732" marB="0">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t"/>
                      <a:r>
                        <a:rPr lang="en-US" sz="800" b="1" i="0" u="none" strike="noStrike">
                          <a:solidFill>
                            <a:srgbClr val="000000"/>
                          </a:solidFill>
                          <a:latin typeface="Calibri"/>
                        </a:rPr>
                        <a:t>H</a:t>
                      </a:r>
                    </a:p>
                  </a:txBody>
                  <a:tcPr marL="3732" marR="3732" marT="3732" marB="0">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t"/>
                      <a:endParaRPr lang="en-US" sz="800" b="0" i="0" u="none" strike="noStrike">
                        <a:solidFill>
                          <a:srgbClr val="000000"/>
                        </a:solidFill>
                        <a:latin typeface="Calibri"/>
                      </a:endParaRPr>
                    </a:p>
                  </a:txBody>
                  <a:tcPr marL="3732" marR="3732" marT="3732" marB="0">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a:noFill/>
                    </a:lnT>
                    <a:lnB>
                      <a:noFill/>
                    </a:lnB>
                  </a:tcPr>
                </a:tc>
                <a:tc>
                  <a:txBody>
                    <a:bodyPr/>
                    <a:lstStyle/>
                    <a:p>
                      <a:pPr algn="l" fontAlgn="t"/>
                      <a:r>
                        <a:rPr lang="en-US" sz="800" b="0" i="0" u="none" strike="noStrike">
                          <a:solidFill>
                            <a:srgbClr val="000000"/>
                          </a:solidFill>
                          <a:latin typeface="Calibri"/>
                        </a:rPr>
                        <a:t>70</a:t>
                      </a:r>
                    </a:p>
                  </a:txBody>
                  <a:tcPr marL="3732" marR="3732" marT="3732" marB="0">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t"/>
                      <a:r>
                        <a:rPr lang="en-US" sz="800" b="0" i="0" u="none" strike="noStrike">
                          <a:solidFill>
                            <a:srgbClr val="1D2228"/>
                          </a:solidFill>
                          <a:latin typeface="Calibri"/>
                        </a:rPr>
                        <a:t>FARINELLI</a:t>
                      </a:r>
                    </a:p>
                  </a:txBody>
                  <a:tcPr marL="3732" marR="3732" marT="3732" marB="0">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t"/>
                      <a:r>
                        <a:rPr lang="en-US" sz="800" b="1" i="0" u="none" strike="noStrike">
                          <a:solidFill>
                            <a:srgbClr val="000000"/>
                          </a:solidFill>
                          <a:latin typeface="Calibri"/>
                        </a:rPr>
                        <a:t>-</a:t>
                      </a:r>
                    </a:p>
                  </a:txBody>
                  <a:tcPr marL="3732" marR="3732" marT="3732" marB="0">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t"/>
                      <a:r>
                        <a:rPr lang="en-US" sz="800" b="1" i="0" u="none" strike="noStrike">
                          <a:solidFill>
                            <a:srgbClr val="000000"/>
                          </a:solidFill>
                          <a:latin typeface="Calibri"/>
                        </a:rPr>
                        <a:t>-</a:t>
                      </a:r>
                    </a:p>
                  </a:txBody>
                  <a:tcPr marL="3732" marR="3732" marT="3732" marB="0">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t"/>
                      <a:r>
                        <a:rPr lang="en-US" sz="800" b="1" i="0" u="none" strike="noStrike">
                          <a:solidFill>
                            <a:srgbClr val="000000"/>
                          </a:solidFill>
                          <a:latin typeface="Calibri"/>
                        </a:rPr>
                        <a:t>-</a:t>
                      </a:r>
                    </a:p>
                  </a:txBody>
                  <a:tcPr marL="3732" marR="3732" marT="3732" marB="0">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t"/>
                      <a:r>
                        <a:rPr lang="en-US" sz="800" b="1" i="0" u="none" strike="noStrike">
                          <a:solidFill>
                            <a:srgbClr val="000000"/>
                          </a:solidFill>
                          <a:latin typeface="Calibri"/>
                        </a:rPr>
                        <a:t>b</a:t>
                      </a:r>
                    </a:p>
                  </a:txBody>
                  <a:tcPr marL="3732" marR="3732" marT="3732" marB="0">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t"/>
                      <a:r>
                        <a:rPr lang="en-US" sz="800" b="1" i="0" u="none" strike="noStrike">
                          <a:solidFill>
                            <a:srgbClr val="000000"/>
                          </a:solidFill>
                          <a:latin typeface="Calibri"/>
                        </a:rPr>
                        <a:t>a</a:t>
                      </a:r>
                    </a:p>
                  </a:txBody>
                  <a:tcPr marL="3732" marR="3732" marT="3732" marB="0">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t"/>
                      <a:r>
                        <a:rPr lang="en-US" sz="800" b="1" i="0" u="none" strike="noStrike">
                          <a:solidFill>
                            <a:srgbClr val="000000"/>
                          </a:solidFill>
                          <a:latin typeface="Calibri"/>
                        </a:rPr>
                        <a:t>D1a</a:t>
                      </a:r>
                    </a:p>
                  </a:txBody>
                  <a:tcPr marL="3732" marR="3732" marT="3732" marB="0">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extLst>
                  <a:ext uri="{0D108BD9-81ED-4DB2-BD59-A6C34878D82A}">
                    <a16:rowId xmlns:a16="http://schemas.microsoft.com/office/drawing/2014/main" xmlns="" val="10010"/>
                  </a:ext>
                </a:extLst>
              </a:tr>
              <a:tr h="200774">
                <a:tc>
                  <a:txBody>
                    <a:bodyPr/>
                    <a:lstStyle/>
                    <a:p>
                      <a:pPr algn="l" fontAlgn="t"/>
                      <a:r>
                        <a:rPr lang="en-US" sz="800" b="0" i="0" u="none" strike="noStrike">
                          <a:solidFill>
                            <a:srgbClr val="000000"/>
                          </a:solidFill>
                          <a:latin typeface="Calibri"/>
                        </a:rPr>
                        <a:t>51</a:t>
                      </a:r>
                    </a:p>
                  </a:txBody>
                  <a:tcPr marL="3732" marR="3732" marT="3732" marB="0">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t"/>
                      <a:r>
                        <a:rPr lang="en-US" sz="800" b="0" i="0" u="none" strike="noStrike">
                          <a:solidFill>
                            <a:srgbClr val="1D2228"/>
                          </a:solidFill>
                          <a:latin typeface="Calibri"/>
                        </a:rPr>
                        <a:t>STANISLAVA</a:t>
                      </a:r>
                    </a:p>
                  </a:txBody>
                  <a:tcPr marL="3732" marR="3732" marT="3732" marB="0">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ctr" fontAlgn="t"/>
                      <a:r>
                        <a:rPr lang="en-US" sz="800" b="1" i="0" u="none" strike="noStrike">
                          <a:solidFill>
                            <a:srgbClr val="000000"/>
                          </a:solidFill>
                          <a:latin typeface="Calibri"/>
                        </a:rPr>
                        <a:t>+</a:t>
                      </a:r>
                    </a:p>
                  </a:txBody>
                  <a:tcPr marL="3732" marR="3732" marT="3732" marB="0">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t"/>
                      <a:r>
                        <a:rPr lang="en-US" sz="800" b="1" i="0" u="none" strike="noStrike">
                          <a:solidFill>
                            <a:srgbClr val="000000"/>
                          </a:solidFill>
                          <a:latin typeface="Calibri"/>
                        </a:rPr>
                        <a:t>-</a:t>
                      </a:r>
                    </a:p>
                  </a:txBody>
                  <a:tcPr marL="3732" marR="3732" marT="3732" marB="0">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t"/>
                      <a:r>
                        <a:rPr lang="en-US" sz="800" b="1" i="0" u="none" strike="noStrike">
                          <a:solidFill>
                            <a:srgbClr val="000000"/>
                          </a:solidFill>
                          <a:latin typeface="Calibri"/>
                        </a:rPr>
                        <a:t>-</a:t>
                      </a:r>
                    </a:p>
                  </a:txBody>
                  <a:tcPr marL="3732" marR="3732" marT="3732" marB="0">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t"/>
                      <a:r>
                        <a:rPr lang="en-US" sz="800" b="1" i="0" u="none" strike="noStrike">
                          <a:solidFill>
                            <a:srgbClr val="000000"/>
                          </a:solidFill>
                          <a:latin typeface="Calibri"/>
                        </a:rPr>
                        <a:t>a</a:t>
                      </a:r>
                    </a:p>
                  </a:txBody>
                  <a:tcPr marL="3732" marR="3732" marT="3732" marB="0">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t"/>
                      <a:r>
                        <a:rPr lang="en-US" sz="800" b="1" i="0" u="none" strike="noStrike">
                          <a:solidFill>
                            <a:srgbClr val="000000"/>
                          </a:solidFill>
                          <a:latin typeface="Calibri"/>
                        </a:rPr>
                        <a:t>a</a:t>
                      </a:r>
                    </a:p>
                  </a:txBody>
                  <a:tcPr marL="3732" marR="3732" marT="3732" marB="0">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t"/>
                      <a:r>
                        <a:rPr lang="en-US" sz="800" b="1" i="0" u="none" strike="noStrike">
                          <a:solidFill>
                            <a:srgbClr val="000000"/>
                          </a:solidFill>
                          <a:latin typeface="Calibri"/>
                        </a:rPr>
                        <a:t>D1a</a:t>
                      </a:r>
                    </a:p>
                  </a:txBody>
                  <a:tcPr marL="3732" marR="3732" marT="3732" marB="0">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t"/>
                      <a:endParaRPr lang="en-US" sz="800" b="0" i="0" u="none" strike="noStrike">
                        <a:solidFill>
                          <a:srgbClr val="000000"/>
                        </a:solidFill>
                        <a:latin typeface="Calibri"/>
                      </a:endParaRPr>
                    </a:p>
                  </a:txBody>
                  <a:tcPr marL="3732" marR="3732" marT="3732" marB="0">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a:noFill/>
                    </a:lnT>
                    <a:lnB>
                      <a:noFill/>
                    </a:lnB>
                  </a:tcPr>
                </a:tc>
                <a:tc>
                  <a:txBody>
                    <a:bodyPr/>
                    <a:lstStyle/>
                    <a:p>
                      <a:pPr algn="l" fontAlgn="t"/>
                      <a:r>
                        <a:rPr lang="en-US" sz="800" b="0" i="0" u="none" strike="noStrike">
                          <a:solidFill>
                            <a:srgbClr val="000000"/>
                          </a:solidFill>
                          <a:latin typeface="Calibri"/>
                        </a:rPr>
                        <a:t>71</a:t>
                      </a:r>
                    </a:p>
                  </a:txBody>
                  <a:tcPr marL="3732" marR="3732" marT="3732" marB="0">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t"/>
                      <a:r>
                        <a:rPr lang="en-US" sz="800" b="0" i="0" u="none" strike="noStrike">
                          <a:solidFill>
                            <a:srgbClr val="1D2228"/>
                          </a:solidFill>
                          <a:latin typeface="Calibri"/>
                        </a:rPr>
                        <a:t>NIKOL</a:t>
                      </a:r>
                    </a:p>
                  </a:txBody>
                  <a:tcPr marL="3732" marR="3732" marT="3732" marB="0">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t"/>
                      <a:r>
                        <a:rPr lang="en-US" sz="800" b="1" i="0" u="none" strike="noStrike">
                          <a:solidFill>
                            <a:srgbClr val="000000"/>
                          </a:solidFill>
                          <a:latin typeface="Calibri"/>
                        </a:rPr>
                        <a:t>+</a:t>
                      </a:r>
                    </a:p>
                  </a:txBody>
                  <a:tcPr marL="3732" marR="3732" marT="3732" marB="0">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t"/>
                      <a:r>
                        <a:rPr lang="en-US" sz="800" b="1" i="0" u="none" strike="noStrike">
                          <a:solidFill>
                            <a:srgbClr val="000000"/>
                          </a:solidFill>
                          <a:latin typeface="Calibri"/>
                        </a:rPr>
                        <a:t>-</a:t>
                      </a:r>
                    </a:p>
                  </a:txBody>
                  <a:tcPr marL="3732" marR="3732" marT="3732" marB="0">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t"/>
                      <a:r>
                        <a:rPr lang="en-US" sz="800" b="1" i="0" u="none" strike="noStrike">
                          <a:solidFill>
                            <a:srgbClr val="000000"/>
                          </a:solidFill>
                          <a:latin typeface="Calibri"/>
                        </a:rPr>
                        <a:t>-</a:t>
                      </a:r>
                    </a:p>
                  </a:txBody>
                  <a:tcPr marL="3732" marR="3732" marT="3732" marB="0">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t"/>
                      <a:r>
                        <a:rPr lang="en-US" sz="800" b="1" i="0" u="none" strike="noStrike">
                          <a:solidFill>
                            <a:srgbClr val="000000"/>
                          </a:solidFill>
                          <a:latin typeface="Calibri"/>
                        </a:rPr>
                        <a:t>a</a:t>
                      </a:r>
                    </a:p>
                  </a:txBody>
                  <a:tcPr marL="3732" marR="3732" marT="3732" marB="0">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t"/>
                      <a:r>
                        <a:rPr lang="en-US" sz="800" b="1" i="0" u="none" strike="noStrike">
                          <a:solidFill>
                            <a:srgbClr val="000000"/>
                          </a:solidFill>
                          <a:latin typeface="Calibri"/>
                        </a:rPr>
                        <a:t>a</a:t>
                      </a:r>
                    </a:p>
                  </a:txBody>
                  <a:tcPr marL="3732" marR="3732" marT="3732" marB="0">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t"/>
                      <a:r>
                        <a:rPr lang="en-US" sz="800" b="1" i="0" u="none" strike="noStrike">
                          <a:solidFill>
                            <a:srgbClr val="000000"/>
                          </a:solidFill>
                          <a:latin typeface="Calibri"/>
                        </a:rPr>
                        <a:t>D1a</a:t>
                      </a:r>
                    </a:p>
                  </a:txBody>
                  <a:tcPr marL="3732" marR="3732" marT="3732" marB="0">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extLst>
                  <a:ext uri="{0D108BD9-81ED-4DB2-BD59-A6C34878D82A}">
                    <a16:rowId xmlns:a16="http://schemas.microsoft.com/office/drawing/2014/main" xmlns="" val="10011"/>
                  </a:ext>
                </a:extLst>
              </a:tr>
              <a:tr h="138079">
                <a:tc>
                  <a:txBody>
                    <a:bodyPr/>
                    <a:lstStyle/>
                    <a:p>
                      <a:pPr algn="l" fontAlgn="t"/>
                      <a:r>
                        <a:rPr lang="en-US" sz="800" b="0" i="0" u="none" strike="noStrike">
                          <a:solidFill>
                            <a:srgbClr val="000000"/>
                          </a:solidFill>
                          <a:latin typeface="Calibri"/>
                        </a:rPr>
                        <a:t>52</a:t>
                      </a:r>
                    </a:p>
                  </a:txBody>
                  <a:tcPr marL="3732" marR="3732" marT="3732" marB="0">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t"/>
                      <a:r>
                        <a:rPr lang="en-US" sz="800" b="0" i="0" u="none" strike="noStrike">
                          <a:solidFill>
                            <a:srgbClr val="1D2228"/>
                          </a:solidFill>
                          <a:latin typeface="Calibri"/>
                        </a:rPr>
                        <a:t>VIOLA</a:t>
                      </a:r>
                    </a:p>
                  </a:txBody>
                  <a:tcPr marL="3732" marR="3732" marT="3732" marB="0">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ctr" fontAlgn="t"/>
                      <a:r>
                        <a:rPr lang="en-US" sz="800" b="1" i="0" u="none" strike="noStrike">
                          <a:solidFill>
                            <a:srgbClr val="000000"/>
                          </a:solidFill>
                          <a:latin typeface="Calibri"/>
                        </a:rPr>
                        <a:t>-</a:t>
                      </a:r>
                    </a:p>
                  </a:txBody>
                  <a:tcPr marL="3732" marR="3732" marT="3732" marB="0">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t"/>
                      <a:r>
                        <a:rPr lang="en-US" sz="800" b="1" i="0" u="none" strike="noStrike">
                          <a:solidFill>
                            <a:srgbClr val="000000"/>
                          </a:solidFill>
                          <a:latin typeface="Calibri"/>
                        </a:rPr>
                        <a:t>-</a:t>
                      </a:r>
                    </a:p>
                  </a:txBody>
                  <a:tcPr marL="3732" marR="3732" marT="3732" marB="0">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t"/>
                      <a:r>
                        <a:rPr lang="en-US" sz="800" b="1" i="0" u="none" strike="noStrike">
                          <a:solidFill>
                            <a:srgbClr val="000000"/>
                          </a:solidFill>
                          <a:latin typeface="Calibri"/>
                        </a:rPr>
                        <a:t>-</a:t>
                      </a:r>
                    </a:p>
                  </a:txBody>
                  <a:tcPr marL="3732" marR="3732" marT="3732" marB="0">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t"/>
                      <a:r>
                        <a:rPr lang="en-US" sz="800" b="1" i="0" u="none" strike="noStrike">
                          <a:solidFill>
                            <a:srgbClr val="000000"/>
                          </a:solidFill>
                          <a:latin typeface="Calibri"/>
                        </a:rPr>
                        <a:t>H</a:t>
                      </a:r>
                    </a:p>
                  </a:txBody>
                  <a:tcPr marL="3732" marR="3732" marT="3732" marB="0">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t"/>
                      <a:r>
                        <a:rPr lang="en-US" sz="800" b="1" i="0" u="none" strike="noStrike">
                          <a:solidFill>
                            <a:srgbClr val="000000"/>
                          </a:solidFill>
                          <a:latin typeface="Calibri"/>
                        </a:rPr>
                        <a:t>a</a:t>
                      </a:r>
                    </a:p>
                  </a:txBody>
                  <a:tcPr marL="3732" marR="3732" marT="3732" marB="0">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t"/>
                      <a:r>
                        <a:rPr lang="en-US" sz="800" b="1" i="0" u="none" strike="noStrike">
                          <a:solidFill>
                            <a:srgbClr val="000000"/>
                          </a:solidFill>
                          <a:latin typeface="Calibri"/>
                        </a:rPr>
                        <a:t>D1a</a:t>
                      </a:r>
                    </a:p>
                  </a:txBody>
                  <a:tcPr marL="3732" marR="3732" marT="3732" marB="0">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t"/>
                      <a:endParaRPr lang="en-US" sz="800" b="0" i="0" u="none" strike="noStrike">
                        <a:solidFill>
                          <a:srgbClr val="000000"/>
                        </a:solidFill>
                        <a:latin typeface="Calibri"/>
                      </a:endParaRPr>
                    </a:p>
                  </a:txBody>
                  <a:tcPr marL="3732" marR="3732" marT="3732" marB="0">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a:noFill/>
                    </a:lnT>
                    <a:lnB>
                      <a:noFill/>
                    </a:lnB>
                  </a:tcPr>
                </a:tc>
                <a:tc>
                  <a:txBody>
                    <a:bodyPr/>
                    <a:lstStyle/>
                    <a:p>
                      <a:pPr algn="l" fontAlgn="t"/>
                      <a:r>
                        <a:rPr lang="en-US" sz="800" b="0" i="0" u="none" strike="noStrike">
                          <a:solidFill>
                            <a:srgbClr val="000000"/>
                          </a:solidFill>
                          <a:latin typeface="Calibri"/>
                        </a:rPr>
                        <a:t>72</a:t>
                      </a:r>
                    </a:p>
                  </a:txBody>
                  <a:tcPr marL="3732" marR="3732" marT="3732" marB="0">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t"/>
                      <a:r>
                        <a:rPr lang="en-US" sz="800" b="0" i="0" u="none" strike="noStrike">
                          <a:solidFill>
                            <a:srgbClr val="1D2228"/>
                          </a:solidFill>
                          <a:latin typeface="Calibri"/>
                        </a:rPr>
                        <a:t>NS 40S</a:t>
                      </a:r>
                    </a:p>
                  </a:txBody>
                  <a:tcPr marL="3732" marR="3732" marT="3732" marB="0">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t"/>
                      <a:r>
                        <a:rPr lang="en-US" sz="800" b="1" i="0" u="none" strike="noStrike">
                          <a:solidFill>
                            <a:srgbClr val="000000"/>
                          </a:solidFill>
                          <a:latin typeface="Calibri"/>
                        </a:rPr>
                        <a:t>-</a:t>
                      </a:r>
                    </a:p>
                  </a:txBody>
                  <a:tcPr marL="3732" marR="3732" marT="3732" marB="0">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t"/>
                      <a:r>
                        <a:rPr lang="en-US" sz="800" b="1" i="0" u="none" strike="noStrike">
                          <a:solidFill>
                            <a:srgbClr val="000000"/>
                          </a:solidFill>
                          <a:latin typeface="Calibri"/>
                        </a:rPr>
                        <a:t>-</a:t>
                      </a:r>
                    </a:p>
                  </a:txBody>
                  <a:tcPr marL="3732" marR="3732" marT="3732" marB="0">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t"/>
                      <a:r>
                        <a:rPr lang="en-US" sz="800" b="1" i="0" u="none" strike="noStrike">
                          <a:solidFill>
                            <a:srgbClr val="000000"/>
                          </a:solidFill>
                          <a:latin typeface="Calibri"/>
                        </a:rPr>
                        <a:t>-</a:t>
                      </a:r>
                    </a:p>
                  </a:txBody>
                  <a:tcPr marL="3732" marR="3732" marT="3732" marB="0">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t"/>
                      <a:r>
                        <a:rPr lang="en-US" sz="800" b="1" i="0" u="none" strike="noStrike">
                          <a:solidFill>
                            <a:srgbClr val="000000"/>
                          </a:solidFill>
                          <a:latin typeface="Calibri"/>
                        </a:rPr>
                        <a:t>a</a:t>
                      </a:r>
                    </a:p>
                  </a:txBody>
                  <a:tcPr marL="3732" marR="3732" marT="3732" marB="0">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t"/>
                      <a:r>
                        <a:rPr lang="en-US" sz="800" b="1" i="0" u="none" strike="noStrike">
                          <a:solidFill>
                            <a:srgbClr val="000000"/>
                          </a:solidFill>
                          <a:latin typeface="Calibri"/>
                        </a:rPr>
                        <a:t>a</a:t>
                      </a:r>
                    </a:p>
                  </a:txBody>
                  <a:tcPr marL="3732" marR="3732" marT="3732" marB="0">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t"/>
                      <a:r>
                        <a:rPr lang="en-US" sz="800" b="1" i="0" u="none" strike="noStrike">
                          <a:solidFill>
                            <a:srgbClr val="000000"/>
                          </a:solidFill>
                          <a:latin typeface="Calibri"/>
                        </a:rPr>
                        <a:t>H?</a:t>
                      </a:r>
                    </a:p>
                  </a:txBody>
                  <a:tcPr marL="3732" marR="3732" marT="3732" marB="0">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extLst>
                  <a:ext uri="{0D108BD9-81ED-4DB2-BD59-A6C34878D82A}">
                    <a16:rowId xmlns:a16="http://schemas.microsoft.com/office/drawing/2014/main" xmlns="" val="10012"/>
                  </a:ext>
                </a:extLst>
              </a:tr>
              <a:tr h="299295">
                <a:tc>
                  <a:txBody>
                    <a:bodyPr/>
                    <a:lstStyle/>
                    <a:p>
                      <a:pPr algn="l" fontAlgn="t"/>
                      <a:r>
                        <a:rPr lang="en-US" sz="800" b="0" i="0" u="none" strike="noStrike">
                          <a:solidFill>
                            <a:srgbClr val="000000"/>
                          </a:solidFill>
                          <a:latin typeface="Calibri"/>
                        </a:rPr>
                        <a:t>53</a:t>
                      </a:r>
                    </a:p>
                  </a:txBody>
                  <a:tcPr marL="3732" marR="3732" marT="3732" marB="0">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t"/>
                      <a:r>
                        <a:rPr lang="en-US" sz="800" b="0" i="0" u="none" strike="noStrike">
                          <a:solidFill>
                            <a:srgbClr val="1D2228"/>
                          </a:solidFill>
                          <a:latin typeface="Calibri"/>
                        </a:rPr>
                        <a:t>CCB INGENIO</a:t>
                      </a:r>
                    </a:p>
                  </a:txBody>
                  <a:tcPr marL="3732" marR="3732" marT="3732" marB="0">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t"/>
                      <a:r>
                        <a:rPr lang="en-US" sz="800" b="1" i="0" u="none" strike="noStrike">
                          <a:solidFill>
                            <a:srgbClr val="000000"/>
                          </a:solidFill>
                          <a:latin typeface="Calibri"/>
                        </a:rPr>
                        <a:t>-</a:t>
                      </a:r>
                    </a:p>
                  </a:txBody>
                  <a:tcPr marL="3732" marR="3732" marT="3732" marB="0">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t"/>
                      <a:r>
                        <a:rPr lang="en-US" sz="800" b="1" i="0" u="none" strike="noStrike">
                          <a:solidFill>
                            <a:srgbClr val="000000"/>
                          </a:solidFill>
                          <a:latin typeface="Calibri"/>
                        </a:rPr>
                        <a:t>+</a:t>
                      </a:r>
                    </a:p>
                  </a:txBody>
                  <a:tcPr marL="3732" marR="3732" marT="3732" marB="0">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t"/>
                      <a:r>
                        <a:rPr lang="en-US" sz="800" b="1" i="0" u="none" strike="noStrike">
                          <a:solidFill>
                            <a:srgbClr val="000000"/>
                          </a:solidFill>
                          <a:latin typeface="Calibri"/>
                        </a:rPr>
                        <a:t>-</a:t>
                      </a:r>
                    </a:p>
                  </a:txBody>
                  <a:tcPr marL="3732" marR="3732" marT="3732" marB="0">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t"/>
                      <a:r>
                        <a:rPr lang="en-US" sz="800" b="1" i="0" u="none" strike="noStrike">
                          <a:solidFill>
                            <a:srgbClr val="000000"/>
                          </a:solidFill>
                          <a:latin typeface="Calibri"/>
                        </a:rPr>
                        <a:t>a</a:t>
                      </a:r>
                    </a:p>
                  </a:txBody>
                  <a:tcPr marL="3732" marR="3732" marT="3732" marB="0">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t"/>
                      <a:r>
                        <a:rPr lang="en-US" sz="800" b="1" i="0" u="none" strike="noStrike">
                          <a:solidFill>
                            <a:srgbClr val="000000"/>
                          </a:solidFill>
                          <a:latin typeface="Calibri"/>
                        </a:rPr>
                        <a:t>a</a:t>
                      </a:r>
                    </a:p>
                  </a:txBody>
                  <a:tcPr marL="3732" marR="3732" marT="3732" marB="0">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t"/>
                      <a:r>
                        <a:rPr lang="en-US" sz="800" b="1" i="0" u="none" strike="noStrike">
                          <a:solidFill>
                            <a:srgbClr val="000000"/>
                          </a:solidFill>
                          <a:latin typeface="Calibri"/>
                        </a:rPr>
                        <a:t>D1a</a:t>
                      </a:r>
                    </a:p>
                  </a:txBody>
                  <a:tcPr marL="3732" marR="3732" marT="3732" marB="0">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t"/>
                      <a:endParaRPr lang="en-US" sz="800" b="0" i="0" u="none" strike="noStrike">
                        <a:solidFill>
                          <a:srgbClr val="000000"/>
                        </a:solidFill>
                        <a:latin typeface="Calibri"/>
                      </a:endParaRPr>
                    </a:p>
                  </a:txBody>
                  <a:tcPr marL="3732" marR="3732" marT="3732" marB="0">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a:noFill/>
                    </a:lnT>
                    <a:lnB>
                      <a:noFill/>
                    </a:lnB>
                  </a:tcPr>
                </a:tc>
                <a:tc>
                  <a:txBody>
                    <a:bodyPr/>
                    <a:lstStyle/>
                    <a:p>
                      <a:pPr algn="l" fontAlgn="t"/>
                      <a:r>
                        <a:rPr lang="en-US" sz="800" b="0" i="0" u="none" strike="noStrike">
                          <a:solidFill>
                            <a:srgbClr val="000000"/>
                          </a:solidFill>
                          <a:latin typeface="Calibri"/>
                        </a:rPr>
                        <a:t>73</a:t>
                      </a:r>
                    </a:p>
                  </a:txBody>
                  <a:tcPr marL="3732" marR="3732" marT="3732" marB="0">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t"/>
                      <a:r>
                        <a:rPr lang="en-US" sz="800" b="0" i="0" u="none" strike="noStrike">
                          <a:solidFill>
                            <a:srgbClr val="1D2228"/>
                          </a:solidFill>
                          <a:latin typeface="Calibri"/>
                        </a:rPr>
                        <a:t>NS EFROSINIA</a:t>
                      </a:r>
                    </a:p>
                  </a:txBody>
                  <a:tcPr marL="3732" marR="3732" marT="3732" marB="0">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t"/>
                      <a:r>
                        <a:rPr lang="en-US" sz="800" b="1" i="0" u="none" strike="noStrike">
                          <a:solidFill>
                            <a:srgbClr val="000000"/>
                          </a:solidFill>
                          <a:latin typeface="Calibri"/>
                        </a:rPr>
                        <a:t>-</a:t>
                      </a:r>
                    </a:p>
                  </a:txBody>
                  <a:tcPr marL="3732" marR="3732" marT="3732" marB="0">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t"/>
                      <a:r>
                        <a:rPr lang="en-US" sz="800" b="1" i="0" u="none" strike="noStrike">
                          <a:solidFill>
                            <a:srgbClr val="000000"/>
                          </a:solidFill>
                          <a:latin typeface="Calibri"/>
                        </a:rPr>
                        <a:t>-</a:t>
                      </a:r>
                    </a:p>
                  </a:txBody>
                  <a:tcPr marL="3732" marR="3732" marT="3732" marB="0">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t"/>
                      <a:r>
                        <a:rPr lang="en-US" sz="800" b="1" i="0" u="none" strike="noStrike">
                          <a:solidFill>
                            <a:srgbClr val="000000"/>
                          </a:solidFill>
                          <a:latin typeface="Calibri"/>
                        </a:rPr>
                        <a:t>-</a:t>
                      </a:r>
                    </a:p>
                  </a:txBody>
                  <a:tcPr marL="3732" marR="3732" marT="3732" marB="0">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t"/>
                      <a:r>
                        <a:rPr lang="en-US" sz="800" b="1" i="0" u="none" strike="noStrike">
                          <a:solidFill>
                            <a:srgbClr val="000000"/>
                          </a:solidFill>
                          <a:latin typeface="Calibri"/>
                        </a:rPr>
                        <a:t>a</a:t>
                      </a:r>
                    </a:p>
                  </a:txBody>
                  <a:tcPr marL="3732" marR="3732" marT="3732" marB="0">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t"/>
                      <a:r>
                        <a:rPr lang="en-US" sz="800" b="1" i="0" u="none" strike="noStrike">
                          <a:solidFill>
                            <a:srgbClr val="000000"/>
                          </a:solidFill>
                          <a:latin typeface="Calibri"/>
                        </a:rPr>
                        <a:t>a</a:t>
                      </a:r>
                    </a:p>
                  </a:txBody>
                  <a:tcPr marL="3732" marR="3732" marT="3732" marB="0">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t"/>
                      <a:r>
                        <a:rPr lang="en-US" sz="800" b="1" i="0" u="none" strike="noStrike">
                          <a:solidFill>
                            <a:srgbClr val="000000"/>
                          </a:solidFill>
                          <a:latin typeface="Calibri"/>
                        </a:rPr>
                        <a:t>D1a</a:t>
                      </a:r>
                    </a:p>
                  </a:txBody>
                  <a:tcPr marL="3732" marR="3732" marT="3732" marB="0">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extLst>
                  <a:ext uri="{0D108BD9-81ED-4DB2-BD59-A6C34878D82A}">
                    <a16:rowId xmlns:a16="http://schemas.microsoft.com/office/drawing/2014/main" xmlns="" val="10013"/>
                  </a:ext>
                </a:extLst>
              </a:tr>
              <a:tr h="200774">
                <a:tc>
                  <a:txBody>
                    <a:bodyPr/>
                    <a:lstStyle/>
                    <a:p>
                      <a:pPr algn="l" fontAlgn="t"/>
                      <a:r>
                        <a:rPr lang="en-US" sz="800" b="0" i="0" u="none" strike="noStrike">
                          <a:solidFill>
                            <a:srgbClr val="000000"/>
                          </a:solidFill>
                          <a:latin typeface="Calibri"/>
                        </a:rPr>
                        <a:t>54</a:t>
                      </a:r>
                    </a:p>
                  </a:txBody>
                  <a:tcPr marL="3732" marR="3732" marT="3732" marB="0">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t"/>
                      <a:r>
                        <a:rPr lang="en-US" sz="800" b="0" i="0" u="none" strike="noStrike">
                          <a:solidFill>
                            <a:srgbClr val="1D2228"/>
                          </a:solidFill>
                          <a:latin typeface="Calibri"/>
                        </a:rPr>
                        <a:t>GOROLJKA</a:t>
                      </a:r>
                    </a:p>
                  </a:txBody>
                  <a:tcPr marL="3732" marR="3732" marT="3732" marB="0">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t"/>
                      <a:r>
                        <a:rPr lang="en-US" sz="800" b="1" i="0" u="none" strike="noStrike">
                          <a:solidFill>
                            <a:srgbClr val="000000"/>
                          </a:solidFill>
                          <a:latin typeface="Calibri"/>
                        </a:rPr>
                        <a:t>-</a:t>
                      </a:r>
                    </a:p>
                  </a:txBody>
                  <a:tcPr marL="3732" marR="3732" marT="3732" marB="0">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t"/>
                      <a:r>
                        <a:rPr lang="en-US" sz="800" b="1" i="0" u="none" strike="noStrike">
                          <a:solidFill>
                            <a:srgbClr val="000000"/>
                          </a:solidFill>
                          <a:latin typeface="Calibri"/>
                        </a:rPr>
                        <a:t>-</a:t>
                      </a:r>
                    </a:p>
                  </a:txBody>
                  <a:tcPr marL="3732" marR="3732" marT="3732" marB="0">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t"/>
                      <a:r>
                        <a:rPr lang="en-US" sz="800" b="1" i="0" u="none" strike="noStrike">
                          <a:solidFill>
                            <a:srgbClr val="000000"/>
                          </a:solidFill>
                          <a:latin typeface="Calibri"/>
                        </a:rPr>
                        <a:t>-</a:t>
                      </a:r>
                    </a:p>
                  </a:txBody>
                  <a:tcPr marL="3732" marR="3732" marT="3732" marB="0">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t"/>
                      <a:r>
                        <a:rPr lang="en-US" sz="800" b="1" i="0" u="none" strike="noStrike">
                          <a:solidFill>
                            <a:srgbClr val="000000"/>
                          </a:solidFill>
                          <a:latin typeface="Calibri"/>
                        </a:rPr>
                        <a:t>a</a:t>
                      </a:r>
                    </a:p>
                  </a:txBody>
                  <a:tcPr marL="3732" marR="3732" marT="3732" marB="0">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t"/>
                      <a:r>
                        <a:rPr lang="en-US" sz="800" b="1" i="0" u="none" strike="noStrike">
                          <a:solidFill>
                            <a:srgbClr val="000000"/>
                          </a:solidFill>
                          <a:latin typeface="Calibri"/>
                        </a:rPr>
                        <a:t>a</a:t>
                      </a:r>
                    </a:p>
                  </a:txBody>
                  <a:tcPr marL="3732" marR="3732" marT="3732" marB="0">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t"/>
                      <a:r>
                        <a:rPr lang="en-US" sz="800" b="1" i="0" u="none" strike="noStrike">
                          <a:solidFill>
                            <a:srgbClr val="000000"/>
                          </a:solidFill>
                          <a:latin typeface="Calibri"/>
                        </a:rPr>
                        <a:t>D1a</a:t>
                      </a:r>
                    </a:p>
                  </a:txBody>
                  <a:tcPr marL="3732" marR="3732" marT="3732" marB="0">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t"/>
                      <a:endParaRPr lang="en-US" sz="800" b="0" i="0" u="none" strike="noStrike">
                        <a:solidFill>
                          <a:srgbClr val="000000"/>
                        </a:solidFill>
                        <a:latin typeface="Calibri"/>
                      </a:endParaRPr>
                    </a:p>
                  </a:txBody>
                  <a:tcPr marL="3732" marR="3732" marT="3732" marB="0">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a:noFill/>
                    </a:lnT>
                    <a:lnB>
                      <a:noFill/>
                    </a:lnB>
                  </a:tcPr>
                </a:tc>
                <a:tc>
                  <a:txBody>
                    <a:bodyPr/>
                    <a:lstStyle/>
                    <a:p>
                      <a:pPr algn="l" fontAlgn="t"/>
                      <a:r>
                        <a:rPr lang="en-US" sz="800" b="0" i="0" u="none" strike="noStrike">
                          <a:solidFill>
                            <a:srgbClr val="000000"/>
                          </a:solidFill>
                          <a:latin typeface="Calibri"/>
                        </a:rPr>
                        <a:t>74</a:t>
                      </a:r>
                    </a:p>
                  </a:txBody>
                  <a:tcPr marL="3732" marR="3732" marT="3732" marB="0">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t"/>
                      <a:r>
                        <a:rPr lang="en-US" sz="800" b="0" i="0" u="none" strike="noStrike">
                          <a:solidFill>
                            <a:srgbClr val="1D2228"/>
                          </a:solidFill>
                          <a:latin typeface="Calibri"/>
                        </a:rPr>
                        <a:t>NS FRAJLA</a:t>
                      </a:r>
                    </a:p>
                  </a:txBody>
                  <a:tcPr marL="3732" marR="3732" marT="3732" marB="0">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t"/>
                      <a:r>
                        <a:rPr lang="en-US" sz="800" b="1" i="0" u="none" strike="noStrike">
                          <a:solidFill>
                            <a:srgbClr val="000000"/>
                          </a:solidFill>
                          <a:latin typeface="Calibri"/>
                        </a:rPr>
                        <a:t>-</a:t>
                      </a:r>
                    </a:p>
                  </a:txBody>
                  <a:tcPr marL="3732" marR="3732" marT="3732" marB="0">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t"/>
                      <a:r>
                        <a:rPr lang="en-US" sz="800" b="1" i="0" u="none" strike="noStrike">
                          <a:solidFill>
                            <a:srgbClr val="000000"/>
                          </a:solidFill>
                          <a:latin typeface="Calibri"/>
                        </a:rPr>
                        <a:t>-</a:t>
                      </a:r>
                    </a:p>
                  </a:txBody>
                  <a:tcPr marL="3732" marR="3732" marT="3732" marB="0">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t"/>
                      <a:r>
                        <a:rPr lang="en-US" sz="800" b="1" i="0" u="none" strike="noStrike">
                          <a:solidFill>
                            <a:srgbClr val="000000"/>
                          </a:solidFill>
                          <a:latin typeface="Calibri"/>
                        </a:rPr>
                        <a:t>-</a:t>
                      </a:r>
                    </a:p>
                  </a:txBody>
                  <a:tcPr marL="3732" marR="3732" marT="3732" marB="0">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t"/>
                      <a:r>
                        <a:rPr lang="en-US" sz="800" b="1" i="0" u="none" strike="noStrike">
                          <a:solidFill>
                            <a:srgbClr val="000000"/>
                          </a:solidFill>
                          <a:latin typeface="Calibri"/>
                        </a:rPr>
                        <a:t>a</a:t>
                      </a:r>
                    </a:p>
                  </a:txBody>
                  <a:tcPr marL="3732" marR="3732" marT="3732" marB="0">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t"/>
                      <a:r>
                        <a:rPr lang="en-US" sz="800" b="1" i="0" u="none" strike="noStrike">
                          <a:solidFill>
                            <a:srgbClr val="000000"/>
                          </a:solidFill>
                          <a:latin typeface="Calibri"/>
                        </a:rPr>
                        <a:t>a</a:t>
                      </a:r>
                    </a:p>
                  </a:txBody>
                  <a:tcPr marL="3732" marR="3732" marT="3732" marB="0">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t"/>
                      <a:r>
                        <a:rPr lang="en-US" sz="800" b="1" i="0" u="none" strike="noStrike">
                          <a:solidFill>
                            <a:srgbClr val="000000"/>
                          </a:solidFill>
                          <a:latin typeface="Calibri"/>
                        </a:rPr>
                        <a:t>D1a</a:t>
                      </a:r>
                    </a:p>
                  </a:txBody>
                  <a:tcPr marL="3732" marR="3732" marT="3732" marB="0">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extLst>
                  <a:ext uri="{0D108BD9-81ED-4DB2-BD59-A6C34878D82A}">
                    <a16:rowId xmlns:a16="http://schemas.microsoft.com/office/drawing/2014/main" xmlns="" val="10014"/>
                  </a:ext>
                </a:extLst>
              </a:tr>
              <a:tr h="138079">
                <a:tc>
                  <a:txBody>
                    <a:bodyPr/>
                    <a:lstStyle/>
                    <a:p>
                      <a:pPr algn="l" fontAlgn="t"/>
                      <a:r>
                        <a:rPr lang="en-US" sz="800" b="0" i="0" u="none" strike="noStrike">
                          <a:solidFill>
                            <a:srgbClr val="000000"/>
                          </a:solidFill>
                          <a:latin typeface="Calibri"/>
                        </a:rPr>
                        <a:t>55</a:t>
                      </a:r>
                    </a:p>
                  </a:txBody>
                  <a:tcPr marL="3732" marR="3732" marT="3732" marB="0">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t"/>
                      <a:r>
                        <a:rPr lang="en-US" sz="800" b="0" i="0" u="none" strike="noStrike">
                          <a:solidFill>
                            <a:srgbClr val="1D2228"/>
                          </a:solidFill>
                          <a:latin typeface="Calibri"/>
                        </a:rPr>
                        <a:t>ILLICO</a:t>
                      </a:r>
                    </a:p>
                  </a:txBody>
                  <a:tcPr marL="3732" marR="3732" marT="3732" marB="0">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t"/>
                      <a:r>
                        <a:rPr lang="en-US" sz="800" b="1" i="0" u="none" strike="noStrike">
                          <a:solidFill>
                            <a:srgbClr val="000000"/>
                          </a:solidFill>
                          <a:latin typeface="Calibri"/>
                        </a:rPr>
                        <a:t>-</a:t>
                      </a:r>
                    </a:p>
                  </a:txBody>
                  <a:tcPr marL="3732" marR="3732" marT="3732" marB="0">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t"/>
                      <a:r>
                        <a:rPr lang="en-US" sz="800" b="1" i="0" u="none" strike="noStrike">
                          <a:solidFill>
                            <a:srgbClr val="000000"/>
                          </a:solidFill>
                          <a:latin typeface="Calibri"/>
                        </a:rPr>
                        <a:t>-</a:t>
                      </a:r>
                    </a:p>
                  </a:txBody>
                  <a:tcPr marL="3732" marR="3732" marT="3732" marB="0">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t"/>
                      <a:r>
                        <a:rPr lang="en-US" sz="800" b="1" i="0" u="none" strike="noStrike">
                          <a:solidFill>
                            <a:srgbClr val="000000"/>
                          </a:solidFill>
                          <a:latin typeface="Calibri"/>
                        </a:rPr>
                        <a:t>-</a:t>
                      </a:r>
                    </a:p>
                  </a:txBody>
                  <a:tcPr marL="3732" marR="3732" marT="3732" marB="0">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t"/>
                      <a:r>
                        <a:rPr lang="en-US" sz="800" b="1" i="0" u="none" strike="noStrike">
                          <a:solidFill>
                            <a:srgbClr val="000000"/>
                          </a:solidFill>
                          <a:latin typeface="Calibri"/>
                        </a:rPr>
                        <a:t>a</a:t>
                      </a:r>
                    </a:p>
                  </a:txBody>
                  <a:tcPr marL="3732" marR="3732" marT="3732" marB="0">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t"/>
                      <a:r>
                        <a:rPr lang="en-US" sz="800" b="1" i="0" u="none" strike="noStrike">
                          <a:solidFill>
                            <a:srgbClr val="000000"/>
                          </a:solidFill>
                          <a:latin typeface="Calibri"/>
                        </a:rPr>
                        <a:t>a</a:t>
                      </a:r>
                    </a:p>
                  </a:txBody>
                  <a:tcPr marL="3732" marR="3732" marT="3732" marB="0">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t"/>
                      <a:r>
                        <a:rPr lang="en-US" sz="800" b="1" i="0" u="none" strike="noStrike">
                          <a:solidFill>
                            <a:srgbClr val="000000"/>
                          </a:solidFill>
                          <a:latin typeface="Calibri"/>
                        </a:rPr>
                        <a:t>D1a</a:t>
                      </a:r>
                    </a:p>
                  </a:txBody>
                  <a:tcPr marL="3732" marR="3732" marT="3732" marB="0">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t"/>
                      <a:endParaRPr lang="en-US" sz="800" b="0" i="0" u="none" strike="noStrike">
                        <a:solidFill>
                          <a:srgbClr val="000000"/>
                        </a:solidFill>
                        <a:latin typeface="Calibri"/>
                      </a:endParaRPr>
                    </a:p>
                  </a:txBody>
                  <a:tcPr marL="3732" marR="3732" marT="3732" marB="0">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a:noFill/>
                    </a:lnT>
                    <a:lnB>
                      <a:noFill/>
                    </a:lnB>
                  </a:tcPr>
                </a:tc>
                <a:tc>
                  <a:txBody>
                    <a:bodyPr/>
                    <a:lstStyle/>
                    <a:p>
                      <a:pPr algn="l" fontAlgn="t"/>
                      <a:r>
                        <a:rPr lang="en-US" sz="800" b="0" i="0" u="none" strike="noStrike">
                          <a:solidFill>
                            <a:srgbClr val="000000"/>
                          </a:solidFill>
                          <a:latin typeface="Calibri"/>
                        </a:rPr>
                        <a:t>75</a:t>
                      </a:r>
                    </a:p>
                  </a:txBody>
                  <a:tcPr marL="3732" marR="3732" marT="3732" marB="0">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t"/>
                      <a:r>
                        <a:rPr lang="en-US" sz="800" b="0" i="0" u="none" strike="noStrike">
                          <a:solidFill>
                            <a:srgbClr val="1D2228"/>
                          </a:solidFill>
                          <a:latin typeface="Calibri"/>
                        </a:rPr>
                        <a:t>NS ILINA</a:t>
                      </a:r>
                    </a:p>
                  </a:txBody>
                  <a:tcPr marL="3732" marR="3732" marT="3732" marB="0">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t"/>
                      <a:r>
                        <a:rPr lang="en-US" sz="800" b="1" i="0" u="none" strike="noStrike">
                          <a:solidFill>
                            <a:srgbClr val="000000"/>
                          </a:solidFill>
                          <a:latin typeface="Calibri"/>
                        </a:rPr>
                        <a:t>-</a:t>
                      </a:r>
                    </a:p>
                  </a:txBody>
                  <a:tcPr marL="3732" marR="3732" marT="3732" marB="0">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t"/>
                      <a:r>
                        <a:rPr lang="en-US" sz="800" b="1" i="0" u="none" strike="noStrike">
                          <a:solidFill>
                            <a:srgbClr val="000000"/>
                          </a:solidFill>
                          <a:latin typeface="Calibri"/>
                        </a:rPr>
                        <a:t>-</a:t>
                      </a:r>
                    </a:p>
                  </a:txBody>
                  <a:tcPr marL="3732" marR="3732" marT="3732" marB="0">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t"/>
                      <a:r>
                        <a:rPr lang="en-US" sz="800" b="1" i="0" u="none" strike="noStrike">
                          <a:solidFill>
                            <a:srgbClr val="000000"/>
                          </a:solidFill>
                          <a:latin typeface="Calibri"/>
                        </a:rPr>
                        <a:t>-</a:t>
                      </a:r>
                    </a:p>
                  </a:txBody>
                  <a:tcPr marL="3732" marR="3732" marT="3732" marB="0">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t"/>
                      <a:r>
                        <a:rPr lang="en-US" sz="800" b="1" i="0" u="none" strike="noStrike">
                          <a:solidFill>
                            <a:srgbClr val="000000"/>
                          </a:solidFill>
                          <a:latin typeface="Calibri"/>
                        </a:rPr>
                        <a:t>a</a:t>
                      </a:r>
                    </a:p>
                  </a:txBody>
                  <a:tcPr marL="3732" marR="3732" marT="3732" marB="0">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t"/>
                      <a:r>
                        <a:rPr lang="en-US" sz="800" b="1" i="0" u="none" strike="noStrike">
                          <a:solidFill>
                            <a:srgbClr val="000000"/>
                          </a:solidFill>
                          <a:latin typeface="Calibri"/>
                        </a:rPr>
                        <a:t>a</a:t>
                      </a:r>
                    </a:p>
                  </a:txBody>
                  <a:tcPr marL="3732" marR="3732" marT="3732" marB="0">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t"/>
                      <a:r>
                        <a:rPr lang="en-US" sz="800" b="1" i="0" u="none" strike="noStrike">
                          <a:solidFill>
                            <a:srgbClr val="000000"/>
                          </a:solidFill>
                          <a:latin typeface="Calibri"/>
                        </a:rPr>
                        <a:t>D1a</a:t>
                      </a:r>
                    </a:p>
                  </a:txBody>
                  <a:tcPr marL="3732" marR="3732" marT="3732" marB="0">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extLst>
                  <a:ext uri="{0D108BD9-81ED-4DB2-BD59-A6C34878D82A}">
                    <a16:rowId xmlns:a16="http://schemas.microsoft.com/office/drawing/2014/main" xmlns="" val="10015"/>
                  </a:ext>
                </a:extLst>
              </a:tr>
              <a:tr h="138079">
                <a:tc>
                  <a:txBody>
                    <a:bodyPr/>
                    <a:lstStyle/>
                    <a:p>
                      <a:pPr algn="l" fontAlgn="t"/>
                      <a:r>
                        <a:rPr lang="en-US" sz="800" b="0" i="0" u="none" strike="noStrike">
                          <a:solidFill>
                            <a:srgbClr val="000000"/>
                          </a:solidFill>
                          <a:latin typeface="Calibri"/>
                        </a:rPr>
                        <a:t>56</a:t>
                      </a:r>
                    </a:p>
                  </a:txBody>
                  <a:tcPr marL="3732" marR="3732" marT="3732" marB="0">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t"/>
                      <a:r>
                        <a:rPr lang="en-US" sz="800" b="0" i="0" u="none" strike="noStrike">
                          <a:solidFill>
                            <a:srgbClr val="1D2228"/>
                          </a:solidFill>
                          <a:latin typeface="Calibri"/>
                        </a:rPr>
                        <a:t>IZALCO CS</a:t>
                      </a:r>
                    </a:p>
                  </a:txBody>
                  <a:tcPr marL="3732" marR="3732" marT="3732" marB="0">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t"/>
                      <a:r>
                        <a:rPr lang="en-US" sz="800" b="1" i="0" u="none" strike="noStrike">
                          <a:solidFill>
                            <a:srgbClr val="000000"/>
                          </a:solidFill>
                          <a:latin typeface="Calibri"/>
                        </a:rPr>
                        <a:t>-</a:t>
                      </a:r>
                    </a:p>
                  </a:txBody>
                  <a:tcPr marL="3732" marR="3732" marT="3732" marB="0">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t"/>
                      <a:r>
                        <a:rPr lang="en-US" sz="800" b="1" i="0" u="none" strike="noStrike">
                          <a:solidFill>
                            <a:srgbClr val="000000"/>
                          </a:solidFill>
                          <a:latin typeface="Calibri"/>
                        </a:rPr>
                        <a:t>-</a:t>
                      </a:r>
                    </a:p>
                  </a:txBody>
                  <a:tcPr marL="3732" marR="3732" marT="3732" marB="0">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t"/>
                      <a:r>
                        <a:rPr lang="en-US" sz="800" b="1" i="0" u="none" strike="noStrike">
                          <a:solidFill>
                            <a:srgbClr val="000000"/>
                          </a:solidFill>
                          <a:latin typeface="Calibri"/>
                        </a:rPr>
                        <a:t>-</a:t>
                      </a:r>
                    </a:p>
                  </a:txBody>
                  <a:tcPr marL="3732" marR="3732" marT="3732" marB="0">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t"/>
                      <a:r>
                        <a:rPr lang="en-US" sz="800" b="1" i="0" u="none" strike="noStrike">
                          <a:solidFill>
                            <a:srgbClr val="000000"/>
                          </a:solidFill>
                          <a:latin typeface="Calibri"/>
                        </a:rPr>
                        <a:t>a</a:t>
                      </a:r>
                    </a:p>
                  </a:txBody>
                  <a:tcPr marL="3732" marR="3732" marT="3732" marB="0">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t"/>
                      <a:r>
                        <a:rPr lang="en-US" sz="800" b="1" i="0" u="none" strike="noStrike">
                          <a:solidFill>
                            <a:srgbClr val="000000"/>
                          </a:solidFill>
                          <a:latin typeface="Calibri"/>
                        </a:rPr>
                        <a:t>a</a:t>
                      </a:r>
                    </a:p>
                  </a:txBody>
                  <a:tcPr marL="3732" marR="3732" marT="3732" marB="0">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t"/>
                      <a:r>
                        <a:rPr lang="en-US" sz="800" b="1" i="0" u="none" strike="noStrike">
                          <a:solidFill>
                            <a:srgbClr val="000000"/>
                          </a:solidFill>
                          <a:latin typeface="Calibri"/>
                        </a:rPr>
                        <a:t>D1a</a:t>
                      </a:r>
                    </a:p>
                  </a:txBody>
                  <a:tcPr marL="3732" marR="3732" marT="3732" marB="0">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t"/>
                      <a:endParaRPr lang="en-US" sz="800" b="0" i="0" u="none" strike="noStrike">
                        <a:solidFill>
                          <a:srgbClr val="000000"/>
                        </a:solidFill>
                        <a:latin typeface="Calibri"/>
                      </a:endParaRPr>
                    </a:p>
                  </a:txBody>
                  <a:tcPr marL="3732" marR="3732" marT="3732" marB="0">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a:noFill/>
                    </a:lnT>
                    <a:lnB>
                      <a:noFill/>
                    </a:lnB>
                  </a:tcPr>
                </a:tc>
                <a:tc>
                  <a:txBody>
                    <a:bodyPr/>
                    <a:lstStyle/>
                    <a:p>
                      <a:pPr algn="l" fontAlgn="t"/>
                      <a:r>
                        <a:rPr lang="en-US" sz="800" b="0" i="0" u="none" strike="noStrike">
                          <a:solidFill>
                            <a:srgbClr val="000000"/>
                          </a:solidFill>
                          <a:latin typeface="Calibri"/>
                        </a:rPr>
                        <a:t>76</a:t>
                      </a:r>
                    </a:p>
                  </a:txBody>
                  <a:tcPr marL="3732" marR="3732" marT="3732" marB="0">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t"/>
                      <a:r>
                        <a:rPr lang="en-US" sz="800" b="0" i="0" u="none" strike="noStrike">
                          <a:solidFill>
                            <a:srgbClr val="1D2228"/>
                          </a:solidFill>
                          <a:latin typeface="Calibri"/>
                        </a:rPr>
                        <a:t>NS MILA</a:t>
                      </a:r>
                    </a:p>
                  </a:txBody>
                  <a:tcPr marL="3732" marR="3732" marT="3732" marB="0">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t"/>
                      <a:r>
                        <a:rPr lang="en-US" sz="800" b="1" i="0" u="none" strike="noStrike">
                          <a:solidFill>
                            <a:srgbClr val="000000"/>
                          </a:solidFill>
                          <a:latin typeface="Calibri"/>
                        </a:rPr>
                        <a:t>+</a:t>
                      </a:r>
                    </a:p>
                  </a:txBody>
                  <a:tcPr marL="3732" marR="3732" marT="3732" marB="0">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t"/>
                      <a:r>
                        <a:rPr lang="en-US" sz="800" b="1" i="0" u="none" strike="noStrike">
                          <a:solidFill>
                            <a:srgbClr val="000000"/>
                          </a:solidFill>
                          <a:latin typeface="Calibri"/>
                        </a:rPr>
                        <a:t>-</a:t>
                      </a:r>
                    </a:p>
                  </a:txBody>
                  <a:tcPr marL="3732" marR="3732" marT="3732" marB="0">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t"/>
                      <a:r>
                        <a:rPr lang="en-US" sz="800" b="1" i="0" u="none" strike="noStrike">
                          <a:solidFill>
                            <a:srgbClr val="000000"/>
                          </a:solidFill>
                          <a:latin typeface="Calibri"/>
                        </a:rPr>
                        <a:t>-</a:t>
                      </a:r>
                    </a:p>
                  </a:txBody>
                  <a:tcPr marL="3732" marR="3732" marT="3732" marB="0">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t"/>
                      <a:r>
                        <a:rPr lang="en-US" sz="800" b="1" i="0" u="none" strike="noStrike">
                          <a:solidFill>
                            <a:srgbClr val="000000"/>
                          </a:solidFill>
                          <a:latin typeface="Calibri"/>
                        </a:rPr>
                        <a:t>a</a:t>
                      </a:r>
                    </a:p>
                  </a:txBody>
                  <a:tcPr marL="3732" marR="3732" marT="3732" marB="0">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t"/>
                      <a:r>
                        <a:rPr lang="en-US" sz="800" b="1" i="0" u="none" strike="noStrike">
                          <a:solidFill>
                            <a:srgbClr val="000000"/>
                          </a:solidFill>
                          <a:latin typeface="Calibri"/>
                        </a:rPr>
                        <a:t>a</a:t>
                      </a:r>
                    </a:p>
                  </a:txBody>
                  <a:tcPr marL="3732" marR="3732" marT="3732" marB="0">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t"/>
                      <a:r>
                        <a:rPr lang="en-US" sz="800" b="1" i="0" u="none" strike="noStrike">
                          <a:solidFill>
                            <a:srgbClr val="000000"/>
                          </a:solidFill>
                          <a:latin typeface="Calibri"/>
                        </a:rPr>
                        <a:t>D1a</a:t>
                      </a:r>
                    </a:p>
                  </a:txBody>
                  <a:tcPr marL="3732" marR="3732" marT="3732" marB="0">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extLst>
                  <a:ext uri="{0D108BD9-81ED-4DB2-BD59-A6C34878D82A}">
                    <a16:rowId xmlns:a16="http://schemas.microsoft.com/office/drawing/2014/main" xmlns="" val="10016"/>
                  </a:ext>
                </a:extLst>
              </a:tr>
              <a:tr h="138079">
                <a:tc>
                  <a:txBody>
                    <a:bodyPr/>
                    <a:lstStyle/>
                    <a:p>
                      <a:pPr algn="l" fontAlgn="t"/>
                      <a:r>
                        <a:rPr lang="en-US" sz="800" b="0" i="0" u="none" strike="noStrike">
                          <a:solidFill>
                            <a:srgbClr val="000000"/>
                          </a:solidFill>
                          <a:latin typeface="Calibri"/>
                        </a:rPr>
                        <a:t>57</a:t>
                      </a:r>
                    </a:p>
                  </a:txBody>
                  <a:tcPr marL="3732" marR="3732" marT="3732" marB="0">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t"/>
                      <a:r>
                        <a:rPr lang="en-US" sz="800" b="0" i="0" u="none" strike="noStrike">
                          <a:solidFill>
                            <a:srgbClr val="1D2228"/>
                          </a:solidFill>
                          <a:latin typeface="Calibri"/>
                        </a:rPr>
                        <a:t>RESKA</a:t>
                      </a:r>
                    </a:p>
                  </a:txBody>
                  <a:tcPr marL="3732" marR="3732" marT="3732" marB="0">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t"/>
                      <a:r>
                        <a:rPr lang="en-US" sz="800" b="1" i="0" u="none" strike="noStrike">
                          <a:solidFill>
                            <a:srgbClr val="000000"/>
                          </a:solidFill>
                          <a:latin typeface="Calibri"/>
                        </a:rPr>
                        <a:t>-</a:t>
                      </a:r>
                    </a:p>
                  </a:txBody>
                  <a:tcPr marL="3732" marR="3732" marT="3732" marB="0">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t"/>
                      <a:r>
                        <a:rPr lang="en-US" sz="800" b="1" i="0" u="none" strike="noStrike">
                          <a:solidFill>
                            <a:srgbClr val="000000"/>
                          </a:solidFill>
                          <a:latin typeface="Calibri"/>
                        </a:rPr>
                        <a:t>-</a:t>
                      </a:r>
                    </a:p>
                  </a:txBody>
                  <a:tcPr marL="3732" marR="3732" marT="3732" marB="0">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t"/>
                      <a:r>
                        <a:rPr lang="en-US" sz="800" b="1" i="0" u="none" strike="noStrike">
                          <a:solidFill>
                            <a:srgbClr val="000000"/>
                          </a:solidFill>
                          <a:latin typeface="Calibri"/>
                        </a:rPr>
                        <a:t>+1A</a:t>
                      </a:r>
                    </a:p>
                  </a:txBody>
                  <a:tcPr marL="3732" marR="3732" marT="3732" marB="0">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t"/>
                      <a:r>
                        <a:rPr lang="en-US" sz="800" b="1" i="0" u="none" strike="noStrike">
                          <a:solidFill>
                            <a:srgbClr val="000000"/>
                          </a:solidFill>
                          <a:latin typeface="Calibri"/>
                        </a:rPr>
                        <a:t>H</a:t>
                      </a:r>
                    </a:p>
                  </a:txBody>
                  <a:tcPr marL="3732" marR="3732" marT="3732" marB="0">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t"/>
                      <a:r>
                        <a:rPr lang="en-US" sz="800" b="1" i="0" u="none" strike="noStrike">
                          <a:solidFill>
                            <a:srgbClr val="000000"/>
                          </a:solidFill>
                          <a:latin typeface="Calibri"/>
                        </a:rPr>
                        <a:t>a</a:t>
                      </a:r>
                    </a:p>
                  </a:txBody>
                  <a:tcPr marL="3732" marR="3732" marT="3732" marB="0">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t"/>
                      <a:r>
                        <a:rPr lang="en-US" sz="800" b="1" i="0" u="none" strike="noStrike">
                          <a:solidFill>
                            <a:srgbClr val="000000"/>
                          </a:solidFill>
                          <a:latin typeface="Calibri"/>
                        </a:rPr>
                        <a:t>D1a</a:t>
                      </a:r>
                    </a:p>
                  </a:txBody>
                  <a:tcPr marL="3732" marR="3732" marT="3732" marB="0">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t"/>
                      <a:endParaRPr lang="en-US" sz="800" b="0" i="0" u="none" strike="noStrike">
                        <a:solidFill>
                          <a:srgbClr val="000000"/>
                        </a:solidFill>
                        <a:latin typeface="Calibri"/>
                      </a:endParaRPr>
                    </a:p>
                  </a:txBody>
                  <a:tcPr marL="3732" marR="3732" marT="3732" marB="0">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a:noFill/>
                    </a:lnT>
                    <a:lnB>
                      <a:noFill/>
                    </a:lnB>
                  </a:tcPr>
                </a:tc>
                <a:tc>
                  <a:txBody>
                    <a:bodyPr/>
                    <a:lstStyle/>
                    <a:p>
                      <a:pPr algn="l" fontAlgn="t"/>
                      <a:r>
                        <a:rPr lang="en-US" sz="800" b="0" i="0" u="none" strike="noStrike">
                          <a:solidFill>
                            <a:srgbClr val="000000"/>
                          </a:solidFill>
                          <a:latin typeface="Calibri"/>
                        </a:rPr>
                        <a:t>77</a:t>
                      </a:r>
                    </a:p>
                  </a:txBody>
                  <a:tcPr marL="3732" marR="3732" marT="3732" marB="0">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t"/>
                      <a:r>
                        <a:rPr lang="en-US" sz="800" b="0" i="0" u="none" strike="noStrike">
                          <a:solidFill>
                            <a:srgbClr val="1D2228"/>
                          </a:solidFill>
                          <a:latin typeface="Calibri"/>
                        </a:rPr>
                        <a:t>NS OBALA</a:t>
                      </a:r>
                    </a:p>
                  </a:txBody>
                  <a:tcPr marL="3732" marR="3732" marT="3732" marB="0">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t"/>
                      <a:r>
                        <a:rPr lang="en-US" sz="800" b="1" i="0" u="none" strike="noStrike">
                          <a:solidFill>
                            <a:srgbClr val="000000"/>
                          </a:solidFill>
                          <a:latin typeface="Calibri"/>
                        </a:rPr>
                        <a:t>-</a:t>
                      </a:r>
                    </a:p>
                  </a:txBody>
                  <a:tcPr marL="3732" marR="3732" marT="3732" marB="0">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t"/>
                      <a:r>
                        <a:rPr lang="en-US" sz="800" b="1" i="0" u="none" strike="noStrike">
                          <a:solidFill>
                            <a:srgbClr val="000000"/>
                          </a:solidFill>
                          <a:latin typeface="Calibri"/>
                        </a:rPr>
                        <a:t>-</a:t>
                      </a:r>
                    </a:p>
                  </a:txBody>
                  <a:tcPr marL="3732" marR="3732" marT="3732" marB="0">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t"/>
                      <a:r>
                        <a:rPr lang="en-US" sz="800" b="1" i="0" u="none" strike="noStrike">
                          <a:solidFill>
                            <a:srgbClr val="000000"/>
                          </a:solidFill>
                          <a:latin typeface="Calibri"/>
                        </a:rPr>
                        <a:t>-</a:t>
                      </a:r>
                    </a:p>
                  </a:txBody>
                  <a:tcPr marL="3732" marR="3732" marT="3732" marB="0">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t"/>
                      <a:r>
                        <a:rPr lang="en-US" sz="800" b="1" i="0" u="none" strike="noStrike">
                          <a:solidFill>
                            <a:srgbClr val="000000"/>
                          </a:solidFill>
                          <a:latin typeface="Calibri"/>
                        </a:rPr>
                        <a:t>a</a:t>
                      </a:r>
                    </a:p>
                  </a:txBody>
                  <a:tcPr marL="3732" marR="3732" marT="3732" marB="0">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t"/>
                      <a:r>
                        <a:rPr lang="en-US" sz="800" b="1" i="0" u="none" strike="noStrike">
                          <a:solidFill>
                            <a:srgbClr val="000000"/>
                          </a:solidFill>
                          <a:latin typeface="Calibri"/>
                        </a:rPr>
                        <a:t>a</a:t>
                      </a:r>
                    </a:p>
                  </a:txBody>
                  <a:tcPr marL="3732" marR="3732" marT="3732" marB="0">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t"/>
                      <a:r>
                        <a:rPr lang="en-US" sz="800" b="1" i="0" u="none" strike="noStrike">
                          <a:solidFill>
                            <a:srgbClr val="000000"/>
                          </a:solidFill>
                          <a:latin typeface="Calibri"/>
                        </a:rPr>
                        <a:t>D1a</a:t>
                      </a:r>
                    </a:p>
                  </a:txBody>
                  <a:tcPr marL="3732" marR="3732" marT="3732" marB="0">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extLst>
                  <a:ext uri="{0D108BD9-81ED-4DB2-BD59-A6C34878D82A}">
                    <a16:rowId xmlns:a16="http://schemas.microsoft.com/office/drawing/2014/main" xmlns="" val="10017"/>
                  </a:ext>
                </a:extLst>
              </a:tr>
              <a:tr h="138079">
                <a:tc>
                  <a:txBody>
                    <a:bodyPr/>
                    <a:lstStyle/>
                    <a:p>
                      <a:pPr algn="l" fontAlgn="t"/>
                      <a:r>
                        <a:rPr lang="en-US" sz="800" b="0" i="0" u="none" strike="noStrike">
                          <a:solidFill>
                            <a:srgbClr val="000000"/>
                          </a:solidFill>
                          <a:latin typeface="Calibri"/>
                        </a:rPr>
                        <a:t>58</a:t>
                      </a:r>
                    </a:p>
                  </a:txBody>
                  <a:tcPr marL="3732" marR="3732" marT="3732" marB="0">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t"/>
                      <a:r>
                        <a:rPr lang="en-US" sz="800" b="0" i="0" u="none" strike="noStrike">
                          <a:solidFill>
                            <a:srgbClr val="1D2228"/>
                          </a:solidFill>
                          <a:latin typeface="Calibri"/>
                        </a:rPr>
                        <a:t>SAVINJA</a:t>
                      </a:r>
                    </a:p>
                  </a:txBody>
                  <a:tcPr marL="3732" marR="3732" marT="3732" marB="0">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t"/>
                      <a:r>
                        <a:rPr lang="en-US" sz="800" b="1" i="0" u="none" strike="noStrike">
                          <a:solidFill>
                            <a:srgbClr val="000000"/>
                          </a:solidFill>
                          <a:latin typeface="Calibri"/>
                        </a:rPr>
                        <a:t>+</a:t>
                      </a:r>
                    </a:p>
                  </a:txBody>
                  <a:tcPr marL="3732" marR="3732" marT="3732" marB="0">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t"/>
                      <a:r>
                        <a:rPr lang="en-US" sz="800" b="1" i="0" u="none" strike="noStrike">
                          <a:solidFill>
                            <a:srgbClr val="000000"/>
                          </a:solidFill>
                          <a:latin typeface="Calibri"/>
                        </a:rPr>
                        <a:t>-</a:t>
                      </a:r>
                    </a:p>
                  </a:txBody>
                  <a:tcPr marL="3732" marR="3732" marT="3732" marB="0">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t"/>
                      <a:r>
                        <a:rPr lang="en-US" sz="800" b="1" i="0" u="none" strike="noStrike">
                          <a:solidFill>
                            <a:srgbClr val="000000"/>
                          </a:solidFill>
                          <a:latin typeface="Calibri"/>
                        </a:rPr>
                        <a:t>+1B</a:t>
                      </a:r>
                    </a:p>
                  </a:txBody>
                  <a:tcPr marL="3732" marR="3732" marT="3732" marB="0">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t"/>
                      <a:r>
                        <a:rPr lang="en-US" sz="800" b="1" i="0" u="none" strike="noStrike">
                          <a:solidFill>
                            <a:srgbClr val="000000"/>
                          </a:solidFill>
                          <a:latin typeface="Calibri"/>
                        </a:rPr>
                        <a:t>a</a:t>
                      </a:r>
                    </a:p>
                  </a:txBody>
                  <a:tcPr marL="3732" marR="3732" marT="3732" marB="0">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t"/>
                      <a:r>
                        <a:rPr lang="en-US" sz="800" b="1" i="0" u="none" strike="noStrike">
                          <a:solidFill>
                            <a:srgbClr val="000000"/>
                          </a:solidFill>
                          <a:latin typeface="Calibri"/>
                        </a:rPr>
                        <a:t>a</a:t>
                      </a:r>
                    </a:p>
                  </a:txBody>
                  <a:tcPr marL="3732" marR="3732" marT="3732" marB="0">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t"/>
                      <a:r>
                        <a:rPr lang="en-US" sz="800" b="1" i="0" u="none" strike="noStrike">
                          <a:solidFill>
                            <a:srgbClr val="000000"/>
                          </a:solidFill>
                          <a:latin typeface="Calibri"/>
                        </a:rPr>
                        <a:t>D1a</a:t>
                      </a:r>
                    </a:p>
                  </a:txBody>
                  <a:tcPr marL="3732" marR="3732" marT="3732" marB="0">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t"/>
                      <a:endParaRPr lang="en-US" sz="800" b="0" i="0" u="none" strike="noStrike">
                        <a:solidFill>
                          <a:srgbClr val="000000"/>
                        </a:solidFill>
                        <a:latin typeface="Calibri"/>
                      </a:endParaRPr>
                    </a:p>
                  </a:txBody>
                  <a:tcPr marL="3732" marR="3732" marT="3732" marB="0">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a:noFill/>
                    </a:lnT>
                    <a:lnB>
                      <a:noFill/>
                    </a:lnB>
                  </a:tcPr>
                </a:tc>
                <a:tc>
                  <a:txBody>
                    <a:bodyPr/>
                    <a:lstStyle/>
                    <a:p>
                      <a:pPr algn="l" fontAlgn="t"/>
                      <a:r>
                        <a:rPr lang="en-US" sz="800" b="0" i="0" u="none" strike="noStrike">
                          <a:solidFill>
                            <a:srgbClr val="000000"/>
                          </a:solidFill>
                          <a:latin typeface="Calibri"/>
                        </a:rPr>
                        <a:t>78</a:t>
                      </a:r>
                    </a:p>
                  </a:txBody>
                  <a:tcPr marL="3732" marR="3732" marT="3732" marB="0">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t"/>
                      <a:r>
                        <a:rPr lang="en-US" sz="800" b="0" i="0" u="none" strike="noStrike">
                          <a:solidFill>
                            <a:srgbClr val="1D2228"/>
                          </a:solidFill>
                          <a:latin typeface="Calibri"/>
                        </a:rPr>
                        <a:t>SOFRU</a:t>
                      </a:r>
                    </a:p>
                  </a:txBody>
                  <a:tcPr marL="3732" marR="3732" marT="3732" marB="0">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t"/>
                      <a:r>
                        <a:rPr lang="en-US" sz="800" b="1" i="0" u="none" strike="noStrike">
                          <a:solidFill>
                            <a:srgbClr val="000000"/>
                          </a:solidFill>
                          <a:latin typeface="Calibri"/>
                        </a:rPr>
                        <a:t>-</a:t>
                      </a:r>
                    </a:p>
                  </a:txBody>
                  <a:tcPr marL="3732" marR="3732" marT="3732" marB="0">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t"/>
                      <a:r>
                        <a:rPr lang="en-US" sz="800" b="1" i="0" u="none" strike="noStrike">
                          <a:solidFill>
                            <a:srgbClr val="000000"/>
                          </a:solidFill>
                          <a:latin typeface="Calibri"/>
                        </a:rPr>
                        <a:t>-</a:t>
                      </a:r>
                    </a:p>
                  </a:txBody>
                  <a:tcPr marL="3732" marR="3732" marT="3732" marB="0">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t"/>
                      <a:r>
                        <a:rPr lang="en-US" sz="800" b="1" i="0" u="none" strike="noStrike">
                          <a:solidFill>
                            <a:srgbClr val="000000"/>
                          </a:solidFill>
                          <a:latin typeface="Calibri"/>
                        </a:rPr>
                        <a:t>-</a:t>
                      </a:r>
                    </a:p>
                  </a:txBody>
                  <a:tcPr marL="3732" marR="3732" marT="3732" marB="0">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t"/>
                      <a:r>
                        <a:rPr lang="en-US" sz="800" b="1" i="0" u="none" strike="noStrike">
                          <a:solidFill>
                            <a:srgbClr val="000000"/>
                          </a:solidFill>
                          <a:latin typeface="Calibri"/>
                        </a:rPr>
                        <a:t>a</a:t>
                      </a:r>
                    </a:p>
                  </a:txBody>
                  <a:tcPr marL="3732" marR="3732" marT="3732" marB="0">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t"/>
                      <a:r>
                        <a:rPr lang="en-US" sz="800" b="1" i="0" u="none" strike="noStrike">
                          <a:solidFill>
                            <a:srgbClr val="000000"/>
                          </a:solidFill>
                          <a:latin typeface="Calibri"/>
                        </a:rPr>
                        <a:t>a</a:t>
                      </a:r>
                    </a:p>
                  </a:txBody>
                  <a:tcPr marL="3732" marR="3732" marT="3732" marB="0">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t"/>
                      <a:r>
                        <a:rPr lang="en-US" sz="800" b="1" i="0" u="none" strike="noStrike">
                          <a:solidFill>
                            <a:srgbClr val="000000"/>
                          </a:solidFill>
                          <a:latin typeface="Calibri"/>
                        </a:rPr>
                        <a:t>D1a</a:t>
                      </a:r>
                    </a:p>
                  </a:txBody>
                  <a:tcPr marL="3732" marR="3732" marT="3732" marB="0">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extLst>
                  <a:ext uri="{0D108BD9-81ED-4DB2-BD59-A6C34878D82A}">
                    <a16:rowId xmlns:a16="http://schemas.microsoft.com/office/drawing/2014/main" xmlns="" val="10018"/>
                  </a:ext>
                </a:extLst>
              </a:tr>
              <a:tr h="200774">
                <a:tc>
                  <a:txBody>
                    <a:bodyPr/>
                    <a:lstStyle/>
                    <a:p>
                      <a:pPr algn="l" fontAlgn="t"/>
                      <a:r>
                        <a:rPr lang="en-US" sz="800" b="0" i="0" u="none" strike="noStrike">
                          <a:solidFill>
                            <a:srgbClr val="000000"/>
                          </a:solidFill>
                          <a:latin typeface="Calibri"/>
                        </a:rPr>
                        <a:t>59</a:t>
                      </a:r>
                    </a:p>
                  </a:txBody>
                  <a:tcPr marL="3732" marR="3732" marT="3732" marB="0">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t"/>
                      <a:r>
                        <a:rPr lang="en-US" sz="800" b="0" i="0" u="none" strike="noStrike">
                          <a:solidFill>
                            <a:srgbClr val="1D2228"/>
                          </a:solidFill>
                          <a:latin typeface="Calibri"/>
                        </a:rPr>
                        <a:t>TATA MATA</a:t>
                      </a:r>
                    </a:p>
                  </a:txBody>
                  <a:tcPr marL="3732" marR="3732" marT="3732" marB="0">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t"/>
                      <a:r>
                        <a:rPr lang="en-US" sz="800" b="1" i="0" u="none" strike="noStrike">
                          <a:solidFill>
                            <a:srgbClr val="000000"/>
                          </a:solidFill>
                          <a:latin typeface="Calibri"/>
                        </a:rPr>
                        <a:t>-</a:t>
                      </a:r>
                    </a:p>
                  </a:txBody>
                  <a:tcPr marL="3732" marR="3732" marT="3732" marB="0">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t"/>
                      <a:r>
                        <a:rPr lang="en-US" sz="800" b="1" i="0" u="none" strike="noStrike">
                          <a:solidFill>
                            <a:srgbClr val="000000"/>
                          </a:solidFill>
                          <a:latin typeface="Calibri"/>
                        </a:rPr>
                        <a:t>+</a:t>
                      </a:r>
                    </a:p>
                  </a:txBody>
                  <a:tcPr marL="3732" marR="3732" marT="3732" marB="0">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t"/>
                      <a:r>
                        <a:rPr lang="en-US" sz="800" b="1" i="0" u="none" strike="noStrike">
                          <a:solidFill>
                            <a:srgbClr val="000000"/>
                          </a:solidFill>
                          <a:latin typeface="Calibri"/>
                        </a:rPr>
                        <a:t>-</a:t>
                      </a:r>
                    </a:p>
                  </a:txBody>
                  <a:tcPr marL="3732" marR="3732" marT="3732" marB="0">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t"/>
                      <a:r>
                        <a:rPr lang="en-US" sz="800" b="1" i="0" u="none" strike="noStrike">
                          <a:solidFill>
                            <a:srgbClr val="000000"/>
                          </a:solidFill>
                          <a:latin typeface="Calibri"/>
                        </a:rPr>
                        <a:t>b</a:t>
                      </a:r>
                    </a:p>
                  </a:txBody>
                  <a:tcPr marL="3732" marR="3732" marT="3732" marB="0">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t"/>
                      <a:r>
                        <a:rPr lang="en-US" sz="800" b="1" i="0" u="none" strike="noStrike">
                          <a:solidFill>
                            <a:srgbClr val="000000"/>
                          </a:solidFill>
                          <a:latin typeface="Calibri"/>
                        </a:rPr>
                        <a:t>a</a:t>
                      </a:r>
                    </a:p>
                  </a:txBody>
                  <a:tcPr marL="3732" marR="3732" marT="3732" marB="0">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t"/>
                      <a:r>
                        <a:rPr lang="en-US" sz="800" b="1" i="0" u="none" strike="noStrike">
                          <a:solidFill>
                            <a:srgbClr val="000000"/>
                          </a:solidFill>
                          <a:latin typeface="Calibri"/>
                        </a:rPr>
                        <a:t>D1b</a:t>
                      </a:r>
                    </a:p>
                  </a:txBody>
                  <a:tcPr marL="3732" marR="3732" marT="3732" marB="0">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t"/>
                      <a:endParaRPr lang="en-US" sz="800" b="0" i="0" u="none" strike="noStrike">
                        <a:solidFill>
                          <a:srgbClr val="000000"/>
                        </a:solidFill>
                        <a:latin typeface="Calibri"/>
                      </a:endParaRPr>
                    </a:p>
                  </a:txBody>
                  <a:tcPr marL="3732" marR="3732" marT="3732" marB="0">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a:noFill/>
                    </a:lnT>
                    <a:lnB>
                      <a:noFill/>
                    </a:lnB>
                  </a:tcPr>
                </a:tc>
                <a:tc>
                  <a:txBody>
                    <a:bodyPr/>
                    <a:lstStyle/>
                    <a:p>
                      <a:pPr algn="l" fontAlgn="t"/>
                      <a:r>
                        <a:rPr lang="en-US" sz="800" b="0" i="0" u="none" strike="noStrike">
                          <a:solidFill>
                            <a:srgbClr val="000000"/>
                          </a:solidFill>
                          <a:latin typeface="Calibri"/>
                        </a:rPr>
                        <a:t>79</a:t>
                      </a:r>
                    </a:p>
                  </a:txBody>
                  <a:tcPr marL="3732" marR="3732" marT="3732" marB="0">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t"/>
                      <a:r>
                        <a:rPr lang="en-US" sz="800" b="0" i="0" u="none" strike="noStrike">
                          <a:solidFill>
                            <a:srgbClr val="1D2228"/>
                          </a:solidFill>
                          <a:latin typeface="Calibri"/>
                        </a:rPr>
                        <a:t>SOLEHIO</a:t>
                      </a:r>
                    </a:p>
                  </a:txBody>
                  <a:tcPr marL="3732" marR="3732" marT="3732" marB="0">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t"/>
                      <a:r>
                        <a:rPr lang="en-US" sz="800" b="1" i="0" u="none" strike="noStrike">
                          <a:solidFill>
                            <a:srgbClr val="000000"/>
                          </a:solidFill>
                          <a:latin typeface="Calibri"/>
                        </a:rPr>
                        <a:t>-</a:t>
                      </a:r>
                    </a:p>
                  </a:txBody>
                  <a:tcPr marL="3732" marR="3732" marT="3732" marB="0">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t"/>
                      <a:r>
                        <a:rPr lang="en-US" sz="800" b="1" i="0" u="none" strike="noStrike">
                          <a:solidFill>
                            <a:srgbClr val="000000"/>
                          </a:solidFill>
                          <a:latin typeface="Calibri"/>
                        </a:rPr>
                        <a:t>+</a:t>
                      </a:r>
                    </a:p>
                  </a:txBody>
                  <a:tcPr marL="3732" marR="3732" marT="3732" marB="0">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t"/>
                      <a:r>
                        <a:rPr lang="en-US" sz="800" b="1" i="0" u="none" strike="noStrike">
                          <a:solidFill>
                            <a:srgbClr val="000000"/>
                          </a:solidFill>
                          <a:latin typeface="Calibri"/>
                        </a:rPr>
                        <a:t>-</a:t>
                      </a:r>
                    </a:p>
                  </a:txBody>
                  <a:tcPr marL="3732" marR="3732" marT="3732" marB="0">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t"/>
                      <a:r>
                        <a:rPr lang="en-US" sz="800" b="1" i="0" u="none" strike="noStrike">
                          <a:solidFill>
                            <a:srgbClr val="000000"/>
                          </a:solidFill>
                          <a:latin typeface="Calibri"/>
                        </a:rPr>
                        <a:t>b</a:t>
                      </a:r>
                    </a:p>
                  </a:txBody>
                  <a:tcPr marL="3732" marR="3732" marT="3732" marB="0">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t"/>
                      <a:r>
                        <a:rPr lang="en-US" sz="800" b="1" i="0" u="none" strike="noStrike">
                          <a:solidFill>
                            <a:srgbClr val="000000"/>
                          </a:solidFill>
                          <a:latin typeface="Calibri"/>
                        </a:rPr>
                        <a:t>a</a:t>
                      </a:r>
                    </a:p>
                  </a:txBody>
                  <a:tcPr marL="3732" marR="3732" marT="3732" marB="0">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t"/>
                      <a:r>
                        <a:rPr lang="en-US" sz="800" b="1" i="0" u="none" strike="noStrike">
                          <a:solidFill>
                            <a:srgbClr val="000000"/>
                          </a:solidFill>
                          <a:latin typeface="Calibri"/>
                        </a:rPr>
                        <a:t>D1a</a:t>
                      </a:r>
                    </a:p>
                  </a:txBody>
                  <a:tcPr marL="3732" marR="3732" marT="3732" marB="0">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extLst>
                  <a:ext uri="{0D108BD9-81ED-4DB2-BD59-A6C34878D82A}">
                    <a16:rowId xmlns:a16="http://schemas.microsoft.com/office/drawing/2014/main" xmlns="" val="10019"/>
                  </a:ext>
                </a:extLst>
              </a:tr>
              <a:tr h="200774">
                <a:tc>
                  <a:txBody>
                    <a:bodyPr/>
                    <a:lstStyle/>
                    <a:p>
                      <a:pPr algn="l" fontAlgn="t"/>
                      <a:r>
                        <a:rPr lang="en-US" sz="800" b="0" i="0" u="none" strike="noStrike">
                          <a:solidFill>
                            <a:srgbClr val="000000"/>
                          </a:solidFill>
                          <a:latin typeface="Calibri"/>
                        </a:rPr>
                        <a:t>60</a:t>
                      </a:r>
                    </a:p>
                  </a:txBody>
                  <a:tcPr marL="3732" marR="3732" marT="3732" marB="0">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t"/>
                      <a:r>
                        <a:rPr lang="en-US" sz="800" b="0" i="0" u="none" strike="noStrike">
                          <a:solidFill>
                            <a:srgbClr val="000000"/>
                          </a:solidFill>
                          <a:latin typeface="Calibri"/>
                        </a:rPr>
                        <a:t>VULKAN</a:t>
                      </a:r>
                    </a:p>
                  </a:txBody>
                  <a:tcPr marL="3732" marR="3732" marT="3732" marB="0">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t"/>
                      <a:r>
                        <a:rPr lang="en-US" sz="800" b="1" i="0" u="none" strike="noStrike">
                          <a:solidFill>
                            <a:srgbClr val="000000"/>
                          </a:solidFill>
                          <a:latin typeface="Calibri"/>
                        </a:rPr>
                        <a:t>-</a:t>
                      </a:r>
                    </a:p>
                  </a:txBody>
                  <a:tcPr marL="3732" marR="3732" marT="3732" marB="0">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t"/>
                      <a:r>
                        <a:rPr lang="en-US" sz="800" b="1" i="0" u="none" strike="noStrike">
                          <a:solidFill>
                            <a:srgbClr val="000000"/>
                          </a:solidFill>
                          <a:latin typeface="Calibri"/>
                        </a:rPr>
                        <a:t>+</a:t>
                      </a:r>
                    </a:p>
                  </a:txBody>
                  <a:tcPr marL="3732" marR="3732" marT="3732" marB="0">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t"/>
                      <a:r>
                        <a:rPr lang="en-US" sz="800" b="1" i="0" u="none" strike="noStrike">
                          <a:solidFill>
                            <a:srgbClr val="000000"/>
                          </a:solidFill>
                          <a:latin typeface="Calibri"/>
                        </a:rPr>
                        <a:t>-</a:t>
                      </a:r>
                    </a:p>
                  </a:txBody>
                  <a:tcPr marL="3732" marR="3732" marT="3732" marB="0">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t"/>
                      <a:r>
                        <a:rPr lang="en-US" sz="800" b="1" i="0" u="none" strike="noStrike">
                          <a:solidFill>
                            <a:srgbClr val="000000"/>
                          </a:solidFill>
                          <a:latin typeface="Calibri"/>
                        </a:rPr>
                        <a:t>a</a:t>
                      </a:r>
                    </a:p>
                  </a:txBody>
                  <a:tcPr marL="3732" marR="3732" marT="3732" marB="0">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t"/>
                      <a:r>
                        <a:rPr lang="en-US" sz="800" b="1" i="0" u="none" strike="noStrike">
                          <a:solidFill>
                            <a:srgbClr val="000000"/>
                          </a:solidFill>
                          <a:latin typeface="Calibri"/>
                        </a:rPr>
                        <a:t>a</a:t>
                      </a:r>
                    </a:p>
                  </a:txBody>
                  <a:tcPr marL="3732" marR="3732" marT="3732" marB="0">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t"/>
                      <a:r>
                        <a:rPr lang="en-US" sz="800" b="1" i="0" u="none" strike="noStrike">
                          <a:solidFill>
                            <a:srgbClr val="000000"/>
                          </a:solidFill>
                          <a:latin typeface="Calibri"/>
                        </a:rPr>
                        <a:t>D1a</a:t>
                      </a:r>
                    </a:p>
                  </a:txBody>
                  <a:tcPr marL="3732" marR="3732" marT="3732" marB="0">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t"/>
                      <a:endParaRPr lang="en-US" sz="800" b="0" i="0" u="none" strike="noStrike">
                        <a:solidFill>
                          <a:srgbClr val="000000"/>
                        </a:solidFill>
                        <a:latin typeface="Calibri"/>
                      </a:endParaRPr>
                    </a:p>
                  </a:txBody>
                  <a:tcPr marL="3732" marR="3732" marT="3732" marB="0">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a:noFill/>
                    </a:lnT>
                    <a:lnB>
                      <a:noFill/>
                    </a:lnB>
                  </a:tcPr>
                </a:tc>
                <a:tc>
                  <a:txBody>
                    <a:bodyPr/>
                    <a:lstStyle/>
                    <a:p>
                      <a:pPr algn="l" fontAlgn="t"/>
                      <a:r>
                        <a:rPr lang="en-US" sz="800" b="0" i="0" u="none" strike="noStrike">
                          <a:solidFill>
                            <a:srgbClr val="000000"/>
                          </a:solidFill>
                          <a:latin typeface="Calibri"/>
                        </a:rPr>
                        <a:t>80</a:t>
                      </a:r>
                    </a:p>
                  </a:txBody>
                  <a:tcPr marL="3732" marR="3732" marT="3732" marB="0">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t"/>
                      <a:r>
                        <a:rPr lang="en-US" sz="800" b="0" i="0" u="none" strike="noStrike">
                          <a:solidFill>
                            <a:srgbClr val="000000"/>
                          </a:solidFill>
                          <a:latin typeface="Calibri"/>
                        </a:rPr>
                        <a:t>ZVEZDANA</a:t>
                      </a:r>
                    </a:p>
                  </a:txBody>
                  <a:tcPr marL="3732" marR="3732" marT="3732" marB="0">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t"/>
                      <a:r>
                        <a:rPr lang="en-US" sz="800" b="1" i="0" u="none" strike="noStrike">
                          <a:solidFill>
                            <a:srgbClr val="000000"/>
                          </a:solidFill>
                          <a:latin typeface="Calibri"/>
                        </a:rPr>
                        <a:t>+</a:t>
                      </a:r>
                    </a:p>
                  </a:txBody>
                  <a:tcPr marL="3732" marR="3732" marT="3732" marB="0">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t"/>
                      <a:r>
                        <a:rPr lang="en-US" sz="800" b="1" i="0" u="none" strike="noStrike">
                          <a:solidFill>
                            <a:srgbClr val="000000"/>
                          </a:solidFill>
                          <a:latin typeface="Calibri"/>
                        </a:rPr>
                        <a:t>-</a:t>
                      </a:r>
                    </a:p>
                  </a:txBody>
                  <a:tcPr marL="3732" marR="3732" marT="3732" marB="0">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t"/>
                      <a:r>
                        <a:rPr lang="en-US" sz="800" b="1" i="0" u="none" strike="noStrike">
                          <a:solidFill>
                            <a:srgbClr val="000000"/>
                          </a:solidFill>
                          <a:latin typeface="Calibri"/>
                        </a:rPr>
                        <a:t>-</a:t>
                      </a:r>
                    </a:p>
                  </a:txBody>
                  <a:tcPr marL="3732" marR="3732" marT="3732" marB="0">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t"/>
                      <a:r>
                        <a:rPr lang="en-US" sz="800" b="1" i="0" u="none" strike="noStrike">
                          <a:solidFill>
                            <a:srgbClr val="000000"/>
                          </a:solidFill>
                          <a:latin typeface="Calibri"/>
                        </a:rPr>
                        <a:t>H</a:t>
                      </a:r>
                    </a:p>
                  </a:txBody>
                  <a:tcPr marL="3732" marR="3732" marT="3732" marB="0">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t"/>
                      <a:r>
                        <a:rPr lang="en-US" sz="800" b="1" i="0" u="none" strike="noStrike">
                          <a:solidFill>
                            <a:srgbClr val="000000"/>
                          </a:solidFill>
                          <a:latin typeface="Calibri"/>
                        </a:rPr>
                        <a:t>a</a:t>
                      </a:r>
                    </a:p>
                  </a:txBody>
                  <a:tcPr marL="3732" marR="3732" marT="3732" marB="0">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t"/>
                      <a:r>
                        <a:rPr lang="en-US" sz="800" b="1" i="0" u="none" strike="noStrike" dirty="0">
                          <a:solidFill>
                            <a:srgbClr val="000000"/>
                          </a:solidFill>
                          <a:latin typeface="Calibri"/>
                        </a:rPr>
                        <a:t>D1a</a:t>
                      </a:r>
                    </a:p>
                  </a:txBody>
                  <a:tcPr marL="3732" marR="3732" marT="3732" marB="0">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extLst>
                  <a:ext uri="{0D108BD9-81ED-4DB2-BD59-A6C34878D82A}">
                    <a16:rowId xmlns:a16="http://schemas.microsoft.com/office/drawing/2014/main" xmlns="" val="10020"/>
                  </a:ext>
                </a:extLst>
              </a:tr>
            </a:tbl>
          </a:graphicData>
        </a:graphic>
      </p:graphicFrame>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4033" name="Title 1"/>
          <p:cNvSpPr>
            <a:spLocks noGrp="1"/>
          </p:cNvSpPr>
          <p:nvPr>
            <p:ph type="title"/>
          </p:nvPr>
        </p:nvSpPr>
        <p:spPr>
          <a:xfrm>
            <a:off x="457200" y="0"/>
            <a:ext cx="8229600" cy="715963"/>
          </a:xfrm>
        </p:spPr>
        <p:txBody>
          <a:bodyPr/>
          <a:lstStyle/>
          <a:p>
            <a:r>
              <a:rPr lang="en-US" sz="2800"/>
              <a:t>Molecular analyses</a:t>
            </a:r>
          </a:p>
        </p:txBody>
      </p:sp>
      <p:sp>
        <p:nvSpPr>
          <p:cNvPr id="3" name="Content Placeholder 2"/>
          <p:cNvSpPr>
            <a:spLocks noGrp="1"/>
          </p:cNvSpPr>
          <p:nvPr>
            <p:ph idx="1"/>
          </p:nvPr>
        </p:nvSpPr>
        <p:spPr>
          <a:xfrm>
            <a:off x="381000" y="762000"/>
            <a:ext cx="8229600" cy="2209800"/>
          </a:xfrm>
        </p:spPr>
        <p:txBody>
          <a:bodyPr rtlCol="0">
            <a:normAutofit fontScale="62500" lnSpcReduction="20000"/>
          </a:bodyPr>
          <a:lstStyle/>
          <a:p>
            <a:pPr fontAlgn="auto">
              <a:spcAft>
                <a:spcPts val="0"/>
              </a:spcAft>
              <a:buFont typeface="Arial" pitchFamily="34" charset="0"/>
              <a:buChar char="•"/>
              <a:defRPr/>
            </a:pPr>
            <a:r>
              <a:rPr lang="en-US" dirty="0"/>
              <a:t>The molecular laboratory will test, in this winter, 500 wheat plants (from F3 generation), obtained from Austria, for </a:t>
            </a:r>
            <a:r>
              <a:rPr lang="en-US" i="1" dirty="0"/>
              <a:t>GPC-B1</a:t>
            </a:r>
            <a:r>
              <a:rPr lang="en-US" dirty="0"/>
              <a:t> gene, responsible for high grain protein content. </a:t>
            </a:r>
          </a:p>
          <a:p>
            <a:pPr fontAlgn="auto">
              <a:spcAft>
                <a:spcPts val="0"/>
              </a:spcAft>
              <a:buFont typeface="Arial" pitchFamily="34" charset="0"/>
              <a:buChar char="•"/>
              <a:defRPr/>
            </a:pPr>
            <a:r>
              <a:rPr lang="en-US" dirty="0"/>
              <a:t>The plants were sown in small pots and vernalized at 5</a:t>
            </a:r>
            <a:r>
              <a:rPr lang="en-US" dirty="0">
                <a:latin typeface="Times New Roman" panose="02020603050405020304" pitchFamily="18" charset="0"/>
                <a:cs typeface="Times New Roman" panose="02020603050405020304" pitchFamily="18" charset="0"/>
              </a:rPr>
              <a:t>ºC, at growth chambre, at the end of November</a:t>
            </a:r>
            <a:r>
              <a:rPr lang="en-US" dirty="0"/>
              <a:t>. The plants were already planted in the glass house</a:t>
            </a:r>
            <a:r>
              <a:rPr lang="en-US" dirty="0" smtClean="0"/>
              <a:t>. The samples of leaves were harvested  in the end of January and, in </a:t>
            </a:r>
            <a:r>
              <a:rPr lang="en-US" dirty="0"/>
              <a:t>the next period, </a:t>
            </a:r>
            <a:r>
              <a:rPr lang="en-US" dirty="0" smtClean="0"/>
              <a:t>they will be </a:t>
            </a:r>
            <a:r>
              <a:rPr lang="en-US" dirty="0"/>
              <a:t>analyzed in molecular laboratory.</a:t>
            </a:r>
          </a:p>
          <a:p>
            <a:pPr fontAlgn="auto">
              <a:spcAft>
                <a:spcPts val="0"/>
              </a:spcAft>
              <a:buFont typeface="Arial" pitchFamily="34" charset="0"/>
              <a:buChar char="•"/>
              <a:defRPr/>
            </a:pPr>
            <a:endParaRPr lang="en-US" dirty="0"/>
          </a:p>
        </p:txBody>
      </p:sp>
      <p:pic>
        <p:nvPicPr>
          <p:cNvPr id="44035" name="Picture 3"/>
          <p:cNvPicPr>
            <a:picLocks noChangeAspect="1" noChangeArrowheads="1"/>
          </p:cNvPicPr>
          <p:nvPr/>
        </p:nvPicPr>
        <p:blipFill>
          <a:blip r:embed="rId2"/>
          <a:srcRect/>
          <a:stretch>
            <a:fillRect/>
          </a:stretch>
        </p:blipFill>
        <p:spPr bwMode="auto">
          <a:xfrm>
            <a:off x="228600" y="5562600"/>
            <a:ext cx="777875" cy="1089025"/>
          </a:xfrm>
          <a:prstGeom prst="rect">
            <a:avLst/>
          </a:prstGeom>
          <a:noFill/>
          <a:ln w="9525">
            <a:noFill/>
            <a:miter lim="800000"/>
            <a:headEnd/>
            <a:tailEnd/>
          </a:ln>
        </p:spPr>
      </p:pic>
      <p:pic>
        <p:nvPicPr>
          <p:cNvPr id="44036" name="Picture 4"/>
          <p:cNvPicPr>
            <a:picLocks noChangeAspect="1" noChangeArrowheads="1"/>
          </p:cNvPicPr>
          <p:nvPr/>
        </p:nvPicPr>
        <p:blipFill>
          <a:blip r:embed="rId3"/>
          <a:srcRect/>
          <a:stretch>
            <a:fillRect/>
          </a:stretch>
        </p:blipFill>
        <p:spPr bwMode="auto">
          <a:xfrm>
            <a:off x="4191000" y="5715000"/>
            <a:ext cx="1920875" cy="650875"/>
          </a:xfrm>
          <a:prstGeom prst="rect">
            <a:avLst/>
          </a:prstGeom>
          <a:noFill/>
          <a:ln w="9525">
            <a:noFill/>
            <a:miter lim="800000"/>
            <a:headEnd/>
            <a:tailEnd/>
          </a:ln>
        </p:spPr>
      </p:pic>
      <p:pic>
        <p:nvPicPr>
          <p:cNvPr id="44037" name="Picture 5"/>
          <p:cNvPicPr>
            <a:picLocks noChangeAspect="1" noChangeArrowheads="1"/>
          </p:cNvPicPr>
          <p:nvPr/>
        </p:nvPicPr>
        <p:blipFill>
          <a:blip r:embed="rId4"/>
          <a:srcRect/>
          <a:stretch>
            <a:fillRect/>
          </a:stretch>
        </p:blipFill>
        <p:spPr bwMode="auto">
          <a:xfrm>
            <a:off x="6705600" y="5867400"/>
            <a:ext cx="1712913" cy="387350"/>
          </a:xfrm>
          <a:prstGeom prst="rect">
            <a:avLst/>
          </a:prstGeom>
          <a:noFill/>
          <a:ln w="9525">
            <a:noFill/>
            <a:miter lim="800000"/>
            <a:headEnd/>
            <a:tailEnd/>
          </a:ln>
        </p:spPr>
      </p:pic>
      <p:pic>
        <p:nvPicPr>
          <p:cNvPr id="44038" name="Picture 6" descr="E:\Poze\FOTO CAMP 2020-2021\IMG-3420.jpg"/>
          <p:cNvPicPr>
            <a:picLocks noChangeAspect="1" noChangeArrowheads="1"/>
          </p:cNvPicPr>
          <p:nvPr/>
        </p:nvPicPr>
        <p:blipFill>
          <a:blip r:embed="rId5"/>
          <a:srcRect/>
          <a:stretch>
            <a:fillRect/>
          </a:stretch>
        </p:blipFill>
        <p:spPr bwMode="auto">
          <a:xfrm>
            <a:off x="762000" y="3124200"/>
            <a:ext cx="3665538" cy="2559050"/>
          </a:xfrm>
          <a:prstGeom prst="rect">
            <a:avLst/>
          </a:prstGeom>
          <a:noFill/>
          <a:ln w="9525">
            <a:noFill/>
            <a:miter lim="800000"/>
            <a:headEnd/>
            <a:tailEnd/>
          </a:ln>
        </p:spPr>
      </p:pic>
      <p:pic>
        <p:nvPicPr>
          <p:cNvPr id="44039" name="Picture 7" descr="E:\Poze\FOTO CAMP 2020-2021\IMG-3615.jpg"/>
          <p:cNvPicPr>
            <a:picLocks noChangeAspect="1" noChangeArrowheads="1"/>
          </p:cNvPicPr>
          <p:nvPr/>
        </p:nvPicPr>
        <p:blipFill>
          <a:blip r:embed="rId6"/>
          <a:srcRect/>
          <a:stretch>
            <a:fillRect/>
          </a:stretch>
        </p:blipFill>
        <p:spPr bwMode="auto">
          <a:xfrm>
            <a:off x="5029200" y="3124200"/>
            <a:ext cx="3175000" cy="2590800"/>
          </a:xfrm>
          <a:prstGeom prst="rect">
            <a:avLst/>
          </a:prstGeom>
          <a:noFill/>
          <a:ln w="9525">
            <a:noFill/>
            <a:miter lim="800000"/>
            <a:headEnd/>
            <a:tailEnd/>
          </a:ln>
        </p:spPr>
      </p:pic>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5057" name="Content Placeholder 2"/>
          <p:cNvSpPr>
            <a:spLocks noGrp="1"/>
          </p:cNvSpPr>
          <p:nvPr>
            <p:ph idx="1"/>
          </p:nvPr>
        </p:nvSpPr>
        <p:spPr>
          <a:xfrm>
            <a:off x="304800" y="304800"/>
            <a:ext cx="8229600" cy="4525963"/>
          </a:xfrm>
        </p:spPr>
        <p:txBody>
          <a:bodyPr/>
          <a:lstStyle/>
          <a:p>
            <a:r>
              <a:rPr lang="en-US"/>
              <a:t>We identified the wheat varieties with desired traits for organic agriculture system, based on all these measurements.</a:t>
            </a:r>
          </a:p>
          <a:p>
            <a:r>
              <a:rPr lang="en-US"/>
              <a:t>We chosen some genotypes for crossing block that we sowed them, in the autumn of 2020, for making crosses, to obtain some new breeding lines with good results in organic agriculture system.</a:t>
            </a:r>
          </a:p>
        </p:txBody>
      </p:sp>
      <p:pic>
        <p:nvPicPr>
          <p:cNvPr id="45058" name="Picture 3"/>
          <p:cNvPicPr>
            <a:picLocks noChangeAspect="1" noChangeArrowheads="1"/>
          </p:cNvPicPr>
          <p:nvPr/>
        </p:nvPicPr>
        <p:blipFill>
          <a:blip r:embed="rId2"/>
          <a:srcRect/>
          <a:stretch>
            <a:fillRect/>
          </a:stretch>
        </p:blipFill>
        <p:spPr bwMode="auto">
          <a:xfrm>
            <a:off x="228600" y="5562600"/>
            <a:ext cx="777875" cy="1089025"/>
          </a:xfrm>
          <a:prstGeom prst="rect">
            <a:avLst/>
          </a:prstGeom>
          <a:noFill/>
          <a:ln w="9525">
            <a:noFill/>
            <a:miter lim="800000"/>
            <a:headEnd/>
            <a:tailEnd/>
          </a:ln>
        </p:spPr>
      </p:pic>
      <p:pic>
        <p:nvPicPr>
          <p:cNvPr id="45059" name="Picture 4"/>
          <p:cNvPicPr>
            <a:picLocks noChangeAspect="1" noChangeArrowheads="1"/>
          </p:cNvPicPr>
          <p:nvPr/>
        </p:nvPicPr>
        <p:blipFill>
          <a:blip r:embed="rId3"/>
          <a:srcRect/>
          <a:stretch>
            <a:fillRect/>
          </a:stretch>
        </p:blipFill>
        <p:spPr bwMode="auto">
          <a:xfrm>
            <a:off x="4191000" y="5715000"/>
            <a:ext cx="1920875" cy="650875"/>
          </a:xfrm>
          <a:prstGeom prst="rect">
            <a:avLst/>
          </a:prstGeom>
          <a:noFill/>
          <a:ln w="9525">
            <a:noFill/>
            <a:miter lim="800000"/>
            <a:headEnd/>
            <a:tailEnd/>
          </a:ln>
        </p:spPr>
      </p:pic>
      <p:pic>
        <p:nvPicPr>
          <p:cNvPr id="45060" name="Picture 5"/>
          <p:cNvPicPr>
            <a:picLocks noChangeAspect="1" noChangeArrowheads="1"/>
          </p:cNvPicPr>
          <p:nvPr/>
        </p:nvPicPr>
        <p:blipFill>
          <a:blip r:embed="rId4"/>
          <a:srcRect/>
          <a:stretch>
            <a:fillRect/>
          </a:stretch>
        </p:blipFill>
        <p:spPr bwMode="auto">
          <a:xfrm>
            <a:off x="6705600" y="5867400"/>
            <a:ext cx="1712913" cy="387350"/>
          </a:xfrm>
          <a:prstGeom prst="rect">
            <a:avLst/>
          </a:prstGeom>
          <a:noFill/>
          <a:ln w="9525">
            <a:noFill/>
            <a:miter lim="800000"/>
            <a:headEnd/>
            <a:tailEnd/>
          </a:ln>
        </p:spPr>
      </p:pic>
    </p:spTree>
  </p:cSld>
  <p:clrMapOvr>
    <a:masterClrMapping/>
  </p:clrMapOvr>
  <p:timing>
    <p:tnLst>
      <p:par>
        <p:cTn id="1" dur="indefinite" restart="never" nodeType="tmRoot"/>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384" name="Rectangle 1000"/>
          <p:cNvSpPr>
            <a:spLocks noGrp="1" noChangeArrowheads="1"/>
          </p:cNvSpPr>
          <p:nvPr>
            <p:ph type="title"/>
          </p:nvPr>
        </p:nvSpPr>
        <p:spPr>
          <a:xfrm>
            <a:off x="457200" y="0"/>
            <a:ext cx="8229600" cy="561975"/>
          </a:xfrm>
        </p:spPr>
        <p:txBody>
          <a:bodyPr>
            <a:normAutofit fontScale="90000"/>
          </a:bodyPr>
          <a:lstStyle/>
          <a:p>
            <a:r>
              <a:rPr lang="en-US" sz="1800"/>
              <a:t>Wheat varieties classified for some important traits in organic agriculture system</a:t>
            </a:r>
            <a:br>
              <a:rPr lang="en-US" sz="1800"/>
            </a:br>
            <a:r>
              <a:rPr lang="en-US" sz="1800"/>
              <a:t>(</a:t>
            </a:r>
            <a:r>
              <a:rPr lang="en-US" sz="1800" b="1"/>
              <a:t>bold </a:t>
            </a:r>
            <a:r>
              <a:rPr lang="en-US" sz="1800"/>
              <a:t>= selected for crossing block)</a:t>
            </a:r>
          </a:p>
        </p:txBody>
      </p:sp>
      <p:graphicFrame>
        <p:nvGraphicFramePr>
          <p:cNvPr id="47290" name="Group 186"/>
          <p:cNvGraphicFramePr>
            <a:graphicFrameLocks noGrp="1"/>
          </p:cNvGraphicFramePr>
          <p:nvPr>
            <p:ph type="tbl" idx="1"/>
            <p:extLst>
              <p:ext uri="{D42A27DB-BD31-4B8C-83A1-F6EECF244321}">
                <p14:modId xmlns:p14="http://schemas.microsoft.com/office/powerpoint/2010/main" xmlns="" val="1472345690"/>
              </p:ext>
            </p:extLst>
          </p:nvPr>
        </p:nvGraphicFramePr>
        <p:xfrm>
          <a:off x="1295400" y="533400"/>
          <a:ext cx="6264275" cy="5808240"/>
        </p:xfrm>
        <a:graphic>
          <a:graphicData uri="http://schemas.openxmlformats.org/drawingml/2006/table">
            <a:tbl>
              <a:tblPr/>
              <a:tblGrid>
                <a:gridCol w="1697038">
                  <a:extLst>
                    <a:ext uri="{9D8B030D-6E8A-4147-A177-3AD203B41FA5}">
                      <a16:colId xmlns:a16="http://schemas.microsoft.com/office/drawing/2014/main" xmlns="" val="20000"/>
                    </a:ext>
                  </a:extLst>
                </a:gridCol>
                <a:gridCol w="914400">
                  <a:extLst>
                    <a:ext uri="{9D8B030D-6E8A-4147-A177-3AD203B41FA5}">
                      <a16:colId xmlns:a16="http://schemas.microsoft.com/office/drawing/2014/main" xmlns="" val="20001"/>
                    </a:ext>
                  </a:extLst>
                </a:gridCol>
                <a:gridCol w="912812">
                  <a:extLst>
                    <a:ext uri="{9D8B030D-6E8A-4147-A177-3AD203B41FA5}">
                      <a16:colId xmlns:a16="http://schemas.microsoft.com/office/drawing/2014/main" xmlns="" val="20002"/>
                    </a:ext>
                  </a:extLst>
                </a:gridCol>
                <a:gridCol w="1047750">
                  <a:extLst>
                    <a:ext uri="{9D8B030D-6E8A-4147-A177-3AD203B41FA5}">
                      <a16:colId xmlns:a16="http://schemas.microsoft.com/office/drawing/2014/main" xmlns="" val="20003"/>
                    </a:ext>
                  </a:extLst>
                </a:gridCol>
                <a:gridCol w="779463">
                  <a:extLst>
                    <a:ext uri="{9D8B030D-6E8A-4147-A177-3AD203B41FA5}">
                      <a16:colId xmlns:a16="http://schemas.microsoft.com/office/drawing/2014/main" xmlns="" val="20004"/>
                    </a:ext>
                  </a:extLst>
                </a:gridCol>
                <a:gridCol w="912812">
                  <a:extLst>
                    <a:ext uri="{9D8B030D-6E8A-4147-A177-3AD203B41FA5}">
                      <a16:colId xmlns:a16="http://schemas.microsoft.com/office/drawing/2014/main" xmlns="" val="20005"/>
                    </a:ext>
                  </a:extLst>
                </a:gridCol>
              </a:tblGrid>
              <a:tr h="387063">
                <a:tc>
                  <a:txBody>
                    <a:bodyPr/>
                    <a:lstStyle/>
                    <a:p>
                      <a:pPr marL="342900" marR="0" lvl="0" indent="-342900" algn="l" defTabSz="914400" rtl="0" eaLnBrk="1" fontAlgn="b" latinLnBrk="0" hangingPunct="1">
                        <a:lnSpc>
                          <a:spcPct val="100000"/>
                        </a:lnSpc>
                        <a:spcBef>
                          <a:spcPct val="0"/>
                        </a:spcBef>
                        <a:spcAft>
                          <a:spcPct val="0"/>
                        </a:spcAft>
                        <a:buClrTx/>
                        <a:buSzTx/>
                        <a:buFontTx/>
                        <a:buNone/>
                        <a:tabLst/>
                      </a:pPr>
                      <a:r>
                        <a:rPr kumimoji="0" lang="ro-RO" sz="1000" b="0" i="0" u="none" strike="noStrike" cap="none" normalizeH="0" baseline="0" dirty="0">
                          <a:ln>
                            <a:noFill/>
                          </a:ln>
                          <a:solidFill>
                            <a:schemeClr val="tx1"/>
                          </a:solidFill>
                          <a:effectLst/>
                          <a:latin typeface="Arial" charset="0"/>
                          <a:cs typeface="Arial" charset="0"/>
                        </a:rPr>
                        <a:t>SOIUL</a:t>
                      </a:r>
                    </a:p>
                  </a:txBody>
                  <a:tcPr anchor="b"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342900" marR="0" lvl="0" indent="-342900" algn="ctr" defTabSz="914400" rtl="0" eaLnBrk="1" fontAlgn="b" latinLnBrk="0" hangingPunct="1">
                        <a:lnSpc>
                          <a:spcPct val="100000"/>
                        </a:lnSpc>
                        <a:spcBef>
                          <a:spcPct val="0"/>
                        </a:spcBef>
                        <a:spcAft>
                          <a:spcPct val="0"/>
                        </a:spcAft>
                        <a:buClrTx/>
                        <a:buSzTx/>
                        <a:buFontTx/>
                        <a:buNone/>
                        <a:tabLst/>
                      </a:pPr>
                      <a:r>
                        <a:rPr kumimoji="0" lang="en-US" sz="1000" b="0" i="0" u="none" strike="noStrike" cap="none" normalizeH="0" baseline="0">
                          <a:ln>
                            <a:noFill/>
                          </a:ln>
                          <a:solidFill>
                            <a:schemeClr val="tx1"/>
                          </a:solidFill>
                          <a:effectLst/>
                          <a:latin typeface="Arial" charset="0"/>
                          <a:cs typeface="Arial" charset="0"/>
                        </a:rPr>
                        <a:t>Yield</a:t>
                      </a:r>
                      <a:endParaRPr kumimoji="0" lang="ro-RO" sz="1000" b="0" i="0" u="none" strike="noStrike" cap="none" normalizeH="0" baseline="0">
                        <a:ln>
                          <a:noFill/>
                        </a:ln>
                        <a:solidFill>
                          <a:schemeClr val="tx1"/>
                        </a:solidFill>
                        <a:effectLst/>
                        <a:latin typeface="Arial" charset="0"/>
                        <a:cs typeface="Arial" charset="0"/>
                      </a:endParaRPr>
                    </a:p>
                  </a:txBody>
                  <a:tcPr anchor="b"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342900" marR="0" lvl="0" indent="-342900" algn="ctr" defTabSz="914400" rtl="0" eaLnBrk="1" fontAlgn="b" latinLnBrk="0" hangingPunct="1">
                        <a:lnSpc>
                          <a:spcPct val="100000"/>
                        </a:lnSpc>
                        <a:spcBef>
                          <a:spcPct val="0"/>
                        </a:spcBef>
                        <a:spcAft>
                          <a:spcPct val="0"/>
                        </a:spcAft>
                        <a:buClrTx/>
                        <a:buSzTx/>
                        <a:buFontTx/>
                        <a:buNone/>
                        <a:tabLst/>
                      </a:pPr>
                      <a:r>
                        <a:rPr kumimoji="0" lang="ro-RO" sz="1000" b="0" i="0" u="none" strike="noStrike" cap="none" normalizeH="0" baseline="0">
                          <a:ln>
                            <a:noFill/>
                          </a:ln>
                          <a:solidFill>
                            <a:schemeClr val="tx1"/>
                          </a:solidFill>
                          <a:effectLst/>
                          <a:latin typeface="Arial" charset="0"/>
                          <a:cs typeface="Arial" charset="0"/>
                        </a:rPr>
                        <a:t>%PROT</a:t>
                      </a:r>
                    </a:p>
                  </a:txBody>
                  <a:tcPr anchor="b"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342900" marR="0" lvl="0" indent="-342900" algn="l" defTabSz="914400" rtl="0" eaLnBrk="1" fontAlgn="b" latinLnBrk="0" hangingPunct="1">
                        <a:lnSpc>
                          <a:spcPct val="100000"/>
                        </a:lnSpc>
                        <a:spcBef>
                          <a:spcPct val="0"/>
                        </a:spcBef>
                        <a:spcAft>
                          <a:spcPct val="0"/>
                        </a:spcAft>
                        <a:buClrTx/>
                        <a:buSzTx/>
                        <a:buFontTx/>
                        <a:buNone/>
                        <a:tabLst/>
                      </a:pPr>
                      <a:r>
                        <a:rPr kumimoji="0" lang="en-US" sz="1000" b="0" i="0" u="none" strike="noStrike" cap="none" normalizeH="0" baseline="0">
                          <a:ln>
                            <a:noFill/>
                          </a:ln>
                          <a:solidFill>
                            <a:schemeClr val="tx1"/>
                          </a:solidFill>
                          <a:effectLst/>
                          <a:latin typeface="Arial" charset="0"/>
                          <a:cs typeface="Arial" charset="0"/>
                        </a:rPr>
                        <a:t>Prot.deviatons</a:t>
                      </a:r>
                      <a:endParaRPr kumimoji="0" lang="ro-RO" sz="1000" b="0" i="0" u="none" strike="noStrike" cap="none" normalizeH="0" baseline="0">
                        <a:ln>
                          <a:noFill/>
                        </a:ln>
                        <a:solidFill>
                          <a:schemeClr val="tx1"/>
                        </a:solidFill>
                        <a:effectLst/>
                        <a:latin typeface="Arial" charset="0"/>
                        <a:cs typeface="Arial" charset="0"/>
                      </a:endParaRPr>
                    </a:p>
                  </a:txBody>
                  <a:tcPr anchor="b"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342900" marR="0" lvl="0" indent="-342900" algn="ctr" defTabSz="914400" rtl="0" eaLnBrk="1" fontAlgn="b" latinLnBrk="0" hangingPunct="1">
                        <a:lnSpc>
                          <a:spcPct val="100000"/>
                        </a:lnSpc>
                        <a:spcBef>
                          <a:spcPct val="0"/>
                        </a:spcBef>
                        <a:spcAft>
                          <a:spcPct val="0"/>
                        </a:spcAft>
                        <a:buClrTx/>
                        <a:buSzTx/>
                        <a:buFontTx/>
                        <a:buNone/>
                        <a:tabLst/>
                      </a:pPr>
                      <a:r>
                        <a:rPr kumimoji="0" lang="en-US" sz="1000" b="0" i="0" u="none" strike="noStrike" cap="none" normalizeH="0" baseline="0">
                          <a:ln>
                            <a:noFill/>
                          </a:ln>
                          <a:solidFill>
                            <a:schemeClr val="tx1"/>
                          </a:solidFill>
                          <a:effectLst/>
                          <a:latin typeface="Arial" charset="0"/>
                          <a:cs typeface="Arial" charset="0"/>
                        </a:rPr>
                        <a:t>Bunt res</a:t>
                      </a:r>
                      <a:endParaRPr kumimoji="0" lang="ro-RO" sz="1000" b="0" i="0" u="none" strike="noStrike" cap="none" normalizeH="0" baseline="0">
                        <a:ln>
                          <a:noFill/>
                        </a:ln>
                        <a:solidFill>
                          <a:schemeClr val="tx1"/>
                        </a:solidFill>
                        <a:effectLst/>
                        <a:latin typeface="Arial" charset="0"/>
                        <a:cs typeface="Arial" charset="0"/>
                      </a:endParaRPr>
                    </a:p>
                  </a:txBody>
                  <a:tcPr anchor="b"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342900" marR="0" lvl="0" indent="-342900" algn="ctr" defTabSz="914400" rtl="0" eaLnBrk="1" fontAlgn="b" latinLnBrk="0" hangingPunct="1">
                        <a:lnSpc>
                          <a:spcPct val="100000"/>
                        </a:lnSpc>
                        <a:spcBef>
                          <a:spcPct val="0"/>
                        </a:spcBef>
                        <a:spcAft>
                          <a:spcPct val="0"/>
                        </a:spcAft>
                        <a:buClrTx/>
                        <a:buSzTx/>
                        <a:buFontTx/>
                        <a:buNone/>
                        <a:tabLst/>
                      </a:pPr>
                      <a:r>
                        <a:rPr kumimoji="0" lang="ro-RO" sz="1000" b="1" i="0" u="none" strike="noStrike" cap="none" normalizeH="0" baseline="0" dirty="0">
                          <a:ln>
                            <a:noFill/>
                          </a:ln>
                          <a:solidFill>
                            <a:schemeClr val="tx1"/>
                          </a:solidFill>
                          <a:effectLst/>
                          <a:latin typeface="Arial" charset="0"/>
                          <a:cs typeface="Arial" charset="0"/>
                        </a:rPr>
                        <a:t>SUM</a:t>
                      </a:r>
                      <a:r>
                        <a:rPr kumimoji="0" lang="en-US" sz="1000" b="1" i="0" u="none" strike="noStrike" cap="none" normalizeH="0" baseline="0" dirty="0">
                          <a:ln>
                            <a:noFill/>
                          </a:ln>
                          <a:solidFill>
                            <a:schemeClr val="tx1"/>
                          </a:solidFill>
                          <a:effectLst/>
                          <a:latin typeface="Arial" charset="0"/>
                          <a:cs typeface="Arial" charset="0"/>
                        </a:rPr>
                        <a:t> of ranks</a:t>
                      </a:r>
                      <a:endParaRPr kumimoji="0" lang="ro-RO" sz="1000" b="1" i="0" u="none" strike="noStrike" cap="none" normalizeH="0" baseline="0" dirty="0">
                        <a:ln>
                          <a:noFill/>
                        </a:ln>
                        <a:solidFill>
                          <a:schemeClr val="tx1"/>
                        </a:solidFill>
                        <a:effectLst/>
                        <a:latin typeface="Arial" charset="0"/>
                        <a:cs typeface="Arial" charset="0"/>
                      </a:endParaRPr>
                    </a:p>
                  </a:txBody>
                  <a:tcPr anchor="b"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xmlns="" val="10000"/>
                  </a:ext>
                </a:extLst>
              </a:tr>
              <a:tr h="240303">
                <a:tc>
                  <a:txBody>
                    <a:bodyPr/>
                    <a:lstStyle/>
                    <a:p>
                      <a:pPr marL="342900" marR="0" lvl="0" indent="-342900" algn="l" defTabSz="914400" rtl="0" eaLnBrk="1" fontAlgn="b" latinLnBrk="0" hangingPunct="1">
                        <a:lnSpc>
                          <a:spcPct val="100000"/>
                        </a:lnSpc>
                        <a:spcBef>
                          <a:spcPct val="0"/>
                        </a:spcBef>
                        <a:spcAft>
                          <a:spcPct val="0"/>
                        </a:spcAft>
                        <a:buClrTx/>
                        <a:buSzTx/>
                        <a:buFontTx/>
                        <a:buNone/>
                        <a:tabLst/>
                      </a:pPr>
                      <a:r>
                        <a:rPr kumimoji="0" lang="ro-RO" sz="1000" b="1" i="0" u="none" strike="noStrike" cap="none" normalizeH="0" baseline="0">
                          <a:ln>
                            <a:noFill/>
                          </a:ln>
                          <a:solidFill>
                            <a:schemeClr val="tx1"/>
                          </a:solidFill>
                          <a:effectLst/>
                          <a:latin typeface="Arial" charset="0"/>
                          <a:cs typeface="Arial" charset="0"/>
                        </a:rPr>
                        <a:t>LITERA</a:t>
                      </a:r>
                    </a:p>
                  </a:txBody>
                  <a:tcPr marL="90000" marR="90000" marT="46800" marB="46800"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342900" marR="0" lvl="0" indent="-342900" algn="ctr" defTabSz="914400" rtl="0" eaLnBrk="1" fontAlgn="b" latinLnBrk="0" hangingPunct="1">
                        <a:lnSpc>
                          <a:spcPct val="100000"/>
                        </a:lnSpc>
                        <a:spcBef>
                          <a:spcPct val="0"/>
                        </a:spcBef>
                        <a:spcAft>
                          <a:spcPct val="0"/>
                        </a:spcAft>
                        <a:buClrTx/>
                        <a:buSzTx/>
                        <a:buFontTx/>
                        <a:buNone/>
                        <a:tabLst/>
                      </a:pPr>
                      <a:r>
                        <a:rPr kumimoji="0" lang="ro-RO" sz="1000" b="0" i="0" u="none" strike="noStrike" cap="none" normalizeH="0" baseline="0">
                          <a:ln>
                            <a:noFill/>
                          </a:ln>
                          <a:solidFill>
                            <a:schemeClr val="tx1"/>
                          </a:solidFill>
                          <a:effectLst/>
                          <a:latin typeface="Arial" charset="0"/>
                          <a:cs typeface="Arial" charset="0"/>
                        </a:rPr>
                        <a:t>5</a:t>
                      </a:r>
                    </a:p>
                  </a:txBody>
                  <a:tcPr marL="90000" marR="90000" marT="46800" marB="46800"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342900" marR="0" lvl="0" indent="-342900" algn="ctr" defTabSz="914400" rtl="0" eaLnBrk="1" fontAlgn="b" latinLnBrk="0" hangingPunct="1">
                        <a:lnSpc>
                          <a:spcPct val="100000"/>
                        </a:lnSpc>
                        <a:spcBef>
                          <a:spcPct val="0"/>
                        </a:spcBef>
                        <a:spcAft>
                          <a:spcPct val="0"/>
                        </a:spcAft>
                        <a:buClrTx/>
                        <a:buSzTx/>
                        <a:buFontTx/>
                        <a:buNone/>
                        <a:tabLst/>
                      </a:pPr>
                      <a:r>
                        <a:rPr kumimoji="0" lang="ro-RO" sz="1000" b="0" i="0" u="none" strike="noStrike" cap="none" normalizeH="0" baseline="0">
                          <a:ln>
                            <a:noFill/>
                          </a:ln>
                          <a:solidFill>
                            <a:schemeClr val="tx1"/>
                          </a:solidFill>
                          <a:effectLst/>
                          <a:latin typeface="Arial" charset="0"/>
                          <a:cs typeface="Arial" charset="0"/>
                        </a:rPr>
                        <a:t>17</a:t>
                      </a:r>
                    </a:p>
                  </a:txBody>
                  <a:tcPr marL="90000" marR="90000" marT="46800" marB="46800"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342900" marR="0" lvl="0" indent="-342900" algn="ctr" defTabSz="914400" rtl="0" eaLnBrk="1" fontAlgn="b" latinLnBrk="0" hangingPunct="1">
                        <a:lnSpc>
                          <a:spcPct val="100000"/>
                        </a:lnSpc>
                        <a:spcBef>
                          <a:spcPct val="0"/>
                        </a:spcBef>
                        <a:spcAft>
                          <a:spcPct val="0"/>
                        </a:spcAft>
                        <a:buClrTx/>
                        <a:buSzTx/>
                        <a:buFontTx/>
                        <a:buNone/>
                        <a:tabLst/>
                      </a:pPr>
                      <a:r>
                        <a:rPr kumimoji="0" lang="ro-RO" sz="1000" b="0" i="0" u="none" strike="noStrike" cap="none" normalizeH="0" baseline="0">
                          <a:ln>
                            <a:noFill/>
                          </a:ln>
                          <a:solidFill>
                            <a:schemeClr val="tx1"/>
                          </a:solidFill>
                          <a:effectLst/>
                          <a:latin typeface="Arial" charset="0"/>
                          <a:cs typeface="Arial" charset="0"/>
                        </a:rPr>
                        <a:t>3</a:t>
                      </a:r>
                    </a:p>
                  </a:txBody>
                  <a:tcPr marL="90000" marR="90000" marT="46800" marB="46800"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342900" marR="0" lvl="0" indent="-342900" algn="ctr" defTabSz="914400" rtl="0" eaLnBrk="1" fontAlgn="b" latinLnBrk="0" hangingPunct="1">
                        <a:lnSpc>
                          <a:spcPct val="100000"/>
                        </a:lnSpc>
                        <a:spcBef>
                          <a:spcPct val="0"/>
                        </a:spcBef>
                        <a:spcAft>
                          <a:spcPct val="0"/>
                        </a:spcAft>
                        <a:buClrTx/>
                        <a:buSzTx/>
                        <a:buFontTx/>
                        <a:buNone/>
                        <a:tabLst/>
                      </a:pPr>
                      <a:r>
                        <a:rPr kumimoji="0" lang="ro-RO" sz="1000" b="0" i="0" u="none" strike="noStrike" cap="none" normalizeH="0" baseline="0">
                          <a:ln>
                            <a:noFill/>
                          </a:ln>
                          <a:solidFill>
                            <a:schemeClr val="tx1"/>
                          </a:solidFill>
                          <a:effectLst/>
                          <a:latin typeface="Arial" charset="0"/>
                          <a:cs typeface="Arial" charset="0"/>
                        </a:rPr>
                        <a:t>1</a:t>
                      </a:r>
                    </a:p>
                  </a:txBody>
                  <a:tcPr marL="90000" marR="90000" marT="46800" marB="46800"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342900" marR="0" lvl="0" indent="-342900" algn="ctr" defTabSz="914400" rtl="0" eaLnBrk="1" fontAlgn="b" latinLnBrk="0" hangingPunct="1">
                        <a:lnSpc>
                          <a:spcPct val="100000"/>
                        </a:lnSpc>
                        <a:spcBef>
                          <a:spcPct val="0"/>
                        </a:spcBef>
                        <a:spcAft>
                          <a:spcPct val="0"/>
                        </a:spcAft>
                        <a:buClrTx/>
                        <a:buSzTx/>
                        <a:buFontTx/>
                        <a:buNone/>
                        <a:tabLst/>
                      </a:pPr>
                      <a:r>
                        <a:rPr kumimoji="0" lang="ro-RO" sz="1000" b="1" i="0" u="none" strike="noStrike" cap="none" normalizeH="0" baseline="0" dirty="0">
                          <a:ln>
                            <a:noFill/>
                          </a:ln>
                          <a:solidFill>
                            <a:schemeClr val="tx1"/>
                          </a:solidFill>
                          <a:effectLst/>
                          <a:latin typeface="Arial" charset="0"/>
                          <a:cs typeface="Arial" charset="0"/>
                        </a:rPr>
                        <a:t>26</a:t>
                      </a:r>
                    </a:p>
                  </a:txBody>
                  <a:tcPr marL="90000" marR="90000" marT="46800" marB="46800"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xmlns="" val="10001"/>
                  </a:ext>
                </a:extLst>
              </a:tr>
              <a:tr h="240303">
                <a:tc>
                  <a:txBody>
                    <a:bodyPr/>
                    <a:lstStyle/>
                    <a:p>
                      <a:pPr marL="342900" marR="0" lvl="0" indent="-342900" algn="l" defTabSz="914400" rtl="0" eaLnBrk="1" fontAlgn="b" latinLnBrk="0" hangingPunct="1">
                        <a:lnSpc>
                          <a:spcPct val="100000"/>
                        </a:lnSpc>
                        <a:spcBef>
                          <a:spcPct val="0"/>
                        </a:spcBef>
                        <a:spcAft>
                          <a:spcPct val="0"/>
                        </a:spcAft>
                        <a:buClrTx/>
                        <a:buSzTx/>
                        <a:buFontTx/>
                        <a:buNone/>
                        <a:tabLst/>
                      </a:pPr>
                      <a:r>
                        <a:rPr kumimoji="0" lang="en-US" sz="1000" b="1" i="0" u="none" strike="noStrike" cap="none" normalizeH="0" baseline="0" dirty="0" smtClean="0">
                          <a:ln>
                            <a:noFill/>
                          </a:ln>
                          <a:solidFill>
                            <a:schemeClr val="tx1"/>
                          </a:solidFill>
                          <a:effectLst/>
                          <a:latin typeface="Arial" charset="0"/>
                          <a:cs typeface="Arial" charset="0"/>
                        </a:rPr>
                        <a:t>FDL </a:t>
                      </a:r>
                      <a:r>
                        <a:rPr kumimoji="0" lang="ro-RO" sz="1000" b="1" i="0" u="none" strike="noStrike" cap="none" normalizeH="0" baseline="0" dirty="0" smtClean="0">
                          <a:ln>
                            <a:noFill/>
                          </a:ln>
                          <a:solidFill>
                            <a:schemeClr val="tx1"/>
                          </a:solidFill>
                          <a:effectLst/>
                          <a:latin typeface="Arial" charset="0"/>
                          <a:cs typeface="Arial" charset="0"/>
                        </a:rPr>
                        <a:t>AMURG</a:t>
                      </a:r>
                      <a:endParaRPr kumimoji="0" lang="ro-RO" sz="1000" b="1" i="0" u="none" strike="noStrike" cap="none" normalizeH="0" baseline="0" dirty="0">
                        <a:ln>
                          <a:noFill/>
                        </a:ln>
                        <a:solidFill>
                          <a:schemeClr val="tx1"/>
                        </a:solidFill>
                        <a:effectLst/>
                        <a:latin typeface="Arial" charset="0"/>
                        <a:cs typeface="Arial" charset="0"/>
                      </a:endParaRPr>
                    </a:p>
                  </a:txBody>
                  <a:tcPr marL="90000" marR="90000" marT="46800" marB="46800"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342900" marR="0" lvl="0" indent="-342900" algn="ctr" defTabSz="914400" rtl="0" eaLnBrk="1" fontAlgn="b" latinLnBrk="0" hangingPunct="1">
                        <a:lnSpc>
                          <a:spcPct val="100000"/>
                        </a:lnSpc>
                        <a:spcBef>
                          <a:spcPct val="0"/>
                        </a:spcBef>
                        <a:spcAft>
                          <a:spcPct val="0"/>
                        </a:spcAft>
                        <a:buClrTx/>
                        <a:buSzTx/>
                        <a:buFontTx/>
                        <a:buNone/>
                        <a:tabLst/>
                      </a:pPr>
                      <a:r>
                        <a:rPr kumimoji="0" lang="ro-RO" sz="1000" b="0" i="0" u="none" strike="noStrike" cap="none" normalizeH="0" baseline="0">
                          <a:ln>
                            <a:noFill/>
                          </a:ln>
                          <a:solidFill>
                            <a:schemeClr val="tx1"/>
                          </a:solidFill>
                          <a:effectLst/>
                          <a:latin typeface="Arial" charset="0"/>
                          <a:cs typeface="Arial" charset="0"/>
                        </a:rPr>
                        <a:t>25</a:t>
                      </a:r>
                    </a:p>
                  </a:txBody>
                  <a:tcPr marL="90000" marR="90000" marT="46800" marB="46800"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342900" marR="0" lvl="0" indent="-342900" algn="ctr" defTabSz="914400" rtl="0" eaLnBrk="1" fontAlgn="b" latinLnBrk="0" hangingPunct="1">
                        <a:lnSpc>
                          <a:spcPct val="100000"/>
                        </a:lnSpc>
                        <a:spcBef>
                          <a:spcPct val="0"/>
                        </a:spcBef>
                        <a:spcAft>
                          <a:spcPct val="0"/>
                        </a:spcAft>
                        <a:buClrTx/>
                        <a:buSzTx/>
                        <a:buFontTx/>
                        <a:buNone/>
                        <a:tabLst/>
                      </a:pPr>
                      <a:r>
                        <a:rPr kumimoji="0" lang="ro-RO" sz="1000" b="0" i="0" u="none" strike="noStrike" cap="none" normalizeH="0" baseline="0">
                          <a:ln>
                            <a:noFill/>
                          </a:ln>
                          <a:solidFill>
                            <a:schemeClr val="tx1"/>
                          </a:solidFill>
                          <a:effectLst/>
                          <a:latin typeface="Arial" charset="0"/>
                          <a:cs typeface="Arial" charset="0"/>
                        </a:rPr>
                        <a:t>1</a:t>
                      </a:r>
                    </a:p>
                  </a:txBody>
                  <a:tcPr marL="90000" marR="90000" marT="46800" marB="46800"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342900" marR="0" lvl="0" indent="-342900" algn="ctr" defTabSz="914400" rtl="0" eaLnBrk="1" fontAlgn="b" latinLnBrk="0" hangingPunct="1">
                        <a:lnSpc>
                          <a:spcPct val="100000"/>
                        </a:lnSpc>
                        <a:spcBef>
                          <a:spcPct val="0"/>
                        </a:spcBef>
                        <a:spcAft>
                          <a:spcPct val="0"/>
                        </a:spcAft>
                        <a:buClrTx/>
                        <a:buSzTx/>
                        <a:buFontTx/>
                        <a:buNone/>
                        <a:tabLst/>
                      </a:pPr>
                      <a:r>
                        <a:rPr kumimoji="0" lang="ro-RO" sz="1000" b="0" i="0" u="none" strike="noStrike" cap="none" normalizeH="0" baseline="0">
                          <a:ln>
                            <a:noFill/>
                          </a:ln>
                          <a:solidFill>
                            <a:schemeClr val="tx1"/>
                          </a:solidFill>
                          <a:effectLst/>
                          <a:latin typeface="Arial" charset="0"/>
                          <a:cs typeface="Arial" charset="0"/>
                        </a:rPr>
                        <a:t>1</a:t>
                      </a:r>
                    </a:p>
                  </a:txBody>
                  <a:tcPr marL="90000" marR="90000" marT="46800" marB="46800"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342900" marR="0" lvl="0" indent="-342900" algn="ctr" defTabSz="914400" rtl="0" eaLnBrk="1" fontAlgn="b" latinLnBrk="0" hangingPunct="1">
                        <a:lnSpc>
                          <a:spcPct val="100000"/>
                        </a:lnSpc>
                        <a:spcBef>
                          <a:spcPct val="0"/>
                        </a:spcBef>
                        <a:spcAft>
                          <a:spcPct val="0"/>
                        </a:spcAft>
                        <a:buClrTx/>
                        <a:buSzTx/>
                        <a:buFontTx/>
                        <a:buNone/>
                        <a:tabLst/>
                      </a:pPr>
                      <a:r>
                        <a:rPr kumimoji="0" lang="ro-RO" sz="1000" b="0" i="0" u="none" strike="noStrike" cap="none" normalizeH="0" baseline="0">
                          <a:ln>
                            <a:noFill/>
                          </a:ln>
                          <a:solidFill>
                            <a:schemeClr val="tx1"/>
                          </a:solidFill>
                          <a:effectLst/>
                          <a:latin typeface="Arial" charset="0"/>
                          <a:cs typeface="Arial" charset="0"/>
                        </a:rPr>
                        <a:t>39</a:t>
                      </a:r>
                    </a:p>
                  </a:txBody>
                  <a:tcPr marL="90000" marR="90000" marT="46800" marB="46800"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342900" marR="0" lvl="0" indent="-342900" algn="ctr" defTabSz="914400" rtl="0" eaLnBrk="1" fontAlgn="b" latinLnBrk="0" hangingPunct="1">
                        <a:lnSpc>
                          <a:spcPct val="100000"/>
                        </a:lnSpc>
                        <a:spcBef>
                          <a:spcPct val="0"/>
                        </a:spcBef>
                        <a:spcAft>
                          <a:spcPct val="0"/>
                        </a:spcAft>
                        <a:buClrTx/>
                        <a:buSzTx/>
                        <a:buFontTx/>
                        <a:buNone/>
                        <a:tabLst/>
                      </a:pPr>
                      <a:r>
                        <a:rPr kumimoji="0" lang="ro-RO" sz="1000" b="1" i="0" u="none" strike="noStrike" cap="none" normalizeH="0" baseline="0" dirty="0">
                          <a:ln>
                            <a:noFill/>
                          </a:ln>
                          <a:solidFill>
                            <a:schemeClr val="tx1"/>
                          </a:solidFill>
                          <a:effectLst/>
                          <a:latin typeface="Arial" charset="0"/>
                          <a:cs typeface="Arial" charset="0"/>
                        </a:rPr>
                        <a:t>39</a:t>
                      </a:r>
                    </a:p>
                  </a:txBody>
                  <a:tcPr marL="90000" marR="90000" marT="46800" marB="46800"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xmlns="" val="10002"/>
                  </a:ext>
                </a:extLst>
              </a:tr>
              <a:tr h="240303">
                <a:tc>
                  <a:txBody>
                    <a:bodyPr/>
                    <a:lstStyle/>
                    <a:p>
                      <a:pPr marL="342900" marR="0" lvl="0" indent="-342900" algn="l" defTabSz="914400" rtl="0" eaLnBrk="1" fontAlgn="b" latinLnBrk="0" hangingPunct="1">
                        <a:lnSpc>
                          <a:spcPct val="100000"/>
                        </a:lnSpc>
                        <a:spcBef>
                          <a:spcPct val="0"/>
                        </a:spcBef>
                        <a:spcAft>
                          <a:spcPct val="0"/>
                        </a:spcAft>
                        <a:buClrTx/>
                        <a:buSzTx/>
                        <a:buFontTx/>
                        <a:buNone/>
                        <a:tabLst/>
                      </a:pPr>
                      <a:r>
                        <a:rPr kumimoji="0" lang="ro-RO" sz="1000" b="0" i="0" u="none" strike="noStrike" cap="none" normalizeH="0" baseline="0">
                          <a:ln>
                            <a:noFill/>
                          </a:ln>
                          <a:solidFill>
                            <a:schemeClr val="tx1"/>
                          </a:solidFill>
                          <a:effectLst/>
                          <a:latin typeface="Arial" charset="0"/>
                          <a:cs typeface="Arial" charset="0"/>
                        </a:rPr>
                        <a:t>VOINIC</a:t>
                      </a:r>
                    </a:p>
                  </a:txBody>
                  <a:tcPr marL="90000" marR="90000" marT="46800" marB="46800"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342900" marR="0" lvl="0" indent="-342900" algn="ctr" defTabSz="914400" rtl="0" eaLnBrk="1" fontAlgn="b" latinLnBrk="0" hangingPunct="1">
                        <a:lnSpc>
                          <a:spcPct val="100000"/>
                        </a:lnSpc>
                        <a:spcBef>
                          <a:spcPct val="0"/>
                        </a:spcBef>
                        <a:spcAft>
                          <a:spcPct val="0"/>
                        </a:spcAft>
                        <a:buClrTx/>
                        <a:buSzTx/>
                        <a:buFontTx/>
                        <a:buNone/>
                        <a:tabLst/>
                      </a:pPr>
                      <a:r>
                        <a:rPr kumimoji="0" lang="ro-RO" sz="1000" b="0" i="0" u="none" strike="noStrike" cap="none" normalizeH="0" baseline="0">
                          <a:ln>
                            <a:noFill/>
                          </a:ln>
                          <a:solidFill>
                            <a:schemeClr val="tx1"/>
                          </a:solidFill>
                          <a:effectLst/>
                          <a:latin typeface="Arial" charset="0"/>
                          <a:cs typeface="Arial" charset="0"/>
                        </a:rPr>
                        <a:t>22</a:t>
                      </a:r>
                    </a:p>
                  </a:txBody>
                  <a:tcPr marL="90000" marR="90000" marT="46800" marB="46800"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342900" marR="0" lvl="0" indent="-342900" algn="ctr" defTabSz="914400" rtl="0" eaLnBrk="1" fontAlgn="b" latinLnBrk="0" hangingPunct="1">
                        <a:lnSpc>
                          <a:spcPct val="100000"/>
                        </a:lnSpc>
                        <a:spcBef>
                          <a:spcPct val="0"/>
                        </a:spcBef>
                        <a:spcAft>
                          <a:spcPct val="0"/>
                        </a:spcAft>
                        <a:buClrTx/>
                        <a:buSzTx/>
                        <a:buFontTx/>
                        <a:buNone/>
                        <a:tabLst/>
                      </a:pPr>
                      <a:r>
                        <a:rPr kumimoji="0" lang="ro-RO" sz="1000" b="0" i="0" u="none" strike="noStrike" cap="none" normalizeH="0" baseline="0">
                          <a:ln>
                            <a:noFill/>
                          </a:ln>
                          <a:solidFill>
                            <a:schemeClr val="tx1"/>
                          </a:solidFill>
                          <a:effectLst/>
                          <a:latin typeface="Arial" charset="0"/>
                          <a:cs typeface="Arial" charset="0"/>
                        </a:rPr>
                        <a:t>14</a:t>
                      </a:r>
                    </a:p>
                  </a:txBody>
                  <a:tcPr marL="90000" marR="90000" marT="46800" marB="46800"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342900" marR="0" lvl="0" indent="-342900" algn="ctr" defTabSz="914400" rtl="0" eaLnBrk="1" fontAlgn="b" latinLnBrk="0" hangingPunct="1">
                        <a:lnSpc>
                          <a:spcPct val="100000"/>
                        </a:lnSpc>
                        <a:spcBef>
                          <a:spcPct val="0"/>
                        </a:spcBef>
                        <a:spcAft>
                          <a:spcPct val="0"/>
                        </a:spcAft>
                        <a:buClrTx/>
                        <a:buSzTx/>
                        <a:buFontTx/>
                        <a:buNone/>
                        <a:tabLst/>
                      </a:pPr>
                      <a:r>
                        <a:rPr kumimoji="0" lang="ro-RO" sz="1000" b="0" i="0" u="none" strike="noStrike" cap="none" normalizeH="0" baseline="0">
                          <a:ln>
                            <a:noFill/>
                          </a:ln>
                          <a:solidFill>
                            <a:schemeClr val="tx1"/>
                          </a:solidFill>
                          <a:effectLst/>
                          <a:latin typeface="Arial" charset="0"/>
                          <a:cs typeface="Arial" charset="0"/>
                        </a:rPr>
                        <a:t>8</a:t>
                      </a:r>
                    </a:p>
                  </a:txBody>
                  <a:tcPr marL="90000" marR="90000" marT="46800" marB="46800"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342900" marR="0" lvl="0" indent="-342900" algn="ctr" defTabSz="914400" rtl="0" eaLnBrk="1" fontAlgn="b" latinLnBrk="0" hangingPunct="1">
                        <a:lnSpc>
                          <a:spcPct val="100000"/>
                        </a:lnSpc>
                        <a:spcBef>
                          <a:spcPct val="0"/>
                        </a:spcBef>
                        <a:spcAft>
                          <a:spcPct val="0"/>
                        </a:spcAft>
                        <a:buClrTx/>
                        <a:buSzTx/>
                        <a:buFontTx/>
                        <a:buNone/>
                        <a:tabLst/>
                      </a:pPr>
                      <a:r>
                        <a:rPr kumimoji="0" lang="ro-RO" sz="1000" b="0" i="0" u="none" strike="noStrike" cap="none" normalizeH="0" baseline="0">
                          <a:ln>
                            <a:noFill/>
                          </a:ln>
                          <a:solidFill>
                            <a:schemeClr val="tx1"/>
                          </a:solidFill>
                          <a:effectLst/>
                          <a:latin typeface="Arial" charset="0"/>
                          <a:cs typeface="Arial" charset="0"/>
                        </a:rPr>
                        <a:t>7</a:t>
                      </a:r>
                    </a:p>
                  </a:txBody>
                  <a:tcPr marL="90000" marR="90000" marT="46800" marB="46800"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342900" marR="0" lvl="0" indent="-342900" algn="ctr" defTabSz="914400" rtl="0" eaLnBrk="1" fontAlgn="b" latinLnBrk="0" hangingPunct="1">
                        <a:lnSpc>
                          <a:spcPct val="100000"/>
                        </a:lnSpc>
                        <a:spcBef>
                          <a:spcPct val="0"/>
                        </a:spcBef>
                        <a:spcAft>
                          <a:spcPct val="0"/>
                        </a:spcAft>
                        <a:buClrTx/>
                        <a:buSzTx/>
                        <a:buFontTx/>
                        <a:buNone/>
                        <a:tabLst/>
                      </a:pPr>
                      <a:r>
                        <a:rPr kumimoji="0" lang="ro-RO" sz="1000" b="1" i="0" u="none" strike="noStrike" cap="none" normalizeH="0" baseline="0" dirty="0">
                          <a:ln>
                            <a:noFill/>
                          </a:ln>
                          <a:solidFill>
                            <a:schemeClr val="tx1"/>
                          </a:solidFill>
                          <a:effectLst/>
                          <a:latin typeface="Arial" charset="0"/>
                          <a:cs typeface="Arial" charset="0"/>
                        </a:rPr>
                        <a:t>51</a:t>
                      </a:r>
                    </a:p>
                  </a:txBody>
                  <a:tcPr marL="90000" marR="90000" marT="46800" marB="46800"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xmlns="" val="10003"/>
                  </a:ext>
                </a:extLst>
              </a:tr>
              <a:tr h="240303">
                <a:tc>
                  <a:txBody>
                    <a:bodyPr/>
                    <a:lstStyle/>
                    <a:p>
                      <a:pPr marL="342900" marR="0" lvl="0" indent="-342900" algn="l" defTabSz="914400" rtl="0" eaLnBrk="1" fontAlgn="b" latinLnBrk="0" hangingPunct="1">
                        <a:lnSpc>
                          <a:spcPct val="100000"/>
                        </a:lnSpc>
                        <a:spcBef>
                          <a:spcPct val="0"/>
                        </a:spcBef>
                        <a:spcAft>
                          <a:spcPct val="0"/>
                        </a:spcAft>
                        <a:buClrTx/>
                        <a:buSzTx/>
                        <a:buFontTx/>
                        <a:buNone/>
                        <a:tabLst/>
                      </a:pPr>
                      <a:r>
                        <a:rPr kumimoji="0" lang="ro-RO" sz="1000" b="1" i="0" u="none" strike="noStrike" cap="none" normalizeH="0" baseline="0">
                          <a:ln>
                            <a:noFill/>
                          </a:ln>
                          <a:solidFill>
                            <a:schemeClr val="tx1"/>
                          </a:solidFill>
                          <a:effectLst/>
                          <a:latin typeface="Arial" charset="0"/>
                          <a:cs typeface="Arial" charset="0"/>
                        </a:rPr>
                        <a:t>PITAR</a:t>
                      </a:r>
                    </a:p>
                  </a:txBody>
                  <a:tcPr marL="90000" marR="90000" marT="46800" marB="46800"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342900" marR="0" lvl="0" indent="-342900" algn="ctr" defTabSz="914400" rtl="0" eaLnBrk="1" fontAlgn="b" latinLnBrk="0" hangingPunct="1">
                        <a:lnSpc>
                          <a:spcPct val="100000"/>
                        </a:lnSpc>
                        <a:spcBef>
                          <a:spcPct val="0"/>
                        </a:spcBef>
                        <a:spcAft>
                          <a:spcPct val="0"/>
                        </a:spcAft>
                        <a:buClrTx/>
                        <a:buSzTx/>
                        <a:buFontTx/>
                        <a:buNone/>
                        <a:tabLst/>
                      </a:pPr>
                      <a:r>
                        <a:rPr kumimoji="0" lang="ro-RO" sz="1000" b="0" i="0" u="none" strike="noStrike" cap="none" normalizeH="0" baseline="0">
                          <a:ln>
                            <a:noFill/>
                          </a:ln>
                          <a:solidFill>
                            <a:schemeClr val="tx1"/>
                          </a:solidFill>
                          <a:effectLst/>
                          <a:latin typeface="Arial" charset="0"/>
                          <a:cs typeface="Arial" charset="0"/>
                        </a:rPr>
                        <a:t>6</a:t>
                      </a:r>
                    </a:p>
                  </a:txBody>
                  <a:tcPr marL="90000" marR="90000" marT="46800" marB="46800"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342900" marR="0" lvl="0" indent="-342900" algn="ctr" defTabSz="914400" rtl="0" eaLnBrk="1" fontAlgn="b" latinLnBrk="0" hangingPunct="1">
                        <a:lnSpc>
                          <a:spcPct val="100000"/>
                        </a:lnSpc>
                        <a:spcBef>
                          <a:spcPct val="0"/>
                        </a:spcBef>
                        <a:spcAft>
                          <a:spcPct val="0"/>
                        </a:spcAft>
                        <a:buClrTx/>
                        <a:buSzTx/>
                        <a:buFontTx/>
                        <a:buNone/>
                        <a:tabLst/>
                      </a:pPr>
                      <a:r>
                        <a:rPr kumimoji="0" lang="ro-RO" sz="1000" b="0" i="0" u="none" strike="noStrike" cap="none" normalizeH="0" baseline="0">
                          <a:ln>
                            <a:noFill/>
                          </a:ln>
                          <a:solidFill>
                            <a:schemeClr val="tx1"/>
                          </a:solidFill>
                          <a:effectLst/>
                          <a:latin typeface="Arial" charset="0"/>
                          <a:cs typeface="Arial" charset="0"/>
                        </a:rPr>
                        <a:t>16</a:t>
                      </a:r>
                    </a:p>
                  </a:txBody>
                  <a:tcPr marL="90000" marR="90000" marT="46800" marB="46800"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342900" marR="0" lvl="0" indent="-342900" algn="ctr" defTabSz="914400" rtl="0" eaLnBrk="1" fontAlgn="b" latinLnBrk="0" hangingPunct="1">
                        <a:lnSpc>
                          <a:spcPct val="100000"/>
                        </a:lnSpc>
                        <a:spcBef>
                          <a:spcPct val="0"/>
                        </a:spcBef>
                        <a:spcAft>
                          <a:spcPct val="0"/>
                        </a:spcAft>
                        <a:buClrTx/>
                        <a:buSzTx/>
                        <a:buFontTx/>
                        <a:buNone/>
                        <a:tabLst/>
                      </a:pPr>
                      <a:r>
                        <a:rPr kumimoji="0" lang="ro-RO" sz="1000" b="0" i="0" u="none" strike="noStrike" cap="none" normalizeH="0" baseline="0">
                          <a:ln>
                            <a:noFill/>
                          </a:ln>
                          <a:solidFill>
                            <a:schemeClr val="tx1"/>
                          </a:solidFill>
                          <a:effectLst/>
                          <a:latin typeface="Arial" charset="0"/>
                          <a:cs typeface="Arial" charset="0"/>
                        </a:rPr>
                        <a:t>10</a:t>
                      </a:r>
                    </a:p>
                  </a:txBody>
                  <a:tcPr marL="90000" marR="90000" marT="46800" marB="46800"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342900" marR="0" lvl="0" indent="-342900" algn="ctr" defTabSz="914400" rtl="0" eaLnBrk="1" fontAlgn="b" latinLnBrk="0" hangingPunct="1">
                        <a:lnSpc>
                          <a:spcPct val="100000"/>
                        </a:lnSpc>
                        <a:spcBef>
                          <a:spcPct val="0"/>
                        </a:spcBef>
                        <a:spcAft>
                          <a:spcPct val="0"/>
                        </a:spcAft>
                        <a:buClrTx/>
                        <a:buSzTx/>
                        <a:buFontTx/>
                        <a:buNone/>
                        <a:tabLst/>
                      </a:pPr>
                      <a:r>
                        <a:rPr kumimoji="0" lang="ro-RO" sz="1000" b="0" i="0" u="none" strike="noStrike" cap="none" normalizeH="0" baseline="0">
                          <a:ln>
                            <a:noFill/>
                          </a:ln>
                          <a:solidFill>
                            <a:schemeClr val="tx1"/>
                          </a:solidFill>
                          <a:effectLst/>
                          <a:latin typeface="Arial" charset="0"/>
                          <a:cs typeface="Arial" charset="0"/>
                        </a:rPr>
                        <a:t>32</a:t>
                      </a:r>
                    </a:p>
                  </a:txBody>
                  <a:tcPr marL="90000" marR="90000" marT="46800" marB="46800"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342900" marR="0" lvl="0" indent="-342900" algn="ctr" defTabSz="914400" rtl="0" eaLnBrk="1" fontAlgn="b" latinLnBrk="0" hangingPunct="1">
                        <a:lnSpc>
                          <a:spcPct val="100000"/>
                        </a:lnSpc>
                        <a:spcBef>
                          <a:spcPct val="0"/>
                        </a:spcBef>
                        <a:spcAft>
                          <a:spcPct val="0"/>
                        </a:spcAft>
                        <a:buClrTx/>
                        <a:buSzTx/>
                        <a:buFontTx/>
                        <a:buNone/>
                        <a:tabLst/>
                      </a:pPr>
                      <a:r>
                        <a:rPr kumimoji="0" lang="ro-RO" sz="1000" b="1" i="0" u="none" strike="noStrike" cap="none" normalizeH="0" baseline="0" dirty="0">
                          <a:ln>
                            <a:noFill/>
                          </a:ln>
                          <a:solidFill>
                            <a:schemeClr val="tx1"/>
                          </a:solidFill>
                          <a:effectLst/>
                          <a:latin typeface="Arial" charset="0"/>
                          <a:cs typeface="Arial" charset="0"/>
                        </a:rPr>
                        <a:t>64</a:t>
                      </a:r>
                    </a:p>
                  </a:txBody>
                  <a:tcPr marL="90000" marR="90000" marT="46800" marB="46800"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xmlns="" val="10004"/>
                  </a:ext>
                </a:extLst>
              </a:tr>
              <a:tr h="240303">
                <a:tc>
                  <a:txBody>
                    <a:bodyPr/>
                    <a:lstStyle/>
                    <a:p>
                      <a:pPr marL="342900" marR="0" lvl="0" indent="-342900" algn="l" defTabSz="914400" rtl="0" eaLnBrk="1" fontAlgn="b" latinLnBrk="0" hangingPunct="1">
                        <a:lnSpc>
                          <a:spcPct val="100000"/>
                        </a:lnSpc>
                        <a:spcBef>
                          <a:spcPct val="0"/>
                        </a:spcBef>
                        <a:spcAft>
                          <a:spcPct val="0"/>
                        </a:spcAft>
                        <a:buClrTx/>
                        <a:buSzTx/>
                        <a:buFontTx/>
                        <a:buNone/>
                        <a:tabLst/>
                      </a:pPr>
                      <a:r>
                        <a:rPr kumimoji="0" lang="ro-RO" sz="1000" b="0" i="0" u="none" strike="noStrike" cap="none" normalizeH="0" baseline="0">
                          <a:ln>
                            <a:noFill/>
                          </a:ln>
                          <a:solidFill>
                            <a:schemeClr val="tx1"/>
                          </a:solidFill>
                          <a:effectLst/>
                          <a:latin typeface="Arial" charset="0"/>
                          <a:cs typeface="Arial" charset="0"/>
                        </a:rPr>
                        <a:t>IZVOR</a:t>
                      </a:r>
                    </a:p>
                  </a:txBody>
                  <a:tcPr marL="90000" marR="90000" marT="46800" marB="46800"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342900" marR="0" lvl="0" indent="-342900" algn="ctr" defTabSz="914400" rtl="0" eaLnBrk="1" fontAlgn="b" latinLnBrk="0" hangingPunct="1">
                        <a:lnSpc>
                          <a:spcPct val="100000"/>
                        </a:lnSpc>
                        <a:spcBef>
                          <a:spcPct val="0"/>
                        </a:spcBef>
                        <a:spcAft>
                          <a:spcPct val="0"/>
                        </a:spcAft>
                        <a:buClrTx/>
                        <a:buSzTx/>
                        <a:buFontTx/>
                        <a:buNone/>
                        <a:tabLst/>
                      </a:pPr>
                      <a:r>
                        <a:rPr kumimoji="0" lang="ro-RO" sz="1000" b="0" i="0" u="none" strike="noStrike" cap="none" normalizeH="0" baseline="0">
                          <a:ln>
                            <a:noFill/>
                          </a:ln>
                          <a:solidFill>
                            <a:schemeClr val="tx1"/>
                          </a:solidFill>
                          <a:effectLst/>
                          <a:latin typeface="Arial" charset="0"/>
                          <a:cs typeface="Arial" charset="0"/>
                        </a:rPr>
                        <a:t>34</a:t>
                      </a:r>
                    </a:p>
                  </a:txBody>
                  <a:tcPr marL="90000" marR="90000" marT="46800" marB="46800"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342900" marR="0" lvl="0" indent="-342900" algn="ctr" defTabSz="914400" rtl="0" eaLnBrk="1" fontAlgn="b" latinLnBrk="0" hangingPunct="1">
                        <a:lnSpc>
                          <a:spcPct val="100000"/>
                        </a:lnSpc>
                        <a:spcBef>
                          <a:spcPct val="0"/>
                        </a:spcBef>
                        <a:spcAft>
                          <a:spcPct val="0"/>
                        </a:spcAft>
                        <a:buClrTx/>
                        <a:buSzTx/>
                        <a:buFontTx/>
                        <a:buNone/>
                        <a:tabLst/>
                      </a:pPr>
                      <a:r>
                        <a:rPr kumimoji="0" lang="ro-RO" sz="1000" b="0" i="0" u="none" strike="noStrike" cap="none" normalizeH="0" baseline="0">
                          <a:ln>
                            <a:noFill/>
                          </a:ln>
                          <a:solidFill>
                            <a:schemeClr val="tx1"/>
                          </a:solidFill>
                          <a:effectLst/>
                          <a:latin typeface="Arial" charset="0"/>
                          <a:cs typeface="Arial" charset="0"/>
                        </a:rPr>
                        <a:t>7</a:t>
                      </a:r>
                    </a:p>
                  </a:txBody>
                  <a:tcPr marL="90000" marR="90000" marT="46800" marB="46800"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342900" marR="0" lvl="0" indent="-342900" algn="ctr" defTabSz="914400" rtl="0" eaLnBrk="1" fontAlgn="b" latinLnBrk="0" hangingPunct="1">
                        <a:lnSpc>
                          <a:spcPct val="100000"/>
                        </a:lnSpc>
                        <a:spcBef>
                          <a:spcPct val="0"/>
                        </a:spcBef>
                        <a:spcAft>
                          <a:spcPct val="0"/>
                        </a:spcAft>
                        <a:buClrTx/>
                        <a:buSzTx/>
                        <a:buFontTx/>
                        <a:buNone/>
                        <a:tabLst/>
                      </a:pPr>
                      <a:r>
                        <a:rPr kumimoji="0" lang="ro-RO" sz="1000" b="0" i="0" u="none" strike="noStrike" cap="none" normalizeH="0" baseline="0">
                          <a:ln>
                            <a:noFill/>
                          </a:ln>
                          <a:solidFill>
                            <a:schemeClr val="tx1"/>
                          </a:solidFill>
                          <a:effectLst/>
                          <a:latin typeface="Arial" charset="0"/>
                          <a:cs typeface="Arial" charset="0"/>
                        </a:rPr>
                        <a:t>7</a:t>
                      </a:r>
                    </a:p>
                  </a:txBody>
                  <a:tcPr marL="90000" marR="90000" marT="46800" marB="46800"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342900" marR="0" lvl="0" indent="-342900" algn="ctr" defTabSz="914400" rtl="0" eaLnBrk="1" fontAlgn="b" latinLnBrk="0" hangingPunct="1">
                        <a:lnSpc>
                          <a:spcPct val="100000"/>
                        </a:lnSpc>
                        <a:spcBef>
                          <a:spcPct val="0"/>
                        </a:spcBef>
                        <a:spcAft>
                          <a:spcPct val="0"/>
                        </a:spcAft>
                        <a:buClrTx/>
                        <a:buSzTx/>
                        <a:buFontTx/>
                        <a:buNone/>
                        <a:tabLst/>
                      </a:pPr>
                      <a:r>
                        <a:rPr kumimoji="0" lang="ro-RO" sz="1000" b="0" i="0" u="none" strike="noStrike" cap="none" normalizeH="0" baseline="0">
                          <a:ln>
                            <a:noFill/>
                          </a:ln>
                          <a:solidFill>
                            <a:schemeClr val="tx1"/>
                          </a:solidFill>
                          <a:effectLst/>
                          <a:latin typeface="Arial" charset="0"/>
                          <a:cs typeface="Arial" charset="0"/>
                        </a:rPr>
                        <a:t>18</a:t>
                      </a:r>
                    </a:p>
                  </a:txBody>
                  <a:tcPr marL="90000" marR="90000" marT="46800" marB="46800"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342900" marR="0" lvl="0" indent="-342900" algn="ctr" defTabSz="914400" rtl="0" eaLnBrk="1" fontAlgn="b" latinLnBrk="0" hangingPunct="1">
                        <a:lnSpc>
                          <a:spcPct val="100000"/>
                        </a:lnSpc>
                        <a:spcBef>
                          <a:spcPct val="0"/>
                        </a:spcBef>
                        <a:spcAft>
                          <a:spcPct val="0"/>
                        </a:spcAft>
                        <a:buClrTx/>
                        <a:buSzTx/>
                        <a:buFontTx/>
                        <a:buNone/>
                        <a:tabLst/>
                      </a:pPr>
                      <a:r>
                        <a:rPr kumimoji="0" lang="ro-RO" sz="1000" b="1" i="0" u="none" strike="noStrike" cap="none" normalizeH="0" baseline="0" dirty="0">
                          <a:ln>
                            <a:noFill/>
                          </a:ln>
                          <a:solidFill>
                            <a:schemeClr val="tx1"/>
                          </a:solidFill>
                          <a:effectLst/>
                          <a:latin typeface="Arial" charset="0"/>
                          <a:cs typeface="Arial" charset="0"/>
                        </a:rPr>
                        <a:t>66</a:t>
                      </a:r>
                    </a:p>
                  </a:txBody>
                  <a:tcPr marL="90000" marR="90000" marT="46800" marB="46800"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xmlns="" val="10005"/>
                  </a:ext>
                </a:extLst>
              </a:tr>
              <a:tr h="240303">
                <a:tc>
                  <a:txBody>
                    <a:bodyPr/>
                    <a:lstStyle/>
                    <a:p>
                      <a:pPr marL="342900" marR="0" lvl="0" indent="-342900" algn="l" defTabSz="914400" rtl="0" eaLnBrk="1" fontAlgn="b" latinLnBrk="0" hangingPunct="1">
                        <a:lnSpc>
                          <a:spcPct val="100000"/>
                        </a:lnSpc>
                        <a:spcBef>
                          <a:spcPct val="0"/>
                        </a:spcBef>
                        <a:spcAft>
                          <a:spcPct val="0"/>
                        </a:spcAft>
                        <a:buClrTx/>
                        <a:buSzTx/>
                        <a:buFontTx/>
                        <a:buNone/>
                        <a:tabLst/>
                      </a:pPr>
                      <a:r>
                        <a:rPr kumimoji="0" lang="ro-RO" sz="1000" b="1" i="0" u="none" strike="noStrike" cap="none" normalizeH="0" baseline="0">
                          <a:ln>
                            <a:noFill/>
                          </a:ln>
                          <a:solidFill>
                            <a:schemeClr val="tx1"/>
                          </a:solidFill>
                          <a:effectLst/>
                          <a:latin typeface="Arial" charset="0"/>
                          <a:cs typeface="Arial" charset="0"/>
                        </a:rPr>
                        <a:t>URSITA</a:t>
                      </a:r>
                    </a:p>
                  </a:txBody>
                  <a:tcPr marL="90000" marR="90000" marT="46800" marB="46800"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342900" marR="0" lvl="0" indent="-342900" algn="ctr" defTabSz="914400" rtl="0" eaLnBrk="1" fontAlgn="b" latinLnBrk="0" hangingPunct="1">
                        <a:lnSpc>
                          <a:spcPct val="100000"/>
                        </a:lnSpc>
                        <a:spcBef>
                          <a:spcPct val="0"/>
                        </a:spcBef>
                        <a:spcAft>
                          <a:spcPct val="0"/>
                        </a:spcAft>
                        <a:buClrTx/>
                        <a:buSzTx/>
                        <a:buFontTx/>
                        <a:buNone/>
                        <a:tabLst/>
                      </a:pPr>
                      <a:r>
                        <a:rPr kumimoji="0" lang="ro-RO" sz="1000" b="0" i="0" u="none" strike="noStrike" cap="none" normalizeH="0" baseline="0">
                          <a:ln>
                            <a:noFill/>
                          </a:ln>
                          <a:solidFill>
                            <a:schemeClr val="tx1"/>
                          </a:solidFill>
                          <a:effectLst/>
                          <a:latin typeface="Arial" charset="0"/>
                          <a:cs typeface="Arial" charset="0"/>
                        </a:rPr>
                        <a:t>11</a:t>
                      </a:r>
                    </a:p>
                  </a:txBody>
                  <a:tcPr marL="90000" marR="90000" marT="46800" marB="46800"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342900" marR="0" lvl="0" indent="-342900" algn="ctr" defTabSz="914400" rtl="0" eaLnBrk="1" fontAlgn="b" latinLnBrk="0" hangingPunct="1">
                        <a:lnSpc>
                          <a:spcPct val="100000"/>
                        </a:lnSpc>
                        <a:spcBef>
                          <a:spcPct val="0"/>
                        </a:spcBef>
                        <a:spcAft>
                          <a:spcPct val="0"/>
                        </a:spcAft>
                        <a:buClrTx/>
                        <a:buSzTx/>
                        <a:buFontTx/>
                        <a:buNone/>
                        <a:tabLst/>
                      </a:pPr>
                      <a:r>
                        <a:rPr kumimoji="0" lang="ro-RO" sz="1000" b="0" i="0" u="none" strike="noStrike" cap="none" normalizeH="0" baseline="0">
                          <a:ln>
                            <a:noFill/>
                          </a:ln>
                          <a:solidFill>
                            <a:schemeClr val="tx1"/>
                          </a:solidFill>
                          <a:effectLst/>
                          <a:latin typeface="Arial" charset="0"/>
                          <a:cs typeface="Arial" charset="0"/>
                        </a:rPr>
                        <a:t>44</a:t>
                      </a:r>
                    </a:p>
                  </a:txBody>
                  <a:tcPr marL="90000" marR="90000" marT="46800" marB="46800"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342900" marR="0" lvl="0" indent="-342900" algn="ctr" defTabSz="914400" rtl="0" eaLnBrk="1" fontAlgn="b" latinLnBrk="0" hangingPunct="1">
                        <a:lnSpc>
                          <a:spcPct val="100000"/>
                        </a:lnSpc>
                        <a:spcBef>
                          <a:spcPct val="0"/>
                        </a:spcBef>
                        <a:spcAft>
                          <a:spcPct val="0"/>
                        </a:spcAft>
                        <a:buClrTx/>
                        <a:buSzTx/>
                        <a:buFontTx/>
                        <a:buNone/>
                        <a:tabLst/>
                      </a:pPr>
                      <a:r>
                        <a:rPr kumimoji="0" lang="ro-RO" sz="1000" b="0" i="0" u="none" strike="noStrike" cap="none" normalizeH="0" baseline="0">
                          <a:ln>
                            <a:noFill/>
                          </a:ln>
                          <a:solidFill>
                            <a:schemeClr val="tx1"/>
                          </a:solidFill>
                          <a:effectLst/>
                          <a:latin typeface="Arial" charset="0"/>
                          <a:cs typeface="Arial" charset="0"/>
                        </a:rPr>
                        <a:t>35</a:t>
                      </a:r>
                    </a:p>
                  </a:txBody>
                  <a:tcPr marL="90000" marR="90000" marT="46800" marB="46800"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342900" marR="0" lvl="0" indent="-342900" algn="ctr" defTabSz="914400" rtl="0" eaLnBrk="1" fontAlgn="b" latinLnBrk="0" hangingPunct="1">
                        <a:lnSpc>
                          <a:spcPct val="100000"/>
                        </a:lnSpc>
                        <a:spcBef>
                          <a:spcPct val="0"/>
                        </a:spcBef>
                        <a:spcAft>
                          <a:spcPct val="0"/>
                        </a:spcAft>
                        <a:buClrTx/>
                        <a:buSzTx/>
                        <a:buFontTx/>
                        <a:buNone/>
                        <a:tabLst/>
                      </a:pPr>
                      <a:r>
                        <a:rPr kumimoji="0" lang="ro-RO" sz="1000" b="0" i="0" u="none" strike="noStrike" cap="none" normalizeH="0" baseline="0">
                          <a:ln>
                            <a:noFill/>
                          </a:ln>
                          <a:solidFill>
                            <a:schemeClr val="tx1"/>
                          </a:solidFill>
                          <a:effectLst/>
                          <a:latin typeface="Arial" charset="0"/>
                          <a:cs typeface="Arial" charset="0"/>
                        </a:rPr>
                        <a:t>3</a:t>
                      </a:r>
                    </a:p>
                  </a:txBody>
                  <a:tcPr marL="90000" marR="90000" marT="46800" marB="46800"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342900" marR="0" lvl="0" indent="-342900" algn="ctr" defTabSz="914400" rtl="0" eaLnBrk="1" fontAlgn="b" latinLnBrk="0" hangingPunct="1">
                        <a:lnSpc>
                          <a:spcPct val="100000"/>
                        </a:lnSpc>
                        <a:spcBef>
                          <a:spcPct val="0"/>
                        </a:spcBef>
                        <a:spcAft>
                          <a:spcPct val="0"/>
                        </a:spcAft>
                        <a:buClrTx/>
                        <a:buSzTx/>
                        <a:buFontTx/>
                        <a:buNone/>
                        <a:tabLst/>
                      </a:pPr>
                      <a:r>
                        <a:rPr kumimoji="0" lang="ro-RO" sz="1000" b="1" i="0" u="none" strike="noStrike" cap="none" normalizeH="0" baseline="0" dirty="0">
                          <a:ln>
                            <a:noFill/>
                          </a:ln>
                          <a:solidFill>
                            <a:schemeClr val="tx1"/>
                          </a:solidFill>
                          <a:effectLst/>
                          <a:latin typeface="Arial" charset="0"/>
                          <a:cs typeface="Arial" charset="0"/>
                        </a:rPr>
                        <a:t>93</a:t>
                      </a:r>
                    </a:p>
                  </a:txBody>
                  <a:tcPr marL="90000" marR="90000" marT="46800" marB="46800"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xmlns="" val="10006"/>
                  </a:ext>
                </a:extLst>
              </a:tr>
              <a:tr h="240303">
                <a:tc>
                  <a:txBody>
                    <a:bodyPr/>
                    <a:lstStyle/>
                    <a:p>
                      <a:pPr marL="342900" marR="0" lvl="0" indent="-342900" algn="l" defTabSz="914400" rtl="0" eaLnBrk="1" fontAlgn="b" latinLnBrk="0" hangingPunct="1">
                        <a:lnSpc>
                          <a:spcPct val="100000"/>
                        </a:lnSpc>
                        <a:spcBef>
                          <a:spcPct val="0"/>
                        </a:spcBef>
                        <a:spcAft>
                          <a:spcPct val="0"/>
                        </a:spcAft>
                        <a:buClrTx/>
                        <a:buSzTx/>
                        <a:buFontTx/>
                        <a:buNone/>
                        <a:tabLst/>
                      </a:pPr>
                      <a:r>
                        <a:rPr kumimoji="0" lang="ro-RO" sz="1000" b="1" i="0" u="none" strike="noStrike" cap="none" normalizeH="0" baseline="0">
                          <a:ln>
                            <a:noFill/>
                          </a:ln>
                          <a:solidFill>
                            <a:schemeClr val="tx1"/>
                          </a:solidFill>
                          <a:effectLst/>
                          <a:latin typeface="Arial" charset="0"/>
                          <a:cs typeface="Arial" charset="0"/>
                        </a:rPr>
                        <a:t>MV KEPE</a:t>
                      </a:r>
                    </a:p>
                  </a:txBody>
                  <a:tcPr marL="90000" marR="90000" marT="46800" marB="46800"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342900" marR="0" lvl="0" indent="-342900" algn="ctr" defTabSz="914400" rtl="0" eaLnBrk="1" fontAlgn="b" latinLnBrk="0" hangingPunct="1">
                        <a:lnSpc>
                          <a:spcPct val="100000"/>
                        </a:lnSpc>
                        <a:spcBef>
                          <a:spcPct val="0"/>
                        </a:spcBef>
                        <a:spcAft>
                          <a:spcPct val="0"/>
                        </a:spcAft>
                        <a:buClrTx/>
                        <a:buSzTx/>
                        <a:buFontTx/>
                        <a:buNone/>
                        <a:tabLst/>
                      </a:pPr>
                      <a:r>
                        <a:rPr kumimoji="0" lang="ro-RO" sz="1000" b="0" i="0" u="none" strike="noStrike" cap="none" normalizeH="0" baseline="0">
                          <a:ln>
                            <a:noFill/>
                          </a:ln>
                          <a:solidFill>
                            <a:schemeClr val="tx1"/>
                          </a:solidFill>
                          <a:effectLst/>
                          <a:latin typeface="Arial" charset="0"/>
                          <a:cs typeface="Arial" charset="0"/>
                        </a:rPr>
                        <a:t>24</a:t>
                      </a:r>
                    </a:p>
                  </a:txBody>
                  <a:tcPr marL="90000" marR="90000" marT="46800" marB="46800"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342900" marR="0" lvl="0" indent="-342900" algn="ctr" defTabSz="914400" rtl="0" eaLnBrk="1" fontAlgn="b" latinLnBrk="0" hangingPunct="1">
                        <a:lnSpc>
                          <a:spcPct val="100000"/>
                        </a:lnSpc>
                        <a:spcBef>
                          <a:spcPct val="0"/>
                        </a:spcBef>
                        <a:spcAft>
                          <a:spcPct val="0"/>
                        </a:spcAft>
                        <a:buClrTx/>
                        <a:buSzTx/>
                        <a:buFontTx/>
                        <a:buNone/>
                        <a:tabLst/>
                      </a:pPr>
                      <a:r>
                        <a:rPr kumimoji="0" lang="ro-RO" sz="1000" b="0" i="0" u="none" strike="noStrike" cap="none" normalizeH="0" baseline="0">
                          <a:ln>
                            <a:noFill/>
                          </a:ln>
                          <a:solidFill>
                            <a:schemeClr val="tx1"/>
                          </a:solidFill>
                          <a:effectLst/>
                          <a:latin typeface="Arial" charset="0"/>
                          <a:cs typeface="Arial" charset="0"/>
                        </a:rPr>
                        <a:t>39</a:t>
                      </a:r>
                    </a:p>
                  </a:txBody>
                  <a:tcPr marL="90000" marR="90000" marT="46800" marB="46800"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342900" marR="0" lvl="0" indent="-342900" algn="ctr" defTabSz="914400" rtl="0" eaLnBrk="1" fontAlgn="b" latinLnBrk="0" hangingPunct="1">
                        <a:lnSpc>
                          <a:spcPct val="100000"/>
                        </a:lnSpc>
                        <a:spcBef>
                          <a:spcPct val="0"/>
                        </a:spcBef>
                        <a:spcAft>
                          <a:spcPct val="0"/>
                        </a:spcAft>
                        <a:buClrTx/>
                        <a:buSzTx/>
                        <a:buFontTx/>
                        <a:buNone/>
                        <a:tabLst/>
                      </a:pPr>
                      <a:r>
                        <a:rPr kumimoji="0" lang="ro-RO" sz="1000" b="0" i="0" u="none" strike="noStrike" cap="none" normalizeH="0" baseline="0">
                          <a:ln>
                            <a:noFill/>
                          </a:ln>
                          <a:solidFill>
                            <a:schemeClr val="tx1"/>
                          </a:solidFill>
                          <a:effectLst/>
                          <a:latin typeface="Arial" charset="0"/>
                          <a:cs typeface="Arial" charset="0"/>
                        </a:rPr>
                        <a:t>33</a:t>
                      </a:r>
                    </a:p>
                  </a:txBody>
                  <a:tcPr marL="90000" marR="90000" marT="46800" marB="46800"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342900" marR="0" lvl="0" indent="-342900" algn="ctr" defTabSz="914400" rtl="0" eaLnBrk="1" fontAlgn="b" latinLnBrk="0" hangingPunct="1">
                        <a:lnSpc>
                          <a:spcPct val="100000"/>
                        </a:lnSpc>
                        <a:spcBef>
                          <a:spcPct val="0"/>
                        </a:spcBef>
                        <a:spcAft>
                          <a:spcPct val="0"/>
                        </a:spcAft>
                        <a:buClrTx/>
                        <a:buSzTx/>
                        <a:buFontTx/>
                        <a:buNone/>
                        <a:tabLst/>
                      </a:pPr>
                      <a:r>
                        <a:rPr kumimoji="0" lang="ro-RO" sz="1000" b="0" i="0" u="none" strike="noStrike" cap="none" normalizeH="0" baseline="0">
                          <a:ln>
                            <a:noFill/>
                          </a:ln>
                          <a:solidFill>
                            <a:schemeClr val="tx1"/>
                          </a:solidFill>
                          <a:effectLst/>
                          <a:latin typeface="Arial" charset="0"/>
                          <a:cs typeface="Arial" charset="0"/>
                        </a:rPr>
                        <a:t>9</a:t>
                      </a:r>
                    </a:p>
                  </a:txBody>
                  <a:tcPr marL="90000" marR="90000" marT="46800" marB="46800"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342900" marR="0" lvl="0" indent="-342900" algn="ctr" defTabSz="914400" rtl="0" eaLnBrk="1" fontAlgn="b" latinLnBrk="0" hangingPunct="1">
                        <a:lnSpc>
                          <a:spcPct val="100000"/>
                        </a:lnSpc>
                        <a:spcBef>
                          <a:spcPct val="0"/>
                        </a:spcBef>
                        <a:spcAft>
                          <a:spcPct val="0"/>
                        </a:spcAft>
                        <a:buClrTx/>
                        <a:buSzTx/>
                        <a:buFontTx/>
                        <a:buNone/>
                        <a:tabLst/>
                      </a:pPr>
                      <a:r>
                        <a:rPr kumimoji="0" lang="ro-RO" sz="1000" b="1" i="0" u="none" strike="noStrike" cap="none" normalizeH="0" baseline="0" dirty="0">
                          <a:ln>
                            <a:noFill/>
                          </a:ln>
                          <a:solidFill>
                            <a:schemeClr val="tx1"/>
                          </a:solidFill>
                          <a:effectLst/>
                          <a:latin typeface="Arial" charset="0"/>
                          <a:cs typeface="Arial" charset="0"/>
                        </a:rPr>
                        <a:t>105</a:t>
                      </a:r>
                    </a:p>
                  </a:txBody>
                  <a:tcPr marL="90000" marR="90000" marT="46800" marB="46800"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xmlns="" val="10007"/>
                  </a:ext>
                </a:extLst>
              </a:tr>
              <a:tr h="240303">
                <a:tc>
                  <a:txBody>
                    <a:bodyPr/>
                    <a:lstStyle/>
                    <a:p>
                      <a:pPr marL="342900" marR="0" lvl="0" indent="-342900" algn="l" defTabSz="914400" rtl="0" eaLnBrk="1" fontAlgn="b" latinLnBrk="0" hangingPunct="1">
                        <a:lnSpc>
                          <a:spcPct val="100000"/>
                        </a:lnSpc>
                        <a:spcBef>
                          <a:spcPct val="0"/>
                        </a:spcBef>
                        <a:spcAft>
                          <a:spcPct val="0"/>
                        </a:spcAft>
                        <a:buClrTx/>
                        <a:buSzTx/>
                        <a:buFontTx/>
                        <a:buNone/>
                        <a:tabLst/>
                      </a:pPr>
                      <a:r>
                        <a:rPr kumimoji="0" lang="ro-RO" sz="1000" b="0" i="0" u="none" strike="noStrike" cap="none" normalizeH="0" baseline="0">
                          <a:ln>
                            <a:noFill/>
                          </a:ln>
                          <a:solidFill>
                            <a:schemeClr val="tx1"/>
                          </a:solidFill>
                          <a:effectLst/>
                          <a:latin typeface="Arial" charset="0"/>
                          <a:cs typeface="Arial" charset="0"/>
                        </a:rPr>
                        <a:t>MV TOBORZO</a:t>
                      </a:r>
                    </a:p>
                  </a:txBody>
                  <a:tcPr marL="90000" marR="90000" marT="46800" marB="46800"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342900" marR="0" lvl="0" indent="-342900" algn="ctr" defTabSz="914400" rtl="0" eaLnBrk="1" fontAlgn="b" latinLnBrk="0" hangingPunct="1">
                        <a:lnSpc>
                          <a:spcPct val="100000"/>
                        </a:lnSpc>
                        <a:spcBef>
                          <a:spcPct val="0"/>
                        </a:spcBef>
                        <a:spcAft>
                          <a:spcPct val="0"/>
                        </a:spcAft>
                        <a:buClrTx/>
                        <a:buSzTx/>
                        <a:buFontTx/>
                        <a:buNone/>
                        <a:tabLst/>
                      </a:pPr>
                      <a:r>
                        <a:rPr kumimoji="0" lang="ro-RO" sz="1000" b="0" i="0" u="none" strike="noStrike" cap="none" normalizeH="0" baseline="0">
                          <a:ln>
                            <a:noFill/>
                          </a:ln>
                          <a:solidFill>
                            <a:schemeClr val="tx1"/>
                          </a:solidFill>
                          <a:effectLst/>
                          <a:latin typeface="Arial" charset="0"/>
                          <a:cs typeface="Arial" charset="0"/>
                        </a:rPr>
                        <a:t>30</a:t>
                      </a:r>
                    </a:p>
                  </a:txBody>
                  <a:tcPr marL="90000" marR="90000" marT="46800" marB="46800"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342900" marR="0" lvl="0" indent="-342900" algn="ctr" defTabSz="914400" rtl="0" eaLnBrk="1" fontAlgn="b" latinLnBrk="0" hangingPunct="1">
                        <a:lnSpc>
                          <a:spcPct val="100000"/>
                        </a:lnSpc>
                        <a:spcBef>
                          <a:spcPct val="0"/>
                        </a:spcBef>
                        <a:spcAft>
                          <a:spcPct val="0"/>
                        </a:spcAft>
                        <a:buClrTx/>
                        <a:buSzTx/>
                        <a:buFontTx/>
                        <a:buNone/>
                        <a:tabLst/>
                      </a:pPr>
                      <a:r>
                        <a:rPr kumimoji="0" lang="ro-RO" sz="1000" b="0" i="0" u="none" strike="noStrike" cap="none" normalizeH="0" baseline="0">
                          <a:ln>
                            <a:noFill/>
                          </a:ln>
                          <a:solidFill>
                            <a:schemeClr val="tx1"/>
                          </a:solidFill>
                          <a:effectLst/>
                          <a:latin typeface="Arial" charset="0"/>
                          <a:cs typeface="Arial" charset="0"/>
                        </a:rPr>
                        <a:t>5</a:t>
                      </a:r>
                    </a:p>
                  </a:txBody>
                  <a:tcPr marL="90000" marR="90000" marT="46800" marB="46800"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342900" marR="0" lvl="0" indent="-342900" algn="ctr" defTabSz="914400" rtl="0" eaLnBrk="1" fontAlgn="b" latinLnBrk="0" hangingPunct="1">
                        <a:lnSpc>
                          <a:spcPct val="100000"/>
                        </a:lnSpc>
                        <a:spcBef>
                          <a:spcPct val="0"/>
                        </a:spcBef>
                        <a:spcAft>
                          <a:spcPct val="0"/>
                        </a:spcAft>
                        <a:buClrTx/>
                        <a:buSzTx/>
                        <a:buFontTx/>
                        <a:buNone/>
                        <a:tabLst/>
                      </a:pPr>
                      <a:r>
                        <a:rPr kumimoji="0" lang="ro-RO" sz="1000" b="0" i="0" u="none" strike="noStrike" cap="none" normalizeH="0" baseline="0">
                          <a:ln>
                            <a:noFill/>
                          </a:ln>
                          <a:solidFill>
                            <a:schemeClr val="tx1"/>
                          </a:solidFill>
                          <a:effectLst/>
                          <a:latin typeface="Arial" charset="0"/>
                          <a:cs typeface="Arial" charset="0"/>
                        </a:rPr>
                        <a:t>2</a:t>
                      </a:r>
                    </a:p>
                  </a:txBody>
                  <a:tcPr marL="90000" marR="90000" marT="46800" marB="46800"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342900" marR="0" lvl="0" indent="-342900" algn="ctr" defTabSz="914400" rtl="0" eaLnBrk="1" fontAlgn="b" latinLnBrk="0" hangingPunct="1">
                        <a:lnSpc>
                          <a:spcPct val="100000"/>
                        </a:lnSpc>
                        <a:spcBef>
                          <a:spcPct val="0"/>
                        </a:spcBef>
                        <a:spcAft>
                          <a:spcPct val="0"/>
                        </a:spcAft>
                        <a:buClrTx/>
                        <a:buSzTx/>
                        <a:buFontTx/>
                        <a:buNone/>
                        <a:tabLst/>
                      </a:pPr>
                      <a:r>
                        <a:rPr kumimoji="0" lang="ro-RO" sz="1000" b="0" i="0" u="none" strike="noStrike" cap="none" normalizeH="0" baseline="0">
                          <a:ln>
                            <a:noFill/>
                          </a:ln>
                          <a:solidFill>
                            <a:schemeClr val="tx1"/>
                          </a:solidFill>
                          <a:effectLst/>
                          <a:latin typeface="Arial" charset="0"/>
                          <a:cs typeface="Arial" charset="0"/>
                        </a:rPr>
                        <a:t>78</a:t>
                      </a:r>
                    </a:p>
                  </a:txBody>
                  <a:tcPr marL="90000" marR="90000" marT="46800" marB="46800"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342900" marR="0" lvl="0" indent="-342900" algn="ctr" defTabSz="914400" rtl="0" eaLnBrk="1" fontAlgn="b" latinLnBrk="0" hangingPunct="1">
                        <a:lnSpc>
                          <a:spcPct val="100000"/>
                        </a:lnSpc>
                        <a:spcBef>
                          <a:spcPct val="0"/>
                        </a:spcBef>
                        <a:spcAft>
                          <a:spcPct val="0"/>
                        </a:spcAft>
                        <a:buClrTx/>
                        <a:buSzTx/>
                        <a:buFontTx/>
                        <a:buNone/>
                        <a:tabLst/>
                      </a:pPr>
                      <a:r>
                        <a:rPr kumimoji="0" lang="ro-RO" sz="1000" b="1" i="0" u="none" strike="noStrike" cap="none" normalizeH="0" baseline="0" dirty="0">
                          <a:ln>
                            <a:noFill/>
                          </a:ln>
                          <a:solidFill>
                            <a:schemeClr val="tx1"/>
                          </a:solidFill>
                          <a:effectLst/>
                          <a:latin typeface="Arial" charset="0"/>
                          <a:cs typeface="Arial" charset="0"/>
                        </a:rPr>
                        <a:t>115</a:t>
                      </a:r>
                    </a:p>
                  </a:txBody>
                  <a:tcPr marL="90000" marR="90000" marT="46800" marB="46800"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xmlns="" val="10008"/>
                  </a:ext>
                </a:extLst>
              </a:tr>
              <a:tr h="240303">
                <a:tc>
                  <a:txBody>
                    <a:bodyPr/>
                    <a:lstStyle/>
                    <a:p>
                      <a:pPr marL="342900" marR="0" lvl="0" indent="-342900" algn="l" defTabSz="914400" rtl="0" eaLnBrk="1" fontAlgn="b" latinLnBrk="0" hangingPunct="1">
                        <a:lnSpc>
                          <a:spcPct val="100000"/>
                        </a:lnSpc>
                        <a:spcBef>
                          <a:spcPct val="0"/>
                        </a:spcBef>
                        <a:spcAft>
                          <a:spcPct val="0"/>
                        </a:spcAft>
                        <a:buClrTx/>
                        <a:buSzTx/>
                        <a:buFontTx/>
                        <a:buNone/>
                        <a:tabLst/>
                      </a:pPr>
                      <a:r>
                        <a:rPr kumimoji="0" lang="ro-RO" sz="1000" b="1" i="0" u="none" strike="noStrike" cap="none" normalizeH="0" baseline="0">
                          <a:ln>
                            <a:noFill/>
                          </a:ln>
                          <a:solidFill>
                            <a:schemeClr val="tx1"/>
                          </a:solidFill>
                          <a:effectLst/>
                          <a:latin typeface="Arial" charset="0"/>
                          <a:cs typeface="Arial" charset="0"/>
                        </a:rPr>
                        <a:t>SEMNAL</a:t>
                      </a:r>
                    </a:p>
                  </a:txBody>
                  <a:tcPr marL="90000" marR="90000" marT="46800" marB="46800"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342900" marR="0" lvl="0" indent="-342900" algn="ctr" defTabSz="914400" rtl="0" eaLnBrk="1" fontAlgn="b" latinLnBrk="0" hangingPunct="1">
                        <a:lnSpc>
                          <a:spcPct val="100000"/>
                        </a:lnSpc>
                        <a:spcBef>
                          <a:spcPct val="0"/>
                        </a:spcBef>
                        <a:spcAft>
                          <a:spcPct val="0"/>
                        </a:spcAft>
                        <a:buClrTx/>
                        <a:buSzTx/>
                        <a:buFontTx/>
                        <a:buNone/>
                        <a:tabLst/>
                      </a:pPr>
                      <a:r>
                        <a:rPr kumimoji="0" lang="ro-RO" sz="1000" b="0" i="0" u="none" strike="noStrike" cap="none" normalizeH="0" baseline="0">
                          <a:ln>
                            <a:noFill/>
                          </a:ln>
                          <a:solidFill>
                            <a:schemeClr val="tx1"/>
                          </a:solidFill>
                          <a:effectLst/>
                          <a:latin typeface="Arial" charset="0"/>
                          <a:cs typeface="Arial" charset="0"/>
                        </a:rPr>
                        <a:t>8</a:t>
                      </a:r>
                    </a:p>
                  </a:txBody>
                  <a:tcPr marL="90000" marR="90000" marT="46800" marB="46800"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342900" marR="0" lvl="0" indent="-342900" algn="ctr" defTabSz="914400" rtl="0" eaLnBrk="1" fontAlgn="b" latinLnBrk="0" hangingPunct="1">
                        <a:lnSpc>
                          <a:spcPct val="100000"/>
                        </a:lnSpc>
                        <a:spcBef>
                          <a:spcPct val="0"/>
                        </a:spcBef>
                        <a:spcAft>
                          <a:spcPct val="0"/>
                        </a:spcAft>
                        <a:buClrTx/>
                        <a:buSzTx/>
                        <a:buFontTx/>
                        <a:buNone/>
                        <a:tabLst/>
                      </a:pPr>
                      <a:r>
                        <a:rPr kumimoji="0" lang="ro-RO" sz="1000" b="0" i="0" u="none" strike="noStrike" cap="none" normalizeH="0" baseline="0">
                          <a:ln>
                            <a:noFill/>
                          </a:ln>
                          <a:solidFill>
                            <a:schemeClr val="tx1"/>
                          </a:solidFill>
                          <a:effectLst/>
                          <a:latin typeface="Arial" charset="0"/>
                          <a:cs typeface="Arial" charset="0"/>
                        </a:rPr>
                        <a:t>59</a:t>
                      </a:r>
                    </a:p>
                  </a:txBody>
                  <a:tcPr marL="90000" marR="90000" marT="46800" marB="46800"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342900" marR="0" lvl="0" indent="-342900" algn="ctr" defTabSz="914400" rtl="0" eaLnBrk="1" fontAlgn="b" latinLnBrk="0" hangingPunct="1">
                        <a:lnSpc>
                          <a:spcPct val="100000"/>
                        </a:lnSpc>
                        <a:spcBef>
                          <a:spcPct val="0"/>
                        </a:spcBef>
                        <a:spcAft>
                          <a:spcPct val="0"/>
                        </a:spcAft>
                        <a:buClrTx/>
                        <a:buSzTx/>
                        <a:buFontTx/>
                        <a:buNone/>
                        <a:tabLst/>
                      </a:pPr>
                      <a:r>
                        <a:rPr kumimoji="0" lang="ro-RO" sz="1000" b="0" i="0" u="none" strike="noStrike" cap="none" normalizeH="0" baseline="0">
                          <a:ln>
                            <a:noFill/>
                          </a:ln>
                          <a:solidFill>
                            <a:schemeClr val="tx1"/>
                          </a:solidFill>
                          <a:effectLst/>
                          <a:latin typeface="Arial" charset="0"/>
                          <a:cs typeface="Arial" charset="0"/>
                        </a:rPr>
                        <a:t>49</a:t>
                      </a:r>
                    </a:p>
                  </a:txBody>
                  <a:tcPr marL="90000" marR="90000" marT="46800" marB="46800"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342900" marR="0" lvl="0" indent="-342900" algn="ctr" defTabSz="914400" rtl="0" eaLnBrk="1" fontAlgn="b" latinLnBrk="0" hangingPunct="1">
                        <a:lnSpc>
                          <a:spcPct val="100000"/>
                        </a:lnSpc>
                        <a:spcBef>
                          <a:spcPct val="0"/>
                        </a:spcBef>
                        <a:spcAft>
                          <a:spcPct val="0"/>
                        </a:spcAft>
                        <a:buClrTx/>
                        <a:buSzTx/>
                        <a:buFontTx/>
                        <a:buNone/>
                        <a:tabLst/>
                      </a:pPr>
                      <a:r>
                        <a:rPr kumimoji="0" lang="ro-RO" sz="1000" b="0" i="0" u="none" strike="noStrike" cap="none" normalizeH="0" baseline="0">
                          <a:ln>
                            <a:noFill/>
                          </a:ln>
                          <a:solidFill>
                            <a:schemeClr val="tx1"/>
                          </a:solidFill>
                          <a:effectLst/>
                          <a:latin typeface="Arial" charset="0"/>
                          <a:cs typeface="Arial" charset="0"/>
                        </a:rPr>
                        <a:t>2</a:t>
                      </a:r>
                    </a:p>
                  </a:txBody>
                  <a:tcPr marL="90000" marR="90000" marT="46800" marB="46800"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342900" marR="0" lvl="0" indent="-342900" algn="ctr" defTabSz="914400" rtl="0" eaLnBrk="1" fontAlgn="b" latinLnBrk="0" hangingPunct="1">
                        <a:lnSpc>
                          <a:spcPct val="100000"/>
                        </a:lnSpc>
                        <a:spcBef>
                          <a:spcPct val="0"/>
                        </a:spcBef>
                        <a:spcAft>
                          <a:spcPct val="0"/>
                        </a:spcAft>
                        <a:buClrTx/>
                        <a:buSzTx/>
                        <a:buFontTx/>
                        <a:buNone/>
                        <a:tabLst/>
                      </a:pPr>
                      <a:r>
                        <a:rPr kumimoji="0" lang="ro-RO" sz="1000" b="1" i="0" u="none" strike="noStrike" cap="none" normalizeH="0" baseline="0" dirty="0">
                          <a:ln>
                            <a:noFill/>
                          </a:ln>
                          <a:solidFill>
                            <a:schemeClr val="tx1"/>
                          </a:solidFill>
                          <a:effectLst/>
                          <a:latin typeface="Arial" charset="0"/>
                          <a:cs typeface="Arial" charset="0"/>
                        </a:rPr>
                        <a:t>118</a:t>
                      </a:r>
                    </a:p>
                  </a:txBody>
                  <a:tcPr marL="90000" marR="90000" marT="46800" marB="46800"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xmlns="" val="10009"/>
                  </a:ext>
                </a:extLst>
              </a:tr>
              <a:tr h="240303">
                <a:tc>
                  <a:txBody>
                    <a:bodyPr/>
                    <a:lstStyle/>
                    <a:p>
                      <a:pPr marL="342900" marR="0" lvl="0" indent="-342900" algn="l" defTabSz="914400" rtl="0" eaLnBrk="1" fontAlgn="b" latinLnBrk="0" hangingPunct="1">
                        <a:lnSpc>
                          <a:spcPct val="100000"/>
                        </a:lnSpc>
                        <a:spcBef>
                          <a:spcPct val="0"/>
                        </a:spcBef>
                        <a:spcAft>
                          <a:spcPct val="0"/>
                        </a:spcAft>
                        <a:buClrTx/>
                        <a:buSzTx/>
                        <a:buFontTx/>
                        <a:buNone/>
                        <a:tabLst/>
                      </a:pPr>
                      <a:r>
                        <a:rPr kumimoji="0" lang="ro-RO" sz="1000" b="0" i="0" u="none" strike="noStrike" cap="none" normalizeH="0" baseline="0">
                          <a:ln>
                            <a:noFill/>
                          </a:ln>
                          <a:solidFill>
                            <a:schemeClr val="tx1"/>
                          </a:solidFill>
                          <a:effectLst/>
                          <a:latin typeface="Arial" charset="0"/>
                          <a:cs typeface="Arial" charset="0"/>
                        </a:rPr>
                        <a:t>GLOSA</a:t>
                      </a:r>
                    </a:p>
                  </a:txBody>
                  <a:tcPr marL="90000" marR="90000" marT="46800" marB="46800"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342900" marR="0" lvl="0" indent="-342900" algn="ctr" defTabSz="914400" rtl="0" eaLnBrk="1" fontAlgn="b" latinLnBrk="0" hangingPunct="1">
                        <a:lnSpc>
                          <a:spcPct val="100000"/>
                        </a:lnSpc>
                        <a:spcBef>
                          <a:spcPct val="0"/>
                        </a:spcBef>
                        <a:spcAft>
                          <a:spcPct val="0"/>
                        </a:spcAft>
                        <a:buClrTx/>
                        <a:buSzTx/>
                        <a:buFontTx/>
                        <a:buNone/>
                        <a:tabLst/>
                      </a:pPr>
                      <a:r>
                        <a:rPr kumimoji="0" lang="ro-RO" sz="1000" b="0" i="0" u="none" strike="noStrike" cap="none" normalizeH="0" baseline="0">
                          <a:ln>
                            <a:noFill/>
                          </a:ln>
                          <a:solidFill>
                            <a:schemeClr val="tx1"/>
                          </a:solidFill>
                          <a:effectLst/>
                          <a:latin typeface="Arial" charset="0"/>
                          <a:cs typeface="Arial" charset="0"/>
                        </a:rPr>
                        <a:t>16</a:t>
                      </a:r>
                    </a:p>
                  </a:txBody>
                  <a:tcPr marL="90000" marR="90000" marT="46800" marB="46800"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342900" marR="0" lvl="0" indent="-342900" algn="ctr" defTabSz="914400" rtl="0" eaLnBrk="1" fontAlgn="b" latinLnBrk="0" hangingPunct="1">
                        <a:lnSpc>
                          <a:spcPct val="100000"/>
                        </a:lnSpc>
                        <a:spcBef>
                          <a:spcPct val="0"/>
                        </a:spcBef>
                        <a:spcAft>
                          <a:spcPct val="0"/>
                        </a:spcAft>
                        <a:buClrTx/>
                        <a:buSzTx/>
                        <a:buFontTx/>
                        <a:buNone/>
                        <a:tabLst/>
                      </a:pPr>
                      <a:r>
                        <a:rPr kumimoji="0" lang="ro-RO" sz="1000" b="0" i="0" u="none" strike="noStrike" cap="none" normalizeH="0" baseline="0">
                          <a:ln>
                            <a:noFill/>
                          </a:ln>
                          <a:solidFill>
                            <a:schemeClr val="tx1"/>
                          </a:solidFill>
                          <a:effectLst/>
                          <a:latin typeface="Arial" charset="0"/>
                          <a:cs typeface="Arial" charset="0"/>
                        </a:rPr>
                        <a:t>38</a:t>
                      </a:r>
                    </a:p>
                  </a:txBody>
                  <a:tcPr marL="90000" marR="90000" marT="46800" marB="46800"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342900" marR="0" lvl="0" indent="-342900" algn="ctr" defTabSz="914400" rtl="0" eaLnBrk="1" fontAlgn="b" latinLnBrk="0" hangingPunct="1">
                        <a:lnSpc>
                          <a:spcPct val="100000"/>
                        </a:lnSpc>
                        <a:spcBef>
                          <a:spcPct val="0"/>
                        </a:spcBef>
                        <a:spcAft>
                          <a:spcPct val="0"/>
                        </a:spcAft>
                        <a:buClrTx/>
                        <a:buSzTx/>
                        <a:buFontTx/>
                        <a:buNone/>
                        <a:tabLst/>
                      </a:pPr>
                      <a:r>
                        <a:rPr kumimoji="0" lang="ro-RO" sz="1000" b="0" i="0" u="none" strike="noStrike" cap="none" normalizeH="0" baseline="0">
                          <a:ln>
                            <a:noFill/>
                          </a:ln>
                          <a:solidFill>
                            <a:schemeClr val="tx1"/>
                          </a:solidFill>
                          <a:effectLst/>
                          <a:latin typeface="Arial" charset="0"/>
                          <a:cs typeface="Arial" charset="0"/>
                        </a:rPr>
                        <a:t>36</a:t>
                      </a:r>
                    </a:p>
                  </a:txBody>
                  <a:tcPr marL="90000" marR="90000" marT="46800" marB="46800"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342900" marR="0" lvl="0" indent="-342900" algn="ctr" defTabSz="914400" rtl="0" eaLnBrk="1" fontAlgn="b" latinLnBrk="0" hangingPunct="1">
                        <a:lnSpc>
                          <a:spcPct val="100000"/>
                        </a:lnSpc>
                        <a:spcBef>
                          <a:spcPct val="0"/>
                        </a:spcBef>
                        <a:spcAft>
                          <a:spcPct val="0"/>
                        </a:spcAft>
                        <a:buClrTx/>
                        <a:buSzTx/>
                        <a:buFontTx/>
                        <a:buNone/>
                        <a:tabLst/>
                      </a:pPr>
                      <a:r>
                        <a:rPr kumimoji="0" lang="ro-RO" sz="1000" b="0" i="0" u="none" strike="noStrike" cap="none" normalizeH="0" baseline="0">
                          <a:ln>
                            <a:noFill/>
                          </a:ln>
                          <a:solidFill>
                            <a:schemeClr val="tx1"/>
                          </a:solidFill>
                          <a:effectLst/>
                          <a:latin typeface="Arial" charset="0"/>
                          <a:cs typeface="Arial" charset="0"/>
                        </a:rPr>
                        <a:t>44</a:t>
                      </a:r>
                    </a:p>
                  </a:txBody>
                  <a:tcPr marL="90000" marR="90000" marT="46800" marB="46800"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342900" marR="0" lvl="0" indent="-342900" algn="ctr" defTabSz="914400" rtl="0" eaLnBrk="1" fontAlgn="b" latinLnBrk="0" hangingPunct="1">
                        <a:lnSpc>
                          <a:spcPct val="100000"/>
                        </a:lnSpc>
                        <a:spcBef>
                          <a:spcPct val="0"/>
                        </a:spcBef>
                        <a:spcAft>
                          <a:spcPct val="0"/>
                        </a:spcAft>
                        <a:buClrTx/>
                        <a:buSzTx/>
                        <a:buFontTx/>
                        <a:buNone/>
                        <a:tabLst/>
                      </a:pPr>
                      <a:r>
                        <a:rPr kumimoji="0" lang="ro-RO" sz="1000" b="1" i="0" u="none" strike="noStrike" cap="none" normalizeH="0" baseline="0" dirty="0">
                          <a:ln>
                            <a:noFill/>
                          </a:ln>
                          <a:solidFill>
                            <a:schemeClr val="tx1"/>
                          </a:solidFill>
                          <a:effectLst/>
                          <a:latin typeface="Arial" charset="0"/>
                          <a:cs typeface="Arial" charset="0"/>
                        </a:rPr>
                        <a:t>134</a:t>
                      </a:r>
                    </a:p>
                  </a:txBody>
                  <a:tcPr marL="90000" marR="90000" marT="46800" marB="46800"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xmlns="" val="10010"/>
                  </a:ext>
                </a:extLst>
              </a:tr>
              <a:tr h="240303">
                <a:tc>
                  <a:txBody>
                    <a:bodyPr/>
                    <a:lstStyle/>
                    <a:p>
                      <a:pPr marL="342900" marR="0" lvl="0" indent="-342900" algn="l" defTabSz="914400" rtl="0" eaLnBrk="1" fontAlgn="b" latinLnBrk="0" hangingPunct="1">
                        <a:lnSpc>
                          <a:spcPct val="100000"/>
                        </a:lnSpc>
                        <a:spcBef>
                          <a:spcPct val="0"/>
                        </a:spcBef>
                        <a:spcAft>
                          <a:spcPct val="0"/>
                        </a:spcAft>
                        <a:buClrTx/>
                        <a:buSzTx/>
                        <a:buFontTx/>
                        <a:buNone/>
                        <a:tabLst/>
                      </a:pPr>
                      <a:r>
                        <a:rPr kumimoji="0" lang="en-US" sz="1000" b="1" i="0" u="none" strike="noStrike" cap="none" normalizeH="0" baseline="0" dirty="0" smtClean="0">
                          <a:ln>
                            <a:noFill/>
                          </a:ln>
                          <a:solidFill>
                            <a:schemeClr val="tx1"/>
                          </a:solidFill>
                          <a:effectLst/>
                          <a:latin typeface="Arial" charset="0"/>
                          <a:cs typeface="Arial" charset="0"/>
                        </a:rPr>
                        <a:t>FDL </a:t>
                      </a:r>
                      <a:r>
                        <a:rPr kumimoji="0" lang="ro-RO" sz="1000" b="1" i="0" u="none" strike="noStrike" cap="none" normalizeH="0" baseline="0" dirty="0" smtClean="0">
                          <a:ln>
                            <a:noFill/>
                          </a:ln>
                          <a:solidFill>
                            <a:schemeClr val="tx1"/>
                          </a:solidFill>
                          <a:effectLst/>
                          <a:latin typeface="Arial" charset="0"/>
                          <a:cs typeface="Arial" charset="0"/>
                        </a:rPr>
                        <a:t>ABUNDENT</a:t>
                      </a:r>
                      <a:endParaRPr kumimoji="0" lang="ro-RO" sz="1000" b="1" i="0" u="none" strike="noStrike" cap="none" normalizeH="0" baseline="0" dirty="0">
                        <a:ln>
                          <a:noFill/>
                        </a:ln>
                        <a:solidFill>
                          <a:schemeClr val="tx1"/>
                        </a:solidFill>
                        <a:effectLst/>
                        <a:latin typeface="Arial" charset="0"/>
                        <a:cs typeface="Arial" charset="0"/>
                      </a:endParaRPr>
                    </a:p>
                  </a:txBody>
                  <a:tcPr marL="90000" marR="90000" marT="46800" marB="46800"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342900" marR="0" lvl="0" indent="-342900" algn="ctr" defTabSz="914400" rtl="0" eaLnBrk="1" fontAlgn="b" latinLnBrk="0" hangingPunct="1">
                        <a:lnSpc>
                          <a:spcPct val="100000"/>
                        </a:lnSpc>
                        <a:spcBef>
                          <a:spcPct val="0"/>
                        </a:spcBef>
                        <a:spcAft>
                          <a:spcPct val="0"/>
                        </a:spcAft>
                        <a:buClrTx/>
                        <a:buSzTx/>
                        <a:buFontTx/>
                        <a:buNone/>
                        <a:tabLst/>
                      </a:pPr>
                      <a:r>
                        <a:rPr kumimoji="0" lang="ro-RO" sz="1000" b="0" i="0" u="none" strike="noStrike" cap="none" normalizeH="0" baseline="0">
                          <a:ln>
                            <a:noFill/>
                          </a:ln>
                          <a:solidFill>
                            <a:schemeClr val="tx1"/>
                          </a:solidFill>
                          <a:effectLst/>
                          <a:latin typeface="Arial" charset="0"/>
                          <a:cs typeface="Arial" charset="0"/>
                        </a:rPr>
                        <a:t>4</a:t>
                      </a:r>
                    </a:p>
                  </a:txBody>
                  <a:tcPr marL="90000" marR="90000" marT="46800" marB="46800"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342900" marR="0" lvl="0" indent="-342900" algn="ctr" defTabSz="914400" rtl="0" eaLnBrk="1" fontAlgn="b" latinLnBrk="0" hangingPunct="1">
                        <a:lnSpc>
                          <a:spcPct val="100000"/>
                        </a:lnSpc>
                        <a:spcBef>
                          <a:spcPct val="0"/>
                        </a:spcBef>
                        <a:spcAft>
                          <a:spcPct val="0"/>
                        </a:spcAft>
                        <a:buClrTx/>
                        <a:buSzTx/>
                        <a:buFontTx/>
                        <a:buNone/>
                        <a:tabLst/>
                      </a:pPr>
                      <a:r>
                        <a:rPr kumimoji="0" lang="ro-RO" sz="1000" b="0" i="0" u="none" strike="noStrike" cap="none" normalizeH="0" baseline="0">
                          <a:ln>
                            <a:noFill/>
                          </a:ln>
                          <a:solidFill>
                            <a:schemeClr val="tx1"/>
                          </a:solidFill>
                          <a:effectLst/>
                          <a:latin typeface="Arial" charset="0"/>
                          <a:cs typeface="Arial" charset="0"/>
                        </a:rPr>
                        <a:t>41</a:t>
                      </a:r>
                    </a:p>
                  </a:txBody>
                  <a:tcPr marL="90000" marR="90000" marT="46800" marB="46800"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342900" marR="0" lvl="0" indent="-342900" algn="ctr" defTabSz="914400" rtl="0" eaLnBrk="1" fontAlgn="b" latinLnBrk="0" hangingPunct="1">
                        <a:lnSpc>
                          <a:spcPct val="100000"/>
                        </a:lnSpc>
                        <a:spcBef>
                          <a:spcPct val="0"/>
                        </a:spcBef>
                        <a:spcAft>
                          <a:spcPct val="0"/>
                        </a:spcAft>
                        <a:buClrTx/>
                        <a:buSzTx/>
                        <a:buFontTx/>
                        <a:buNone/>
                        <a:tabLst/>
                      </a:pPr>
                      <a:r>
                        <a:rPr kumimoji="0" lang="ro-RO" sz="1000" b="0" i="0" u="none" strike="noStrike" cap="none" normalizeH="0" baseline="0">
                          <a:ln>
                            <a:noFill/>
                          </a:ln>
                          <a:solidFill>
                            <a:schemeClr val="tx1"/>
                          </a:solidFill>
                          <a:effectLst/>
                          <a:latin typeface="Arial" charset="0"/>
                          <a:cs typeface="Arial" charset="0"/>
                        </a:rPr>
                        <a:t>26</a:t>
                      </a:r>
                    </a:p>
                  </a:txBody>
                  <a:tcPr marL="90000" marR="90000" marT="46800" marB="46800"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342900" marR="0" lvl="0" indent="-342900" algn="ctr" defTabSz="914400" rtl="0" eaLnBrk="1" fontAlgn="b" latinLnBrk="0" hangingPunct="1">
                        <a:lnSpc>
                          <a:spcPct val="100000"/>
                        </a:lnSpc>
                        <a:spcBef>
                          <a:spcPct val="0"/>
                        </a:spcBef>
                        <a:spcAft>
                          <a:spcPct val="0"/>
                        </a:spcAft>
                        <a:buClrTx/>
                        <a:buSzTx/>
                        <a:buFontTx/>
                        <a:buNone/>
                        <a:tabLst/>
                      </a:pPr>
                      <a:r>
                        <a:rPr kumimoji="0" lang="ro-RO" sz="1000" b="0" i="0" u="none" strike="noStrike" cap="none" normalizeH="0" baseline="0">
                          <a:ln>
                            <a:noFill/>
                          </a:ln>
                          <a:solidFill>
                            <a:schemeClr val="tx1"/>
                          </a:solidFill>
                          <a:effectLst/>
                          <a:latin typeface="Arial" charset="0"/>
                          <a:cs typeface="Arial" charset="0"/>
                        </a:rPr>
                        <a:t>65</a:t>
                      </a:r>
                    </a:p>
                  </a:txBody>
                  <a:tcPr marL="90000" marR="90000" marT="46800" marB="46800"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342900" marR="0" lvl="0" indent="-342900" algn="ctr" defTabSz="914400" rtl="0" eaLnBrk="1" fontAlgn="b" latinLnBrk="0" hangingPunct="1">
                        <a:lnSpc>
                          <a:spcPct val="100000"/>
                        </a:lnSpc>
                        <a:spcBef>
                          <a:spcPct val="0"/>
                        </a:spcBef>
                        <a:spcAft>
                          <a:spcPct val="0"/>
                        </a:spcAft>
                        <a:buClrTx/>
                        <a:buSzTx/>
                        <a:buFontTx/>
                        <a:buNone/>
                        <a:tabLst/>
                      </a:pPr>
                      <a:r>
                        <a:rPr kumimoji="0" lang="ro-RO" sz="1000" b="1" i="0" u="none" strike="noStrike" cap="none" normalizeH="0" baseline="0" dirty="0">
                          <a:ln>
                            <a:noFill/>
                          </a:ln>
                          <a:solidFill>
                            <a:schemeClr val="tx1"/>
                          </a:solidFill>
                          <a:effectLst/>
                          <a:latin typeface="Arial" charset="0"/>
                          <a:cs typeface="Arial" charset="0"/>
                        </a:rPr>
                        <a:t>142</a:t>
                      </a:r>
                    </a:p>
                  </a:txBody>
                  <a:tcPr marL="90000" marR="90000" marT="46800" marB="46800"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xmlns="" val="10011"/>
                  </a:ext>
                </a:extLst>
              </a:tr>
              <a:tr h="240303">
                <a:tc>
                  <a:txBody>
                    <a:bodyPr/>
                    <a:lstStyle/>
                    <a:p>
                      <a:pPr marL="342900" marR="0" lvl="0" indent="-342900" algn="l" defTabSz="914400" rtl="0" eaLnBrk="1" fontAlgn="b" latinLnBrk="0" hangingPunct="1">
                        <a:lnSpc>
                          <a:spcPct val="100000"/>
                        </a:lnSpc>
                        <a:spcBef>
                          <a:spcPct val="0"/>
                        </a:spcBef>
                        <a:spcAft>
                          <a:spcPct val="0"/>
                        </a:spcAft>
                        <a:buClrTx/>
                        <a:buSzTx/>
                        <a:buFontTx/>
                        <a:buNone/>
                        <a:tabLst/>
                      </a:pPr>
                      <a:r>
                        <a:rPr kumimoji="0" lang="ro-RO" sz="1000" b="1" i="0" u="none" strike="noStrike" cap="none" normalizeH="0" baseline="0">
                          <a:ln>
                            <a:noFill/>
                          </a:ln>
                          <a:solidFill>
                            <a:schemeClr val="tx1"/>
                          </a:solidFill>
                          <a:effectLst/>
                          <a:latin typeface="Arial" charset="0"/>
                          <a:cs typeface="Arial" charset="0"/>
                        </a:rPr>
                        <a:t>UNITAR</a:t>
                      </a:r>
                    </a:p>
                  </a:txBody>
                  <a:tcPr marL="90000" marR="90000" marT="46800" marB="46800"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342900" marR="0" lvl="0" indent="-342900" algn="ctr" defTabSz="914400" rtl="0" eaLnBrk="1" fontAlgn="b" latinLnBrk="0" hangingPunct="1">
                        <a:lnSpc>
                          <a:spcPct val="100000"/>
                        </a:lnSpc>
                        <a:spcBef>
                          <a:spcPct val="0"/>
                        </a:spcBef>
                        <a:spcAft>
                          <a:spcPct val="0"/>
                        </a:spcAft>
                        <a:buClrTx/>
                        <a:buSzTx/>
                        <a:buFontTx/>
                        <a:buNone/>
                        <a:tabLst/>
                      </a:pPr>
                      <a:r>
                        <a:rPr kumimoji="0" lang="ro-RO" sz="1000" b="0" i="0" u="none" strike="noStrike" cap="none" normalizeH="0" baseline="0">
                          <a:ln>
                            <a:noFill/>
                          </a:ln>
                          <a:solidFill>
                            <a:schemeClr val="tx1"/>
                          </a:solidFill>
                          <a:effectLst/>
                          <a:latin typeface="Arial" charset="0"/>
                          <a:cs typeface="Arial" charset="0"/>
                        </a:rPr>
                        <a:t>2</a:t>
                      </a:r>
                    </a:p>
                  </a:txBody>
                  <a:tcPr marL="90000" marR="90000" marT="46800" marB="46800"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342900" marR="0" lvl="0" indent="-342900" algn="ctr" defTabSz="914400" rtl="0" eaLnBrk="1" fontAlgn="b" latinLnBrk="0" hangingPunct="1">
                        <a:lnSpc>
                          <a:spcPct val="100000"/>
                        </a:lnSpc>
                        <a:spcBef>
                          <a:spcPct val="0"/>
                        </a:spcBef>
                        <a:spcAft>
                          <a:spcPct val="0"/>
                        </a:spcAft>
                        <a:buClrTx/>
                        <a:buSzTx/>
                        <a:buFontTx/>
                        <a:buNone/>
                        <a:tabLst/>
                      </a:pPr>
                      <a:r>
                        <a:rPr kumimoji="0" lang="ro-RO" sz="1000" b="0" i="0" u="none" strike="noStrike" cap="none" normalizeH="0" baseline="0">
                          <a:ln>
                            <a:noFill/>
                          </a:ln>
                          <a:solidFill>
                            <a:schemeClr val="tx1"/>
                          </a:solidFill>
                          <a:effectLst/>
                          <a:latin typeface="Arial" charset="0"/>
                          <a:cs typeface="Arial" charset="0"/>
                        </a:rPr>
                        <a:t>70</a:t>
                      </a:r>
                    </a:p>
                  </a:txBody>
                  <a:tcPr marL="90000" marR="90000" marT="46800" marB="46800"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342900" marR="0" lvl="0" indent="-342900" algn="ctr" defTabSz="914400" rtl="0" eaLnBrk="1" fontAlgn="b" latinLnBrk="0" hangingPunct="1">
                        <a:lnSpc>
                          <a:spcPct val="100000"/>
                        </a:lnSpc>
                        <a:spcBef>
                          <a:spcPct val="0"/>
                        </a:spcBef>
                        <a:spcAft>
                          <a:spcPct val="0"/>
                        </a:spcAft>
                        <a:buClrTx/>
                        <a:buSzTx/>
                        <a:buFontTx/>
                        <a:buNone/>
                        <a:tabLst/>
                      </a:pPr>
                      <a:r>
                        <a:rPr kumimoji="0" lang="ro-RO" sz="1000" b="0" i="0" u="none" strike="noStrike" cap="none" normalizeH="0" baseline="0">
                          <a:ln>
                            <a:noFill/>
                          </a:ln>
                          <a:solidFill>
                            <a:schemeClr val="tx1"/>
                          </a:solidFill>
                          <a:effectLst/>
                          <a:latin typeface="Arial" charset="0"/>
                          <a:cs typeface="Arial" charset="0"/>
                        </a:rPr>
                        <a:t>46</a:t>
                      </a:r>
                    </a:p>
                  </a:txBody>
                  <a:tcPr marL="90000" marR="90000" marT="46800" marB="46800"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342900" marR="0" lvl="0" indent="-342900" algn="ctr" defTabSz="914400" rtl="0" eaLnBrk="1" fontAlgn="b" latinLnBrk="0" hangingPunct="1">
                        <a:lnSpc>
                          <a:spcPct val="100000"/>
                        </a:lnSpc>
                        <a:spcBef>
                          <a:spcPct val="0"/>
                        </a:spcBef>
                        <a:spcAft>
                          <a:spcPct val="0"/>
                        </a:spcAft>
                        <a:buClrTx/>
                        <a:buSzTx/>
                        <a:buFontTx/>
                        <a:buNone/>
                        <a:tabLst/>
                      </a:pPr>
                      <a:r>
                        <a:rPr kumimoji="0" lang="ro-RO" sz="1000" b="0" i="0" u="none" strike="noStrike" cap="none" normalizeH="0" baseline="0">
                          <a:ln>
                            <a:noFill/>
                          </a:ln>
                          <a:solidFill>
                            <a:schemeClr val="tx1"/>
                          </a:solidFill>
                          <a:effectLst/>
                          <a:latin typeface="Arial" charset="0"/>
                          <a:cs typeface="Arial" charset="0"/>
                        </a:rPr>
                        <a:t>31</a:t>
                      </a:r>
                    </a:p>
                  </a:txBody>
                  <a:tcPr marL="90000" marR="90000" marT="46800" marB="46800"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342900" marR="0" lvl="0" indent="-342900" algn="ctr" defTabSz="914400" rtl="0" eaLnBrk="1" fontAlgn="b" latinLnBrk="0" hangingPunct="1">
                        <a:lnSpc>
                          <a:spcPct val="100000"/>
                        </a:lnSpc>
                        <a:spcBef>
                          <a:spcPct val="0"/>
                        </a:spcBef>
                        <a:spcAft>
                          <a:spcPct val="0"/>
                        </a:spcAft>
                        <a:buClrTx/>
                        <a:buSzTx/>
                        <a:buFontTx/>
                        <a:buNone/>
                        <a:tabLst/>
                      </a:pPr>
                      <a:r>
                        <a:rPr kumimoji="0" lang="ro-RO" sz="1000" b="1" i="0" u="none" strike="noStrike" cap="none" normalizeH="0" baseline="0" dirty="0">
                          <a:ln>
                            <a:noFill/>
                          </a:ln>
                          <a:solidFill>
                            <a:schemeClr val="tx1"/>
                          </a:solidFill>
                          <a:effectLst/>
                          <a:latin typeface="Arial" charset="0"/>
                          <a:cs typeface="Arial" charset="0"/>
                        </a:rPr>
                        <a:t>149</a:t>
                      </a:r>
                    </a:p>
                  </a:txBody>
                  <a:tcPr marL="90000" marR="90000" marT="46800" marB="46800"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xmlns="" val="10012"/>
                  </a:ext>
                </a:extLst>
              </a:tr>
              <a:tr h="240303">
                <a:tc>
                  <a:txBody>
                    <a:bodyPr/>
                    <a:lstStyle/>
                    <a:p>
                      <a:pPr marL="342900" marR="0" lvl="0" indent="-342900" algn="l" defTabSz="914400" rtl="0" eaLnBrk="1" fontAlgn="b" latinLnBrk="0" hangingPunct="1">
                        <a:lnSpc>
                          <a:spcPct val="100000"/>
                        </a:lnSpc>
                        <a:spcBef>
                          <a:spcPct val="0"/>
                        </a:spcBef>
                        <a:spcAft>
                          <a:spcPct val="0"/>
                        </a:spcAft>
                        <a:buClrTx/>
                        <a:buSzTx/>
                        <a:buFontTx/>
                        <a:buNone/>
                        <a:tabLst/>
                      </a:pPr>
                      <a:r>
                        <a:rPr kumimoji="0" lang="ro-RO" sz="1000" b="1" i="0" u="none" strike="noStrike" cap="none" normalizeH="0" baseline="0">
                          <a:ln>
                            <a:noFill/>
                          </a:ln>
                          <a:solidFill>
                            <a:schemeClr val="tx1"/>
                          </a:solidFill>
                          <a:effectLst/>
                          <a:latin typeface="Arial" charset="0"/>
                          <a:cs typeface="Arial" charset="0"/>
                        </a:rPr>
                        <a:t>SIMNIC 60</a:t>
                      </a:r>
                    </a:p>
                  </a:txBody>
                  <a:tcPr marL="90000" marR="90000" marT="46800" marB="46800"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342900" marR="0" lvl="0" indent="-342900" algn="ctr" defTabSz="914400" rtl="0" eaLnBrk="1" fontAlgn="b" latinLnBrk="0" hangingPunct="1">
                        <a:lnSpc>
                          <a:spcPct val="100000"/>
                        </a:lnSpc>
                        <a:spcBef>
                          <a:spcPct val="0"/>
                        </a:spcBef>
                        <a:spcAft>
                          <a:spcPct val="0"/>
                        </a:spcAft>
                        <a:buClrTx/>
                        <a:buSzTx/>
                        <a:buFontTx/>
                        <a:buNone/>
                        <a:tabLst/>
                      </a:pPr>
                      <a:r>
                        <a:rPr kumimoji="0" lang="ro-RO" sz="1000" b="0" i="0" u="none" strike="noStrike" cap="none" normalizeH="0" baseline="0">
                          <a:ln>
                            <a:noFill/>
                          </a:ln>
                          <a:solidFill>
                            <a:schemeClr val="tx1"/>
                          </a:solidFill>
                          <a:effectLst/>
                          <a:latin typeface="Arial" charset="0"/>
                          <a:cs typeface="Arial" charset="0"/>
                        </a:rPr>
                        <a:t>3</a:t>
                      </a:r>
                    </a:p>
                  </a:txBody>
                  <a:tcPr marL="90000" marR="90000" marT="46800" marB="46800"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342900" marR="0" lvl="0" indent="-342900" algn="ctr" defTabSz="914400" rtl="0" eaLnBrk="1" fontAlgn="b" latinLnBrk="0" hangingPunct="1">
                        <a:lnSpc>
                          <a:spcPct val="100000"/>
                        </a:lnSpc>
                        <a:spcBef>
                          <a:spcPct val="0"/>
                        </a:spcBef>
                        <a:spcAft>
                          <a:spcPct val="0"/>
                        </a:spcAft>
                        <a:buClrTx/>
                        <a:buSzTx/>
                        <a:buFontTx/>
                        <a:buNone/>
                        <a:tabLst/>
                      </a:pPr>
                      <a:r>
                        <a:rPr kumimoji="0" lang="ro-RO" sz="1000" b="0" i="0" u="none" strike="noStrike" cap="none" normalizeH="0" baseline="0">
                          <a:ln>
                            <a:noFill/>
                          </a:ln>
                          <a:solidFill>
                            <a:schemeClr val="tx1"/>
                          </a:solidFill>
                          <a:effectLst/>
                          <a:latin typeface="Arial" charset="0"/>
                          <a:cs typeface="Arial" charset="0"/>
                        </a:rPr>
                        <a:t>57</a:t>
                      </a:r>
                    </a:p>
                  </a:txBody>
                  <a:tcPr marL="90000" marR="90000" marT="46800" marB="46800"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342900" marR="0" lvl="0" indent="-342900" algn="ctr" defTabSz="914400" rtl="0" eaLnBrk="1" fontAlgn="b" latinLnBrk="0" hangingPunct="1">
                        <a:lnSpc>
                          <a:spcPct val="100000"/>
                        </a:lnSpc>
                        <a:spcBef>
                          <a:spcPct val="0"/>
                        </a:spcBef>
                        <a:spcAft>
                          <a:spcPct val="0"/>
                        </a:spcAft>
                        <a:buClrTx/>
                        <a:buSzTx/>
                        <a:buFontTx/>
                        <a:buNone/>
                        <a:tabLst/>
                      </a:pPr>
                      <a:r>
                        <a:rPr kumimoji="0" lang="ro-RO" sz="1000" b="0" i="0" u="none" strike="noStrike" cap="none" normalizeH="0" baseline="0">
                          <a:ln>
                            <a:noFill/>
                          </a:ln>
                          <a:solidFill>
                            <a:schemeClr val="tx1"/>
                          </a:solidFill>
                          <a:effectLst/>
                          <a:latin typeface="Arial" charset="0"/>
                          <a:cs typeface="Arial" charset="0"/>
                        </a:rPr>
                        <a:t>38</a:t>
                      </a:r>
                    </a:p>
                  </a:txBody>
                  <a:tcPr marL="90000" marR="90000" marT="46800" marB="46800"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342900" marR="0" lvl="0" indent="-342900" algn="ctr" defTabSz="914400" rtl="0" eaLnBrk="1" fontAlgn="b" latinLnBrk="0" hangingPunct="1">
                        <a:lnSpc>
                          <a:spcPct val="100000"/>
                        </a:lnSpc>
                        <a:spcBef>
                          <a:spcPct val="0"/>
                        </a:spcBef>
                        <a:spcAft>
                          <a:spcPct val="0"/>
                        </a:spcAft>
                        <a:buClrTx/>
                        <a:buSzTx/>
                        <a:buFontTx/>
                        <a:buNone/>
                        <a:tabLst/>
                      </a:pPr>
                      <a:r>
                        <a:rPr kumimoji="0" lang="ro-RO" sz="1000" b="0" i="0" u="none" strike="noStrike" cap="none" normalizeH="0" baseline="0">
                          <a:ln>
                            <a:noFill/>
                          </a:ln>
                          <a:solidFill>
                            <a:schemeClr val="tx1"/>
                          </a:solidFill>
                          <a:effectLst/>
                          <a:latin typeface="Arial" charset="0"/>
                          <a:cs typeface="Arial" charset="0"/>
                        </a:rPr>
                        <a:t>52</a:t>
                      </a:r>
                    </a:p>
                  </a:txBody>
                  <a:tcPr marL="90000" marR="90000" marT="46800" marB="46800"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342900" marR="0" lvl="0" indent="-342900" algn="ctr" defTabSz="914400" rtl="0" eaLnBrk="1" fontAlgn="b" latinLnBrk="0" hangingPunct="1">
                        <a:lnSpc>
                          <a:spcPct val="100000"/>
                        </a:lnSpc>
                        <a:spcBef>
                          <a:spcPct val="0"/>
                        </a:spcBef>
                        <a:spcAft>
                          <a:spcPct val="0"/>
                        </a:spcAft>
                        <a:buClrTx/>
                        <a:buSzTx/>
                        <a:buFontTx/>
                        <a:buNone/>
                        <a:tabLst/>
                      </a:pPr>
                      <a:r>
                        <a:rPr kumimoji="0" lang="ro-RO" sz="1000" b="1" i="0" u="none" strike="noStrike" cap="none" normalizeH="0" baseline="0" dirty="0">
                          <a:ln>
                            <a:noFill/>
                          </a:ln>
                          <a:solidFill>
                            <a:schemeClr val="tx1"/>
                          </a:solidFill>
                          <a:effectLst/>
                          <a:latin typeface="Arial" charset="0"/>
                          <a:cs typeface="Arial" charset="0"/>
                        </a:rPr>
                        <a:t>150</a:t>
                      </a:r>
                    </a:p>
                  </a:txBody>
                  <a:tcPr marL="90000" marR="90000" marT="46800" marB="46800"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xmlns="" val="10013"/>
                  </a:ext>
                </a:extLst>
              </a:tr>
              <a:tr h="240303">
                <a:tc>
                  <a:txBody>
                    <a:bodyPr/>
                    <a:lstStyle/>
                    <a:p>
                      <a:pPr marL="342900" marR="0" lvl="0" indent="-342900" algn="l" defTabSz="914400" rtl="0" eaLnBrk="1" fontAlgn="b" latinLnBrk="0" hangingPunct="1">
                        <a:lnSpc>
                          <a:spcPct val="100000"/>
                        </a:lnSpc>
                        <a:spcBef>
                          <a:spcPct val="0"/>
                        </a:spcBef>
                        <a:spcAft>
                          <a:spcPct val="0"/>
                        </a:spcAft>
                        <a:buClrTx/>
                        <a:buSzTx/>
                        <a:buFontTx/>
                        <a:buNone/>
                        <a:tabLst/>
                      </a:pPr>
                      <a:r>
                        <a:rPr kumimoji="0" lang="ro-RO" sz="1000" b="1" i="0" u="none" strike="noStrike" cap="none" normalizeH="0" baseline="0">
                          <a:ln>
                            <a:noFill/>
                          </a:ln>
                          <a:solidFill>
                            <a:schemeClr val="tx1"/>
                          </a:solidFill>
                          <a:effectLst/>
                          <a:latin typeface="Arial" charset="0"/>
                          <a:cs typeface="Arial" charset="0"/>
                        </a:rPr>
                        <a:t>MV KOLOMPOS</a:t>
                      </a:r>
                    </a:p>
                  </a:txBody>
                  <a:tcPr marL="90000" marR="90000" marT="46800" marB="46800"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342900" marR="0" lvl="0" indent="-342900" algn="ctr" defTabSz="914400" rtl="0" eaLnBrk="1" fontAlgn="b" latinLnBrk="0" hangingPunct="1">
                        <a:lnSpc>
                          <a:spcPct val="100000"/>
                        </a:lnSpc>
                        <a:spcBef>
                          <a:spcPct val="0"/>
                        </a:spcBef>
                        <a:spcAft>
                          <a:spcPct val="0"/>
                        </a:spcAft>
                        <a:buClrTx/>
                        <a:buSzTx/>
                        <a:buFontTx/>
                        <a:buNone/>
                        <a:tabLst/>
                      </a:pPr>
                      <a:r>
                        <a:rPr kumimoji="0" lang="ro-RO" sz="1000" b="0" i="0" u="none" strike="noStrike" cap="none" normalizeH="0" baseline="0">
                          <a:ln>
                            <a:noFill/>
                          </a:ln>
                          <a:solidFill>
                            <a:schemeClr val="tx1"/>
                          </a:solidFill>
                          <a:effectLst/>
                          <a:latin typeface="Arial" charset="0"/>
                          <a:cs typeface="Arial" charset="0"/>
                        </a:rPr>
                        <a:t>26</a:t>
                      </a:r>
                    </a:p>
                  </a:txBody>
                  <a:tcPr marL="90000" marR="90000" marT="46800" marB="46800"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342900" marR="0" lvl="0" indent="-342900" algn="ctr" defTabSz="914400" rtl="0" eaLnBrk="1" fontAlgn="b" latinLnBrk="0" hangingPunct="1">
                        <a:lnSpc>
                          <a:spcPct val="100000"/>
                        </a:lnSpc>
                        <a:spcBef>
                          <a:spcPct val="0"/>
                        </a:spcBef>
                        <a:spcAft>
                          <a:spcPct val="0"/>
                        </a:spcAft>
                        <a:buClrTx/>
                        <a:buSzTx/>
                        <a:buFontTx/>
                        <a:buNone/>
                        <a:tabLst/>
                      </a:pPr>
                      <a:r>
                        <a:rPr kumimoji="0" lang="ro-RO" sz="1000" b="0" i="0" u="none" strike="noStrike" cap="none" normalizeH="0" baseline="0">
                          <a:ln>
                            <a:noFill/>
                          </a:ln>
                          <a:solidFill>
                            <a:schemeClr val="tx1"/>
                          </a:solidFill>
                          <a:effectLst/>
                          <a:latin typeface="Arial" charset="0"/>
                          <a:cs typeface="Arial" charset="0"/>
                        </a:rPr>
                        <a:t>29</a:t>
                      </a:r>
                    </a:p>
                  </a:txBody>
                  <a:tcPr marL="90000" marR="90000" marT="46800" marB="46800"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342900" marR="0" lvl="0" indent="-342900" algn="ctr" defTabSz="914400" rtl="0" eaLnBrk="1" fontAlgn="b" latinLnBrk="0" hangingPunct="1">
                        <a:lnSpc>
                          <a:spcPct val="100000"/>
                        </a:lnSpc>
                        <a:spcBef>
                          <a:spcPct val="0"/>
                        </a:spcBef>
                        <a:spcAft>
                          <a:spcPct val="0"/>
                        </a:spcAft>
                        <a:buClrTx/>
                        <a:buSzTx/>
                        <a:buFontTx/>
                        <a:buNone/>
                        <a:tabLst/>
                      </a:pPr>
                      <a:r>
                        <a:rPr kumimoji="0" lang="ro-RO" sz="1000" b="0" i="0" u="none" strike="noStrike" cap="none" normalizeH="0" baseline="0">
                          <a:ln>
                            <a:noFill/>
                          </a:ln>
                          <a:solidFill>
                            <a:schemeClr val="tx1"/>
                          </a:solidFill>
                          <a:effectLst/>
                          <a:latin typeface="Arial" charset="0"/>
                          <a:cs typeface="Arial" charset="0"/>
                        </a:rPr>
                        <a:t>29</a:t>
                      </a:r>
                    </a:p>
                  </a:txBody>
                  <a:tcPr marL="90000" marR="90000" marT="46800" marB="46800"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342900" marR="0" lvl="0" indent="-342900" algn="ctr" defTabSz="914400" rtl="0" eaLnBrk="1" fontAlgn="b" latinLnBrk="0" hangingPunct="1">
                        <a:lnSpc>
                          <a:spcPct val="100000"/>
                        </a:lnSpc>
                        <a:spcBef>
                          <a:spcPct val="0"/>
                        </a:spcBef>
                        <a:spcAft>
                          <a:spcPct val="0"/>
                        </a:spcAft>
                        <a:buClrTx/>
                        <a:buSzTx/>
                        <a:buFontTx/>
                        <a:buNone/>
                        <a:tabLst/>
                      </a:pPr>
                      <a:r>
                        <a:rPr kumimoji="0" lang="ro-RO" sz="1000" b="0" i="0" u="none" strike="noStrike" cap="none" normalizeH="0" baseline="0">
                          <a:ln>
                            <a:noFill/>
                          </a:ln>
                          <a:solidFill>
                            <a:schemeClr val="tx1"/>
                          </a:solidFill>
                          <a:effectLst/>
                          <a:latin typeface="Arial" charset="0"/>
                          <a:cs typeface="Arial" charset="0"/>
                        </a:rPr>
                        <a:t>72</a:t>
                      </a:r>
                    </a:p>
                  </a:txBody>
                  <a:tcPr marL="90000" marR="90000" marT="46800" marB="46800"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342900" marR="0" lvl="0" indent="-342900" algn="ctr" defTabSz="914400" rtl="0" eaLnBrk="1" fontAlgn="b" latinLnBrk="0" hangingPunct="1">
                        <a:lnSpc>
                          <a:spcPct val="100000"/>
                        </a:lnSpc>
                        <a:spcBef>
                          <a:spcPct val="0"/>
                        </a:spcBef>
                        <a:spcAft>
                          <a:spcPct val="0"/>
                        </a:spcAft>
                        <a:buClrTx/>
                        <a:buSzTx/>
                        <a:buFontTx/>
                        <a:buNone/>
                        <a:tabLst/>
                      </a:pPr>
                      <a:r>
                        <a:rPr kumimoji="0" lang="ro-RO" sz="1000" b="1" i="0" u="none" strike="noStrike" cap="none" normalizeH="0" baseline="0" dirty="0">
                          <a:ln>
                            <a:noFill/>
                          </a:ln>
                          <a:solidFill>
                            <a:schemeClr val="tx1"/>
                          </a:solidFill>
                          <a:effectLst/>
                          <a:latin typeface="Arial" charset="0"/>
                          <a:cs typeface="Arial" charset="0"/>
                        </a:rPr>
                        <a:t>156</a:t>
                      </a:r>
                    </a:p>
                  </a:txBody>
                  <a:tcPr marL="90000" marR="90000" marT="46800" marB="46800"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xmlns="" val="10014"/>
                  </a:ext>
                </a:extLst>
              </a:tr>
              <a:tr h="240303">
                <a:tc>
                  <a:txBody>
                    <a:bodyPr/>
                    <a:lstStyle/>
                    <a:p>
                      <a:pPr marL="342900" marR="0" lvl="0" indent="-342900" algn="l" defTabSz="914400" rtl="0" eaLnBrk="1" fontAlgn="b" latinLnBrk="0" hangingPunct="1">
                        <a:lnSpc>
                          <a:spcPct val="100000"/>
                        </a:lnSpc>
                        <a:spcBef>
                          <a:spcPct val="0"/>
                        </a:spcBef>
                        <a:spcAft>
                          <a:spcPct val="0"/>
                        </a:spcAft>
                        <a:buClrTx/>
                        <a:buSzTx/>
                        <a:buFontTx/>
                        <a:buNone/>
                        <a:tabLst/>
                      </a:pPr>
                      <a:r>
                        <a:rPr kumimoji="0" lang="ro-RO" sz="1000" b="1" i="0" u="none" strike="noStrike" cap="none" normalizeH="0" baseline="0">
                          <a:ln>
                            <a:noFill/>
                          </a:ln>
                          <a:solidFill>
                            <a:schemeClr val="tx1"/>
                          </a:solidFill>
                          <a:effectLst/>
                          <a:latin typeface="Arial" charset="0"/>
                          <a:cs typeface="Arial" charset="0"/>
                        </a:rPr>
                        <a:t>ILLICO</a:t>
                      </a:r>
                    </a:p>
                  </a:txBody>
                  <a:tcPr marL="90000" marR="90000" marT="46800" marB="46800"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342900" marR="0" lvl="0" indent="-342900" algn="ctr" defTabSz="914400" rtl="0" eaLnBrk="1" fontAlgn="b" latinLnBrk="0" hangingPunct="1">
                        <a:lnSpc>
                          <a:spcPct val="100000"/>
                        </a:lnSpc>
                        <a:spcBef>
                          <a:spcPct val="0"/>
                        </a:spcBef>
                        <a:spcAft>
                          <a:spcPct val="0"/>
                        </a:spcAft>
                        <a:buClrTx/>
                        <a:buSzTx/>
                        <a:buFontTx/>
                        <a:buNone/>
                        <a:tabLst/>
                      </a:pPr>
                      <a:r>
                        <a:rPr kumimoji="0" lang="ro-RO" sz="1000" b="0" i="0" u="none" strike="noStrike" cap="none" normalizeH="0" baseline="0">
                          <a:ln>
                            <a:noFill/>
                          </a:ln>
                          <a:solidFill>
                            <a:schemeClr val="tx1"/>
                          </a:solidFill>
                          <a:effectLst/>
                          <a:latin typeface="Arial" charset="0"/>
                          <a:cs typeface="Arial" charset="0"/>
                        </a:rPr>
                        <a:t>21</a:t>
                      </a:r>
                    </a:p>
                  </a:txBody>
                  <a:tcPr marL="90000" marR="90000" marT="46800" marB="46800"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342900" marR="0" lvl="0" indent="-342900" algn="ctr" defTabSz="914400" rtl="0" eaLnBrk="1" fontAlgn="b" latinLnBrk="0" hangingPunct="1">
                        <a:lnSpc>
                          <a:spcPct val="100000"/>
                        </a:lnSpc>
                        <a:spcBef>
                          <a:spcPct val="0"/>
                        </a:spcBef>
                        <a:spcAft>
                          <a:spcPct val="0"/>
                        </a:spcAft>
                        <a:buClrTx/>
                        <a:buSzTx/>
                        <a:buFontTx/>
                        <a:buNone/>
                        <a:tabLst/>
                      </a:pPr>
                      <a:r>
                        <a:rPr kumimoji="0" lang="ro-RO" sz="1000" b="0" i="0" u="none" strike="noStrike" cap="none" normalizeH="0" baseline="0">
                          <a:ln>
                            <a:noFill/>
                          </a:ln>
                          <a:solidFill>
                            <a:schemeClr val="tx1"/>
                          </a:solidFill>
                          <a:effectLst/>
                          <a:latin typeface="Arial" charset="0"/>
                          <a:cs typeface="Arial" charset="0"/>
                        </a:rPr>
                        <a:t>66</a:t>
                      </a:r>
                    </a:p>
                  </a:txBody>
                  <a:tcPr marL="90000" marR="90000" marT="46800" marB="46800"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342900" marR="0" lvl="0" indent="-342900" algn="ctr" defTabSz="914400" rtl="0" eaLnBrk="1" fontAlgn="b" latinLnBrk="0" hangingPunct="1">
                        <a:lnSpc>
                          <a:spcPct val="100000"/>
                        </a:lnSpc>
                        <a:spcBef>
                          <a:spcPct val="0"/>
                        </a:spcBef>
                        <a:spcAft>
                          <a:spcPct val="0"/>
                        </a:spcAft>
                        <a:buClrTx/>
                        <a:buSzTx/>
                        <a:buFontTx/>
                        <a:buNone/>
                        <a:tabLst/>
                      </a:pPr>
                      <a:r>
                        <a:rPr kumimoji="0" lang="ro-RO" sz="1000" b="0" i="0" u="none" strike="noStrike" cap="none" normalizeH="0" baseline="0">
                          <a:ln>
                            <a:noFill/>
                          </a:ln>
                          <a:solidFill>
                            <a:schemeClr val="tx1"/>
                          </a:solidFill>
                          <a:effectLst/>
                          <a:latin typeface="Arial" charset="0"/>
                          <a:cs typeface="Arial" charset="0"/>
                        </a:rPr>
                        <a:t>60</a:t>
                      </a:r>
                    </a:p>
                  </a:txBody>
                  <a:tcPr marL="90000" marR="90000" marT="46800" marB="46800"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342900" marR="0" lvl="0" indent="-342900" algn="ctr" defTabSz="914400" rtl="0" eaLnBrk="1" fontAlgn="b" latinLnBrk="0" hangingPunct="1">
                        <a:lnSpc>
                          <a:spcPct val="100000"/>
                        </a:lnSpc>
                        <a:spcBef>
                          <a:spcPct val="0"/>
                        </a:spcBef>
                        <a:spcAft>
                          <a:spcPct val="0"/>
                        </a:spcAft>
                        <a:buClrTx/>
                        <a:buSzTx/>
                        <a:buFontTx/>
                        <a:buNone/>
                        <a:tabLst/>
                      </a:pPr>
                      <a:r>
                        <a:rPr kumimoji="0" lang="ro-RO" sz="1000" b="0" i="0" u="none" strike="noStrike" cap="none" normalizeH="0" baseline="0">
                          <a:ln>
                            <a:noFill/>
                          </a:ln>
                          <a:solidFill>
                            <a:schemeClr val="tx1"/>
                          </a:solidFill>
                          <a:effectLst/>
                          <a:latin typeface="Arial" charset="0"/>
                          <a:cs typeface="Arial" charset="0"/>
                        </a:rPr>
                        <a:t>11</a:t>
                      </a:r>
                    </a:p>
                  </a:txBody>
                  <a:tcPr marL="90000" marR="90000" marT="46800" marB="46800"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342900" marR="0" lvl="0" indent="-342900" algn="ctr" defTabSz="914400" rtl="0" eaLnBrk="1" fontAlgn="b" latinLnBrk="0" hangingPunct="1">
                        <a:lnSpc>
                          <a:spcPct val="100000"/>
                        </a:lnSpc>
                        <a:spcBef>
                          <a:spcPct val="0"/>
                        </a:spcBef>
                        <a:spcAft>
                          <a:spcPct val="0"/>
                        </a:spcAft>
                        <a:buClrTx/>
                        <a:buSzTx/>
                        <a:buFontTx/>
                        <a:buNone/>
                        <a:tabLst/>
                      </a:pPr>
                      <a:r>
                        <a:rPr kumimoji="0" lang="ro-RO" sz="1000" b="1" i="0" u="none" strike="noStrike" cap="none" normalizeH="0" baseline="0" dirty="0">
                          <a:ln>
                            <a:noFill/>
                          </a:ln>
                          <a:solidFill>
                            <a:schemeClr val="tx1"/>
                          </a:solidFill>
                          <a:effectLst/>
                          <a:latin typeface="Arial" charset="0"/>
                          <a:cs typeface="Arial" charset="0"/>
                        </a:rPr>
                        <a:t>158</a:t>
                      </a:r>
                    </a:p>
                  </a:txBody>
                  <a:tcPr marL="90000" marR="90000" marT="46800" marB="46800"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xmlns="" val="10015"/>
                  </a:ext>
                </a:extLst>
              </a:tr>
              <a:tr h="240303">
                <a:tc>
                  <a:txBody>
                    <a:bodyPr/>
                    <a:lstStyle/>
                    <a:p>
                      <a:pPr marL="342900" marR="0" lvl="0" indent="-342900" algn="l" defTabSz="914400" rtl="0" eaLnBrk="1" fontAlgn="b" latinLnBrk="0" hangingPunct="1">
                        <a:lnSpc>
                          <a:spcPct val="100000"/>
                        </a:lnSpc>
                        <a:spcBef>
                          <a:spcPct val="0"/>
                        </a:spcBef>
                        <a:spcAft>
                          <a:spcPct val="0"/>
                        </a:spcAft>
                        <a:buClrTx/>
                        <a:buSzTx/>
                        <a:buFontTx/>
                        <a:buNone/>
                        <a:tabLst/>
                      </a:pPr>
                      <a:r>
                        <a:rPr kumimoji="0" lang="ro-RO" sz="1000" b="0" i="0" u="none" strike="noStrike" cap="none" normalizeH="0" baseline="0">
                          <a:ln>
                            <a:noFill/>
                          </a:ln>
                          <a:solidFill>
                            <a:schemeClr val="tx1"/>
                          </a:solidFill>
                          <a:effectLst/>
                          <a:latin typeface="Arial" charset="0"/>
                          <a:cs typeface="Arial" charset="0"/>
                        </a:rPr>
                        <a:t>A15</a:t>
                      </a:r>
                    </a:p>
                  </a:txBody>
                  <a:tcPr marL="90000" marR="90000" marT="46800" marB="46800"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342900" marR="0" lvl="0" indent="-342900" algn="ctr" defTabSz="914400" rtl="0" eaLnBrk="1" fontAlgn="b" latinLnBrk="0" hangingPunct="1">
                        <a:lnSpc>
                          <a:spcPct val="100000"/>
                        </a:lnSpc>
                        <a:spcBef>
                          <a:spcPct val="0"/>
                        </a:spcBef>
                        <a:spcAft>
                          <a:spcPct val="0"/>
                        </a:spcAft>
                        <a:buClrTx/>
                        <a:buSzTx/>
                        <a:buFontTx/>
                        <a:buNone/>
                        <a:tabLst/>
                      </a:pPr>
                      <a:r>
                        <a:rPr kumimoji="0" lang="ro-RO" sz="1000" b="0" i="0" u="none" strike="noStrike" cap="none" normalizeH="0" baseline="0">
                          <a:ln>
                            <a:noFill/>
                          </a:ln>
                          <a:solidFill>
                            <a:schemeClr val="tx1"/>
                          </a:solidFill>
                          <a:effectLst/>
                          <a:latin typeface="Arial" charset="0"/>
                          <a:cs typeface="Arial" charset="0"/>
                        </a:rPr>
                        <a:t>77</a:t>
                      </a:r>
                    </a:p>
                  </a:txBody>
                  <a:tcPr marL="90000" marR="90000" marT="46800" marB="46800"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342900" marR="0" lvl="0" indent="-342900" algn="ctr" defTabSz="914400" rtl="0" eaLnBrk="1" fontAlgn="b" latinLnBrk="0" hangingPunct="1">
                        <a:lnSpc>
                          <a:spcPct val="100000"/>
                        </a:lnSpc>
                        <a:spcBef>
                          <a:spcPct val="0"/>
                        </a:spcBef>
                        <a:spcAft>
                          <a:spcPct val="0"/>
                        </a:spcAft>
                        <a:buClrTx/>
                        <a:buSzTx/>
                        <a:buFontTx/>
                        <a:buNone/>
                        <a:tabLst/>
                      </a:pPr>
                      <a:r>
                        <a:rPr kumimoji="0" lang="ro-RO" sz="1000" b="0" i="0" u="none" strike="noStrike" cap="none" normalizeH="0" baseline="0">
                          <a:ln>
                            <a:noFill/>
                          </a:ln>
                          <a:solidFill>
                            <a:schemeClr val="tx1"/>
                          </a:solidFill>
                          <a:effectLst/>
                          <a:latin typeface="Arial" charset="0"/>
                          <a:cs typeface="Arial" charset="0"/>
                        </a:rPr>
                        <a:t>21</a:t>
                      </a:r>
                    </a:p>
                  </a:txBody>
                  <a:tcPr marL="90000" marR="90000" marT="46800" marB="46800"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342900" marR="0" lvl="0" indent="-342900" algn="ctr" defTabSz="914400" rtl="0" eaLnBrk="1" fontAlgn="b" latinLnBrk="0" hangingPunct="1">
                        <a:lnSpc>
                          <a:spcPct val="100000"/>
                        </a:lnSpc>
                        <a:spcBef>
                          <a:spcPct val="0"/>
                        </a:spcBef>
                        <a:spcAft>
                          <a:spcPct val="0"/>
                        </a:spcAft>
                        <a:buClrTx/>
                        <a:buSzTx/>
                        <a:buFontTx/>
                        <a:buNone/>
                        <a:tabLst/>
                      </a:pPr>
                      <a:r>
                        <a:rPr kumimoji="0" lang="ro-RO" sz="1000" b="0" i="0" u="none" strike="noStrike" cap="none" normalizeH="0" baseline="0">
                          <a:ln>
                            <a:noFill/>
                          </a:ln>
                          <a:solidFill>
                            <a:schemeClr val="tx1"/>
                          </a:solidFill>
                          <a:effectLst/>
                          <a:latin typeface="Arial" charset="0"/>
                          <a:cs typeface="Arial" charset="0"/>
                        </a:rPr>
                        <a:t>37</a:t>
                      </a:r>
                    </a:p>
                  </a:txBody>
                  <a:tcPr marL="90000" marR="90000" marT="46800" marB="46800"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342900" marR="0" lvl="0" indent="-342900" algn="ctr" defTabSz="914400" rtl="0" eaLnBrk="1" fontAlgn="b" latinLnBrk="0" hangingPunct="1">
                        <a:lnSpc>
                          <a:spcPct val="100000"/>
                        </a:lnSpc>
                        <a:spcBef>
                          <a:spcPct val="0"/>
                        </a:spcBef>
                        <a:spcAft>
                          <a:spcPct val="0"/>
                        </a:spcAft>
                        <a:buClrTx/>
                        <a:buSzTx/>
                        <a:buFontTx/>
                        <a:buNone/>
                        <a:tabLst/>
                      </a:pPr>
                      <a:r>
                        <a:rPr kumimoji="0" lang="ro-RO" sz="1000" b="0" i="0" u="none" strike="noStrike" cap="none" normalizeH="0" baseline="0">
                          <a:ln>
                            <a:noFill/>
                          </a:ln>
                          <a:solidFill>
                            <a:schemeClr val="tx1"/>
                          </a:solidFill>
                          <a:effectLst/>
                          <a:latin typeface="Arial" charset="0"/>
                          <a:cs typeface="Arial" charset="0"/>
                        </a:rPr>
                        <a:t>23</a:t>
                      </a:r>
                    </a:p>
                  </a:txBody>
                  <a:tcPr marL="90000" marR="90000" marT="46800" marB="46800"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342900" marR="0" lvl="0" indent="-342900" algn="ctr" defTabSz="914400" rtl="0" eaLnBrk="1" fontAlgn="b" latinLnBrk="0" hangingPunct="1">
                        <a:lnSpc>
                          <a:spcPct val="100000"/>
                        </a:lnSpc>
                        <a:spcBef>
                          <a:spcPct val="0"/>
                        </a:spcBef>
                        <a:spcAft>
                          <a:spcPct val="0"/>
                        </a:spcAft>
                        <a:buClrTx/>
                        <a:buSzTx/>
                        <a:buFontTx/>
                        <a:buNone/>
                        <a:tabLst/>
                      </a:pPr>
                      <a:r>
                        <a:rPr kumimoji="0" lang="ro-RO" sz="1000" b="1" i="0" u="none" strike="noStrike" cap="none" normalizeH="0" baseline="0" dirty="0">
                          <a:ln>
                            <a:noFill/>
                          </a:ln>
                          <a:solidFill>
                            <a:schemeClr val="tx1"/>
                          </a:solidFill>
                          <a:effectLst/>
                          <a:latin typeface="Arial" charset="0"/>
                          <a:cs typeface="Arial" charset="0"/>
                        </a:rPr>
                        <a:t>158</a:t>
                      </a:r>
                    </a:p>
                  </a:txBody>
                  <a:tcPr marL="90000" marR="90000" marT="46800" marB="46800"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xmlns="" val="10016"/>
                  </a:ext>
                </a:extLst>
              </a:tr>
              <a:tr h="240303">
                <a:tc>
                  <a:txBody>
                    <a:bodyPr/>
                    <a:lstStyle/>
                    <a:p>
                      <a:pPr marL="342900" marR="0" lvl="0" indent="-342900" algn="l" defTabSz="914400" rtl="0" eaLnBrk="1" fontAlgn="b" latinLnBrk="0" hangingPunct="1">
                        <a:lnSpc>
                          <a:spcPct val="100000"/>
                        </a:lnSpc>
                        <a:spcBef>
                          <a:spcPct val="0"/>
                        </a:spcBef>
                        <a:spcAft>
                          <a:spcPct val="0"/>
                        </a:spcAft>
                        <a:buClrTx/>
                        <a:buSzTx/>
                        <a:buFontTx/>
                        <a:buNone/>
                        <a:tabLst/>
                      </a:pPr>
                      <a:r>
                        <a:rPr kumimoji="0" lang="ro-RO" sz="1000" b="1" i="0" u="none" strike="noStrike" cap="none" normalizeH="0" baseline="0">
                          <a:ln>
                            <a:noFill/>
                          </a:ln>
                          <a:solidFill>
                            <a:schemeClr val="tx1"/>
                          </a:solidFill>
                          <a:effectLst/>
                          <a:latin typeface="Arial" charset="0"/>
                          <a:cs typeface="Arial" charset="0"/>
                        </a:rPr>
                        <a:t>MV KARIZMA</a:t>
                      </a:r>
                    </a:p>
                  </a:txBody>
                  <a:tcPr marL="90000" marR="90000" marT="46800" marB="46800"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342900" marR="0" lvl="0" indent="-342900" algn="ctr" defTabSz="914400" rtl="0" eaLnBrk="1" fontAlgn="b" latinLnBrk="0" hangingPunct="1">
                        <a:lnSpc>
                          <a:spcPct val="100000"/>
                        </a:lnSpc>
                        <a:spcBef>
                          <a:spcPct val="0"/>
                        </a:spcBef>
                        <a:spcAft>
                          <a:spcPct val="0"/>
                        </a:spcAft>
                        <a:buClrTx/>
                        <a:buSzTx/>
                        <a:buFontTx/>
                        <a:buNone/>
                        <a:tabLst/>
                      </a:pPr>
                      <a:r>
                        <a:rPr kumimoji="0" lang="ro-RO" sz="1000" b="0" i="0" u="none" strike="noStrike" cap="none" normalizeH="0" baseline="0">
                          <a:ln>
                            <a:noFill/>
                          </a:ln>
                          <a:solidFill>
                            <a:schemeClr val="tx1"/>
                          </a:solidFill>
                          <a:effectLst/>
                          <a:latin typeface="Arial" charset="0"/>
                          <a:cs typeface="Arial" charset="0"/>
                        </a:rPr>
                        <a:t>43</a:t>
                      </a:r>
                    </a:p>
                  </a:txBody>
                  <a:tcPr marL="90000" marR="90000" marT="46800" marB="46800"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342900" marR="0" lvl="0" indent="-342900" algn="ctr" defTabSz="914400" rtl="0" eaLnBrk="1" fontAlgn="b" latinLnBrk="0" hangingPunct="1">
                        <a:lnSpc>
                          <a:spcPct val="100000"/>
                        </a:lnSpc>
                        <a:spcBef>
                          <a:spcPct val="0"/>
                        </a:spcBef>
                        <a:spcAft>
                          <a:spcPct val="0"/>
                        </a:spcAft>
                        <a:buClrTx/>
                        <a:buSzTx/>
                        <a:buFontTx/>
                        <a:buNone/>
                        <a:tabLst/>
                      </a:pPr>
                      <a:r>
                        <a:rPr kumimoji="0" lang="ro-RO" sz="1000" b="0" i="0" u="none" strike="noStrike" cap="none" normalizeH="0" baseline="0">
                          <a:ln>
                            <a:noFill/>
                          </a:ln>
                          <a:solidFill>
                            <a:schemeClr val="tx1"/>
                          </a:solidFill>
                          <a:effectLst/>
                          <a:latin typeface="Arial" charset="0"/>
                          <a:cs typeface="Arial" charset="0"/>
                        </a:rPr>
                        <a:t>30</a:t>
                      </a:r>
                    </a:p>
                  </a:txBody>
                  <a:tcPr marL="90000" marR="90000" marT="46800" marB="46800"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342900" marR="0" lvl="0" indent="-342900" algn="ctr" defTabSz="914400" rtl="0" eaLnBrk="1" fontAlgn="b" latinLnBrk="0" hangingPunct="1">
                        <a:lnSpc>
                          <a:spcPct val="100000"/>
                        </a:lnSpc>
                        <a:spcBef>
                          <a:spcPct val="0"/>
                        </a:spcBef>
                        <a:spcAft>
                          <a:spcPct val="0"/>
                        </a:spcAft>
                        <a:buClrTx/>
                        <a:buSzTx/>
                        <a:buFontTx/>
                        <a:buNone/>
                        <a:tabLst/>
                      </a:pPr>
                      <a:r>
                        <a:rPr kumimoji="0" lang="ro-RO" sz="1000" b="0" i="0" u="none" strike="noStrike" cap="none" normalizeH="0" baseline="0">
                          <a:ln>
                            <a:noFill/>
                          </a:ln>
                          <a:solidFill>
                            <a:schemeClr val="tx1"/>
                          </a:solidFill>
                          <a:effectLst/>
                          <a:latin typeface="Arial" charset="0"/>
                          <a:cs typeface="Arial" charset="0"/>
                        </a:rPr>
                        <a:t>34</a:t>
                      </a:r>
                    </a:p>
                  </a:txBody>
                  <a:tcPr marL="90000" marR="90000" marT="46800" marB="46800"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342900" marR="0" lvl="0" indent="-342900" algn="ctr" defTabSz="914400" rtl="0" eaLnBrk="1" fontAlgn="b" latinLnBrk="0" hangingPunct="1">
                        <a:lnSpc>
                          <a:spcPct val="100000"/>
                        </a:lnSpc>
                        <a:spcBef>
                          <a:spcPct val="0"/>
                        </a:spcBef>
                        <a:spcAft>
                          <a:spcPct val="0"/>
                        </a:spcAft>
                        <a:buClrTx/>
                        <a:buSzTx/>
                        <a:buFontTx/>
                        <a:buNone/>
                        <a:tabLst/>
                      </a:pPr>
                      <a:r>
                        <a:rPr kumimoji="0" lang="ro-RO" sz="1000" b="0" i="0" u="none" strike="noStrike" cap="none" normalizeH="0" baseline="0">
                          <a:ln>
                            <a:noFill/>
                          </a:ln>
                          <a:solidFill>
                            <a:schemeClr val="tx1"/>
                          </a:solidFill>
                          <a:effectLst/>
                          <a:latin typeface="Arial" charset="0"/>
                          <a:cs typeface="Arial" charset="0"/>
                        </a:rPr>
                        <a:t>55</a:t>
                      </a:r>
                    </a:p>
                  </a:txBody>
                  <a:tcPr marL="90000" marR="90000" marT="46800" marB="46800"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342900" marR="0" lvl="0" indent="-342900" algn="ctr" defTabSz="914400" rtl="0" eaLnBrk="1" fontAlgn="b" latinLnBrk="0" hangingPunct="1">
                        <a:lnSpc>
                          <a:spcPct val="100000"/>
                        </a:lnSpc>
                        <a:spcBef>
                          <a:spcPct val="0"/>
                        </a:spcBef>
                        <a:spcAft>
                          <a:spcPct val="0"/>
                        </a:spcAft>
                        <a:buClrTx/>
                        <a:buSzTx/>
                        <a:buFontTx/>
                        <a:buNone/>
                        <a:tabLst/>
                      </a:pPr>
                      <a:r>
                        <a:rPr kumimoji="0" lang="ro-RO" sz="1000" b="1" i="0" u="none" strike="noStrike" cap="none" normalizeH="0" baseline="0" dirty="0">
                          <a:ln>
                            <a:noFill/>
                          </a:ln>
                          <a:solidFill>
                            <a:schemeClr val="tx1"/>
                          </a:solidFill>
                          <a:effectLst/>
                          <a:latin typeface="Arial" charset="0"/>
                          <a:cs typeface="Arial" charset="0"/>
                        </a:rPr>
                        <a:t>162</a:t>
                      </a:r>
                    </a:p>
                  </a:txBody>
                  <a:tcPr marL="90000" marR="90000" marT="46800" marB="46800"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xmlns="" val="10017"/>
                  </a:ext>
                </a:extLst>
              </a:tr>
              <a:tr h="240303">
                <a:tc>
                  <a:txBody>
                    <a:bodyPr/>
                    <a:lstStyle/>
                    <a:p>
                      <a:pPr marL="342900" marR="0" lvl="0" indent="-342900" algn="l" defTabSz="914400" rtl="0" eaLnBrk="1" fontAlgn="b" latinLnBrk="0" hangingPunct="1">
                        <a:lnSpc>
                          <a:spcPct val="100000"/>
                        </a:lnSpc>
                        <a:spcBef>
                          <a:spcPct val="0"/>
                        </a:spcBef>
                        <a:spcAft>
                          <a:spcPct val="0"/>
                        </a:spcAft>
                        <a:buClrTx/>
                        <a:buSzTx/>
                        <a:buFontTx/>
                        <a:buNone/>
                        <a:tabLst/>
                      </a:pPr>
                      <a:r>
                        <a:rPr kumimoji="0" lang="ro-RO" sz="1000" b="1" i="0" u="none" strike="noStrike" cap="none" normalizeH="0" baseline="0">
                          <a:ln>
                            <a:noFill/>
                          </a:ln>
                          <a:solidFill>
                            <a:schemeClr val="tx1"/>
                          </a:solidFill>
                          <a:effectLst/>
                          <a:latin typeface="Arial" charset="0"/>
                          <a:cs typeface="Arial" charset="0"/>
                        </a:rPr>
                        <a:t>MV KAREJ</a:t>
                      </a:r>
                    </a:p>
                  </a:txBody>
                  <a:tcPr marL="90000" marR="90000" marT="46800" marB="46800"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342900" marR="0" lvl="0" indent="-342900" algn="ctr" defTabSz="914400" rtl="0" eaLnBrk="1" fontAlgn="b" latinLnBrk="0" hangingPunct="1">
                        <a:lnSpc>
                          <a:spcPct val="100000"/>
                        </a:lnSpc>
                        <a:spcBef>
                          <a:spcPct val="0"/>
                        </a:spcBef>
                        <a:spcAft>
                          <a:spcPct val="0"/>
                        </a:spcAft>
                        <a:buClrTx/>
                        <a:buSzTx/>
                        <a:buFontTx/>
                        <a:buNone/>
                        <a:tabLst/>
                      </a:pPr>
                      <a:r>
                        <a:rPr kumimoji="0" lang="ro-RO" sz="1000" b="0" i="0" u="none" strike="noStrike" cap="none" normalizeH="0" baseline="0">
                          <a:ln>
                            <a:noFill/>
                          </a:ln>
                          <a:solidFill>
                            <a:schemeClr val="tx1"/>
                          </a:solidFill>
                          <a:effectLst/>
                          <a:latin typeface="Arial" charset="0"/>
                          <a:cs typeface="Arial" charset="0"/>
                        </a:rPr>
                        <a:t>15</a:t>
                      </a:r>
                    </a:p>
                  </a:txBody>
                  <a:tcPr marL="90000" marR="90000" marT="46800" marB="46800"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342900" marR="0" lvl="0" indent="-342900" algn="ctr" defTabSz="914400" rtl="0" eaLnBrk="1" fontAlgn="b" latinLnBrk="0" hangingPunct="1">
                        <a:lnSpc>
                          <a:spcPct val="100000"/>
                        </a:lnSpc>
                        <a:spcBef>
                          <a:spcPct val="0"/>
                        </a:spcBef>
                        <a:spcAft>
                          <a:spcPct val="0"/>
                        </a:spcAft>
                        <a:buClrTx/>
                        <a:buSzTx/>
                        <a:buFontTx/>
                        <a:buNone/>
                        <a:tabLst/>
                      </a:pPr>
                      <a:r>
                        <a:rPr kumimoji="0" lang="ro-RO" sz="1000" b="0" i="0" u="none" strike="noStrike" cap="none" normalizeH="0" baseline="0">
                          <a:ln>
                            <a:noFill/>
                          </a:ln>
                          <a:solidFill>
                            <a:schemeClr val="tx1"/>
                          </a:solidFill>
                          <a:effectLst/>
                          <a:latin typeface="Arial" charset="0"/>
                          <a:cs typeface="Arial" charset="0"/>
                        </a:rPr>
                        <a:t>52</a:t>
                      </a:r>
                    </a:p>
                  </a:txBody>
                  <a:tcPr marL="90000" marR="90000" marT="46800" marB="46800"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342900" marR="0" lvl="0" indent="-342900" algn="ctr" defTabSz="914400" rtl="0" eaLnBrk="1" fontAlgn="b" latinLnBrk="0" hangingPunct="1">
                        <a:lnSpc>
                          <a:spcPct val="100000"/>
                        </a:lnSpc>
                        <a:spcBef>
                          <a:spcPct val="0"/>
                        </a:spcBef>
                        <a:spcAft>
                          <a:spcPct val="0"/>
                        </a:spcAft>
                        <a:buClrTx/>
                        <a:buSzTx/>
                        <a:buFontTx/>
                        <a:buNone/>
                        <a:tabLst/>
                      </a:pPr>
                      <a:r>
                        <a:rPr kumimoji="0" lang="ro-RO" sz="1000" b="0" i="0" u="none" strike="noStrike" cap="none" normalizeH="0" baseline="0">
                          <a:ln>
                            <a:noFill/>
                          </a:ln>
                          <a:solidFill>
                            <a:schemeClr val="tx1"/>
                          </a:solidFill>
                          <a:effectLst/>
                          <a:latin typeface="Arial" charset="0"/>
                          <a:cs typeface="Arial" charset="0"/>
                        </a:rPr>
                        <a:t>47</a:t>
                      </a:r>
                    </a:p>
                  </a:txBody>
                  <a:tcPr marL="90000" marR="90000" marT="46800" marB="46800"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342900" marR="0" lvl="0" indent="-342900" algn="ctr" defTabSz="914400" rtl="0" eaLnBrk="1" fontAlgn="b" latinLnBrk="0" hangingPunct="1">
                        <a:lnSpc>
                          <a:spcPct val="100000"/>
                        </a:lnSpc>
                        <a:spcBef>
                          <a:spcPct val="0"/>
                        </a:spcBef>
                        <a:spcAft>
                          <a:spcPct val="0"/>
                        </a:spcAft>
                        <a:buClrTx/>
                        <a:buSzTx/>
                        <a:buFontTx/>
                        <a:buNone/>
                        <a:tabLst/>
                      </a:pPr>
                      <a:r>
                        <a:rPr kumimoji="0" lang="ro-RO" sz="1000" b="0" i="0" u="none" strike="noStrike" cap="none" normalizeH="0" baseline="0">
                          <a:ln>
                            <a:noFill/>
                          </a:ln>
                          <a:solidFill>
                            <a:schemeClr val="tx1"/>
                          </a:solidFill>
                          <a:effectLst/>
                          <a:latin typeface="Arial" charset="0"/>
                          <a:cs typeface="Arial" charset="0"/>
                        </a:rPr>
                        <a:t>54</a:t>
                      </a:r>
                    </a:p>
                  </a:txBody>
                  <a:tcPr marL="90000" marR="90000" marT="46800" marB="46800"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342900" marR="0" lvl="0" indent="-342900" algn="ctr" defTabSz="914400" rtl="0" eaLnBrk="1" fontAlgn="b" latinLnBrk="0" hangingPunct="1">
                        <a:lnSpc>
                          <a:spcPct val="100000"/>
                        </a:lnSpc>
                        <a:spcBef>
                          <a:spcPct val="0"/>
                        </a:spcBef>
                        <a:spcAft>
                          <a:spcPct val="0"/>
                        </a:spcAft>
                        <a:buClrTx/>
                        <a:buSzTx/>
                        <a:buFontTx/>
                        <a:buNone/>
                        <a:tabLst/>
                      </a:pPr>
                      <a:r>
                        <a:rPr kumimoji="0" lang="ro-RO" sz="1000" b="1" i="0" u="none" strike="noStrike" cap="none" normalizeH="0" baseline="0" dirty="0">
                          <a:ln>
                            <a:noFill/>
                          </a:ln>
                          <a:solidFill>
                            <a:schemeClr val="tx1"/>
                          </a:solidFill>
                          <a:effectLst/>
                          <a:latin typeface="Arial" charset="0"/>
                          <a:cs typeface="Arial" charset="0"/>
                        </a:rPr>
                        <a:t>168</a:t>
                      </a:r>
                    </a:p>
                  </a:txBody>
                  <a:tcPr marL="90000" marR="90000" marT="46800" marB="46800"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xmlns="" val="10018"/>
                  </a:ext>
                </a:extLst>
              </a:tr>
              <a:tr h="240303">
                <a:tc>
                  <a:txBody>
                    <a:bodyPr/>
                    <a:lstStyle/>
                    <a:p>
                      <a:pPr marL="342900" marR="0" lvl="0" indent="-342900" algn="l" defTabSz="914400" rtl="0" eaLnBrk="1" fontAlgn="b" latinLnBrk="0" hangingPunct="1">
                        <a:lnSpc>
                          <a:spcPct val="100000"/>
                        </a:lnSpc>
                        <a:spcBef>
                          <a:spcPct val="0"/>
                        </a:spcBef>
                        <a:spcAft>
                          <a:spcPct val="0"/>
                        </a:spcAft>
                        <a:buClrTx/>
                        <a:buSzTx/>
                        <a:buFontTx/>
                        <a:buNone/>
                        <a:tabLst/>
                      </a:pPr>
                      <a:r>
                        <a:rPr kumimoji="0" lang="ro-RO" sz="1000" b="1" i="0" u="none" strike="noStrike" cap="none" normalizeH="0" baseline="0">
                          <a:ln>
                            <a:noFill/>
                          </a:ln>
                          <a:solidFill>
                            <a:schemeClr val="tx1"/>
                          </a:solidFill>
                          <a:effectLst/>
                          <a:latin typeface="Arial" charset="0"/>
                          <a:cs typeface="Arial" charset="0"/>
                        </a:rPr>
                        <a:t>MV KAPLAR</a:t>
                      </a:r>
                    </a:p>
                  </a:txBody>
                  <a:tcPr marL="90000" marR="90000" marT="46800" marB="46800"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342900" marR="0" lvl="0" indent="-342900" algn="ctr" defTabSz="914400" rtl="0" eaLnBrk="1" fontAlgn="b" latinLnBrk="0" hangingPunct="1">
                        <a:lnSpc>
                          <a:spcPct val="100000"/>
                        </a:lnSpc>
                        <a:spcBef>
                          <a:spcPct val="0"/>
                        </a:spcBef>
                        <a:spcAft>
                          <a:spcPct val="0"/>
                        </a:spcAft>
                        <a:buClrTx/>
                        <a:buSzTx/>
                        <a:buFontTx/>
                        <a:buNone/>
                        <a:tabLst/>
                      </a:pPr>
                      <a:r>
                        <a:rPr kumimoji="0" lang="ro-RO" sz="1000" b="0" i="0" u="none" strike="noStrike" cap="none" normalizeH="0" baseline="0">
                          <a:ln>
                            <a:noFill/>
                          </a:ln>
                          <a:solidFill>
                            <a:schemeClr val="tx1"/>
                          </a:solidFill>
                          <a:effectLst/>
                          <a:latin typeface="Arial" charset="0"/>
                          <a:cs typeface="Arial" charset="0"/>
                        </a:rPr>
                        <a:t>1</a:t>
                      </a:r>
                    </a:p>
                  </a:txBody>
                  <a:tcPr marL="90000" marR="90000" marT="46800" marB="46800"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342900" marR="0" lvl="0" indent="-342900" algn="ctr" defTabSz="914400" rtl="0" eaLnBrk="1" fontAlgn="b" latinLnBrk="0" hangingPunct="1">
                        <a:lnSpc>
                          <a:spcPct val="100000"/>
                        </a:lnSpc>
                        <a:spcBef>
                          <a:spcPct val="0"/>
                        </a:spcBef>
                        <a:spcAft>
                          <a:spcPct val="0"/>
                        </a:spcAft>
                        <a:buClrTx/>
                        <a:buSzTx/>
                        <a:buFontTx/>
                        <a:buNone/>
                        <a:tabLst/>
                      </a:pPr>
                      <a:r>
                        <a:rPr kumimoji="0" lang="ro-RO" sz="1000" b="0" i="0" u="none" strike="noStrike" cap="none" normalizeH="0" baseline="0">
                          <a:ln>
                            <a:noFill/>
                          </a:ln>
                          <a:solidFill>
                            <a:schemeClr val="tx1"/>
                          </a:solidFill>
                          <a:effectLst/>
                          <a:latin typeface="Arial" charset="0"/>
                          <a:cs typeface="Arial" charset="0"/>
                        </a:rPr>
                        <a:t>72</a:t>
                      </a:r>
                    </a:p>
                  </a:txBody>
                  <a:tcPr marL="90000" marR="90000" marT="46800" marB="46800"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342900" marR="0" lvl="0" indent="-342900" algn="ctr" defTabSz="914400" rtl="0" eaLnBrk="1" fontAlgn="b" latinLnBrk="0" hangingPunct="1">
                        <a:lnSpc>
                          <a:spcPct val="100000"/>
                        </a:lnSpc>
                        <a:spcBef>
                          <a:spcPct val="0"/>
                        </a:spcBef>
                        <a:spcAft>
                          <a:spcPct val="0"/>
                        </a:spcAft>
                        <a:buClrTx/>
                        <a:buSzTx/>
                        <a:buFontTx/>
                        <a:buNone/>
                        <a:tabLst/>
                      </a:pPr>
                      <a:r>
                        <a:rPr kumimoji="0" lang="ro-RO" sz="1000" b="0" i="0" u="none" strike="noStrike" cap="none" normalizeH="0" baseline="0">
                          <a:ln>
                            <a:noFill/>
                          </a:ln>
                          <a:solidFill>
                            <a:schemeClr val="tx1"/>
                          </a:solidFill>
                          <a:effectLst/>
                          <a:latin typeface="Arial" charset="0"/>
                          <a:cs typeface="Arial" charset="0"/>
                        </a:rPr>
                        <a:t>55</a:t>
                      </a:r>
                    </a:p>
                  </a:txBody>
                  <a:tcPr marL="90000" marR="90000" marT="46800" marB="46800"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342900" marR="0" lvl="0" indent="-342900" algn="ctr" defTabSz="914400" rtl="0" eaLnBrk="1" fontAlgn="b" latinLnBrk="0" hangingPunct="1">
                        <a:lnSpc>
                          <a:spcPct val="100000"/>
                        </a:lnSpc>
                        <a:spcBef>
                          <a:spcPct val="0"/>
                        </a:spcBef>
                        <a:spcAft>
                          <a:spcPct val="0"/>
                        </a:spcAft>
                        <a:buClrTx/>
                        <a:buSzTx/>
                        <a:buFontTx/>
                        <a:buNone/>
                        <a:tabLst/>
                      </a:pPr>
                      <a:r>
                        <a:rPr kumimoji="0" lang="ro-RO" sz="1000" b="0" i="0" u="none" strike="noStrike" cap="none" normalizeH="0" baseline="0">
                          <a:ln>
                            <a:noFill/>
                          </a:ln>
                          <a:solidFill>
                            <a:schemeClr val="tx1"/>
                          </a:solidFill>
                          <a:effectLst/>
                          <a:latin typeface="Arial" charset="0"/>
                          <a:cs typeface="Arial" charset="0"/>
                        </a:rPr>
                        <a:t>48</a:t>
                      </a:r>
                    </a:p>
                  </a:txBody>
                  <a:tcPr marL="90000" marR="90000" marT="46800" marB="46800"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342900" marR="0" lvl="0" indent="-342900" algn="ctr" defTabSz="914400" rtl="0" eaLnBrk="1" fontAlgn="b" latinLnBrk="0" hangingPunct="1">
                        <a:lnSpc>
                          <a:spcPct val="100000"/>
                        </a:lnSpc>
                        <a:spcBef>
                          <a:spcPct val="0"/>
                        </a:spcBef>
                        <a:spcAft>
                          <a:spcPct val="0"/>
                        </a:spcAft>
                        <a:buClrTx/>
                        <a:buSzTx/>
                        <a:buFontTx/>
                        <a:buNone/>
                        <a:tabLst/>
                      </a:pPr>
                      <a:r>
                        <a:rPr kumimoji="0" lang="ro-RO" sz="1000" b="1" i="0" u="none" strike="noStrike" cap="none" normalizeH="0" baseline="0" dirty="0">
                          <a:ln>
                            <a:noFill/>
                          </a:ln>
                          <a:solidFill>
                            <a:schemeClr val="tx1"/>
                          </a:solidFill>
                          <a:effectLst/>
                          <a:latin typeface="Arial" charset="0"/>
                          <a:cs typeface="Arial" charset="0"/>
                        </a:rPr>
                        <a:t>176</a:t>
                      </a:r>
                    </a:p>
                  </a:txBody>
                  <a:tcPr marL="90000" marR="90000" marT="46800" marB="46800"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xmlns="" val="10019"/>
                  </a:ext>
                </a:extLst>
              </a:tr>
              <a:tr h="240303">
                <a:tc>
                  <a:txBody>
                    <a:bodyPr/>
                    <a:lstStyle/>
                    <a:p>
                      <a:pPr marL="342900" marR="0" lvl="0" indent="-342900" algn="l" defTabSz="914400" rtl="0" eaLnBrk="1" fontAlgn="b" latinLnBrk="0" hangingPunct="1">
                        <a:lnSpc>
                          <a:spcPct val="100000"/>
                        </a:lnSpc>
                        <a:spcBef>
                          <a:spcPct val="0"/>
                        </a:spcBef>
                        <a:spcAft>
                          <a:spcPct val="0"/>
                        </a:spcAft>
                        <a:buClrTx/>
                        <a:buSzTx/>
                        <a:buFontTx/>
                        <a:buNone/>
                        <a:tabLst/>
                      </a:pPr>
                      <a:r>
                        <a:rPr kumimoji="0" lang="ro-RO" sz="1000" b="0" i="0" u="none" strike="noStrike" cap="none" normalizeH="0" baseline="0">
                          <a:ln>
                            <a:noFill/>
                          </a:ln>
                          <a:solidFill>
                            <a:schemeClr val="tx1"/>
                          </a:solidFill>
                          <a:effectLst/>
                          <a:latin typeface="Arial" charset="0"/>
                          <a:cs typeface="Arial" charset="0"/>
                        </a:rPr>
                        <a:t>BANKUTI 1201</a:t>
                      </a:r>
                    </a:p>
                  </a:txBody>
                  <a:tcPr marL="90000" marR="90000" marT="46800" marB="46800"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342900" marR="0" lvl="0" indent="-342900" algn="ctr" defTabSz="914400" rtl="0" eaLnBrk="1" fontAlgn="b" latinLnBrk="0" hangingPunct="1">
                        <a:lnSpc>
                          <a:spcPct val="100000"/>
                        </a:lnSpc>
                        <a:spcBef>
                          <a:spcPct val="0"/>
                        </a:spcBef>
                        <a:spcAft>
                          <a:spcPct val="0"/>
                        </a:spcAft>
                        <a:buClrTx/>
                        <a:buSzTx/>
                        <a:buFontTx/>
                        <a:buNone/>
                        <a:tabLst/>
                      </a:pPr>
                      <a:r>
                        <a:rPr kumimoji="0" lang="ro-RO" sz="1000" b="0" i="0" u="none" strike="noStrike" cap="none" normalizeH="0" baseline="0">
                          <a:ln>
                            <a:noFill/>
                          </a:ln>
                          <a:solidFill>
                            <a:schemeClr val="tx1"/>
                          </a:solidFill>
                          <a:effectLst/>
                          <a:latin typeface="Arial" charset="0"/>
                          <a:cs typeface="Arial" charset="0"/>
                        </a:rPr>
                        <a:t>78</a:t>
                      </a:r>
                    </a:p>
                  </a:txBody>
                  <a:tcPr marL="90000" marR="90000" marT="46800" marB="46800"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342900" marR="0" lvl="0" indent="-342900" algn="ctr" defTabSz="914400" rtl="0" eaLnBrk="1" fontAlgn="b" latinLnBrk="0" hangingPunct="1">
                        <a:lnSpc>
                          <a:spcPct val="100000"/>
                        </a:lnSpc>
                        <a:spcBef>
                          <a:spcPct val="0"/>
                        </a:spcBef>
                        <a:spcAft>
                          <a:spcPct val="0"/>
                        </a:spcAft>
                        <a:buClrTx/>
                        <a:buSzTx/>
                        <a:buFontTx/>
                        <a:buNone/>
                        <a:tabLst/>
                      </a:pPr>
                      <a:r>
                        <a:rPr kumimoji="0" lang="ro-RO" sz="1000" b="0" i="0" u="none" strike="noStrike" cap="none" normalizeH="0" baseline="0">
                          <a:ln>
                            <a:noFill/>
                          </a:ln>
                          <a:solidFill>
                            <a:schemeClr val="tx1"/>
                          </a:solidFill>
                          <a:effectLst/>
                          <a:latin typeface="Arial" charset="0"/>
                          <a:cs typeface="Arial" charset="0"/>
                        </a:rPr>
                        <a:t>11</a:t>
                      </a:r>
                    </a:p>
                  </a:txBody>
                  <a:tcPr marL="90000" marR="90000" marT="46800" marB="46800"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342900" marR="0" lvl="0" indent="-342900" algn="ctr" defTabSz="914400" rtl="0" eaLnBrk="1" fontAlgn="b" latinLnBrk="0" hangingPunct="1">
                        <a:lnSpc>
                          <a:spcPct val="100000"/>
                        </a:lnSpc>
                        <a:spcBef>
                          <a:spcPct val="0"/>
                        </a:spcBef>
                        <a:spcAft>
                          <a:spcPct val="0"/>
                        </a:spcAft>
                        <a:buClrTx/>
                        <a:buSzTx/>
                        <a:buFontTx/>
                        <a:buNone/>
                        <a:tabLst/>
                      </a:pPr>
                      <a:r>
                        <a:rPr kumimoji="0" lang="ro-RO" sz="1000" b="0" i="0" u="none" strike="noStrike" cap="none" normalizeH="0" baseline="0">
                          <a:ln>
                            <a:noFill/>
                          </a:ln>
                          <a:solidFill>
                            <a:schemeClr val="tx1"/>
                          </a:solidFill>
                          <a:effectLst/>
                          <a:latin typeface="Arial" charset="0"/>
                          <a:cs typeface="Arial" charset="0"/>
                        </a:rPr>
                        <a:t>23</a:t>
                      </a:r>
                    </a:p>
                  </a:txBody>
                  <a:tcPr marL="90000" marR="90000" marT="46800" marB="46800"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342900" marR="0" lvl="0" indent="-342900" algn="ctr" defTabSz="914400" rtl="0" eaLnBrk="1" fontAlgn="b" latinLnBrk="0" hangingPunct="1">
                        <a:lnSpc>
                          <a:spcPct val="100000"/>
                        </a:lnSpc>
                        <a:spcBef>
                          <a:spcPct val="0"/>
                        </a:spcBef>
                        <a:spcAft>
                          <a:spcPct val="0"/>
                        </a:spcAft>
                        <a:buClrTx/>
                        <a:buSzTx/>
                        <a:buFontTx/>
                        <a:buNone/>
                        <a:tabLst/>
                      </a:pPr>
                      <a:r>
                        <a:rPr kumimoji="0" lang="ro-RO" sz="1000" b="0" i="0" u="none" strike="noStrike" cap="none" normalizeH="0" baseline="0">
                          <a:ln>
                            <a:noFill/>
                          </a:ln>
                          <a:solidFill>
                            <a:schemeClr val="tx1"/>
                          </a:solidFill>
                          <a:effectLst/>
                          <a:latin typeface="Arial" charset="0"/>
                          <a:cs typeface="Arial" charset="0"/>
                        </a:rPr>
                        <a:t>71</a:t>
                      </a:r>
                    </a:p>
                  </a:txBody>
                  <a:tcPr marL="90000" marR="90000" marT="46800" marB="46800"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342900" marR="0" lvl="0" indent="-342900" algn="ctr" defTabSz="914400" rtl="0" eaLnBrk="1" fontAlgn="b" latinLnBrk="0" hangingPunct="1">
                        <a:lnSpc>
                          <a:spcPct val="100000"/>
                        </a:lnSpc>
                        <a:spcBef>
                          <a:spcPct val="0"/>
                        </a:spcBef>
                        <a:spcAft>
                          <a:spcPct val="0"/>
                        </a:spcAft>
                        <a:buClrTx/>
                        <a:buSzTx/>
                        <a:buFontTx/>
                        <a:buNone/>
                        <a:tabLst/>
                      </a:pPr>
                      <a:r>
                        <a:rPr kumimoji="0" lang="ro-RO" sz="1000" b="1" i="0" u="none" strike="noStrike" cap="none" normalizeH="0" baseline="0" dirty="0">
                          <a:ln>
                            <a:noFill/>
                          </a:ln>
                          <a:solidFill>
                            <a:schemeClr val="tx1"/>
                          </a:solidFill>
                          <a:effectLst/>
                          <a:latin typeface="Arial" charset="0"/>
                          <a:cs typeface="Arial" charset="0"/>
                        </a:rPr>
                        <a:t>183</a:t>
                      </a:r>
                    </a:p>
                  </a:txBody>
                  <a:tcPr marL="90000" marR="90000" marT="46800" marB="46800"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xmlns="" val="10020"/>
                  </a:ext>
                </a:extLst>
              </a:tr>
              <a:tr h="240303">
                <a:tc>
                  <a:txBody>
                    <a:bodyPr/>
                    <a:lstStyle/>
                    <a:p>
                      <a:pPr marL="342900" marR="0" lvl="0" indent="-342900" algn="l" defTabSz="914400" rtl="0" eaLnBrk="1" fontAlgn="b" latinLnBrk="0" hangingPunct="1">
                        <a:lnSpc>
                          <a:spcPct val="100000"/>
                        </a:lnSpc>
                        <a:spcBef>
                          <a:spcPct val="0"/>
                        </a:spcBef>
                        <a:spcAft>
                          <a:spcPct val="0"/>
                        </a:spcAft>
                        <a:buClrTx/>
                        <a:buSzTx/>
                        <a:buFontTx/>
                        <a:buNone/>
                        <a:tabLst/>
                      </a:pPr>
                      <a:r>
                        <a:rPr kumimoji="0" lang="ro-RO" sz="1000" b="1" i="0" u="none" strike="noStrike" cap="none" normalizeH="0" baseline="0">
                          <a:ln>
                            <a:noFill/>
                          </a:ln>
                          <a:solidFill>
                            <a:schemeClr val="tx1"/>
                          </a:solidFill>
                          <a:effectLst/>
                          <a:latin typeface="Arial" charset="0"/>
                          <a:cs typeface="Arial" charset="0"/>
                        </a:rPr>
                        <a:t>MV MENROT</a:t>
                      </a:r>
                    </a:p>
                  </a:txBody>
                  <a:tcPr marL="90000" marR="90000" marT="46800" marB="46800"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342900" marR="0" lvl="0" indent="-342900" algn="ctr" defTabSz="914400" rtl="0" eaLnBrk="1" fontAlgn="b" latinLnBrk="0" hangingPunct="1">
                        <a:lnSpc>
                          <a:spcPct val="100000"/>
                        </a:lnSpc>
                        <a:spcBef>
                          <a:spcPct val="0"/>
                        </a:spcBef>
                        <a:spcAft>
                          <a:spcPct val="0"/>
                        </a:spcAft>
                        <a:buClrTx/>
                        <a:buSzTx/>
                        <a:buFontTx/>
                        <a:buNone/>
                        <a:tabLst/>
                      </a:pPr>
                      <a:r>
                        <a:rPr kumimoji="0" lang="ro-RO" sz="1000" b="0" i="0" u="none" strike="noStrike" cap="none" normalizeH="0" baseline="0">
                          <a:ln>
                            <a:noFill/>
                          </a:ln>
                          <a:solidFill>
                            <a:schemeClr val="tx1"/>
                          </a:solidFill>
                          <a:effectLst/>
                          <a:latin typeface="Arial" charset="0"/>
                          <a:cs typeface="Arial" charset="0"/>
                        </a:rPr>
                        <a:t>9</a:t>
                      </a:r>
                    </a:p>
                  </a:txBody>
                  <a:tcPr marL="90000" marR="90000" marT="46800" marB="46800"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342900" marR="0" lvl="0" indent="-342900" algn="ctr" defTabSz="914400" rtl="0" eaLnBrk="1" fontAlgn="b" latinLnBrk="0" hangingPunct="1">
                        <a:lnSpc>
                          <a:spcPct val="100000"/>
                        </a:lnSpc>
                        <a:spcBef>
                          <a:spcPct val="0"/>
                        </a:spcBef>
                        <a:spcAft>
                          <a:spcPct val="0"/>
                        </a:spcAft>
                        <a:buClrTx/>
                        <a:buSzTx/>
                        <a:buFontTx/>
                        <a:buNone/>
                        <a:tabLst/>
                      </a:pPr>
                      <a:r>
                        <a:rPr kumimoji="0" lang="ro-RO" sz="1000" b="0" i="0" u="none" strike="noStrike" cap="none" normalizeH="0" baseline="0">
                          <a:ln>
                            <a:noFill/>
                          </a:ln>
                          <a:solidFill>
                            <a:schemeClr val="tx1"/>
                          </a:solidFill>
                          <a:effectLst/>
                          <a:latin typeface="Arial" charset="0"/>
                          <a:cs typeface="Arial" charset="0"/>
                        </a:rPr>
                        <a:t>65</a:t>
                      </a:r>
                    </a:p>
                  </a:txBody>
                  <a:tcPr marL="90000" marR="90000" marT="46800" marB="46800"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342900" marR="0" lvl="0" indent="-342900" algn="ctr" defTabSz="914400" rtl="0" eaLnBrk="1" fontAlgn="b" latinLnBrk="0" hangingPunct="1">
                        <a:lnSpc>
                          <a:spcPct val="100000"/>
                        </a:lnSpc>
                        <a:spcBef>
                          <a:spcPct val="0"/>
                        </a:spcBef>
                        <a:spcAft>
                          <a:spcPct val="0"/>
                        </a:spcAft>
                        <a:buClrTx/>
                        <a:buSzTx/>
                        <a:buFontTx/>
                        <a:buNone/>
                        <a:tabLst/>
                      </a:pPr>
                      <a:r>
                        <a:rPr kumimoji="0" lang="ro-RO" sz="1000" b="0" i="0" u="none" strike="noStrike" cap="none" normalizeH="0" baseline="0">
                          <a:ln>
                            <a:noFill/>
                          </a:ln>
                          <a:solidFill>
                            <a:schemeClr val="tx1"/>
                          </a:solidFill>
                          <a:effectLst/>
                          <a:latin typeface="Arial" charset="0"/>
                          <a:cs typeface="Arial" charset="0"/>
                        </a:rPr>
                        <a:t>57</a:t>
                      </a:r>
                    </a:p>
                  </a:txBody>
                  <a:tcPr marL="90000" marR="90000" marT="46800" marB="46800"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342900" marR="0" lvl="0" indent="-342900" algn="ctr" defTabSz="914400" rtl="0" eaLnBrk="1" fontAlgn="b" latinLnBrk="0" hangingPunct="1">
                        <a:lnSpc>
                          <a:spcPct val="100000"/>
                        </a:lnSpc>
                        <a:spcBef>
                          <a:spcPct val="0"/>
                        </a:spcBef>
                        <a:spcAft>
                          <a:spcPct val="0"/>
                        </a:spcAft>
                        <a:buClrTx/>
                        <a:buSzTx/>
                        <a:buFontTx/>
                        <a:buNone/>
                        <a:tabLst/>
                      </a:pPr>
                      <a:r>
                        <a:rPr kumimoji="0" lang="ro-RO" sz="1000" b="0" i="0" u="none" strike="noStrike" cap="none" normalizeH="0" baseline="0">
                          <a:ln>
                            <a:noFill/>
                          </a:ln>
                          <a:solidFill>
                            <a:schemeClr val="tx1"/>
                          </a:solidFill>
                          <a:effectLst/>
                          <a:latin typeface="Arial" charset="0"/>
                          <a:cs typeface="Arial" charset="0"/>
                        </a:rPr>
                        <a:t>56</a:t>
                      </a:r>
                    </a:p>
                  </a:txBody>
                  <a:tcPr marL="90000" marR="90000" marT="46800" marB="46800"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342900" marR="0" lvl="0" indent="-342900" algn="ctr" defTabSz="914400" rtl="0" eaLnBrk="1" fontAlgn="b" latinLnBrk="0" hangingPunct="1">
                        <a:lnSpc>
                          <a:spcPct val="100000"/>
                        </a:lnSpc>
                        <a:spcBef>
                          <a:spcPct val="0"/>
                        </a:spcBef>
                        <a:spcAft>
                          <a:spcPct val="0"/>
                        </a:spcAft>
                        <a:buClrTx/>
                        <a:buSzTx/>
                        <a:buFontTx/>
                        <a:buNone/>
                        <a:tabLst/>
                      </a:pPr>
                      <a:r>
                        <a:rPr kumimoji="0" lang="ro-RO" sz="1000" b="1" i="0" u="none" strike="noStrike" cap="none" normalizeH="0" baseline="0" dirty="0">
                          <a:ln>
                            <a:noFill/>
                          </a:ln>
                          <a:solidFill>
                            <a:schemeClr val="tx1"/>
                          </a:solidFill>
                          <a:effectLst/>
                          <a:latin typeface="Arial" charset="0"/>
                          <a:cs typeface="Arial" charset="0"/>
                        </a:rPr>
                        <a:t>187</a:t>
                      </a:r>
                    </a:p>
                  </a:txBody>
                  <a:tcPr marL="90000" marR="90000" marT="46800" marB="46800"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xmlns="" val="10021"/>
                  </a:ext>
                </a:extLst>
              </a:tr>
              <a:tr h="240303">
                <a:tc>
                  <a:txBody>
                    <a:bodyPr/>
                    <a:lstStyle/>
                    <a:p>
                      <a:pPr marL="342900" marR="0" lvl="0" indent="-342900" algn="l" defTabSz="914400" rtl="0" eaLnBrk="1" fontAlgn="b" latinLnBrk="0" hangingPunct="1">
                        <a:lnSpc>
                          <a:spcPct val="100000"/>
                        </a:lnSpc>
                        <a:spcBef>
                          <a:spcPct val="0"/>
                        </a:spcBef>
                        <a:spcAft>
                          <a:spcPct val="0"/>
                        </a:spcAft>
                        <a:buClrTx/>
                        <a:buSzTx/>
                        <a:buFontTx/>
                        <a:buNone/>
                        <a:tabLst/>
                      </a:pPr>
                      <a:r>
                        <a:rPr kumimoji="0" lang="ro-RO" sz="1000" b="1" i="0" u="none" strike="noStrike" cap="none" normalizeH="0" baseline="0">
                          <a:ln>
                            <a:noFill/>
                          </a:ln>
                          <a:solidFill>
                            <a:schemeClr val="tx1"/>
                          </a:solidFill>
                          <a:effectLst/>
                          <a:latin typeface="Arial" charset="0"/>
                          <a:cs typeface="Arial" charset="0"/>
                        </a:rPr>
                        <a:t>MV LUCILLA</a:t>
                      </a:r>
                    </a:p>
                  </a:txBody>
                  <a:tcPr marL="90000" marR="90000" marT="46800" marB="46800"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342900" marR="0" lvl="0" indent="-342900" algn="ctr" defTabSz="914400" rtl="0" eaLnBrk="1" fontAlgn="b" latinLnBrk="0" hangingPunct="1">
                        <a:lnSpc>
                          <a:spcPct val="100000"/>
                        </a:lnSpc>
                        <a:spcBef>
                          <a:spcPct val="0"/>
                        </a:spcBef>
                        <a:spcAft>
                          <a:spcPct val="0"/>
                        </a:spcAft>
                        <a:buClrTx/>
                        <a:buSzTx/>
                        <a:buFontTx/>
                        <a:buNone/>
                        <a:tabLst/>
                      </a:pPr>
                      <a:r>
                        <a:rPr kumimoji="0" lang="ro-RO" sz="1000" b="0" i="0" u="none" strike="noStrike" cap="none" normalizeH="0" baseline="0">
                          <a:ln>
                            <a:noFill/>
                          </a:ln>
                          <a:solidFill>
                            <a:schemeClr val="tx1"/>
                          </a:solidFill>
                          <a:effectLst/>
                          <a:latin typeface="Arial" charset="0"/>
                          <a:cs typeface="Arial" charset="0"/>
                        </a:rPr>
                        <a:t>10</a:t>
                      </a:r>
                    </a:p>
                  </a:txBody>
                  <a:tcPr marL="90000" marR="90000" marT="46800" marB="46800"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342900" marR="0" lvl="0" indent="-342900" algn="ctr" defTabSz="914400" rtl="0" eaLnBrk="1" fontAlgn="b" latinLnBrk="0" hangingPunct="1">
                        <a:lnSpc>
                          <a:spcPct val="100000"/>
                        </a:lnSpc>
                        <a:spcBef>
                          <a:spcPct val="0"/>
                        </a:spcBef>
                        <a:spcAft>
                          <a:spcPct val="0"/>
                        </a:spcAft>
                        <a:buClrTx/>
                        <a:buSzTx/>
                        <a:buFontTx/>
                        <a:buNone/>
                        <a:tabLst/>
                      </a:pPr>
                      <a:r>
                        <a:rPr kumimoji="0" lang="ro-RO" sz="1000" b="0" i="0" u="none" strike="noStrike" cap="none" normalizeH="0" baseline="0">
                          <a:ln>
                            <a:noFill/>
                          </a:ln>
                          <a:solidFill>
                            <a:schemeClr val="tx1"/>
                          </a:solidFill>
                          <a:effectLst/>
                          <a:latin typeface="Arial" charset="0"/>
                          <a:cs typeface="Arial" charset="0"/>
                        </a:rPr>
                        <a:t>69</a:t>
                      </a:r>
                    </a:p>
                  </a:txBody>
                  <a:tcPr marL="90000" marR="90000" marT="46800" marB="46800"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342900" marR="0" lvl="0" indent="-342900" algn="ctr" defTabSz="914400" rtl="0" eaLnBrk="1" fontAlgn="b" latinLnBrk="0" hangingPunct="1">
                        <a:lnSpc>
                          <a:spcPct val="100000"/>
                        </a:lnSpc>
                        <a:spcBef>
                          <a:spcPct val="0"/>
                        </a:spcBef>
                        <a:spcAft>
                          <a:spcPct val="0"/>
                        </a:spcAft>
                        <a:buClrTx/>
                        <a:buSzTx/>
                        <a:buFontTx/>
                        <a:buNone/>
                        <a:tabLst/>
                      </a:pPr>
                      <a:r>
                        <a:rPr kumimoji="0" lang="ro-RO" sz="1000" b="0" i="0" u="none" strike="noStrike" cap="none" normalizeH="0" baseline="0">
                          <a:ln>
                            <a:noFill/>
                          </a:ln>
                          <a:solidFill>
                            <a:schemeClr val="tx1"/>
                          </a:solidFill>
                          <a:effectLst/>
                          <a:latin typeface="Arial" charset="0"/>
                          <a:cs typeface="Arial" charset="0"/>
                        </a:rPr>
                        <a:t>56</a:t>
                      </a:r>
                    </a:p>
                  </a:txBody>
                  <a:tcPr marL="90000" marR="90000" marT="46800" marB="46800"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342900" marR="0" lvl="0" indent="-342900" algn="ctr" defTabSz="914400" rtl="0" eaLnBrk="1" fontAlgn="b" latinLnBrk="0" hangingPunct="1">
                        <a:lnSpc>
                          <a:spcPct val="100000"/>
                        </a:lnSpc>
                        <a:spcBef>
                          <a:spcPct val="0"/>
                        </a:spcBef>
                        <a:spcAft>
                          <a:spcPct val="0"/>
                        </a:spcAft>
                        <a:buClrTx/>
                        <a:buSzTx/>
                        <a:buFontTx/>
                        <a:buNone/>
                        <a:tabLst/>
                      </a:pPr>
                      <a:r>
                        <a:rPr kumimoji="0" lang="ro-RO" sz="1000" b="0" i="0" u="none" strike="noStrike" cap="none" normalizeH="0" baseline="0">
                          <a:ln>
                            <a:noFill/>
                          </a:ln>
                          <a:solidFill>
                            <a:schemeClr val="tx1"/>
                          </a:solidFill>
                          <a:effectLst/>
                          <a:latin typeface="Arial" charset="0"/>
                          <a:cs typeface="Arial" charset="0"/>
                        </a:rPr>
                        <a:t>63</a:t>
                      </a:r>
                    </a:p>
                  </a:txBody>
                  <a:tcPr marL="90000" marR="90000" marT="46800" marB="46800"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342900" marR="0" lvl="0" indent="-342900" algn="ctr" defTabSz="914400" rtl="0" eaLnBrk="1" fontAlgn="b" latinLnBrk="0" hangingPunct="1">
                        <a:lnSpc>
                          <a:spcPct val="100000"/>
                        </a:lnSpc>
                        <a:spcBef>
                          <a:spcPct val="0"/>
                        </a:spcBef>
                        <a:spcAft>
                          <a:spcPct val="0"/>
                        </a:spcAft>
                        <a:buClrTx/>
                        <a:buSzTx/>
                        <a:buFontTx/>
                        <a:buNone/>
                        <a:tabLst/>
                      </a:pPr>
                      <a:r>
                        <a:rPr kumimoji="0" lang="ro-RO" sz="1000" b="1" i="0" u="none" strike="noStrike" cap="none" normalizeH="0" baseline="0" dirty="0">
                          <a:ln>
                            <a:noFill/>
                          </a:ln>
                          <a:solidFill>
                            <a:schemeClr val="tx1"/>
                          </a:solidFill>
                          <a:effectLst/>
                          <a:latin typeface="Arial" charset="0"/>
                          <a:cs typeface="Arial" charset="0"/>
                        </a:rPr>
                        <a:t>198</a:t>
                      </a:r>
                    </a:p>
                  </a:txBody>
                  <a:tcPr marL="90000" marR="90000" marT="46800" marB="46800"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xmlns="" val="10022"/>
                  </a:ext>
                </a:extLst>
              </a:tr>
            </a:tbl>
          </a:graphicData>
        </a:graphic>
      </p:graphicFrame>
      <p:pic>
        <p:nvPicPr>
          <p:cNvPr id="47276" name="Picture 3"/>
          <p:cNvPicPr>
            <a:picLocks noChangeAspect="1" noChangeArrowheads="1"/>
          </p:cNvPicPr>
          <p:nvPr/>
        </p:nvPicPr>
        <p:blipFill>
          <a:blip r:embed="rId2"/>
          <a:srcRect/>
          <a:stretch>
            <a:fillRect/>
          </a:stretch>
        </p:blipFill>
        <p:spPr bwMode="auto">
          <a:xfrm>
            <a:off x="228600" y="5768975"/>
            <a:ext cx="777875" cy="1089025"/>
          </a:xfrm>
          <a:prstGeom prst="rect">
            <a:avLst/>
          </a:prstGeom>
          <a:noFill/>
          <a:ln w="9525">
            <a:noFill/>
            <a:miter lim="800000"/>
            <a:headEnd/>
            <a:tailEnd/>
          </a:ln>
        </p:spPr>
      </p:pic>
      <p:pic>
        <p:nvPicPr>
          <p:cNvPr id="47277" name="Picture 4"/>
          <p:cNvPicPr>
            <a:picLocks noChangeAspect="1" noChangeArrowheads="1"/>
          </p:cNvPicPr>
          <p:nvPr/>
        </p:nvPicPr>
        <p:blipFill>
          <a:blip r:embed="rId3"/>
          <a:srcRect/>
          <a:stretch>
            <a:fillRect/>
          </a:stretch>
        </p:blipFill>
        <p:spPr bwMode="auto">
          <a:xfrm>
            <a:off x="4648200" y="6207125"/>
            <a:ext cx="1920875" cy="650875"/>
          </a:xfrm>
          <a:prstGeom prst="rect">
            <a:avLst/>
          </a:prstGeom>
          <a:noFill/>
          <a:ln w="9525">
            <a:noFill/>
            <a:miter lim="800000"/>
            <a:headEnd/>
            <a:tailEnd/>
          </a:ln>
        </p:spPr>
      </p:pic>
      <p:pic>
        <p:nvPicPr>
          <p:cNvPr id="47278" name="Picture 5"/>
          <p:cNvPicPr>
            <a:picLocks noChangeAspect="1" noChangeArrowheads="1"/>
          </p:cNvPicPr>
          <p:nvPr/>
        </p:nvPicPr>
        <p:blipFill>
          <a:blip r:embed="rId4"/>
          <a:srcRect/>
          <a:stretch>
            <a:fillRect/>
          </a:stretch>
        </p:blipFill>
        <p:spPr bwMode="auto">
          <a:xfrm>
            <a:off x="7239000" y="6324600"/>
            <a:ext cx="1712913" cy="387350"/>
          </a:xfrm>
          <a:prstGeom prst="rect">
            <a:avLst/>
          </a:prstGeom>
          <a:noFill/>
          <a:ln w="9525">
            <a:noFill/>
            <a:miter lim="800000"/>
            <a:headEnd/>
            <a:tailEnd/>
          </a:ln>
        </p:spPr>
      </p:pic>
      <p:sp>
        <p:nvSpPr>
          <p:cNvPr id="47281" name="Rectangle 177"/>
          <p:cNvSpPr>
            <a:spLocks noChangeArrowheads="1"/>
          </p:cNvSpPr>
          <p:nvPr/>
        </p:nvSpPr>
        <p:spPr bwMode="auto">
          <a:xfrm>
            <a:off x="1071563" y="5835650"/>
            <a:ext cx="184150" cy="244475"/>
          </a:xfrm>
          <a:prstGeom prst="rect">
            <a:avLst/>
          </a:prstGeom>
          <a:noFill/>
          <a:ln w="9525">
            <a:noFill/>
            <a:miter lim="800000"/>
            <a:headEnd/>
            <a:tailEnd/>
          </a:ln>
          <a:effectLst/>
        </p:spPr>
        <p:txBody>
          <a:bodyPr wrap="none">
            <a:spAutoFit/>
          </a:bodyPr>
          <a:lstStyle/>
          <a:p>
            <a:pPr fontAlgn="b"/>
            <a:endParaRPr lang="ro-RO" sz="1000"/>
          </a:p>
        </p:txBody>
      </p:sp>
    </p:spTree>
  </p:cSld>
  <p:clrMapOvr>
    <a:masterClrMapping/>
  </p:clrMapOvr>
  <p:timing>
    <p:tnLst>
      <p:par>
        <p:cTn id="1" dur="indefinite" restart="never" nodeType="tmRoot"/>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1524000" y="2667000"/>
            <a:ext cx="6543779" cy="707886"/>
          </a:xfrm>
          <a:prstGeom prst="rect">
            <a:avLst/>
          </a:prstGeom>
          <a:effectLst>
            <a:glow rad="139700">
              <a:schemeClr val="accent3">
                <a:satMod val="175000"/>
                <a:alpha val="40000"/>
              </a:schemeClr>
            </a:glow>
            <a:outerShdw blurRad="152400" dist="317500" dir="5400000" sx="90000" sy="-19000" rotWithShape="0">
              <a:prstClr val="black">
                <a:alpha val="15000"/>
              </a:prstClr>
            </a:outerShdw>
          </a:effectLst>
        </p:spPr>
        <p:txBody>
          <a:bodyPr wrap="none">
            <a:spAutoFit/>
          </a:bodyPr>
          <a:lstStyle/>
          <a:p>
            <a:r>
              <a:rPr lang="en-US" sz="4000" b="1" i="1" dirty="0" smtClean="0">
                <a:latin typeface="Times New Roman" pitchFamily="18" charset="0"/>
                <a:cs typeface="Times New Roman" pitchFamily="18" charset="0"/>
              </a:rPr>
              <a:t>Thank you for your attention!</a:t>
            </a:r>
            <a:endParaRPr lang="en-US" sz="4000" b="1" i="1" dirty="0">
              <a:latin typeface="Times New Roman" pitchFamily="18" charset="0"/>
              <a:cs typeface="Times New Roman" pitchFamily="18" charset="0"/>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4" fill="hold" grpId="0" nodeType="clickEffect">
                                  <p:stCondLst>
                                    <p:cond delay="0"/>
                                  </p:stCondLst>
                                  <p:childTnLst>
                                    <p:set>
                                      <p:cBhvr>
                                        <p:cTn id="6" dur="1" fill="hold">
                                          <p:stCondLst>
                                            <p:cond delay="0"/>
                                          </p:stCondLst>
                                        </p:cTn>
                                        <p:tgtEl>
                                          <p:spTgt spid="2">
                                            <p:txEl>
                                              <p:pRg st="0" end="0"/>
                                            </p:txEl>
                                          </p:spTgt>
                                        </p:tgtEl>
                                        <p:attrNameLst>
                                          <p:attrName>style.visibility</p:attrName>
                                        </p:attrNameLst>
                                      </p:cBhvr>
                                      <p:to>
                                        <p:strVal val="visible"/>
                                      </p:to>
                                    </p:set>
                                    <p:animEffect transition="in" filter="wipe(down)">
                                      <p:cBhvr>
                                        <p:cTn id="7" dur="500"/>
                                        <p:tgtEl>
                                          <p:spTgt spid="2">
                                            <p:txEl>
                                              <p:pRg st="0" end="0"/>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build="allAtOnce"/>
    </p:bldLst>
  </p:timing>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Aspect</Template>
  <TotalTime>1941</TotalTime>
  <Words>2856</Words>
  <Application>Microsoft Office PowerPoint</Application>
  <PresentationFormat>On-screen Show (4:3)</PresentationFormat>
  <Paragraphs>1573</Paragraphs>
  <Slides>25</Slides>
  <Notes>0</Notes>
  <HiddenSlides>0</HiddenSlides>
  <MMClips>0</MMClips>
  <ScaleCrop>false</ScaleCrop>
  <HeadingPairs>
    <vt:vector size="4" baseType="variant">
      <vt:variant>
        <vt:lpstr>Theme</vt:lpstr>
      </vt:variant>
      <vt:variant>
        <vt:i4>1</vt:i4>
      </vt:variant>
      <vt:variant>
        <vt:lpstr>Slide Titles</vt:lpstr>
      </vt:variant>
      <vt:variant>
        <vt:i4>25</vt:i4>
      </vt:variant>
    </vt:vector>
  </HeadingPairs>
  <TitlesOfParts>
    <vt:vector size="26" baseType="lpstr">
      <vt:lpstr>Office Theme</vt:lpstr>
      <vt:lpstr>Partial results of the project ‘Increasing the efficiency and competitiveness of organic crop breeding’   (Creşterea eficienţei si competitivităţii ameliorării în agricultura organică) ‘ECOBREED’ (acronim)  WP - WHEAT </vt:lpstr>
      <vt:lpstr>Slide 2</vt:lpstr>
      <vt:lpstr>The partners of the project </vt:lpstr>
      <vt:lpstr>The partners of the project </vt:lpstr>
      <vt:lpstr>Work teams involved in WP related to WHEAT, whitin  INCDA Fundulea:</vt:lpstr>
      <vt:lpstr>Slide 6</vt:lpstr>
      <vt:lpstr>The objectives of WPs project related to WHEAT are: </vt:lpstr>
      <vt:lpstr>The objectives of WPs project related to WHEAT are: </vt:lpstr>
      <vt:lpstr>Slide 9</vt:lpstr>
      <vt:lpstr>Wheat core collection tested in South of Europe (Romania, Slovenia, Hungary, Serbia)  </vt:lpstr>
      <vt:lpstr>Wheat core collection tested in South of Europe (Romania, Slovenia, Hungary, Serbia) </vt:lpstr>
      <vt:lpstr>The correlations between productions obtained in 4 conditions</vt:lpstr>
      <vt:lpstr>The first genotypes classified as average yield</vt:lpstr>
      <vt:lpstr>The first genotypes classified as average grain protein content % in 2 locations (F and MV) (8.7 – 13.3%)</vt:lpstr>
      <vt:lpstr>The regression of yield-%grain protein (average F + MV)</vt:lpstr>
      <vt:lpstr>The deviations from the yield-%protein regression Average Fundulea+ MV. (from-2.66 to +1.99)</vt:lpstr>
      <vt:lpstr>The first wheat varieties classified, as Test Weight, average on 3 locations (F, MV, NS) (73.6 – 82.2 kg/hl)</vt:lpstr>
      <vt:lpstr>The first wheat varieties classified as Thousand Kernel Weight, average on 3 locations (F, MV, NS) (32.4 - 52.2 g)</vt:lpstr>
      <vt:lpstr>The first wheat varieties classified as bunt resistance, tested at NARDI Fundulea </vt:lpstr>
      <vt:lpstr>Molecular analyses</vt:lpstr>
      <vt:lpstr>Molecular analyses</vt:lpstr>
      <vt:lpstr>Molecular analyses</vt:lpstr>
      <vt:lpstr>Slide 23</vt:lpstr>
      <vt:lpstr>Wheat varieties classified for some important traits in organic agriculture system (bold = selected for crossing block)</vt:lpstr>
      <vt:lpstr>Slide 25</vt:lpstr>
    </vt:vector>
  </TitlesOfParts>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Rezultate parţiale ale proiectului ‘Increasing the efficiency and competitiveness of organic crop breeding’   (Creşterea eficienţei si competitivităţii ameliorării în agricultura organică) ‘ECOBREED’ (acronim)</dc:title>
  <dc:creator>May</dc:creator>
  <cp:lastModifiedBy>Mihaela</cp:lastModifiedBy>
  <cp:revision>91</cp:revision>
  <dcterms:created xsi:type="dcterms:W3CDTF">2021-01-14T15:51:34Z</dcterms:created>
  <dcterms:modified xsi:type="dcterms:W3CDTF">2021-06-04T18:07:06Z</dcterms:modified>
</cp:coreProperties>
</file>