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62" r:id="rId2"/>
  </p:sldIdLst>
  <p:sldSz cx="13716000" cy="1951196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510" userDrawn="1">
          <p15:clr>
            <a:srgbClr val="A4A3A4"/>
          </p15:clr>
        </p15:guide>
        <p15:guide id="2" pos="79" userDrawn="1">
          <p15:clr>
            <a:srgbClr val="A4A3A4"/>
          </p15:clr>
        </p15:guide>
        <p15:guide id="3" pos="4116" userDrawn="1">
          <p15:clr>
            <a:srgbClr val="A4A3A4"/>
          </p15:clr>
        </p15:guide>
        <p15:guide id="4" orient="horz" pos="7484" userDrawn="1">
          <p15:clr>
            <a:srgbClr val="A4A3A4"/>
          </p15:clr>
        </p15:guide>
        <p15:guide id="5" orient="horz" pos="8686" userDrawn="1">
          <p15:clr>
            <a:srgbClr val="A4A3A4"/>
          </p15:clr>
        </p15:guide>
        <p15:guide id="6" pos="4751" userDrawn="1">
          <p15:clr>
            <a:srgbClr val="A4A3A4"/>
          </p15:clr>
        </p15:guide>
        <p15:guide id="7" pos="8561" userDrawn="1">
          <p15:clr>
            <a:srgbClr val="A4A3A4"/>
          </p15:clr>
        </p15:guide>
        <p15:guide id="8" pos="1304" userDrawn="1">
          <p15:clr>
            <a:srgbClr val="A4A3A4"/>
          </p15:clr>
        </p15:guide>
        <p15:guide id="9" orient="horz" pos="3968" userDrawn="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 roundtripDataSignature="AMtx7mg8rHCDIPXFjMw2TJqNBPrZ5oi0B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p:restoredTop sz="94694"/>
  </p:normalViewPr>
  <p:slideViewPr>
    <p:cSldViewPr snapToGrid="0">
      <p:cViewPr>
        <p:scale>
          <a:sx n="84" d="100"/>
          <a:sy n="84" d="100"/>
        </p:scale>
        <p:origin x="496" y="-1392"/>
      </p:cViewPr>
      <p:guideLst>
        <p:guide orient="horz" pos="5510"/>
        <p:guide pos="79"/>
        <p:guide pos="4116"/>
        <p:guide orient="horz" pos="7484"/>
        <p:guide orient="horz" pos="8686"/>
        <p:guide pos="4751"/>
        <p:guide pos="8561"/>
        <p:guide pos="1304"/>
        <p:guide orient="horz" pos="39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viewProps" Target="viewProps.xml"/><Relationship Id="rId3"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11" Type="http://customschemas.google.com/relationships/presentationmetadata" Target="metadata"/><Relationship Id="rId15" Type="http://schemas.openxmlformats.org/officeDocument/2006/relationships/tableStyles" Target="tableStyles.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46678C-55A2-C741-870D-89620F6CE1C5}" type="doc">
      <dgm:prSet loTypeId="urn:microsoft.com/office/officeart/2005/8/layout/matrix3" loCatId="list" qsTypeId="urn:microsoft.com/office/officeart/2005/8/quickstyle/simple1" qsCatId="simple" csTypeId="urn:microsoft.com/office/officeart/2005/8/colors/accent0_3" csCatId="mainScheme" phldr="1"/>
      <dgm:spPr/>
      <dgm:t>
        <a:bodyPr/>
        <a:lstStyle/>
        <a:p>
          <a:endParaRPr lang="es-ES"/>
        </a:p>
      </dgm:t>
    </dgm:pt>
    <dgm:pt modelId="{670C89D5-42A3-524F-A4BC-22BDEF286DE7}">
      <dgm:prSet custT="1">
        <dgm:style>
          <a:lnRef idx="2">
            <a:schemeClr val="dk1">
              <a:shade val="50000"/>
            </a:schemeClr>
          </a:lnRef>
          <a:fillRef idx="1">
            <a:schemeClr val="dk1"/>
          </a:fillRef>
          <a:effectRef idx="0">
            <a:schemeClr val="dk1"/>
          </a:effectRef>
          <a:fontRef idx="minor">
            <a:schemeClr val="lt1"/>
          </a:fontRef>
        </dgm:style>
      </dgm:prSet>
      <dgm:spPr/>
      <dgm:t>
        <a:bodyPr/>
        <a:lstStyle/>
        <a:p>
          <a:pPr algn="ctr">
            <a:lnSpc>
              <a:spcPct val="100000"/>
            </a:lnSpc>
            <a:spcBef>
              <a:spcPts val="600"/>
            </a:spcBef>
            <a:spcAft>
              <a:spcPts val="600"/>
            </a:spcAft>
          </a:pPr>
          <a:r>
            <a:rPr lang="es-ES" sz="1800" b="1" i="0" u="sng" dirty="0">
              <a:solidFill>
                <a:schemeClr val="bg1"/>
              </a:solidFill>
            </a:rPr>
            <a:t>Diseño</a:t>
          </a:r>
          <a:r>
            <a:rPr lang="es-ES" sz="1800" b="0" i="0" dirty="0"/>
            <a:t>: </a:t>
          </a:r>
        </a:p>
        <a:p>
          <a:pPr algn="ctr">
            <a:lnSpc>
              <a:spcPct val="90000"/>
            </a:lnSpc>
            <a:spcBef>
              <a:spcPct val="0"/>
            </a:spcBef>
            <a:spcAft>
              <a:spcPct val="35000"/>
            </a:spcAft>
          </a:pPr>
          <a:r>
            <a:rPr lang="es-ES" sz="1800" dirty="0"/>
            <a:t>Estudio internacional (14 países), no intervencionista, prospectivo y transversal, basado en un cuestionario.</a:t>
          </a:r>
          <a:r>
            <a:rPr lang="es-ES" sz="1800" b="0" i="0" dirty="0"/>
            <a:t> </a:t>
          </a:r>
          <a:endParaRPr lang="es-ES" sz="1800" dirty="0"/>
        </a:p>
      </dgm:t>
    </dgm:pt>
    <dgm:pt modelId="{436E3294-1182-F942-9985-970971F72127}" type="parTrans" cxnId="{5F225F4E-BF9A-2541-82AC-25D973EC4A9C}">
      <dgm:prSet/>
      <dgm:spPr/>
      <dgm:t>
        <a:bodyPr/>
        <a:lstStyle/>
        <a:p>
          <a:endParaRPr lang="es-ES" sz="1800"/>
        </a:p>
      </dgm:t>
    </dgm:pt>
    <dgm:pt modelId="{D4F27DA8-B1D5-D542-90FC-D5D2C1980B5B}" type="sibTrans" cxnId="{5F225F4E-BF9A-2541-82AC-25D973EC4A9C}">
      <dgm:prSet/>
      <dgm:spPr/>
      <dgm:t>
        <a:bodyPr/>
        <a:lstStyle/>
        <a:p>
          <a:endParaRPr lang="es-ES" sz="1800"/>
        </a:p>
      </dgm:t>
    </dgm:pt>
    <dgm:pt modelId="{BAAC556F-F637-C242-84A8-4886AAC2F02B}">
      <dgm:prSet custT="1"/>
      <dgm:spPr>
        <a:solidFill>
          <a:schemeClr val="tx1">
            <a:lumMod val="50000"/>
            <a:lumOff val="50000"/>
          </a:schemeClr>
        </a:solidFill>
      </dgm:spPr>
      <dgm:t>
        <a:bodyPr/>
        <a:lstStyle/>
        <a:p>
          <a:pPr>
            <a:lnSpc>
              <a:spcPct val="100000"/>
            </a:lnSpc>
          </a:pPr>
          <a:r>
            <a:rPr lang="es-ES" sz="1800" b="1" u="sng" dirty="0"/>
            <a:t>Fuente de información</a:t>
          </a:r>
          <a:r>
            <a:rPr lang="es-ES" sz="1800" dirty="0"/>
            <a:t>: Cuestionario estructurado, estandarizado y validado, que permite una evaluación geriátrica integral. Registro anonimizado</a:t>
          </a:r>
          <a:r>
            <a:rPr lang="es-ES" sz="1800" b="0" i="0" dirty="0"/>
            <a:t>. </a:t>
          </a:r>
          <a:endParaRPr lang="es-ES" sz="1800" dirty="0"/>
        </a:p>
      </dgm:t>
    </dgm:pt>
    <dgm:pt modelId="{E7DD110C-77F4-0F48-A406-01C5B2CE6914}" type="parTrans" cxnId="{66D9C29E-D1B5-9047-A1C7-07923414EC93}">
      <dgm:prSet/>
      <dgm:spPr/>
      <dgm:t>
        <a:bodyPr/>
        <a:lstStyle/>
        <a:p>
          <a:endParaRPr lang="es-ES" sz="1800"/>
        </a:p>
      </dgm:t>
    </dgm:pt>
    <dgm:pt modelId="{B19FD781-EEA1-2544-82A0-13821FCE7F41}" type="sibTrans" cxnId="{66D9C29E-D1B5-9047-A1C7-07923414EC93}">
      <dgm:prSet/>
      <dgm:spPr/>
      <dgm:t>
        <a:bodyPr/>
        <a:lstStyle/>
        <a:p>
          <a:endParaRPr lang="es-ES" sz="1800"/>
        </a:p>
      </dgm:t>
    </dgm:pt>
    <dgm:pt modelId="{211BC557-9441-2343-91F4-59138DD71561}">
      <dgm:prSet custT="1"/>
      <dgm:spPr>
        <a:solidFill>
          <a:schemeClr val="tx1">
            <a:lumMod val="75000"/>
            <a:lumOff val="25000"/>
          </a:schemeClr>
        </a:solidFill>
      </dgm:spPr>
      <dgm:t>
        <a:bodyPr/>
        <a:lstStyle/>
        <a:p>
          <a:pPr>
            <a:lnSpc>
              <a:spcPct val="100000"/>
            </a:lnSpc>
            <a:spcBef>
              <a:spcPts val="600"/>
            </a:spcBef>
            <a:spcAft>
              <a:spcPts val="600"/>
            </a:spcAft>
            <a:buSzPts val="2000"/>
          </a:pPr>
          <a:r>
            <a:rPr lang="es-ES" sz="1800" b="1" u="sng" dirty="0"/>
            <a:t>Población </a:t>
          </a:r>
          <a:r>
            <a:rPr lang="es-ES" sz="1800" b="1" u="sng"/>
            <a:t>y muestra</a:t>
          </a:r>
          <a:r>
            <a:rPr lang="es-ES" sz="1800"/>
            <a:t>: </a:t>
          </a:r>
          <a:r>
            <a:rPr lang="es-ES" sz="1800" dirty="0"/>
            <a:t>Pacientes que puedan dar el consentimiento informado. Se evaluarán al menos 450 pacientes de 65 o más años en cada país participante. </a:t>
          </a:r>
        </a:p>
      </dgm:t>
    </dgm:pt>
    <dgm:pt modelId="{938A0A14-CA1B-0048-A597-9B643FEC0ECA}" type="parTrans" cxnId="{7E1C6C52-C3B0-3A41-968D-7DB212BF3F8F}">
      <dgm:prSet/>
      <dgm:spPr/>
      <dgm:t>
        <a:bodyPr/>
        <a:lstStyle/>
        <a:p>
          <a:endParaRPr lang="es-ES" sz="1800"/>
        </a:p>
      </dgm:t>
    </dgm:pt>
    <dgm:pt modelId="{EFD13631-4F87-484F-81CB-A406EE9F9465}" type="sibTrans" cxnId="{7E1C6C52-C3B0-3A41-968D-7DB212BF3F8F}">
      <dgm:prSet/>
      <dgm:spPr/>
      <dgm:t>
        <a:bodyPr/>
        <a:lstStyle/>
        <a:p>
          <a:endParaRPr lang="es-ES" sz="1800"/>
        </a:p>
      </dgm:t>
    </dgm:pt>
    <dgm:pt modelId="{7E03E962-918E-564E-A50A-3E3FE213E34D}">
      <dgm:prSet custT="1"/>
      <dgm:spPr/>
      <dgm:t>
        <a:bodyPr/>
        <a:lstStyle/>
        <a:p>
          <a:pPr>
            <a:lnSpc>
              <a:spcPct val="100000"/>
            </a:lnSpc>
            <a:buSzPts val="2000"/>
          </a:pPr>
          <a:r>
            <a:rPr lang="es-ES" sz="1800" b="1" u="sng" dirty="0"/>
            <a:t>Variables</a:t>
          </a:r>
          <a:r>
            <a:rPr lang="es-ES" sz="1800" dirty="0"/>
            <a:t>: </a:t>
          </a:r>
        </a:p>
        <a:p>
          <a:pPr>
            <a:lnSpc>
              <a:spcPct val="100000"/>
            </a:lnSpc>
            <a:buSzPts val="2000"/>
          </a:pPr>
          <a:r>
            <a:rPr lang="es-ES" sz="1800" dirty="0"/>
            <a:t>Socio-demográficas, diagnósticos, pruebas laboratorio, síntomas clínicos actuales, medidas de fragilidad y discapacidad, entre otras.</a:t>
          </a:r>
        </a:p>
      </dgm:t>
    </dgm:pt>
    <dgm:pt modelId="{F56752BC-DFCD-8442-9D8D-4EC0AF5E94BD}" type="parTrans" cxnId="{096E5E1E-5587-9144-9013-24EA3F466133}">
      <dgm:prSet/>
      <dgm:spPr/>
      <dgm:t>
        <a:bodyPr/>
        <a:lstStyle/>
        <a:p>
          <a:endParaRPr lang="es-ES" sz="1800"/>
        </a:p>
      </dgm:t>
    </dgm:pt>
    <dgm:pt modelId="{3555F6CC-1619-3745-B649-535AB6A57F19}" type="sibTrans" cxnId="{096E5E1E-5587-9144-9013-24EA3F466133}">
      <dgm:prSet/>
      <dgm:spPr/>
      <dgm:t>
        <a:bodyPr/>
        <a:lstStyle/>
        <a:p>
          <a:endParaRPr lang="es-ES" sz="1800"/>
        </a:p>
      </dgm:t>
    </dgm:pt>
    <dgm:pt modelId="{82DCD686-F988-1A4F-9DEC-0765A0F0F28B}" type="pres">
      <dgm:prSet presAssocID="{0946678C-55A2-C741-870D-89620F6CE1C5}" presName="matrix" presStyleCnt="0">
        <dgm:presLayoutVars>
          <dgm:chMax val="1"/>
          <dgm:dir/>
          <dgm:resizeHandles val="exact"/>
        </dgm:presLayoutVars>
      </dgm:prSet>
      <dgm:spPr/>
    </dgm:pt>
    <dgm:pt modelId="{6062C487-C555-B04F-911F-5E81848261E3}" type="pres">
      <dgm:prSet presAssocID="{0946678C-55A2-C741-870D-89620F6CE1C5}" presName="diamond" presStyleLbl="bgShp" presStyleIdx="0" presStyleCnt="1" custScaleX="154776"/>
      <dgm:spPr/>
    </dgm:pt>
    <dgm:pt modelId="{9B383D3B-5454-9547-BE16-70B9EC2BD207}" type="pres">
      <dgm:prSet presAssocID="{0946678C-55A2-C741-870D-89620F6CE1C5}" presName="quad1" presStyleLbl="node1" presStyleIdx="0" presStyleCnt="4" custScaleX="213378" custScaleY="105037" custLinFactNeighborX="-90074" custLinFactNeighborY="-14209">
        <dgm:presLayoutVars>
          <dgm:chMax val="0"/>
          <dgm:chPref val="0"/>
          <dgm:bulletEnabled val="1"/>
        </dgm:presLayoutVars>
      </dgm:prSet>
      <dgm:spPr/>
    </dgm:pt>
    <dgm:pt modelId="{AB247742-BAC4-4249-A64D-734B1797ED5B}" type="pres">
      <dgm:prSet presAssocID="{0946678C-55A2-C741-870D-89620F6CE1C5}" presName="quad2" presStyleLbl="node1" presStyleIdx="1" presStyleCnt="4" custScaleX="212046" custScaleY="113777" custLinFactX="-94017" custLinFactY="15614" custLinFactNeighborX="-100000" custLinFactNeighborY="100000">
        <dgm:presLayoutVars>
          <dgm:chMax val="0"/>
          <dgm:chPref val="0"/>
          <dgm:bulletEnabled val="1"/>
        </dgm:presLayoutVars>
      </dgm:prSet>
      <dgm:spPr/>
    </dgm:pt>
    <dgm:pt modelId="{7A43B8CF-82EE-3C49-8CA9-521EB4990395}" type="pres">
      <dgm:prSet presAssocID="{0946678C-55A2-C741-870D-89620F6CE1C5}" presName="quad3" presStyleLbl="node1" presStyleIdx="2" presStyleCnt="4" custScaleX="220174" custScaleY="111496" custLinFactX="97493" custLinFactY="-21563" custLinFactNeighborX="100000" custLinFactNeighborY="-100000">
        <dgm:presLayoutVars>
          <dgm:chMax val="0"/>
          <dgm:chPref val="0"/>
          <dgm:bulletEnabled val="1"/>
        </dgm:presLayoutVars>
      </dgm:prSet>
      <dgm:spPr/>
    </dgm:pt>
    <dgm:pt modelId="{BCA06C64-CBF2-5A43-B2E2-13C33EA018EE}" type="pres">
      <dgm:prSet presAssocID="{0946678C-55A2-C741-870D-89620F6CE1C5}" presName="quad4" presStyleLbl="node1" presStyleIdx="3" presStyleCnt="4" custScaleX="213587" custScaleY="110674" custLinFactNeighborX="89801" custLinFactNeighborY="6581">
        <dgm:presLayoutVars>
          <dgm:chMax val="0"/>
          <dgm:chPref val="0"/>
          <dgm:bulletEnabled val="1"/>
        </dgm:presLayoutVars>
      </dgm:prSet>
      <dgm:spPr/>
    </dgm:pt>
  </dgm:ptLst>
  <dgm:cxnLst>
    <dgm:cxn modelId="{D9DF8A02-7C73-904C-839A-155061474C1A}" type="presOf" srcId="{0946678C-55A2-C741-870D-89620F6CE1C5}" destId="{82DCD686-F988-1A4F-9DEC-0765A0F0F28B}" srcOrd="0" destOrd="0" presId="urn:microsoft.com/office/officeart/2005/8/layout/matrix3"/>
    <dgm:cxn modelId="{096E5E1E-5587-9144-9013-24EA3F466133}" srcId="{0946678C-55A2-C741-870D-89620F6CE1C5}" destId="{7E03E962-918E-564E-A50A-3E3FE213E34D}" srcOrd="3" destOrd="0" parTransId="{F56752BC-DFCD-8442-9D8D-4EC0AF5E94BD}" sibTransId="{3555F6CC-1619-3745-B649-535AB6A57F19}"/>
    <dgm:cxn modelId="{B9892C27-76F4-8540-A624-08ECF9AB30D4}" type="presOf" srcId="{211BC557-9441-2343-91F4-59138DD71561}" destId="{7A43B8CF-82EE-3C49-8CA9-521EB4990395}" srcOrd="0" destOrd="0" presId="urn:microsoft.com/office/officeart/2005/8/layout/matrix3"/>
    <dgm:cxn modelId="{2E81E83B-7E81-3D4E-85D1-6F2F2FB1CC31}" type="presOf" srcId="{7E03E962-918E-564E-A50A-3E3FE213E34D}" destId="{BCA06C64-CBF2-5A43-B2E2-13C33EA018EE}" srcOrd="0" destOrd="0" presId="urn:microsoft.com/office/officeart/2005/8/layout/matrix3"/>
    <dgm:cxn modelId="{5F225F4E-BF9A-2541-82AC-25D973EC4A9C}" srcId="{0946678C-55A2-C741-870D-89620F6CE1C5}" destId="{670C89D5-42A3-524F-A4BC-22BDEF286DE7}" srcOrd="0" destOrd="0" parTransId="{436E3294-1182-F942-9985-970971F72127}" sibTransId="{D4F27DA8-B1D5-D542-90FC-D5D2C1980B5B}"/>
    <dgm:cxn modelId="{7E1C6C52-C3B0-3A41-968D-7DB212BF3F8F}" srcId="{0946678C-55A2-C741-870D-89620F6CE1C5}" destId="{211BC557-9441-2343-91F4-59138DD71561}" srcOrd="2" destOrd="0" parTransId="{938A0A14-CA1B-0048-A597-9B643FEC0ECA}" sibTransId="{EFD13631-4F87-484F-81CB-A406EE9F9465}"/>
    <dgm:cxn modelId="{8E17DF80-6ED3-C74E-A487-FF518C479A3B}" type="presOf" srcId="{670C89D5-42A3-524F-A4BC-22BDEF286DE7}" destId="{9B383D3B-5454-9547-BE16-70B9EC2BD207}" srcOrd="0" destOrd="0" presId="urn:microsoft.com/office/officeart/2005/8/layout/matrix3"/>
    <dgm:cxn modelId="{66D9C29E-D1B5-9047-A1C7-07923414EC93}" srcId="{0946678C-55A2-C741-870D-89620F6CE1C5}" destId="{BAAC556F-F637-C242-84A8-4886AAC2F02B}" srcOrd="1" destOrd="0" parTransId="{E7DD110C-77F4-0F48-A406-01C5B2CE6914}" sibTransId="{B19FD781-EEA1-2544-82A0-13821FCE7F41}"/>
    <dgm:cxn modelId="{D897A3A5-B2F7-A343-8CC6-4AFA0BA78F00}" type="presOf" srcId="{BAAC556F-F637-C242-84A8-4886AAC2F02B}" destId="{AB247742-BAC4-4249-A64D-734B1797ED5B}" srcOrd="0" destOrd="0" presId="urn:microsoft.com/office/officeart/2005/8/layout/matrix3"/>
    <dgm:cxn modelId="{3D61DC0D-C512-E04B-8B93-10AEC0BD5154}" type="presParOf" srcId="{82DCD686-F988-1A4F-9DEC-0765A0F0F28B}" destId="{6062C487-C555-B04F-911F-5E81848261E3}" srcOrd="0" destOrd="0" presId="urn:microsoft.com/office/officeart/2005/8/layout/matrix3"/>
    <dgm:cxn modelId="{C03F9658-E92D-8042-A021-6755865BDE13}" type="presParOf" srcId="{82DCD686-F988-1A4F-9DEC-0765A0F0F28B}" destId="{9B383D3B-5454-9547-BE16-70B9EC2BD207}" srcOrd="1" destOrd="0" presId="urn:microsoft.com/office/officeart/2005/8/layout/matrix3"/>
    <dgm:cxn modelId="{9A135445-F1B0-F844-B083-C01FB89D4145}" type="presParOf" srcId="{82DCD686-F988-1A4F-9DEC-0765A0F0F28B}" destId="{AB247742-BAC4-4249-A64D-734B1797ED5B}" srcOrd="2" destOrd="0" presId="urn:microsoft.com/office/officeart/2005/8/layout/matrix3"/>
    <dgm:cxn modelId="{7D1D44E8-FB4F-654A-8BED-C29887A0ECEC}" type="presParOf" srcId="{82DCD686-F988-1A4F-9DEC-0765A0F0F28B}" destId="{7A43B8CF-82EE-3C49-8CA9-521EB4990395}" srcOrd="3" destOrd="0" presId="urn:microsoft.com/office/officeart/2005/8/layout/matrix3"/>
    <dgm:cxn modelId="{A2016527-8784-3945-827E-0B809AB5481C}" type="presParOf" srcId="{82DCD686-F988-1A4F-9DEC-0765A0F0F28B}" destId="{BCA06C64-CBF2-5A43-B2E2-13C33EA018EE}" srcOrd="4" destOrd="0" presId="urn:microsoft.com/office/officeart/2005/8/layout/matrix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976B19-54E4-5B4E-A9DF-BD2D958AB6A7}" type="doc">
      <dgm:prSet loTypeId="urn:microsoft.com/office/officeart/2005/8/layout/process1" loCatId="list" qsTypeId="urn:microsoft.com/office/officeart/2005/8/quickstyle/simple1" qsCatId="simple" csTypeId="urn:microsoft.com/office/officeart/2005/8/colors/accent3_1" csCatId="accent3" phldr="1"/>
      <dgm:spPr/>
      <dgm:t>
        <a:bodyPr/>
        <a:lstStyle/>
        <a:p>
          <a:endParaRPr lang="es-ES"/>
        </a:p>
      </dgm:t>
    </dgm:pt>
    <dgm:pt modelId="{DA2C00E1-7756-1744-92F3-9C2DC8B5706C}">
      <dgm:prSet custT="1"/>
      <dgm:spPr/>
      <dgm:t>
        <a:bodyPr/>
        <a:lstStyle/>
        <a:p>
          <a:r>
            <a:rPr lang="es-ES" sz="1800" b="0" dirty="0">
              <a:solidFill>
                <a:schemeClr val="dk1"/>
              </a:solidFill>
            </a:rPr>
            <a:t>Traducción al castellano del: cuestionario, hoja de información al paciente y consentimiento informado. </a:t>
          </a:r>
          <a:endParaRPr lang="es-ES" sz="1800" b="0" dirty="0"/>
        </a:p>
      </dgm:t>
    </dgm:pt>
    <dgm:pt modelId="{384F125E-C6DF-8F40-9670-DA09468C4C6B}" type="parTrans" cxnId="{EF441C8F-3225-0B4C-BAE4-C0156299719D}">
      <dgm:prSet/>
      <dgm:spPr/>
      <dgm:t>
        <a:bodyPr/>
        <a:lstStyle/>
        <a:p>
          <a:endParaRPr lang="es-ES" sz="1800"/>
        </a:p>
      </dgm:t>
    </dgm:pt>
    <dgm:pt modelId="{874DB459-3A2E-8148-9666-E6C5A503AC55}" type="sibTrans" cxnId="{EF441C8F-3225-0B4C-BAE4-C0156299719D}">
      <dgm:prSet custT="1"/>
      <dgm:spPr>
        <a:solidFill>
          <a:srgbClr val="C00000"/>
        </a:solidFill>
      </dgm:spPr>
      <dgm:t>
        <a:bodyPr/>
        <a:lstStyle/>
        <a:p>
          <a:endParaRPr lang="es-ES" sz="1800"/>
        </a:p>
      </dgm:t>
    </dgm:pt>
    <dgm:pt modelId="{F267486C-9D86-224F-8F61-3799E438F36B}">
      <dgm:prSet custT="1"/>
      <dgm:spPr>
        <a:blipFill rotWithShape="0">
          <a:blip xmlns:r="http://schemas.openxmlformats.org/officeDocument/2006/relationships" r:embed="rId1"/>
          <a:srcRect/>
          <a:stretch>
            <a:fillRect l="-18000" r="-18000"/>
          </a:stretch>
        </a:blipFill>
      </dgm:spPr>
      <dgm:t>
        <a:bodyPr/>
        <a:lstStyle/>
        <a:p>
          <a:r>
            <a:rPr lang="es-ES" sz="1800" b="1" dirty="0">
              <a:solidFill>
                <a:schemeClr val="dk1"/>
              </a:solidFill>
            </a:rPr>
            <a:t>Farmacias comunitarias </a:t>
          </a:r>
          <a:r>
            <a:rPr lang="es-ES" sz="1800" dirty="0">
              <a:solidFill>
                <a:schemeClr val="dk1"/>
              </a:solidFill>
            </a:rPr>
            <a:t>de  </a:t>
          </a:r>
          <a:r>
            <a:rPr lang="es-ES" sz="1800" b="1" i="0" dirty="0"/>
            <a:t>Barcelona, Bilbao </a:t>
          </a:r>
          <a:r>
            <a:rPr lang="es-ES" sz="1800" b="0" i="0" dirty="0"/>
            <a:t>y</a:t>
          </a:r>
          <a:r>
            <a:rPr lang="es-ES" sz="1800" b="1" i="0" dirty="0"/>
            <a:t> Valencia.</a:t>
          </a:r>
          <a:endParaRPr lang="es-ES" sz="1800" dirty="0"/>
        </a:p>
      </dgm:t>
    </dgm:pt>
    <dgm:pt modelId="{EDEF2B1E-8A27-4140-969D-65720EB3C633}" type="parTrans" cxnId="{DA2958FA-3A7F-DD4B-A78D-C03D12D1DEBE}">
      <dgm:prSet/>
      <dgm:spPr/>
      <dgm:t>
        <a:bodyPr/>
        <a:lstStyle/>
        <a:p>
          <a:endParaRPr lang="es-ES" sz="1800"/>
        </a:p>
      </dgm:t>
    </dgm:pt>
    <dgm:pt modelId="{1F24CF9C-3D13-E947-B5AE-9959F291A8E4}" type="sibTrans" cxnId="{DA2958FA-3A7F-DD4B-A78D-C03D12D1DEBE}">
      <dgm:prSet custT="1"/>
      <dgm:spPr>
        <a:solidFill>
          <a:srgbClr val="C00000"/>
        </a:solidFill>
      </dgm:spPr>
      <dgm:t>
        <a:bodyPr/>
        <a:lstStyle/>
        <a:p>
          <a:endParaRPr lang="es-ES" sz="1800"/>
        </a:p>
      </dgm:t>
    </dgm:pt>
    <dgm:pt modelId="{86304838-9C86-4F42-810B-4AB79B4F8BD3}">
      <dgm:prSet custT="1"/>
      <dgm:spPr/>
      <dgm:t>
        <a:bodyPr/>
        <a:lstStyle/>
        <a:p>
          <a:r>
            <a:rPr lang="es-ES" sz="1800" b="0" i="0" dirty="0"/>
            <a:t>Aprobación del protocolo: Comisión de Bioética de la Universidad de Barcelona (junio 2019). </a:t>
          </a:r>
          <a:endParaRPr lang="es-ES" sz="1800" dirty="0"/>
        </a:p>
      </dgm:t>
    </dgm:pt>
    <dgm:pt modelId="{A35FE5BF-670A-3741-9016-B8128153FF96}" type="parTrans" cxnId="{D3F64EDB-E792-C74B-B96C-A67E0D44B84E}">
      <dgm:prSet/>
      <dgm:spPr/>
      <dgm:t>
        <a:bodyPr/>
        <a:lstStyle/>
        <a:p>
          <a:endParaRPr lang="es-ES" sz="1800"/>
        </a:p>
      </dgm:t>
    </dgm:pt>
    <dgm:pt modelId="{46B1671F-9689-674F-9BBF-A0638296B01B}" type="sibTrans" cxnId="{D3F64EDB-E792-C74B-B96C-A67E0D44B84E}">
      <dgm:prSet custT="1"/>
      <dgm:spPr>
        <a:solidFill>
          <a:srgbClr val="C00000"/>
        </a:solidFill>
      </dgm:spPr>
      <dgm:t>
        <a:bodyPr/>
        <a:lstStyle/>
        <a:p>
          <a:endParaRPr lang="es-ES" sz="1800"/>
        </a:p>
      </dgm:t>
    </dgm:pt>
    <dgm:pt modelId="{1DCD1B3B-BAE4-8B43-AB5D-9842B6570716}">
      <dgm:prSet custT="1"/>
      <dgm:spPr/>
      <dgm:t>
        <a:bodyPr/>
        <a:lstStyle/>
        <a:p>
          <a:r>
            <a:rPr lang="es-ES" sz="1800" dirty="0">
              <a:solidFill>
                <a:schemeClr val="dk1"/>
              </a:solidFill>
            </a:rPr>
            <a:t>Reclutamiento de los pacientes en centros de salud regionalmente diferentes.</a:t>
          </a:r>
          <a:endParaRPr lang="es-ES" sz="1800" dirty="0"/>
        </a:p>
      </dgm:t>
    </dgm:pt>
    <dgm:pt modelId="{21591547-91F9-8E4B-B179-2AF42028EC61}" type="parTrans" cxnId="{73526D8B-2797-0C4F-AD04-40D3E4C44068}">
      <dgm:prSet/>
      <dgm:spPr/>
      <dgm:t>
        <a:bodyPr/>
        <a:lstStyle/>
        <a:p>
          <a:endParaRPr lang="es-ES" sz="1800"/>
        </a:p>
      </dgm:t>
    </dgm:pt>
    <dgm:pt modelId="{B2005700-9716-1A4F-8844-18588B365134}" type="sibTrans" cxnId="{73526D8B-2797-0C4F-AD04-40D3E4C44068}">
      <dgm:prSet custT="1"/>
      <dgm:spPr>
        <a:solidFill>
          <a:srgbClr val="C00000"/>
        </a:solidFill>
      </dgm:spPr>
      <dgm:t>
        <a:bodyPr/>
        <a:lstStyle/>
        <a:p>
          <a:endParaRPr lang="es-ES" sz="1800"/>
        </a:p>
      </dgm:t>
    </dgm:pt>
    <dgm:pt modelId="{64425CAC-3278-3F4C-A010-6B8E3D8052AC}">
      <dgm:prSet custT="1"/>
      <dgm:spPr/>
      <dgm:t>
        <a:bodyPr/>
        <a:lstStyle/>
        <a:p>
          <a:r>
            <a:rPr lang="es-ES" sz="1800" dirty="0">
              <a:solidFill>
                <a:schemeClr val="dk1"/>
              </a:solidFill>
            </a:rPr>
            <a:t>Aplicación de la encuesta: 'cara a cara'.</a:t>
          </a:r>
          <a:endParaRPr lang="es-ES" sz="1800" dirty="0"/>
        </a:p>
      </dgm:t>
    </dgm:pt>
    <dgm:pt modelId="{F2797B68-5CD6-9748-84A2-11FA859C1687}" type="parTrans" cxnId="{5AC832C3-ABC5-0A42-9966-C06F79894913}">
      <dgm:prSet/>
      <dgm:spPr/>
      <dgm:t>
        <a:bodyPr/>
        <a:lstStyle/>
        <a:p>
          <a:endParaRPr lang="es-ES" sz="1800"/>
        </a:p>
      </dgm:t>
    </dgm:pt>
    <dgm:pt modelId="{3B9B031D-A892-6241-90E2-6F930E670E1F}" type="sibTrans" cxnId="{5AC832C3-ABC5-0A42-9966-C06F79894913}">
      <dgm:prSet custT="1"/>
      <dgm:spPr>
        <a:solidFill>
          <a:srgbClr val="C00000"/>
        </a:solidFill>
      </dgm:spPr>
      <dgm:t>
        <a:bodyPr/>
        <a:lstStyle/>
        <a:p>
          <a:endParaRPr lang="es-ES" sz="1800"/>
        </a:p>
      </dgm:t>
    </dgm:pt>
    <dgm:pt modelId="{2256FA5A-2870-D34E-BA32-19A72F6D8DB9}">
      <dgm:prSet custT="1"/>
      <dgm:spPr/>
      <dgm:t>
        <a:bodyPr/>
        <a:lstStyle/>
        <a:p>
          <a:r>
            <a:rPr lang="es-ES" sz="1800" dirty="0">
              <a:solidFill>
                <a:schemeClr val="dk1"/>
              </a:solidFill>
            </a:rPr>
            <a:t>Actualmente, más de 300 encuestas aplicadas.</a:t>
          </a:r>
          <a:r>
            <a:rPr lang="es-ES" sz="1800" b="0" i="0" dirty="0"/>
            <a:t> </a:t>
          </a:r>
          <a:endParaRPr lang="es-ES" sz="1800" dirty="0"/>
        </a:p>
      </dgm:t>
    </dgm:pt>
    <dgm:pt modelId="{BFDDE134-35C3-C84E-A39D-5126077C54D8}" type="parTrans" cxnId="{EF82B70F-F955-3D44-B89F-1008D40E8D8A}">
      <dgm:prSet/>
      <dgm:spPr/>
      <dgm:t>
        <a:bodyPr/>
        <a:lstStyle/>
        <a:p>
          <a:endParaRPr lang="es-ES" sz="1800"/>
        </a:p>
      </dgm:t>
    </dgm:pt>
    <dgm:pt modelId="{84564AB7-5BB3-094B-8AC0-0C73AC41EEB6}" type="sibTrans" cxnId="{EF82B70F-F955-3D44-B89F-1008D40E8D8A}">
      <dgm:prSet/>
      <dgm:spPr/>
      <dgm:t>
        <a:bodyPr/>
        <a:lstStyle/>
        <a:p>
          <a:endParaRPr lang="es-ES" sz="1800"/>
        </a:p>
      </dgm:t>
    </dgm:pt>
    <dgm:pt modelId="{CBDAA8F1-29A1-F94F-8A55-62890D7F49A9}" type="pres">
      <dgm:prSet presAssocID="{6F976B19-54E4-5B4E-A9DF-BD2D958AB6A7}" presName="Name0" presStyleCnt="0">
        <dgm:presLayoutVars>
          <dgm:dir/>
          <dgm:resizeHandles val="exact"/>
        </dgm:presLayoutVars>
      </dgm:prSet>
      <dgm:spPr/>
    </dgm:pt>
    <dgm:pt modelId="{C8D6A753-91D0-7842-835B-6B8C654F4792}" type="pres">
      <dgm:prSet presAssocID="{DA2C00E1-7756-1744-92F3-9C2DC8B5706C}" presName="node" presStyleLbl="node1" presStyleIdx="0" presStyleCnt="6" custScaleX="112942">
        <dgm:presLayoutVars>
          <dgm:bulletEnabled val="1"/>
        </dgm:presLayoutVars>
      </dgm:prSet>
      <dgm:spPr/>
    </dgm:pt>
    <dgm:pt modelId="{AB45E5BA-B758-D340-AFF7-9B6F6BDECCD4}" type="pres">
      <dgm:prSet presAssocID="{874DB459-3A2E-8148-9666-E6C5A503AC55}" presName="sibTrans" presStyleLbl="sibTrans2D1" presStyleIdx="0" presStyleCnt="5"/>
      <dgm:spPr/>
    </dgm:pt>
    <dgm:pt modelId="{7A242080-D49F-FB4C-B673-3C0E2D59FE1F}" type="pres">
      <dgm:prSet presAssocID="{874DB459-3A2E-8148-9666-E6C5A503AC55}" presName="connectorText" presStyleLbl="sibTrans2D1" presStyleIdx="0" presStyleCnt="5"/>
      <dgm:spPr/>
    </dgm:pt>
    <dgm:pt modelId="{7155E4FC-8926-8E42-AC8A-BC6E6F6D355F}" type="pres">
      <dgm:prSet presAssocID="{86304838-9C86-4F42-810B-4AB79B4F8BD3}" presName="node" presStyleLbl="node1" presStyleIdx="1" presStyleCnt="6">
        <dgm:presLayoutVars>
          <dgm:bulletEnabled val="1"/>
        </dgm:presLayoutVars>
      </dgm:prSet>
      <dgm:spPr/>
    </dgm:pt>
    <dgm:pt modelId="{2344F1AF-C5C8-CF41-B358-78C7635D6342}" type="pres">
      <dgm:prSet presAssocID="{46B1671F-9689-674F-9BBF-A0638296B01B}" presName="sibTrans" presStyleLbl="sibTrans2D1" presStyleIdx="1" presStyleCnt="5"/>
      <dgm:spPr/>
    </dgm:pt>
    <dgm:pt modelId="{03D638A2-7E47-8544-B34F-4067257371E1}" type="pres">
      <dgm:prSet presAssocID="{46B1671F-9689-674F-9BBF-A0638296B01B}" presName="connectorText" presStyleLbl="sibTrans2D1" presStyleIdx="1" presStyleCnt="5"/>
      <dgm:spPr/>
    </dgm:pt>
    <dgm:pt modelId="{50A72E1D-44E5-2244-97B9-63449B1DE3C4}" type="pres">
      <dgm:prSet presAssocID="{1DCD1B3B-BAE4-8B43-AB5D-9842B6570716}" presName="node" presStyleLbl="node1" presStyleIdx="2" presStyleCnt="6" custScaleX="108761">
        <dgm:presLayoutVars>
          <dgm:bulletEnabled val="1"/>
        </dgm:presLayoutVars>
      </dgm:prSet>
      <dgm:spPr/>
    </dgm:pt>
    <dgm:pt modelId="{6BF076DF-137F-5642-B20A-30DDF5B3B340}" type="pres">
      <dgm:prSet presAssocID="{B2005700-9716-1A4F-8844-18588B365134}" presName="sibTrans" presStyleLbl="sibTrans2D1" presStyleIdx="2" presStyleCnt="5"/>
      <dgm:spPr/>
    </dgm:pt>
    <dgm:pt modelId="{3DEEBCFE-EF80-534C-AC19-03F690A11BAF}" type="pres">
      <dgm:prSet presAssocID="{B2005700-9716-1A4F-8844-18588B365134}" presName="connectorText" presStyleLbl="sibTrans2D1" presStyleIdx="2" presStyleCnt="5"/>
      <dgm:spPr/>
    </dgm:pt>
    <dgm:pt modelId="{1AAE5E83-03D3-6048-8EFC-EA04783B9886}" type="pres">
      <dgm:prSet presAssocID="{F267486C-9D86-224F-8F61-3799E438F36B}" presName="node" presStyleLbl="node1" presStyleIdx="3" presStyleCnt="6" custScaleX="106817">
        <dgm:presLayoutVars>
          <dgm:bulletEnabled val="1"/>
        </dgm:presLayoutVars>
      </dgm:prSet>
      <dgm:spPr/>
    </dgm:pt>
    <dgm:pt modelId="{22611869-E068-8C4F-B14A-0EC41CB33D76}" type="pres">
      <dgm:prSet presAssocID="{1F24CF9C-3D13-E947-B5AE-9959F291A8E4}" presName="sibTrans" presStyleLbl="sibTrans2D1" presStyleIdx="3" presStyleCnt="5"/>
      <dgm:spPr/>
    </dgm:pt>
    <dgm:pt modelId="{B22E3CCC-30D2-BE4F-9343-1E7C50F7E3BA}" type="pres">
      <dgm:prSet presAssocID="{1F24CF9C-3D13-E947-B5AE-9959F291A8E4}" presName="connectorText" presStyleLbl="sibTrans2D1" presStyleIdx="3" presStyleCnt="5"/>
      <dgm:spPr/>
    </dgm:pt>
    <dgm:pt modelId="{E692EB85-76D9-7847-8372-66ED9A914CE2}" type="pres">
      <dgm:prSet presAssocID="{64425CAC-3278-3F4C-A010-6B8E3D8052AC}" presName="node" presStyleLbl="node1" presStyleIdx="4" presStyleCnt="6" custScaleX="81018">
        <dgm:presLayoutVars>
          <dgm:bulletEnabled val="1"/>
        </dgm:presLayoutVars>
      </dgm:prSet>
      <dgm:spPr/>
    </dgm:pt>
    <dgm:pt modelId="{1493993B-7E17-F24E-8F0D-6121CD1F1E87}" type="pres">
      <dgm:prSet presAssocID="{3B9B031D-A892-6241-90E2-6F930E670E1F}" presName="sibTrans" presStyleLbl="sibTrans2D1" presStyleIdx="4" presStyleCnt="5"/>
      <dgm:spPr/>
    </dgm:pt>
    <dgm:pt modelId="{E84BE908-F212-8841-AD1A-E4F4754A7094}" type="pres">
      <dgm:prSet presAssocID="{3B9B031D-A892-6241-90E2-6F930E670E1F}" presName="connectorText" presStyleLbl="sibTrans2D1" presStyleIdx="4" presStyleCnt="5"/>
      <dgm:spPr/>
    </dgm:pt>
    <dgm:pt modelId="{F6DD6158-5527-5E4B-9688-93529562CA21}" type="pres">
      <dgm:prSet presAssocID="{2256FA5A-2870-D34E-BA32-19A72F6D8DB9}" presName="node" presStyleLbl="node1" presStyleIdx="5" presStyleCnt="6" custScaleX="101045">
        <dgm:presLayoutVars>
          <dgm:bulletEnabled val="1"/>
        </dgm:presLayoutVars>
      </dgm:prSet>
      <dgm:spPr/>
    </dgm:pt>
  </dgm:ptLst>
  <dgm:cxnLst>
    <dgm:cxn modelId="{A8BCD502-B7A4-8444-A58E-D0A77797BFD9}" type="presOf" srcId="{86304838-9C86-4F42-810B-4AB79B4F8BD3}" destId="{7155E4FC-8926-8E42-AC8A-BC6E6F6D355F}" srcOrd="0" destOrd="0" presId="urn:microsoft.com/office/officeart/2005/8/layout/process1"/>
    <dgm:cxn modelId="{EF82B70F-F955-3D44-B89F-1008D40E8D8A}" srcId="{6F976B19-54E4-5B4E-A9DF-BD2D958AB6A7}" destId="{2256FA5A-2870-D34E-BA32-19A72F6D8DB9}" srcOrd="5" destOrd="0" parTransId="{BFDDE134-35C3-C84E-A39D-5126077C54D8}" sibTransId="{84564AB7-5BB3-094B-8AC0-0C73AC41EEB6}"/>
    <dgm:cxn modelId="{91461F19-9C78-6C47-A489-64E40D864D39}" type="presOf" srcId="{6F976B19-54E4-5B4E-A9DF-BD2D958AB6A7}" destId="{CBDAA8F1-29A1-F94F-8A55-62890D7F49A9}" srcOrd="0" destOrd="0" presId="urn:microsoft.com/office/officeart/2005/8/layout/process1"/>
    <dgm:cxn modelId="{979FE11F-8B73-4944-B86F-8729B71FE2CF}" type="presOf" srcId="{B2005700-9716-1A4F-8844-18588B365134}" destId="{3DEEBCFE-EF80-534C-AC19-03F690A11BAF}" srcOrd="1" destOrd="0" presId="urn:microsoft.com/office/officeart/2005/8/layout/process1"/>
    <dgm:cxn modelId="{D76AAF20-20F8-DE41-AD39-D739A30A48AF}" type="presOf" srcId="{3B9B031D-A892-6241-90E2-6F930E670E1F}" destId="{E84BE908-F212-8841-AD1A-E4F4754A7094}" srcOrd="1" destOrd="0" presId="urn:microsoft.com/office/officeart/2005/8/layout/process1"/>
    <dgm:cxn modelId="{08EC5622-D94A-AE4F-9545-FEFEBE7F6CA4}" type="presOf" srcId="{F267486C-9D86-224F-8F61-3799E438F36B}" destId="{1AAE5E83-03D3-6048-8EFC-EA04783B9886}" srcOrd="0" destOrd="0" presId="urn:microsoft.com/office/officeart/2005/8/layout/process1"/>
    <dgm:cxn modelId="{C9F50C27-3AFE-494B-B256-88134B0EB90F}" type="presOf" srcId="{3B9B031D-A892-6241-90E2-6F930E670E1F}" destId="{1493993B-7E17-F24E-8F0D-6121CD1F1E87}" srcOrd="0" destOrd="0" presId="urn:microsoft.com/office/officeart/2005/8/layout/process1"/>
    <dgm:cxn modelId="{8E49FB34-7569-FB48-9436-CA93BF66286C}" type="presOf" srcId="{46B1671F-9689-674F-9BBF-A0638296B01B}" destId="{2344F1AF-C5C8-CF41-B358-78C7635D6342}" srcOrd="0" destOrd="0" presId="urn:microsoft.com/office/officeart/2005/8/layout/process1"/>
    <dgm:cxn modelId="{7C578D39-3A87-1A42-9F1D-D77D355C89FF}" type="presOf" srcId="{1DCD1B3B-BAE4-8B43-AB5D-9842B6570716}" destId="{50A72E1D-44E5-2244-97B9-63449B1DE3C4}" srcOrd="0" destOrd="0" presId="urn:microsoft.com/office/officeart/2005/8/layout/process1"/>
    <dgm:cxn modelId="{E362D83B-5D72-F24A-81A4-605FB5A2BDF8}" type="presOf" srcId="{874DB459-3A2E-8148-9666-E6C5A503AC55}" destId="{AB45E5BA-B758-D340-AFF7-9B6F6BDECCD4}" srcOrd="0" destOrd="0" presId="urn:microsoft.com/office/officeart/2005/8/layout/process1"/>
    <dgm:cxn modelId="{388E5A58-470C-E947-A1AD-55094E4F2766}" type="presOf" srcId="{1F24CF9C-3D13-E947-B5AE-9959F291A8E4}" destId="{22611869-E068-8C4F-B14A-0EC41CB33D76}" srcOrd="0" destOrd="0" presId="urn:microsoft.com/office/officeart/2005/8/layout/process1"/>
    <dgm:cxn modelId="{F2F11880-AAF6-9E41-B886-146965DC3EBA}" type="presOf" srcId="{2256FA5A-2870-D34E-BA32-19A72F6D8DB9}" destId="{F6DD6158-5527-5E4B-9688-93529562CA21}" srcOrd="0" destOrd="0" presId="urn:microsoft.com/office/officeart/2005/8/layout/process1"/>
    <dgm:cxn modelId="{73526D8B-2797-0C4F-AD04-40D3E4C44068}" srcId="{6F976B19-54E4-5B4E-A9DF-BD2D958AB6A7}" destId="{1DCD1B3B-BAE4-8B43-AB5D-9842B6570716}" srcOrd="2" destOrd="0" parTransId="{21591547-91F9-8E4B-B179-2AF42028EC61}" sibTransId="{B2005700-9716-1A4F-8844-18588B365134}"/>
    <dgm:cxn modelId="{EF441C8F-3225-0B4C-BAE4-C0156299719D}" srcId="{6F976B19-54E4-5B4E-A9DF-BD2D958AB6A7}" destId="{DA2C00E1-7756-1744-92F3-9C2DC8B5706C}" srcOrd="0" destOrd="0" parTransId="{384F125E-C6DF-8F40-9670-DA09468C4C6B}" sibTransId="{874DB459-3A2E-8148-9666-E6C5A503AC55}"/>
    <dgm:cxn modelId="{6CE5C49D-5D37-094C-AEB3-D0C72BA4C285}" type="presOf" srcId="{B2005700-9716-1A4F-8844-18588B365134}" destId="{6BF076DF-137F-5642-B20A-30DDF5B3B340}" srcOrd="0" destOrd="0" presId="urn:microsoft.com/office/officeart/2005/8/layout/process1"/>
    <dgm:cxn modelId="{C1FA78A3-A7DF-B148-9B54-B6E6C424B1B6}" type="presOf" srcId="{DA2C00E1-7756-1744-92F3-9C2DC8B5706C}" destId="{C8D6A753-91D0-7842-835B-6B8C654F4792}" srcOrd="0" destOrd="0" presId="urn:microsoft.com/office/officeart/2005/8/layout/process1"/>
    <dgm:cxn modelId="{38C65EAA-D34F-3C46-B630-E150B6D5E353}" type="presOf" srcId="{64425CAC-3278-3F4C-A010-6B8E3D8052AC}" destId="{E692EB85-76D9-7847-8372-66ED9A914CE2}" srcOrd="0" destOrd="0" presId="urn:microsoft.com/office/officeart/2005/8/layout/process1"/>
    <dgm:cxn modelId="{A7CC0ABC-46C1-7D4B-9E52-D1F3C0290F38}" type="presOf" srcId="{46B1671F-9689-674F-9BBF-A0638296B01B}" destId="{03D638A2-7E47-8544-B34F-4067257371E1}" srcOrd="1" destOrd="0" presId="urn:microsoft.com/office/officeart/2005/8/layout/process1"/>
    <dgm:cxn modelId="{5AC832C3-ABC5-0A42-9966-C06F79894913}" srcId="{6F976B19-54E4-5B4E-A9DF-BD2D958AB6A7}" destId="{64425CAC-3278-3F4C-A010-6B8E3D8052AC}" srcOrd="4" destOrd="0" parTransId="{F2797B68-5CD6-9748-84A2-11FA859C1687}" sibTransId="{3B9B031D-A892-6241-90E2-6F930E670E1F}"/>
    <dgm:cxn modelId="{666A64D2-BD9A-384D-88BC-F3AFCC64B308}" type="presOf" srcId="{1F24CF9C-3D13-E947-B5AE-9959F291A8E4}" destId="{B22E3CCC-30D2-BE4F-9343-1E7C50F7E3BA}" srcOrd="1" destOrd="0" presId="urn:microsoft.com/office/officeart/2005/8/layout/process1"/>
    <dgm:cxn modelId="{D3F64EDB-E792-C74B-B96C-A67E0D44B84E}" srcId="{6F976B19-54E4-5B4E-A9DF-BD2D958AB6A7}" destId="{86304838-9C86-4F42-810B-4AB79B4F8BD3}" srcOrd="1" destOrd="0" parTransId="{A35FE5BF-670A-3741-9016-B8128153FF96}" sibTransId="{46B1671F-9689-674F-9BBF-A0638296B01B}"/>
    <dgm:cxn modelId="{404E20E1-1DDD-C545-97D3-AA135B88AA86}" type="presOf" srcId="{874DB459-3A2E-8148-9666-E6C5A503AC55}" destId="{7A242080-D49F-FB4C-B673-3C0E2D59FE1F}" srcOrd="1" destOrd="0" presId="urn:microsoft.com/office/officeart/2005/8/layout/process1"/>
    <dgm:cxn modelId="{DA2958FA-3A7F-DD4B-A78D-C03D12D1DEBE}" srcId="{6F976B19-54E4-5B4E-A9DF-BD2D958AB6A7}" destId="{F267486C-9D86-224F-8F61-3799E438F36B}" srcOrd="3" destOrd="0" parTransId="{EDEF2B1E-8A27-4140-969D-65720EB3C633}" sibTransId="{1F24CF9C-3D13-E947-B5AE-9959F291A8E4}"/>
    <dgm:cxn modelId="{19E8CE7D-5811-E147-A2E7-5BD6E5FA3256}" type="presParOf" srcId="{CBDAA8F1-29A1-F94F-8A55-62890D7F49A9}" destId="{C8D6A753-91D0-7842-835B-6B8C654F4792}" srcOrd="0" destOrd="0" presId="urn:microsoft.com/office/officeart/2005/8/layout/process1"/>
    <dgm:cxn modelId="{063DFBF8-27E4-2849-8D01-2CB8612C1AAC}" type="presParOf" srcId="{CBDAA8F1-29A1-F94F-8A55-62890D7F49A9}" destId="{AB45E5BA-B758-D340-AFF7-9B6F6BDECCD4}" srcOrd="1" destOrd="0" presId="urn:microsoft.com/office/officeart/2005/8/layout/process1"/>
    <dgm:cxn modelId="{45768AA9-54F7-774F-80C9-4A5A00B8F17A}" type="presParOf" srcId="{AB45E5BA-B758-D340-AFF7-9B6F6BDECCD4}" destId="{7A242080-D49F-FB4C-B673-3C0E2D59FE1F}" srcOrd="0" destOrd="0" presId="urn:microsoft.com/office/officeart/2005/8/layout/process1"/>
    <dgm:cxn modelId="{17ED5D38-BD6D-4647-BF8D-0991DD62DDF9}" type="presParOf" srcId="{CBDAA8F1-29A1-F94F-8A55-62890D7F49A9}" destId="{7155E4FC-8926-8E42-AC8A-BC6E6F6D355F}" srcOrd="2" destOrd="0" presId="urn:microsoft.com/office/officeart/2005/8/layout/process1"/>
    <dgm:cxn modelId="{E7460506-C63D-9D47-86DA-11A4FB9AC298}" type="presParOf" srcId="{CBDAA8F1-29A1-F94F-8A55-62890D7F49A9}" destId="{2344F1AF-C5C8-CF41-B358-78C7635D6342}" srcOrd="3" destOrd="0" presId="urn:microsoft.com/office/officeart/2005/8/layout/process1"/>
    <dgm:cxn modelId="{749DC0FB-A415-6E4D-8E36-505684ED972E}" type="presParOf" srcId="{2344F1AF-C5C8-CF41-B358-78C7635D6342}" destId="{03D638A2-7E47-8544-B34F-4067257371E1}" srcOrd="0" destOrd="0" presId="urn:microsoft.com/office/officeart/2005/8/layout/process1"/>
    <dgm:cxn modelId="{0F04D995-ACC5-3947-8348-F69B094CD90C}" type="presParOf" srcId="{CBDAA8F1-29A1-F94F-8A55-62890D7F49A9}" destId="{50A72E1D-44E5-2244-97B9-63449B1DE3C4}" srcOrd="4" destOrd="0" presId="urn:microsoft.com/office/officeart/2005/8/layout/process1"/>
    <dgm:cxn modelId="{73BA2D68-CC41-7544-936A-55D14F118BC8}" type="presParOf" srcId="{CBDAA8F1-29A1-F94F-8A55-62890D7F49A9}" destId="{6BF076DF-137F-5642-B20A-30DDF5B3B340}" srcOrd="5" destOrd="0" presId="urn:microsoft.com/office/officeart/2005/8/layout/process1"/>
    <dgm:cxn modelId="{4BFA759C-86EF-EE43-AD5C-13574C90B5DC}" type="presParOf" srcId="{6BF076DF-137F-5642-B20A-30DDF5B3B340}" destId="{3DEEBCFE-EF80-534C-AC19-03F690A11BAF}" srcOrd="0" destOrd="0" presId="urn:microsoft.com/office/officeart/2005/8/layout/process1"/>
    <dgm:cxn modelId="{04C196BB-446A-6F49-BA0A-1A8699E7FA23}" type="presParOf" srcId="{CBDAA8F1-29A1-F94F-8A55-62890D7F49A9}" destId="{1AAE5E83-03D3-6048-8EFC-EA04783B9886}" srcOrd="6" destOrd="0" presId="urn:microsoft.com/office/officeart/2005/8/layout/process1"/>
    <dgm:cxn modelId="{8EE8274A-6904-6447-B19D-3DC514D295CE}" type="presParOf" srcId="{CBDAA8F1-29A1-F94F-8A55-62890D7F49A9}" destId="{22611869-E068-8C4F-B14A-0EC41CB33D76}" srcOrd="7" destOrd="0" presId="urn:microsoft.com/office/officeart/2005/8/layout/process1"/>
    <dgm:cxn modelId="{599581D7-72ED-0440-9266-6855303223FA}" type="presParOf" srcId="{22611869-E068-8C4F-B14A-0EC41CB33D76}" destId="{B22E3CCC-30D2-BE4F-9343-1E7C50F7E3BA}" srcOrd="0" destOrd="0" presId="urn:microsoft.com/office/officeart/2005/8/layout/process1"/>
    <dgm:cxn modelId="{B9F2EC10-2142-8744-99FF-5C805521DE8E}" type="presParOf" srcId="{CBDAA8F1-29A1-F94F-8A55-62890D7F49A9}" destId="{E692EB85-76D9-7847-8372-66ED9A914CE2}" srcOrd="8" destOrd="0" presId="urn:microsoft.com/office/officeart/2005/8/layout/process1"/>
    <dgm:cxn modelId="{E77E1326-A37B-D74F-A379-B12F62FBA89A}" type="presParOf" srcId="{CBDAA8F1-29A1-F94F-8A55-62890D7F49A9}" destId="{1493993B-7E17-F24E-8F0D-6121CD1F1E87}" srcOrd="9" destOrd="0" presId="urn:microsoft.com/office/officeart/2005/8/layout/process1"/>
    <dgm:cxn modelId="{273A318A-0EAF-4E4B-992C-2246F48E1DC3}" type="presParOf" srcId="{1493993B-7E17-F24E-8F0D-6121CD1F1E87}" destId="{E84BE908-F212-8841-AD1A-E4F4754A7094}" srcOrd="0" destOrd="0" presId="urn:microsoft.com/office/officeart/2005/8/layout/process1"/>
    <dgm:cxn modelId="{CA30EEA8-F34F-A848-B99B-96278E97459E}" type="presParOf" srcId="{CBDAA8F1-29A1-F94F-8A55-62890D7F49A9}" destId="{F6DD6158-5527-5E4B-9688-93529562CA21}" srcOrd="10"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2C487-C555-B04F-911F-5E81848261E3}">
      <dsp:nvSpPr>
        <dsp:cNvPr id="0" name=""/>
        <dsp:cNvSpPr/>
      </dsp:nvSpPr>
      <dsp:spPr>
        <a:xfrm>
          <a:off x="1932675" y="0"/>
          <a:ext cx="6466706" cy="4178107"/>
        </a:xfrm>
        <a:prstGeom prst="diamond">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383D3B-5454-9547-BE16-70B9EC2BD207}">
      <dsp:nvSpPr>
        <dsp:cNvPr id="0" name=""/>
        <dsp:cNvSpPr/>
      </dsp:nvSpPr>
      <dsp:spPr>
        <a:xfrm>
          <a:off x="1082448" y="124351"/>
          <a:ext cx="3476912" cy="1711537"/>
        </a:xfrm>
        <a:prstGeom prst="roundRect">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600"/>
            </a:spcAft>
            <a:buNone/>
          </a:pPr>
          <a:r>
            <a:rPr lang="es-ES" sz="1800" b="1" i="0" u="sng" kern="1200" dirty="0">
              <a:solidFill>
                <a:schemeClr val="bg1"/>
              </a:solidFill>
            </a:rPr>
            <a:t>Diseño</a:t>
          </a:r>
          <a:r>
            <a:rPr lang="es-ES" sz="1800" b="0" i="0" kern="1200" dirty="0"/>
            <a:t>: </a:t>
          </a:r>
        </a:p>
        <a:p>
          <a:pPr marL="0" lvl="0" indent="0" algn="ctr" defTabSz="800100">
            <a:lnSpc>
              <a:spcPct val="90000"/>
            </a:lnSpc>
            <a:spcBef>
              <a:spcPct val="0"/>
            </a:spcBef>
            <a:spcAft>
              <a:spcPct val="35000"/>
            </a:spcAft>
            <a:buNone/>
          </a:pPr>
          <a:r>
            <a:rPr lang="es-ES" sz="1800" kern="1200" dirty="0"/>
            <a:t>Estudio internacional (14 países), no intervencionista, prospectivo y transversal, basado en un cuestionario.</a:t>
          </a:r>
          <a:r>
            <a:rPr lang="es-ES" sz="1800" b="0" i="0" kern="1200" dirty="0"/>
            <a:t> </a:t>
          </a:r>
          <a:endParaRPr lang="es-ES" sz="1800" kern="1200" dirty="0"/>
        </a:p>
      </dsp:txBody>
      <dsp:txXfrm>
        <a:off x="1165998" y="207901"/>
        <a:ext cx="3309812" cy="1544437"/>
      </dsp:txXfrm>
    </dsp:sp>
    <dsp:sp modelId="{AB247742-BAC4-4249-A64D-734B1797ED5B}">
      <dsp:nvSpPr>
        <dsp:cNvPr id="0" name=""/>
        <dsp:cNvSpPr/>
      </dsp:nvSpPr>
      <dsp:spPr>
        <a:xfrm>
          <a:off x="1154393" y="2168560"/>
          <a:ext cx="3455208" cy="1853952"/>
        </a:xfrm>
        <a:prstGeom prst="roundRect">
          <a:avLst/>
        </a:prstGeom>
        <a:solidFill>
          <a:schemeClr val="tx1">
            <a:lumMod val="50000"/>
            <a:lumOff val="5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s-ES" sz="1800" b="1" u="sng" kern="1200" dirty="0"/>
            <a:t>Fuente de información</a:t>
          </a:r>
          <a:r>
            <a:rPr lang="es-ES" sz="1800" kern="1200" dirty="0"/>
            <a:t>: Cuestionario estructurado, estandarizado y validado, que permite una evaluación geriátrica integral. Registro anonimizado</a:t>
          </a:r>
          <a:r>
            <a:rPr lang="es-ES" sz="1800" b="0" i="0" kern="1200" dirty="0"/>
            <a:t>. </a:t>
          </a:r>
          <a:endParaRPr lang="es-ES" sz="1800" kern="1200" dirty="0"/>
        </a:p>
      </dsp:txBody>
      <dsp:txXfrm>
        <a:off x="1244895" y="2259062"/>
        <a:ext cx="3274204" cy="1672948"/>
      </dsp:txXfrm>
    </dsp:sp>
    <dsp:sp modelId="{7A43B8CF-82EE-3C49-8CA9-521EB4990395}">
      <dsp:nvSpPr>
        <dsp:cNvPr id="0" name=""/>
        <dsp:cNvSpPr/>
      </dsp:nvSpPr>
      <dsp:spPr>
        <a:xfrm>
          <a:off x="5712873" y="77241"/>
          <a:ext cx="3587651" cy="1816784"/>
        </a:xfrm>
        <a:prstGeom prst="roundRect">
          <a:avLst/>
        </a:prstGeom>
        <a:solidFill>
          <a:schemeClr val="tx1">
            <a:lumMod val="75000"/>
            <a:lumOff val="25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600"/>
            </a:spcAft>
            <a:buSzPts val="2000"/>
            <a:buNone/>
          </a:pPr>
          <a:r>
            <a:rPr lang="es-ES" sz="1800" b="1" u="sng" kern="1200" dirty="0"/>
            <a:t>Población </a:t>
          </a:r>
          <a:r>
            <a:rPr lang="es-ES" sz="1800" b="1" u="sng" kern="1200"/>
            <a:t>y muestra</a:t>
          </a:r>
          <a:r>
            <a:rPr lang="es-ES" sz="1800" kern="1200"/>
            <a:t>: </a:t>
          </a:r>
          <a:r>
            <a:rPr lang="es-ES" sz="1800" kern="1200" dirty="0"/>
            <a:t>Pacientes que puedan dar el consentimiento informado. Se evaluarán al menos 450 pacientes de 65 o más años en cada país participante. </a:t>
          </a:r>
        </a:p>
      </dsp:txBody>
      <dsp:txXfrm>
        <a:off x="5801561" y="165929"/>
        <a:ext cx="3410275" cy="1639408"/>
      </dsp:txXfrm>
    </dsp:sp>
    <dsp:sp modelId="{BCA06C64-CBF2-5A43-B2E2-13C33EA018EE}">
      <dsp:nvSpPr>
        <dsp:cNvPr id="0" name=""/>
        <dsp:cNvSpPr/>
      </dsp:nvSpPr>
      <dsp:spPr>
        <a:xfrm>
          <a:off x="5766544" y="2171995"/>
          <a:ext cx="3480318" cy="180339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SzPts val="2000"/>
            <a:buNone/>
          </a:pPr>
          <a:r>
            <a:rPr lang="es-ES" sz="1800" b="1" u="sng" kern="1200" dirty="0"/>
            <a:t>Variables</a:t>
          </a:r>
          <a:r>
            <a:rPr lang="es-ES" sz="1800" kern="1200" dirty="0"/>
            <a:t>: </a:t>
          </a:r>
        </a:p>
        <a:p>
          <a:pPr marL="0" lvl="0" indent="0" algn="ctr" defTabSz="800100">
            <a:lnSpc>
              <a:spcPct val="100000"/>
            </a:lnSpc>
            <a:spcBef>
              <a:spcPct val="0"/>
            </a:spcBef>
            <a:spcAft>
              <a:spcPct val="35000"/>
            </a:spcAft>
            <a:buSzPts val="2000"/>
            <a:buNone/>
          </a:pPr>
          <a:r>
            <a:rPr lang="es-ES" sz="1800" kern="1200" dirty="0"/>
            <a:t>Socio-demográficas, diagnósticos, pruebas laboratorio, síntomas clínicos actuales, medidas de fragilidad y discapacidad, entre otras.</a:t>
          </a:r>
        </a:p>
      </dsp:txBody>
      <dsp:txXfrm>
        <a:off x="5854578" y="2260029"/>
        <a:ext cx="3304250" cy="1627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6A753-91D0-7842-835B-6B8C654F4792}">
      <dsp:nvSpPr>
        <dsp:cNvPr id="0" name=""/>
        <dsp:cNvSpPr/>
      </dsp:nvSpPr>
      <dsp:spPr>
        <a:xfrm>
          <a:off x="10542" y="0"/>
          <a:ext cx="1833264" cy="1979576"/>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0" kern="1200" dirty="0">
              <a:solidFill>
                <a:schemeClr val="dk1"/>
              </a:solidFill>
            </a:rPr>
            <a:t>Traducción al castellano del: cuestionario, hoja de información al paciente y consentimiento informado. </a:t>
          </a:r>
          <a:endParaRPr lang="es-ES" sz="1800" b="0" kern="1200" dirty="0"/>
        </a:p>
      </dsp:txBody>
      <dsp:txXfrm>
        <a:off x="64236" y="53694"/>
        <a:ext cx="1725876" cy="1872188"/>
      </dsp:txXfrm>
    </dsp:sp>
    <dsp:sp modelId="{AB45E5BA-B758-D340-AFF7-9B6F6BDECCD4}">
      <dsp:nvSpPr>
        <dsp:cNvPr id="0" name=""/>
        <dsp:cNvSpPr/>
      </dsp:nvSpPr>
      <dsp:spPr>
        <a:xfrm>
          <a:off x="2006125" y="788512"/>
          <a:ext cx="344116" cy="402551"/>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006125" y="869022"/>
        <a:ext cx="240881" cy="241531"/>
      </dsp:txXfrm>
    </dsp:sp>
    <dsp:sp modelId="{7155E4FC-8926-8E42-AC8A-BC6E6F6D355F}">
      <dsp:nvSpPr>
        <dsp:cNvPr id="0" name=""/>
        <dsp:cNvSpPr/>
      </dsp:nvSpPr>
      <dsp:spPr>
        <a:xfrm>
          <a:off x="2493083" y="0"/>
          <a:ext cx="1623191" cy="1979576"/>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0" i="0" kern="1200" dirty="0"/>
            <a:t>Aprobación del protocolo: Comisión de Bioética de la Universidad de Barcelona (junio 2019). </a:t>
          </a:r>
          <a:endParaRPr lang="es-ES" sz="1800" kern="1200" dirty="0"/>
        </a:p>
      </dsp:txBody>
      <dsp:txXfrm>
        <a:off x="2540625" y="47542"/>
        <a:ext cx="1528107" cy="1884492"/>
      </dsp:txXfrm>
    </dsp:sp>
    <dsp:sp modelId="{2344F1AF-C5C8-CF41-B358-78C7635D6342}">
      <dsp:nvSpPr>
        <dsp:cNvPr id="0" name=""/>
        <dsp:cNvSpPr/>
      </dsp:nvSpPr>
      <dsp:spPr>
        <a:xfrm>
          <a:off x="4278593" y="788512"/>
          <a:ext cx="344116" cy="402551"/>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4278593" y="869022"/>
        <a:ext cx="240881" cy="241531"/>
      </dsp:txXfrm>
    </dsp:sp>
    <dsp:sp modelId="{50A72E1D-44E5-2244-97B9-63449B1DE3C4}">
      <dsp:nvSpPr>
        <dsp:cNvPr id="0" name=""/>
        <dsp:cNvSpPr/>
      </dsp:nvSpPr>
      <dsp:spPr>
        <a:xfrm>
          <a:off x="4765550" y="0"/>
          <a:ext cx="1765398" cy="1979576"/>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dk1"/>
              </a:solidFill>
            </a:rPr>
            <a:t>Reclutamiento de los pacientes en centros de salud regionalmente diferentes.</a:t>
          </a:r>
          <a:endParaRPr lang="es-ES" sz="1800" kern="1200" dirty="0"/>
        </a:p>
      </dsp:txBody>
      <dsp:txXfrm>
        <a:off x="4817257" y="51707"/>
        <a:ext cx="1661984" cy="1876162"/>
      </dsp:txXfrm>
    </dsp:sp>
    <dsp:sp modelId="{6BF076DF-137F-5642-B20A-30DDF5B3B340}">
      <dsp:nvSpPr>
        <dsp:cNvPr id="0" name=""/>
        <dsp:cNvSpPr/>
      </dsp:nvSpPr>
      <dsp:spPr>
        <a:xfrm>
          <a:off x="6693268" y="788512"/>
          <a:ext cx="344116" cy="402551"/>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6693268" y="869022"/>
        <a:ext cx="240881" cy="241531"/>
      </dsp:txXfrm>
    </dsp:sp>
    <dsp:sp modelId="{1AAE5E83-03D3-6048-8EFC-EA04783B9886}">
      <dsp:nvSpPr>
        <dsp:cNvPr id="0" name=""/>
        <dsp:cNvSpPr/>
      </dsp:nvSpPr>
      <dsp:spPr>
        <a:xfrm>
          <a:off x="7180226" y="0"/>
          <a:ext cx="1733844" cy="1979576"/>
        </a:xfrm>
        <a:prstGeom prst="roundRect">
          <a:avLst>
            <a:gd name="adj" fmla="val 10000"/>
          </a:avLst>
        </a:prstGeom>
        <a:blipFill rotWithShape="0">
          <a:blip xmlns:r="http://schemas.openxmlformats.org/officeDocument/2006/relationships" r:embed="rId1"/>
          <a:srcRect/>
          <a:stretch>
            <a:fillRect l="-18000" r="-18000"/>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dk1"/>
              </a:solidFill>
            </a:rPr>
            <a:t>Farmacias comunitarias </a:t>
          </a:r>
          <a:r>
            <a:rPr lang="es-ES" sz="1800" kern="1200" dirty="0">
              <a:solidFill>
                <a:schemeClr val="dk1"/>
              </a:solidFill>
            </a:rPr>
            <a:t>de  </a:t>
          </a:r>
          <a:r>
            <a:rPr lang="es-ES" sz="1800" b="1" i="0" kern="1200" dirty="0"/>
            <a:t>Barcelona, Bilbao </a:t>
          </a:r>
          <a:r>
            <a:rPr lang="es-ES" sz="1800" b="0" i="0" kern="1200" dirty="0"/>
            <a:t>y</a:t>
          </a:r>
          <a:r>
            <a:rPr lang="es-ES" sz="1800" b="1" i="0" kern="1200" dirty="0"/>
            <a:t> Valencia.</a:t>
          </a:r>
          <a:endParaRPr lang="es-ES" sz="1800" kern="1200" dirty="0"/>
        </a:p>
      </dsp:txBody>
      <dsp:txXfrm>
        <a:off x="7231009" y="50783"/>
        <a:ext cx="1632278" cy="1878010"/>
      </dsp:txXfrm>
    </dsp:sp>
    <dsp:sp modelId="{22611869-E068-8C4F-B14A-0EC41CB33D76}">
      <dsp:nvSpPr>
        <dsp:cNvPr id="0" name=""/>
        <dsp:cNvSpPr/>
      </dsp:nvSpPr>
      <dsp:spPr>
        <a:xfrm>
          <a:off x="9076389" y="788512"/>
          <a:ext cx="344116" cy="402551"/>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9076389" y="869022"/>
        <a:ext cx="240881" cy="241531"/>
      </dsp:txXfrm>
    </dsp:sp>
    <dsp:sp modelId="{E692EB85-76D9-7847-8372-66ED9A914CE2}">
      <dsp:nvSpPr>
        <dsp:cNvPr id="0" name=""/>
        <dsp:cNvSpPr/>
      </dsp:nvSpPr>
      <dsp:spPr>
        <a:xfrm>
          <a:off x="9563346" y="0"/>
          <a:ext cx="1315076" cy="1979576"/>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dk1"/>
              </a:solidFill>
            </a:rPr>
            <a:t>Aplicación de la encuesta: 'cara a cara'.</a:t>
          </a:r>
          <a:endParaRPr lang="es-ES" sz="1800" kern="1200" dirty="0"/>
        </a:p>
      </dsp:txBody>
      <dsp:txXfrm>
        <a:off x="9601863" y="38517"/>
        <a:ext cx="1238042" cy="1902542"/>
      </dsp:txXfrm>
    </dsp:sp>
    <dsp:sp modelId="{1493993B-7E17-F24E-8F0D-6121CD1F1E87}">
      <dsp:nvSpPr>
        <dsp:cNvPr id="0" name=""/>
        <dsp:cNvSpPr/>
      </dsp:nvSpPr>
      <dsp:spPr>
        <a:xfrm>
          <a:off x="11040742" y="788512"/>
          <a:ext cx="344116" cy="402551"/>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11040742" y="869022"/>
        <a:ext cx="240881" cy="241531"/>
      </dsp:txXfrm>
    </dsp:sp>
    <dsp:sp modelId="{F6DD6158-5527-5E4B-9688-93529562CA21}">
      <dsp:nvSpPr>
        <dsp:cNvPr id="0" name=""/>
        <dsp:cNvSpPr/>
      </dsp:nvSpPr>
      <dsp:spPr>
        <a:xfrm>
          <a:off x="11527700" y="0"/>
          <a:ext cx="1640153" cy="1979576"/>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dk1"/>
              </a:solidFill>
            </a:rPr>
            <a:t>Actualmente, más de 300 encuestas aplicadas.</a:t>
          </a:r>
          <a:r>
            <a:rPr lang="es-ES" sz="1800" b="0" i="0" kern="1200" dirty="0"/>
            <a:t> </a:t>
          </a:r>
          <a:endParaRPr lang="es-ES" sz="1800" kern="1200" dirty="0"/>
        </a:p>
      </dsp:txBody>
      <dsp:txXfrm>
        <a:off x="11575738" y="48038"/>
        <a:ext cx="1544077" cy="188350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9937e08488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a:t>Opción con el código QR abajo (se puede cambiar el imagen por otro)</a:t>
            </a:r>
            <a:endParaRPr/>
          </a:p>
        </p:txBody>
      </p:sp>
      <p:sp>
        <p:nvSpPr>
          <p:cNvPr id="129" name="Google Shape;129;g9937e08488_0_67:notes"/>
          <p:cNvSpPr>
            <a:spLocks noGrp="1" noRot="1" noChangeAspect="1"/>
          </p:cNvSpPr>
          <p:nvPr>
            <p:ph type="sldImg" idx="2"/>
          </p:nvPr>
        </p:nvSpPr>
        <p:spPr>
          <a:xfrm>
            <a:off x="2224088" y="685800"/>
            <a:ext cx="24098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3646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942975" y="1038836"/>
            <a:ext cx="11830050" cy="37714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body" idx="1"/>
          </p:nvPr>
        </p:nvSpPr>
        <p:spPr>
          <a:xfrm>
            <a:off x="942975" y="5194157"/>
            <a:ext cx="11830050" cy="1238016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18" name="Google Shape;18;p3"/>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1"/>
        <p:cNvGrpSpPr/>
        <p:nvPr/>
      </p:nvGrpSpPr>
      <p:grpSpPr>
        <a:xfrm>
          <a:off x="0" y="0"/>
          <a:ext cx="0" cy="0"/>
          <a:chOff x="0" y="0"/>
          <a:chExt cx="0" cy="0"/>
        </a:xfrm>
      </p:grpSpPr>
      <p:sp>
        <p:nvSpPr>
          <p:cNvPr id="22" name="Google Shape;22;p4"/>
          <p:cNvSpPr txBox="1">
            <a:spLocks noGrp="1"/>
          </p:cNvSpPr>
          <p:nvPr>
            <p:ph type="ctrTitle"/>
          </p:nvPr>
        </p:nvSpPr>
        <p:spPr>
          <a:xfrm>
            <a:off x="1028700" y="3193279"/>
            <a:ext cx="11658600" cy="6793054"/>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000"/>
              <a:buFont typeface="Calibri"/>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subTitle" idx="1"/>
          </p:nvPr>
        </p:nvSpPr>
        <p:spPr>
          <a:xfrm>
            <a:off x="1714500" y="10248299"/>
            <a:ext cx="10287000" cy="471087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3600"/>
              <a:buNone/>
              <a:defRPr sz="3600"/>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a:endParaRPr/>
          </a:p>
        </p:txBody>
      </p:sp>
      <p:sp>
        <p:nvSpPr>
          <p:cNvPr id="24" name="Google Shape;24;p4"/>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935832" y="4864447"/>
            <a:ext cx="11830050" cy="811643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9000"/>
              <a:buFont typeface="Calibri"/>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935832" y="13057665"/>
            <a:ext cx="11830050" cy="42682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3600"/>
              <a:buNone/>
              <a:defRPr sz="3600">
                <a:solidFill>
                  <a:schemeClr val="dk1"/>
                </a:solidFill>
              </a:defRPr>
            </a:lvl1pPr>
            <a:lvl2pPr marL="914400" lvl="1" indent="-228600" algn="l">
              <a:lnSpc>
                <a:spcPct val="90000"/>
              </a:lnSpc>
              <a:spcBef>
                <a:spcPts val="750"/>
              </a:spcBef>
              <a:spcAft>
                <a:spcPts val="0"/>
              </a:spcAft>
              <a:buClr>
                <a:srgbClr val="888888"/>
              </a:buClr>
              <a:buSzPts val="3000"/>
              <a:buNone/>
              <a:defRPr sz="3000">
                <a:solidFill>
                  <a:srgbClr val="888888"/>
                </a:solidFill>
              </a:defRPr>
            </a:lvl2pPr>
            <a:lvl3pPr marL="1371600" lvl="2" indent="-228600" algn="l">
              <a:lnSpc>
                <a:spcPct val="90000"/>
              </a:lnSpc>
              <a:spcBef>
                <a:spcPts val="750"/>
              </a:spcBef>
              <a:spcAft>
                <a:spcPts val="0"/>
              </a:spcAft>
              <a:buClr>
                <a:srgbClr val="888888"/>
              </a:buClr>
              <a:buSzPts val="2700"/>
              <a:buNone/>
              <a:defRPr sz="2700">
                <a:solidFill>
                  <a:srgbClr val="888888"/>
                </a:solidFill>
              </a:defRPr>
            </a:lvl3pPr>
            <a:lvl4pPr marL="1828800" lvl="3" indent="-228600" algn="l">
              <a:lnSpc>
                <a:spcPct val="90000"/>
              </a:lnSpc>
              <a:spcBef>
                <a:spcPts val="750"/>
              </a:spcBef>
              <a:spcAft>
                <a:spcPts val="0"/>
              </a:spcAft>
              <a:buClr>
                <a:srgbClr val="888888"/>
              </a:buClr>
              <a:buSzPts val="2400"/>
              <a:buNone/>
              <a:defRPr sz="2400">
                <a:solidFill>
                  <a:srgbClr val="888888"/>
                </a:solidFill>
              </a:defRPr>
            </a:lvl4pPr>
            <a:lvl5pPr marL="2286000" lvl="4" indent="-228600" algn="l">
              <a:lnSpc>
                <a:spcPct val="90000"/>
              </a:lnSpc>
              <a:spcBef>
                <a:spcPts val="750"/>
              </a:spcBef>
              <a:spcAft>
                <a:spcPts val="0"/>
              </a:spcAft>
              <a:buClr>
                <a:srgbClr val="888888"/>
              </a:buClr>
              <a:buSzPts val="2400"/>
              <a:buNone/>
              <a:defRPr sz="2400">
                <a:solidFill>
                  <a:srgbClr val="888888"/>
                </a:solidFill>
              </a:defRPr>
            </a:lvl5pPr>
            <a:lvl6pPr marL="2743200" lvl="5" indent="-228600" algn="l">
              <a:lnSpc>
                <a:spcPct val="90000"/>
              </a:lnSpc>
              <a:spcBef>
                <a:spcPts val="750"/>
              </a:spcBef>
              <a:spcAft>
                <a:spcPts val="0"/>
              </a:spcAft>
              <a:buClr>
                <a:srgbClr val="888888"/>
              </a:buClr>
              <a:buSzPts val="2400"/>
              <a:buNone/>
              <a:defRPr sz="2400">
                <a:solidFill>
                  <a:srgbClr val="888888"/>
                </a:solidFill>
              </a:defRPr>
            </a:lvl6pPr>
            <a:lvl7pPr marL="3200400" lvl="6" indent="-228600" algn="l">
              <a:lnSpc>
                <a:spcPct val="90000"/>
              </a:lnSpc>
              <a:spcBef>
                <a:spcPts val="750"/>
              </a:spcBef>
              <a:spcAft>
                <a:spcPts val="0"/>
              </a:spcAft>
              <a:buClr>
                <a:srgbClr val="888888"/>
              </a:buClr>
              <a:buSzPts val="2400"/>
              <a:buNone/>
              <a:defRPr sz="2400">
                <a:solidFill>
                  <a:srgbClr val="888888"/>
                </a:solidFill>
              </a:defRPr>
            </a:lvl7pPr>
            <a:lvl8pPr marL="3657600" lvl="7" indent="-228600" algn="l">
              <a:lnSpc>
                <a:spcPct val="90000"/>
              </a:lnSpc>
              <a:spcBef>
                <a:spcPts val="750"/>
              </a:spcBef>
              <a:spcAft>
                <a:spcPts val="0"/>
              </a:spcAft>
              <a:buClr>
                <a:srgbClr val="888888"/>
              </a:buClr>
              <a:buSzPts val="2400"/>
              <a:buNone/>
              <a:defRPr sz="2400">
                <a:solidFill>
                  <a:srgbClr val="888888"/>
                </a:solidFill>
              </a:defRPr>
            </a:lvl8pPr>
            <a:lvl9pPr marL="4114800" lvl="8" indent="-228600" algn="l">
              <a:lnSpc>
                <a:spcPct val="90000"/>
              </a:lnSpc>
              <a:spcBef>
                <a:spcPts val="750"/>
              </a:spcBef>
              <a:spcAft>
                <a:spcPts val="0"/>
              </a:spcAft>
              <a:buClr>
                <a:srgbClr val="888888"/>
              </a:buClr>
              <a:buSzPts val="2400"/>
              <a:buNone/>
              <a:defRPr sz="2400">
                <a:solidFill>
                  <a:srgbClr val="888888"/>
                </a:solidFill>
              </a:defRPr>
            </a:lvl9pPr>
          </a:lstStyle>
          <a:p>
            <a:endParaRPr/>
          </a:p>
        </p:txBody>
      </p:sp>
      <p:sp>
        <p:nvSpPr>
          <p:cNvPr id="30" name="Google Shape;30;p5"/>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942975" y="1038836"/>
            <a:ext cx="11830050" cy="37714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942975" y="5194157"/>
            <a:ext cx="5829300" cy="1238016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943725" y="5194157"/>
            <a:ext cx="5829300" cy="1238016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944762" y="1038836"/>
            <a:ext cx="11830050" cy="37714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944763" y="4783142"/>
            <a:ext cx="5802510" cy="234414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500"/>
              </a:spcBef>
              <a:spcAft>
                <a:spcPts val="0"/>
              </a:spcAft>
              <a:buClr>
                <a:schemeClr val="dk1"/>
              </a:buClr>
              <a:buSzPts val="3600"/>
              <a:buNone/>
              <a:defRPr sz="3600" b="1"/>
            </a:lvl1pPr>
            <a:lvl2pPr marL="914400" lvl="1" indent="-228600" algn="l">
              <a:lnSpc>
                <a:spcPct val="90000"/>
              </a:lnSpc>
              <a:spcBef>
                <a:spcPts val="750"/>
              </a:spcBef>
              <a:spcAft>
                <a:spcPts val="0"/>
              </a:spcAft>
              <a:buClr>
                <a:schemeClr val="dk1"/>
              </a:buClr>
              <a:buSzPts val="3000"/>
              <a:buNone/>
              <a:defRPr sz="3000" b="1"/>
            </a:lvl2pPr>
            <a:lvl3pPr marL="1371600" lvl="2" indent="-228600" algn="l">
              <a:lnSpc>
                <a:spcPct val="90000"/>
              </a:lnSpc>
              <a:spcBef>
                <a:spcPts val="750"/>
              </a:spcBef>
              <a:spcAft>
                <a:spcPts val="0"/>
              </a:spcAft>
              <a:buClr>
                <a:schemeClr val="dk1"/>
              </a:buClr>
              <a:buSzPts val="2700"/>
              <a:buNone/>
              <a:defRPr sz="2700" b="1"/>
            </a:lvl3pPr>
            <a:lvl4pPr marL="1828800" lvl="3" indent="-228600" algn="l">
              <a:lnSpc>
                <a:spcPct val="90000"/>
              </a:lnSpc>
              <a:spcBef>
                <a:spcPts val="750"/>
              </a:spcBef>
              <a:spcAft>
                <a:spcPts val="0"/>
              </a:spcAft>
              <a:buClr>
                <a:schemeClr val="dk1"/>
              </a:buClr>
              <a:buSzPts val="2400"/>
              <a:buNone/>
              <a:defRPr sz="2400" b="1"/>
            </a:lvl4pPr>
            <a:lvl5pPr marL="2286000" lvl="4" indent="-228600" algn="l">
              <a:lnSpc>
                <a:spcPct val="90000"/>
              </a:lnSpc>
              <a:spcBef>
                <a:spcPts val="750"/>
              </a:spcBef>
              <a:spcAft>
                <a:spcPts val="0"/>
              </a:spcAft>
              <a:buClr>
                <a:schemeClr val="dk1"/>
              </a:buClr>
              <a:buSzPts val="2400"/>
              <a:buNone/>
              <a:defRPr sz="2400" b="1"/>
            </a:lvl5pPr>
            <a:lvl6pPr marL="2743200" lvl="5" indent="-228600" algn="l">
              <a:lnSpc>
                <a:spcPct val="90000"/>
              </a:lnSpc>
              <a:spcBef>
                <a:spcPts val="750"/>
              </a:spcBef>
              <a:spcAft>
                <a:spcPts val="0"/>
              </a:spcAft>
              <a:buClr>
                <a:schemeClr val="dk1"/>
              </a:buClr>
              <a:buSzPts val="2400"/>
              <a:buNone/>
              <a:defRPr sz="2400" b="1"/>
            </a:lvl6pPr>
            <a:lvl7pPr marL="3200400" lvl="6" indent="-228600" algn="l">
              <a:lnSpc>
                <a:spcPct val="90000"/>
              </a:lnSpc>
              <a:spcBef>
                <a:spcPts val="750"/>
              </a:spcBef>
              <a:spcAft>
                <a:spcPts val="0"/>
              </a:spcAft>
              <a:buClr>
                <a:schemeClr val="dk1"/>
              </a:buClr>
              <a:buSzPts val="2400"/>
              <a:buNone/>
              <a:defRPr sz="2400" b="1"/>
            </a:lvl7pPr>
            <a:lvl8pPr marL="3657600" lvl="7" indent="-228600" algn="l">
              <a:lnSpc>
                <a:spcPct val="90000"/>
              </a:lnSpc>
              <a:spcBef>
                <a:spcPts val="750"/>
              </a:spcBef>
              <a:spcAft>
                <a:spcPts val="0"/>
              </a:spcAft>
              <a:buClr>
                <a:schemeClr val="dk1"/>
              </a:buClr>
              <a:buSzPts val="2400"/>
              <a:buNone/>
              <a:defRPr sz="2400" b="1"/>
            </a:lvl8pPr>
            <a:lvl9pPr marL="4114800" lvl="8" indent="-228600" algn="l">
              <a:lnSpc>
                <a:spcPct val="90000"/>
              </a:lnSpc>
              <a:spcBef>
                <a:spcPts val="750"/>
              </a:spcBef>
              <a:spcAft>
                <a:spcPts val="0"/>
              </a:spcAft>
              <a:buClr>
                <a:schemeClr val="dk1"/>
              </a:buClr>
              <a:buSzPts val="2400"/>
              <a:buNone/>
              <a:defRPr sz="2400" b="1"/>
            </a:lvl9pPr>
          </a:lstStyle>
          <a:p>
            <a:endParaRPr/>
          </a:p>
        </p:txBody>
      </p:sp>
      <p:sp>
        <p:nvSpPr>
          <p:cNvPr id="43" name="Google Shape;43;p7"/>
          <p:cNvSpPr txBox="1">
            <a:spLocks noGrp="1"/>
          </p:cNvSpPr>
          <p:nvPr>
            <p:ph type="body" idx="2"/>
          </p:nvPr>
        </p:nvSpPr>
        <p:spPr>
          <a:xfrm>
            <a:off x="944763" y="7127286"/>
            <a:ext cx="5802510" cy="1048316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943726" y="4783142"/>
            <a:ext cx="5831087" cy="234414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500"/>
              </a:spcBef>
              <a:spcAft>
                <a:spcPts val="0"/>
              </a:spcAft>
              <a:buClr>
                <a:schemeClr val="dk1"/>
              </a:buClr>
              <a:buSzPts val="3600"/>
              <a:buNone/>
              <a:defRPr sz="3600" b="1"/>
            </a:lvl1pPr>
            <a:lvl2pPr marL="914400" lvl="1" indent="-228600" algn="l">
              <a:lnSpc>
                <a:spcPct val="90000"/>
              </a:lnSpc>
              <a:spcBef>
                <a:spcPts val="750"/>
              </a:spcBef>
              <a:spcAft>
                <a:spcPts val="0"/>
              </a:spcAft>
              <a:buClr>
                <a:schemeClr val="dk1"/>
              </a:buClr>
              <a:buSzPts val="3000"/>
              <a:buNone/>
              <a:defRPr sz="3000" b="1"/>
            </a:lvl2pPr>
            <a:lvl3pPr marL="1371600" lvl="2" indent="-228600" algn="l">
              <a:lnSpc>
                <a:spcPct val="90000"/>
              </a:lnSpc>
              <a:spcBef>
                <a:spcPts val="750"/>
              </a:spcBef>
              <a:spcAft>
                <a:spcPts val="0"/>
              </a:spcAft>
              <a:buClr>
                <a:schemeClr val="dk1"/>
              </a:buClr>
              <a:buSzPts val="2700"/>
              <a:buNone/>
              <a:defRPr sz="2700" b="1"/>
            </a:lvl3pPr>
            <a:lvl4pPr marL="1828800" lvl="3" indent="-228600" algn="l">
              <a:lnSpc>
                <a:spcPct val="90000"/>
              </a:lnSpc>
              <a:spcBef>
                <a:spcPts val="750"/>
              </a:spcBef>
              <a:spcAft>
                <a:spcPts val="0"/>
              </a:spcAft>
              <a:buClr>
                <a:schemeClr val="dk1"/>
              </a:buClr>
              <a:buSzPts val="2400"/>
              <a:buNone/>
              <a:defRPr sz="2400" b="1"/>
            </a:lvl4pPr>
            <a:lvl5pPr marL="2286000" lvl="4" indent="-228600" algn="l">
              <a:lnSpc>
                <a:spcPct val="90000"/>
              </a:lnSpc>
              <a:spcBef>
                <a:spcPts val="750"/>
              </a:spcBef>
              <a:spcAft>
                <a:spcPts val="0"/>
              </a:spcAft>
              <a:buClr>
                <a:schemeClr val="dk1"/>
              </a:buClr>
              <a:buSzPts val="2400"/>
              <a:buNone/>
              <a:defRPr sz="2400" b="1"/>
            </a:lvl5pPr>
            <a:lvl6pPr marL="2743200" lvl="5" indent="-228600" algn="l">
              <a:lnSpc>
                <a:spcPct val="90000"/>
              </a:lnSpc>
              <a:spcBef>
                <a:spcPts val="750"/>
              </a:spcBef>
              <a:spcAft>
                <a:spcPts val="0"/>
              </a:spcAft>
              <a:buClr>
                <a:schemeClr val="dk1"/>
              </a:buClr>
              <a:buSzPts val="2400"/>
              <a:buNone/>
              <a:defRPr sz="2400" b="1"/>
            </a:lvl6pPr>
            <a:lvl7pPr marL="3200400" lvl="6" indent="-228600" algn="l">
              <a:lnSpc>
                <a:spcPct val="90000"/>
              </a:lnSpc>
              <a:spcBef>
                <a:spcPts val="750"/>
              </a:spcBef>
              <a:spcAft>
                <a:spcPts val="0"/>
              </a:spcAft>
              <a:buClr>
                <a:schemeClr val="dk1"/>
              </a:buClr>
              <a:buSzPts val="2400"/>
              <a:buNone/>
              <a:defRPr sz="2400" b="1"/>
            </a:lvl7pPr>
            <a:lvl8pPr marL="3657600" lvl="7" indent="-228600" algn="l">
              <a:lnSpc>
                <a:spcPct val="90000"/>
              </a:lnSpc>
              <a:spcBef>
                <a:spcPts val="750"/>
              </a:spcBef>
              <a:spcAft>
                <a:spcPts val="0"/>
              </a:spcAft>
              <a:buClr>
                <a:schemeClr val="dk1"/>
              </a:buClr>
              <a:buSzPts val="2400"/>
              <a:buNone/>
              <a:defRPr sz="2400" b="1"/>
            </a:lvl8pPr>
            <a:lvl9pPr marL="4114800" lvl="8" indent="-228600" algn="l">
              <a:lnSpc>
                <a:spcPct val="90000"/>
              </a:lnSpc>
              <a:spcBef>
                <a:spcPts val="750"/>
              </a:spcBef>
              <a:spcAft>
                <a:spcPts val="0"/>
              </a:spcAft>
              <a:buClr>
                <a:schemeClr val="dk1"/>
              </a:buClr>
              <a:buSzPts val="2400"/>
              <a:buNone/>
              <a:defRPr sz="2400" b="1"/>
            </a:lvl9pPr>
          </a:lstStyle>
          <a:p>
            <a:endParaRPr/>
          </a:p>
        </p:txBody>
      </p:sp>
      <p:sp>
        <p:nvSpPr>
          <p:cNvPr id="45" name="Google Shape;45;p7"/>
          <p:cNvSpPr txBox="1">
            <a:spLocks noGrp="1"/>
          </p:cNvSpPr>
          <p:nvPr>
            <p:ph type="body" idx="4"/>
          </p:nvPr>
        </p:nvSpPr>
        <p:spPr>
          <a:xfrm>
            <a:off x="6943726" y="7127286"/>
            <a:ext cx="5831087" cy="1048316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942975" y="1038836"/>
            <a:ext cx="11830050" cy="37714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944762" y="1300798"/>
            <a:ext cx="4423767" cy="455279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5831087" y="2809366"/>
            <a:ext cx="6943725" cy="13866139"/>
          </a:xfrm>
          <a:prstGeom prst="rect">
            <a:avLst/>
          </a:prstGeom>
          <a:noFill/>
          <a:ln>
            <a:noFill/>
          </a:ln>
        </p:spPr>
        <p:txBody>
          <a:bodyPr spcFirstLastPara="1" wrap="square" lIns="91425" tIns="45700" rIns="91425" bIns="45700" anchor="t" anchorCtr="0">
            <a:normAutofit/>
          </a:bodyPr>
          <a:lstStyle>
            <a:lvl1pPr marL="457200" lvl="0" indent="-533400" algn="l">
              <a:lnSpc>
                <a:spcPct val="90000"/>
              </a:lnSpc>
              <a:spcBef>
                <a:spcPts val="1500"/>
              </a:spcBef>
              <a:spcAft>
                <a:spcPts val="0"/>
              </a:spcAft>
              <a:buClr>
                <a:schemeClr val="dk1"/>
              </a:buClr>
              <a:buSzPts val="4800"/>
              <a:buChar char="•"/>
              <a:defRPr sz="4800"/>
            </a:lvl1pPr>
            <a:lvl2pPr marL="914400" lvl="1" indent="-495300" algn="l">
              <a:lnSpc>
                <a:spcPct val="90000"/>
              </a:lnSpc>
              <a:spcBef>
                <a:spcPts val="750"/>
              </a:spcBef>
              <a:spcAft>
                <a:spcPts val="0"/>
              </a:spcAft>
              <a:buClr>
                <a:schemeClr val="dk1"/>
              </a:buClr>
              <a:buSzPts val="4200"/>
              <a:buChar char="•"/>
              <a:defRPr sz="4200"/>
            </a:lvl2pPr>
            <a:lvl3pPr marL="1371600" lvl="2" indent="-457200" algn="l">
              <a:lnSpc>
                <a:spcPct val="90000"/>
              </a:lnSpc>
              <a:spcBef>
                <a:spcPts val="750"/>
              </a:spcBef>
              <a:spcAft>
                <a:spcPts val="0"/>
              </a:spcAft>
              <a:buClr>
                <a:schemeClr val="dk1"/>
              </a:buClr>
              <a:buSzPts val="3600"/>
              <a:buChar char="•"/>
              <a:defRPr sz="3600"/>
            </a:lvl3pPr>
            <a:lvl4pPr marL="1828800" lvl="3" indent="-419100" algn="l">
              <a:lnSpc>
                <a:spcPct val="90000"/>
              </a:lnSpc>
              <a:spcBef>
                <a:spcPts val="750"/>
              </a:spcBef>
              <a:spcAft>
                <a:spcPts val="0"/>
              </a:spcAft>
              <a:buClr>
                <a:schemeClr val="dk1"/>
              </a:buClr>
              <a:buSzPts val="3000"/>
              <a:buChar char="•"/>
              <a:defRPr sz="3000"/>
            </a:lvl4pPr>
            <a:lvl5pPr marL="2286000" lvl="4" indent="-419100" algn="l">
              <a:lnSpc>
                <a:spcPct val="90000"/>
              </a:lnSpc>
              <a:spcBef>
                <a:spcPts val="750"/>
              </a:spcBef>
              <a:spcAft>
                <a:spcPts val="0"/>
              </a:spcAft>
              <a:buClr>
                <a:schemeClr val="dk1"/>
              </a:buClr>
              <a:buSzPts val="3000"/>
              <a:buChar char="•"/>
              <a:defRPr sz="3000"/>
            </a:lvl5pPr>
            <a:lvl6pPr marL="2743200" lvl="5" indent="-419100" algn="l">
              <a:lnSpc>
                <a:spcPct val="90000"/>
              </a:lnSpc>
              <a:spcBef>
                <a:spcPts val="750"/>
              </a:spcBef>
              <a:spcAft>
                <a:spcPts val="0"/>
              </a:spcAft>
              <a:buClr>
                <a:schemeClr val="dk1"/>
              </a:buClr>
              <a:buSzPts val="3000"/>
              <a:buChar char="•"/>
              <a:defRPr sz="3000"/>
            </a:lvl6pPr>
            <a:lvl7pPr marL="3200400" lvl="6" indent="-419100" algn="l">
              <a:lnSpc>
                <a:spcPct val="90000"/>
              </a:lnSpc>
              <a:spcBef>
                <a:spcPts val="750"/>
              </a:spcBef>
              <a:spcAft>
                <a:spcPts val="0"/>
              </a:spcAft>
              <a:buClr>
                <a:schemeClr val="dk1"/>
              </a:buClr>
              <a:buSzPts val="3000"/>
              <a:buChar char="•"/>
              <a:defRPr sz="3000"/>
            </a:lvl7pPr>
            <a:lvl8pPr marL="3657600" lvl="7" indent="-419100" algn="l">
              <a:lnSpc>
                <a:spcPct val="90000"/>
              </a:lnSpc>
              <a:spcBef>
                <a:spcPts val="750"/>
              </a:spcBef>
              <a:spcAft>
                <a:spcPts val="0"/>
              </a:spcAft>
              <a:buClr>
                <a:schemeClr val="dk1"/>
              </a:buClr>
              <a:buSzPts val="3000"/>
              <a:buChar char="•"/>
              <a:defRPr sz="3000"/>
            </a:lvl8pPr>
            <a:lvl9pPr marL="4114800" lvl="8" indent="-419100" algn="l">
              <a:lnSpc>
                <a:spcPct val="90000"/>
              </a:lnSpc>
              <a:spcBef>
                <a:spcPts val="750"/>
              </a:spcBef>
              <a:spcAft>
                <a:spcPts val="0"/>
              </a:spcAft>
              <a:buClr>
                <a:schemeClr val="dk1"/>
              </a:buClr>
              <a:buSzPts val="3000"/>
              <a:buChar char="•"/>
              <a:defRPr sz="3000"/>
            </a:lvl9pPr>
          </a:lstStyle>
          <a:p>
            <a:endParaRPr/>
          </a:p>
        </p:txBody>
      </p:sp>
      <p:sp>
        <p:nvSpPr>
          <p:cNvPr id="61" name="Google Shape;61;p10"/>
          <p:cNvSpPr txBox="1">
            <a:spLocks noGrp="1"/>
          </p:cNvSpPr>
          <p:nvPr>
            <p:ph type="body" idx="2"/>
          </p:nvPr>
        </p:nvSpPr>
        <p:spPr>
          <a:xfrm>
            <a:off x="944762" y="5853589"/>
            <a:ext cx="4423767" cy="108444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2400"/>
              <a:buNone/>
              <a:defRPr sz="2400"/>
            </a:lvl1pPr>
            <a:lvl2pPr marL="914400" lvl="1" indent="-228600" algn="l">
              <a:lnSpc>
                <a:spcPct val="90000"/>
              </a:lnSpc>
              <a:spcBef>
                <a:spcPts val="750"/>
              </a:spcBef>
              <a:spcAft>
                <a:spcPts val="0"/>
              </a:spcAft>
              <a:buClr>
                <a:schemeClr val="dk1"/>
              </a:buClr>
              <a:buSzPts val="2100"/>
              <a:buNone/>
              <a:defRPr sz="2100"/>
            </a:lvl2pPr>
            <a:lvl3pPr marL="1371600" lvl="2" indent="-228600" algn="l">
              <a:lnSpc>
                <a:spcPct val="90000"/>
              </a:lnSpc>
              <a:spcBef>
                <a:spcPts val="750"/>
              </a:spcBef>
              <a:spcAft>
                <a:spcPts val="0"/>
              </a:spcAft>
              <a:buClr>
                <a:schemeClr val="dk1"/>
              </a:buClr>
              <a:buSzPts val="1800"/>
              <a:buNone/>
              <a:defRPr sz="1800"/>
            </a:lvl3pPr>
            <a:lvl4pPr marL="1828800" lvl="3" indent="-228600" algn="l">
              <a:lnSpc>
                <a:spcPct val="90000"/>
              </a:lnSpc>
              <a:spcBef>
                <a:spcPts val="750"/>
              </a:spcBef>
              <a:spcAft>
                <a:spcPts val="0"/>
              </a:spcAft>
              <a:buClr>
                <a:schemeClr val="dk1"/>
              </a:buClr>
              <a:buSzPts val="1500"/>
              <a:buNone/>
              <a:defRPr sz="1500"/>
            </a:lvl4pPr>
            <a:lvl5pPr marL="2286000" lvl="4" indent="-228600" algn="l">
              <a:lnSpc>
                <a:spcPct val="90000"/>
              </a:lnSpc>
              <a:spcBef>
                <a:spcPts val="750"/>
              </a:spcBef>
              <a:spcAft>
                <a:spcPts val="0"/>
              </a:spcAft>
              <a:buClr>
                <a:schemeClr val="dk1"/>
              </a:buClr>
              <a:buSzPts val="1500"/>
              <a:buNone/>
              <a:defRPr sz="1500"/>
            </a:lvl5pPr>
            <a:lvl6pPr marL="2743200" lvl="5" indent="-228600" algn="l">
              <a:lnSpc>
                <a:spcPct val="90000"/>
              </a:lnSpc>
              <a:spcBef>
                <a:spcPts val="750"/>
              </a:spcBef>
              <a:spcAft>
                <a:spcPts val="0"/>
              </a:spcAft>
              <a:buClr>
                <a:schemeClr val="dk1"/>
              </a:buClr>
              <a:buSzPts val="1500"/>
              <a:buNone/>
              <a:defRPr sz="1500"/>
            </a:lvl6pPr>
            <a:lvl7pPr marL="3200400" lvl="6" indent="-228600" algn="l">
              <a:lnSpc>
                <a:spcPct val="90000"/>
              </a:lnSpc>
              <a:spcBef>
                <a:spcPts val="750"/>
              </a:spcBef>
              <a:spcAft>
                <a:spcPts val="0"/>
              </a:spcAft>
              <a:buClr>
                <a:schemeClr val="dk1"/>
              </a:buClr>
              <a:buSzPts val="1500"/>
              <a:buNone/>
              <a:defRPr sz="1500"/>
            </a:lvl7pPr>
            <a:lvl8pPr marL="3657600" lvl="7" indent="-228600" algn="l">
              <a:lnSpc>
                <a:spcPct val="90000"/>
              </a:lnSpc>
              <a:spcBef>
                <a:spcPts val="750"/>
              </a:spcBef>
              <a:spcAft>
                <a:spcPts val="0"/>
              </a:spcAft>
              <a:buClr>
                <a:schemeClr val="dk1"/>
              </a:buClr>
              <a:buSzPts val="1500"/>
              <a:buNone/>
              <a:defRPr sz="1500"/>
            </a:lvl8pPr>
            <a:lvl9pPr marL="4114800" lvl="8" indent="-228600" algn="l">
              <a:lnSpc>
                <a:spcPct val="90000"/>
              </a:lnSpc>
              <a:spcBef>
                <a:spcPts val="750"/>
              </a:spcBef>
              <a:spcAft>
                <a:spcPts val="0"/>
              </a:spcAft>
              <a:buClr>
                <a:schemeClr val="dk1"/>
              </a:buClr>
              <a:buSzPts val="1500"/>
              <a:buNone/>
              <a:defRPr sz="1500"/>
            </a:lvl9pPr>
          </a:lstStyle>
          <a:p>
            <a:endParaRPr/>
          </a:p>
        </p:txBody>
      </p:sp>
      <p:sp>
        <p:nvSpPr>
          <p:cNvPr id="62" name="Google Shape;62;p10"/>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944762" y="1300798"/>
            <a:ext cx="4423767" cy="455279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5831087" y="2809366"/>
            <a:ext cx="6943725" cy="13866139"/>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5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1pPr>
            <a:lvl2pPr marR="0" lvl="1" algn="l" rtl="0">
              <a:lnSpc>
                <a:spcPct val="90000"/>
              </a:lnSpc>
              <a:spcBef>
                <a:spcPts val="750"/>
              </a:spcBef>
              <a:spcAft>
                <a:spcPts val="0"/>
              </a:spcAft>
              <a:buClr>
                <a:schemeClr val="dk1"/>
              </a:buClr>
              <a:buSzPts val="4200"/>
              <a:buFont typeface="Arial"/>
              <a:buNone/>
              <a:defRPr sz="4200" b="0" i="0" u="none" strike="noStrike" cap="none">
                <a:solidFill>
                  <a:schemeClr val="dk1"/>
                </a:solidFill>
                <a:latin typeface="Calibri"/>
                <a:ea typeface="Calibri"/>
                <a:cs typeface="Calibri"/>
                <a:sym typeface="Calibri"/>
              </a:defRPr>
            </a:lvl2pPr>
            <a:lvl3pPr marR="0" lvl="2" algn="l" rtl="0">
              <a:lnSpc>
                <a:spcPct val="90000"/>
              </a:lnSpc>
              <a:spcBef>
                <a:spcPts val="750"/>
              </a:spcBef>
              <a:spcAft>
                <a:spcPts val="0"/>
              </a:spcAft>
              <a:buClr>
                <a:schemeClr val="dk1"/>
              </a:buClr>
              <a:buSzPts val="3600"/>
              <a:buFont typeface="Arial"/>
              <a:buNone/>
              <a:defRPr sz="3600" b="0" i="0" u="none" strike="noStrike" cap="none">
                <a:solidFill>
                  <a:schemeClr val="dk1"/>
                </a:solidFill>
                <a:latin typeface="Calibri"/>
                <a:ea typeface="Calibri"/>
                <a:cs typeface="Calibri"/>
                <a:sym typeface="Calibri"/>
              </a:defRPr>
            </a:lvl3pPr>
            <a:lvl4pPr marR="0" lvl="3" algn="l" rtl="0">
              <a:lnSpc>
                <a:spcPct val="90000"/>
              </a:lnSpc>
              <a:spcBef>
                <a:spcPts val="75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4pPr>
            <a:lvl5pPr marR="0" lvl="4" algn="l" rtl="0">
              <a:lnSpc>
                <a:spcPct val="90000"/>
              </a:lnSpc>
              <a:spcBef>
                <a:spcPts val="75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5pPr>
            <a:lvl6pPr marR="0" lvl="5" algn="l" rtl="0">
              <a:lnSpc>
                <a:spcPct val="90000"/>
              </a:lnSpc>
              <a:spcBef>
                <a:spcPts val="75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6pPr>
            <a:lvl7pPr marR="0" lvl="6" algn="l" rtl="0">
              <a:lnSpc>
                <a:spcPct val="90000"/>
              </a:lnSpc>
              <a:spcBef>
                <a:spcPts val="75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7pPr>
            <a:lvl8pPr marR="0" lvl="7" algn="l" rtl="0">
              <a:lnSpc>
                <a:spcPct val="90000"/>
              </a:lnSpc>
              <a:spcBef>
                <a:spcPts val="75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8pPr>
            <a:lvl9pPr marR="0" lvl="8" algn="l" rtl="0">
              <a:lnSpc>
                <a:spcPct val="90000"/>
              </a:lnSpc>
              <a:spcBef>
                <a:spcPts val="75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9pPr>
          </a:lstStyle>
          <a:p>
            <a:endParaRPr/>
          </a:p>
        </p:txBody>
      </p:sp>
      <p:sp>
        <p:nvSpPr>
          <p:cNvPr id="68" name="Google Shape;68;p11"/>
          <p:cNvSpPr txBox="1">
            <a:spLocks noGrp="1"/>
          </p:cNvSpPr>
          <p:nvPr>
            <p:ph type="body" idx="1"/>
          </p:nvPr>
        </p:nvSpPr>
        <p:spPr>
          <a:xfrm>
            <a:off x="944762" y="5853589"/>
            <a:ext cx="4423767" cy="108444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2400"/>
              <a:buNone/>
              <a:defRPr sz="2400"/>
            </a:lvl1pPr>
            <a:lvl2pPr marL="914400" lvl="1" indent="-228600" algn="l">
              <a:lnSpc>
                <a:spcPct val="90000"/>
              </a:lnSpc>
              <a:spcBef>
                <a:spcPts val="750"/>
              </a:spcBef>
              <a:spcAft>
                <a:spcPts val="0"/>
              </a:spcAft>
              <a:buClr>
                <a:schemeClr val="dk1"/>
              </a:buClr>
              <a:buSzPts val="2100"/>
              <a:buNone/>
              <a:defRPr sz="2100"/>
            </a:lvl2pPr>
            <a:lvl3pPr marL="1371600" lvl="2" indent="-228600" algn="l">
              <a:lnSpc>
                <a:spcPct val="90000"/>
              </a:lnSpc>
              <a:spcBef>
                <a:spcPts val="750"/>
              </a:spcBef>
              <a:spcAft>
                <a:spcPts val="0"/>
              </a:spcAft>
              <a:buClr>
                <a:schemeClr val="dk1"/>
              </a:buClr>
              <a:buSzPts val="1800"/>
              <a:buNone/>
              <a:defRPr sz="1800"/>
            </a:lvl3pPr>
            <a:lvl4pPr marL="1828800" lvl="3" indent="-228600" algn="l">
              <a:lnSpc>
                <a:spcPct val="90000"/>
              </a:lnSpc>
              <a:spcBef>
                <a:spcPts val="750"/>
              </a:spcBef>
              <a:spcAft>
                <a:spcPts val="0"/>
              </a:spcAft>
              <a:buClr>
                <a:schemeClr val="dk1"/>
              </a:buClr>
              <a:buSzPts val="1500"/>
              <a:buNone/>
              <a:defRPr sz="1500"/>
            </a:lvl4pPr>
            <a:lvl5pPr marL="2286000" lvl="4" indent="-228600" algn="l">
              <a:lnSpc>
                <a:spcPct val="90000"/>
              </a:lnSpc>
              <a:spcBef>
                <a:spcPts val="750"/>
              </a:spcBef>
              <a:spcAft>
                <a:spcPts val="0"/>
              </a:spcAft>
              <a:buClr>
                <a:schemeClr val="dk1"/>
              </a:buClr>
              <a:buSzPts val="1500"/>
              <a:buNone/>
              <a:defRPr sz="1500"/>
            </a:lvl5pPr>
            <a:lvl6pPr marL="2743200" lvl="5" indent="-228600" algn="l">
              <a:lnSpc>
                <a:spcPct val="90000"/>
              </a:lnSpc>
              <a:spcBef>
                <a:spcPts val="750"/>
              </a:spcBef>
              <a:spcAft>
                <a:spcPts val="0"/>
              </a:spcAft>
              <a:buClr>
                <a:schemeClr val="dk1"/>
              </a:buClr>
              <a:buSzPts val="1500"/>
              <a:buNone/>
              <a:defRPr sz="1500"/>
            </a:lvl6pPr>
            <a:lvl7pPr marL="3200400" lvl="6" indent="-228600" algn="l">
              <a:lnSpc>
                <a:spcPct val="90000"/>
              </a:lnSpc>
              <a:spcBef>
                <a:spcPts val="750"/>
              </a:spcBef>
              <a:spcAft>
                <a:spcPts val="0"/>
              </a:spcAft>
              <a:buClr>
                <a:schemeClr val="dk1"/>
              </a:buClr>
              <a:buSzPts val="1500"/>
              <a:buNone/>
              <a:defRPr sz="1500"/>
            </a:lvl7pPr>
            <a:lvl8pPr marL="3657600" lvl="7" indent="-228600" algn="l">
              <a:lnSpc>
                <a:spcPct val="90000"/>
              </a:lnSpc>
              <a:spcBef>
                <a:spcPts val="750"/>
              </a:spcBef>
              <a:spcAft>
                <a:spcPts val="0"/>
              </a:spcAft>
              <a:buClr>
                <a:schemeClr val="dk1"/>
              </a:buClr>
              <a:buSzPts val="1500"/>
              <a:buNone/>
              <a:defRPr sz="1500"/>
            </a:lvl8pPr>
            <a:lvl9pPr marL="4114800" lvl="8" indent="-228600" algn="l">
              <a:lnSpc>
                <a:spcPct val="90000"/>
              </a:lnSpc>
              <a:spcBef>
                <a:spcPts val="750"/>
              </a:spcBef>
              <a:spcAft>
                <a:spcPts val="0"/>
              </a:spcAft>
              <a:buClr>
                <a:schemeClr val="dk1"/>
              </a:buClr>
              <a:buSzPts val="1500"/>
              <a:buNone/>
              <a:defRPr sz="1500"/>
            </a:lvl9pPr>
          </a:lstStyle>
          <a:p>
            <a:endParaRPr/>
          </a:p>
        </p:txBody>
      </p:sp>
      <p:sp>
        <p:nvSpPr>
          <p:cNvPr id="69" name="Google Shape;69;p11"/>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942975" y="1038836"/>
            <a:ext cx="11830050" cy="37714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667918" y="5469213"/>
            <a:ext cx="12380161" cy="118300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3026526" y="7827818"/>
            <a:ext cx="16535487" cy="29575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2974223" y="4956030"/>
            <a:ext cx="16535487" cy="87010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942975" y="1038836"/>
            <a:ext cx="11830050" cy="3771411"/>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6600"/>
              <a:buFont typeface="Calibri"/>
              <a:buNone/>
              <a:defRPr sz="6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942975" y="5194157"/>
            <a:ext cx="11830050" cy="12380161"/>
          </a:xfrm>
          <a:prstGeom prst="rect">
            <a:avLst/>
          </a:prstGeom>
          <a:noFill/>
          <a:ln>
            <a:noFill/>
          </a:ln>
        </p:spPr>
        <p:txBody>
          <a:bodyPr spcFirstLastPara="1" wrap="square" lIns="91425" tIns="45700" rIns="91425" bIns="45700" anchor="t" anchorCtr="0">
            <a:normAutofit/>
          </a:bodyPr>
          <a:lstStyle>
            <a:lvl1pPr marL="457200" marR="0" lvl="0" indent="-495300" algn="l" rtl="0">
              <a:lnSpc>
                <a:spcPct val="90000"/>
              </a:lnSpc>
              <a:spcBef>
                <a:spcPts val="1500"/>
              </a:spcBef>
              <a:spcAft>
                <a:spcPts val="0"/>
              </a:spcAft>
              <a:buClr>
                <a:schemeClr val="dk1"/>
              </a:buClr>
              <a:buSzPts val="4200"/>
              <a:buFont typeface="Arial"/>
              <a:buChar char="•"/>
              <a:defRPr sz="4200" b="0" i="0" u="none" strike="noStrike" cap="none">
                <a:solidFill>
                  <a:schemeClr val="dk1"/>
                </a:solidFill>
                <a:latin typeface="Calibri"/>
                <a:ea typeface="Calibri"/>
                <a:cs typeface="Calibri"/>
                <a:sym typeface="Calibri"/>
              </a:defRPr>
            </a:lvl1pPr>
            <a:lvl2pPr marL="914400" marR="0" lvl="1" indent="-457200" algn="l" rtl="0">
              <a:lnSpc>
                <a:spcPct val="90000"/>
              </a:lnSpc>
              <a:spcBef>
                <a:spcPts val="75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2pPr>
            <a:lvl3pPr marL="1371600" marR="0" lvl="2" indent="-419100" algn="l" rtl="0">
              <a:lnSpc>
                <a:spcPct val="90000"/>
              </a:lnSpc>
              <a:spcBef>
                <a:spcPts val="75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3pPr>
            <a:lvl4pPr marL="1828800" marR="0" lvl="3"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4pPr>
            <a:lvl5pPr marL="2286000" marR="0" lvl="4"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5pPr>
            <a:lvl6pPr marL="2743200" marR="0" lvl="5"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6pPr>
            <a:lvl7pPr marL="3200400" marR="0" lvl="6"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7pPr>
            <a:lvl8pPr marL="3657600" marR="0" lvl="7"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8pPr>
            <a:lvl9pPr marL="4114800" marR="0" lvl="8"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942975" y="18084703"/>
            <a:ext cx="3086100" cy="1038831"/>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543425" y="18084703"/>
            <a:ext cx="4629150" cy="103883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9686925" y="18084703"/>
            <a:ext cx="3086100" cy="1038831"/>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
        <p:nvSpPr>
          <p:cNvPr id="11" name="Google Shape;11;p2"/>
          <p:cNvSpPr/>
          <p:nvPr/>
        </p:nvSpPr>
        <p:spPr>
          <a:xfrm>
            <a:off x="0" y="18645338"/>
            <a:ext cx="6858000" cy="44253"/>
          </a:xfrm>
          <a:prstGeom prst="rect">
            <a:avLst/>
          </a:prstGeom>
          <a:solidFill>
            <a:srgbClr val="E2201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56"/>
              <a:buFont typeface="Arial"/>
              <a:buNone/>
            </a:pPr>
            <a:endParaRPr sz="556" b="0" i="0" u="none" strike="noStrike" cap="none">
              <a:solidFill>
                <a:schemeClr val="lt1"/>
              </a:solidFill>
              <a:latin typeface="Calibri"/>
              <a:ea typeface="Calibri"/>
              <a:cs typeface="Calibri"/>
              <a:sym typeface="Calibri"/>
            </a:endParaRPr>
          </a:p>
        </p:txBody>
      </p:sp>
      <p:sp>
        <p:nvSpPr>
          <p:cNvPr id="12" name="Google Shape;12;p2"/>
          <p:cNvSpPr/>
          <p:nvPr/>
        </p:nvSpPr>
        <p:spPr>
          <a:xfrm>
            <a:off x="6820700" y="18645338"/>
            <a:ext cx="6921659" cy="44253"/>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56"/>
              <a:buFont typeface="Arial"/>
              <a:buNone/>
            </a:pPr>
            <a:endParaRPr sz="556" b="0" i="0" u="none" strike="noStrike" cap="none">
              <a:solidFill>
                <a:schemeClr val="lt1"/>
              </a:solidFill>
              <a:latin typeface="Calibri"/>
              <a:ea typeface="Calibri"/>
              <a:cs typeface="Calibri"/>
              <a:sym typeface="Calibri"/>
            </a:endParaRPr>
          </a:p>
        </p:txBody>
      </p:sp>
      <p:pic>
        <p:nvPicPr>
          <p:cNvPr id="13" name="Google Shape;13;p2" descr="Imagen que contiene dibujo&#10;&#10;Descripción generada automáticamente"/>
          <p:cNvPicPr preferRelativeResize="0"/>
          <p:nvPr/>
        </p:nvPicPr>
        <p:blipFill rotWithShape="1">
          <a:blip r:embed="rId13">
            <a:alphaModFix/>
          </a:blip>
          <a:srcRect/>
          <a:stretch/>
        </p:blipFill>
        <p:spPr>
          <a:xfrm>
            <a:off x="5767543" y="18759444"/>
            <a:ext cx="2179859" cy="676090"/>
          </a:xfrm>
          <a:prstGeom prst="rect">
            <a:avLst/>
          </a:prstGeom>
          <a:noFill/>
          <a:ln>
            <a:noFill/>
          </a:ln>
        </p:spPr>
      </p:pic>
      <p:pic>
        <p:nvPicPr>
          <p:cNvPr id="14" name="Google Shape;14;p2" descr="Imagen que contiene cuchillo&#10;&#10;Descripción generada automáticamente"/>
          <p:cNvPicPr preferRelativeResize="0"/>
          <p:nvPr/>
        </p:nvPicPr>
        <p:blipFill rotWithShape="1">
          <a:blip r:embed="rId14">
            <a:alphaModFix/>
          </a:blip>
          <a:srcRect/>
          <a:stretch/>
        </p:blipFill>
        <p:spPr>
          <a:xfrm>
            <a:off x="-28626" y="-11454"/>
            <a:ext cx="13770985" cy="186696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6146">
          <p15:clr>
            <a:srgbClr val="F26B43"/>
          </p15:clr>
        </p15:guide>
        <p15:guide id="2" pos="432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diagramData" Target="../diagrams/data2.xml"/><Relationship Id="rId3" Type="http://schemas.openxmlformats.org/officeDocument/2006/relationships/image" Target="../media/image3.jpeg"/><Relationship Id="rId7" Type="http://schemas.openxmlformats.org/officeDocument/2006/relationships/image" Target="../media/image7.png"/><Relationship Id="rId12" Type="http://schemas.microsoft.com/office/2007/relationships/diagramDrawing" Target="../diagrams/drawing1.xml"/><Relationship Id="rId17" Type="http://schemas.microsoft.com/office/2007/relationships/diagramDrawing" Target="../diagrams/drawing2.xml"/><Relationship Id="rId2" Type="http://schemas.openxmlformats.org/officeDocument/2006/relationships/notesSlide" Target="../notesSlides/notesSlide1.xml"/><Relationship Id="rId16" Type="http://schemas.openxmlformats.org/officeDocument/2006/relationships/diagramColors" Target="../diagrams/colors2.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diagramColors" Target="../diagrams/colors1.xml"/><Relationship Id="rId5" Type="http://schemas.openxmlformats.org/officeDocument/2006/relationships/image" Target="../media/image5.png"/><Relationship Id="rId15" Type="http://schemas.openxmlformats.org/officeDocument/2006/relationships/diagramQuickStyle" Target="../diagrams/quickStyle2.xml"/><Relationship Id="rId10" Type="http://schemas.openxmlformats.org/officeDocument/2006/relationships/diagramQuickStyle" Target="../diagrams/quickStyle1.xml"/><Relationship Id="rId4" Type="http://schemas.openxmlformats.org/officeDocument/2006/relationships/image" Target="../media/image4.png"/><Relationship Id="rId9" Type="http://schemas.openxmlformats.org/officeDocument/2006/relationships/diagramLayout" Target="../diagrams/layout1.xml"/><Relationship Id="rId1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43" name="Google Shape;143;g9937e08488_0_67"/>
          <p:cNvSpPr txBox="1">
            <a:spLocks noGrp="1"/>
          </p:cNvSpPr>
          <p:nvPr>
            <p:ph type="title"/>
          </p:nvPr>
        </p:nvSpPr>
        <p:spPr>
          <a:xfrm>
            <a:off x="431699" y="3115997"/>
            <a:ext cx="12852451" cy="1578739"/>
          </a:xfrm>
          <a:prstGeom prst="rect">
            <a:avLst/>
          </a:prstGeom>
          <a:noFill/>
          <a:ln>
            <a:noFill/>
          </a:ln>
        </p:spPr>
        <p:txBody>
          <a:bodyPr spcFirstLastPara="1" wrap="square" lIns="91425" tIns="45700" rIns="91425" bIns="45700" anchor="ctr" anchorCtr="0">
            <a:noAutofit/>
          </a:bodyPr>
          <a:lstStyle/>
          <a:p>
            <a:pPr lvl="0" algn="ctr">
              <a:lnSpc>
                <a:spcPct val="100000"/>
              </a:lnSpc>
              <a:buSzPts val="8010"/>
            </a:pPr>
            <a:r>
              <a:rPr lang="es-ES" sz="1979" dirty="0">
                <a:latin typeface="Arial"/>
                <a:ea typeface="Arial"/>
                <a:cs typeface="Arial"/>
                <a:sym typeface="Arial"/>
              </a:rPr>
              <a:t>Pilar Modamio</a:t>
            </a:r>
            <a:r>
              <a:rPr lang="es-ES" sz="1979" baseline="30000" dirty="0">
                <a:latin typeface="Arial"/>
                <a:ea typeface="Arial"/>
                <a:cs typeface="Arial"/>
                <a:sym typeface="Arial"/>
              </a:rPr>
              <a:t>1</a:t>
            </a:r>
            <a:r>
              <a:rPr lang="es-ES" sz="1979" dirty="0">
                <a:latin typeface="Arial"/>
                <a:ea typeface="Arial"/>
                <a:cs typeface="Arial"/>
                <a:sym typeface="Arial"/>
              </a:rPr>
              <a:t>, Daniela Fialová</a:t>
            </a:r>
            <a:r>
              <a:rPr lang="es-ES" sz="1979" baseline="30000" dirty="0">
                <a:latin typeface="Arial"/>
                <a:cs typeface="Arial"/>
                <a:sym typeface="Arial"/>
              </a:rPr>
              <a:t>2</a:t>
            </a:r>
            <a:r>
              <a:rPr lang="es-ES" sz="1979" dirty="0">
                <a:latin typeface="Arial"/>
                <a:ea typeface="Arial"/>
                <a:cs typeface="Arial"/>
                <a:sym typeface="Arial"/>
              </a:rPr>
              <a:t>, Adriana Magátová</a:t>
            </a:r>
            <a:r>
              <a:rPr lang="es-ES" sz="1979" baseline="30000" dirty="0">
                <a:latin typeface="Arial"/>
                <a:cs typeface="Arial"/>
                <a:sym typeface="Arial"/>
              </a:rPr>
              <a:t>1</a:t>
            </a:r>
            <a:r>
              <a:rPr lang="es-ES" sz="1979" dirty="0">
                <a:latin typeface="Arial"/>
                <a:ea typeface="Arial"/>
                <a:cs typeface="Arial"/>
                <a:sym typeface="Arial"/>
              </a:rPr>
              <a:t> Joaquim Braun-Vives</a:t>
            </a:r>
            <a:r>
              <a:rPr lang="es-ES" sz="1979" baseline="30000" dirty="0">
                <a:latin typeface="Arial"/>
                <a:cs typeface="Arial"/>
                <a:sym typeface="Arial"/>
              </a:rPr>
              <a:t>1,3</a:t>
            </a:r>
            <a:r>
              <a:rPr lang="es-ES" sz="1979" dirty="0">
                <a:latin typeface="Arial"/>
                <a:ea typeface="Arial"/>
                <a:cs typeface="Arial"/>
                <a:sym typeface="Arial"/>
              </a:rPr>
              <a:t>, Vicente J. Baixauli</a:t>
            </a:r>
            <a:r>
              <a:rPr lang="es-ES" sz="1979" baseline="30000" dirty="0">
                <a:latin typeface="Arial"/>
                <a:cs typeface="Arial"/>
                <a:sym typeface="Arial"/>
              </a:rPr>
              <a:t>4</a:t>
            </a:r>
            <a:r>
              <a:rPr lang="es-ES" sz="1979" dirty="0">
                <a:latin typeface="Arial"/>
                <a:ea typeface="Arial"/>
                <a:cs typeface="Arial"/>
                <a:sym typeface="Arial"/>
              </a:rPr>
              <a:t>, Borja García-de Bikuña</a:t>
            </a:r>
            <a:r>
              <a:rPr lang="es-ES" sz="1979" baseline="30000" dirty="0">
                <a:latin typeface="Arial"/>
                <a:cs typeface="Arial"/>
                <a:sym typeface="Arial"/>
              </a:rPr>
              <a:t>5</a:t>
            </a:r>
            <a:r>
              <a:rPr lang="es-ES" sz="1979" dirty="0">
                <a:latin typeface="Arial"/>
                <a:ea typeface="Arial"/>
                <a:cs typeface="Arial"/>
                <a:sym typeface="Arial"/>
              </a:rPr>
              <a:t>, M. Ángeles Piñero-López</a:t>
            </a:r>
            <a:r>
              <a:rPr lang="es-ES" sz="1979" baseline="30000" dirty="0">
                <a:latin typeface="Arial"/>
                <a:cs typeface="Arial"/>
                <a:sym typeface="Arial"/>
              </a:rPr>
              <a:t>1</a:t>
            </a:r>
            <a:r>
              <a:rPr lang="es-ES" sz="1979" dirty="0">
                <a:latin typeface="Arial"/>
                <a:ea typeface="Arial"/>
                <a:cs typeface="Arial"/>
                <a:sym typeface="Arial"/>
              </a:rPr>
              <a:t>, </a:t>
            </a:r>
            <a:r>
              <a:rPr lang="es-ES" sz="1979" dirty="0" err="1">
                <a:latin typeface="Arial"/>
                <a:ea typeface="Arial"/>
                <a:cs typeface="Arial"/>
                <a:sym typeface="Arial"/>
              </a:rPr>
              <a:t>Jovana</a:t>
            </a:r>
            <a:r>
              <a:rPr lang="es-ES" sz="1979" dirty="0">
                <a:latin typeface="Arial"/>
                <a:ea typeface="Arial"/>
                <a:cs typeface="Arial"/>
                <a:sym typeface="Arial"/>
              </a:rPr>
              <a:t> Brkic</a:t>
            </a:r>
            <a:r>
              <a:rPr lang="es-ES" sz="1979" baseline="30000" dirty="0">
                <a:latin typeface="Arial"/>
                <a:cs typeface="Arial"/>
                <a:sym typeface="Arial"/>
              </a:rPr>
              <a:t>2</a:t>
            </a:r>
            <a:r>
              <a:rPr lang="es-ES" sz="1979" dirty="0">
                <a:latin typeface="Arial"/>
                <a:ea typeface="Arial"/>
                <a:cs typeface="Arial"/>
                <a:sym typeface="Arial"/>
              </a:rPr>
              <a:t>, Cecilia F. Lastra</a:t>
            </a:r>
            <a:r>
              <a:rPr lang="es-ES" sz="1979" baseline="30000" dirty="0">
                <a:latin typeface="Arial"/>
                <a:cs typeface="Arial"/>
                <a:sym typeface="Arial"/>
              </a:rPr>
              <a:t>1</a:t>
            </a:r>
            <a:r>
              <a:rPr lang="es-ES" sz="1979" dirty="0">
                <a:latin typeface="Arial"/>
                <a:ea typeface="Arial"/>
                <a:cs typeface="Arial"/>
                <a:sym typeface="Arial"/>
              </a:rPr>
              <a:t>, Eduardo L. Mariño</a:t>
            </a:r>
            <a:r>
              <a:rPr lang="es-ES" sz="1979" baseline="30000" dirty="0">
                <a:latin typeface="Arial"/>
                <a:cs typeface="Arial"/>
                <a:sym typeface="Arial"/>
              </a:rPr>
              <a:t>1</a:t>
            </a:r>
            <a:br>
              <a:rPr lang="es-ES" sz="1800" baseline="30000" dirty="0">
                <a:latin typeface="Arial"/>
                <a:ea typeface="Arial"/>
                <a:cs typeface="Arial"/>
                <a:sym typeface="Arial"/>
              </a:rPr>
            </a:br>
            <a:br>
              <a:rPr lang="es-ES" sz="1400" baseline="30000" dirty="0">
                <a:latin typeface="Arial"/>
                <a:ea typeface="Arial"/>
                <a:cs typeface="Arial"/>
                <a:sym typeface="Arial"/>
              </a:rPr>
            </a:br>
            <a:endParaRPr sz="1400" baseline="30000" dirty="0">
              <a:latin typeface="Arial"/>
              <a:ea typeface="Arial"/>
              <a:cs typeface="Arial"/>
              <a:sym typeface="Arial"/>
            </a:endParaRPr>
          </a:p>
          <a:p>
            <a:pPr lvl="0" algn="ctr">
              <a:lnSpc>
                <a:spcPct val="100000"/>
              </a:lnSpc>
              <a:buSzPts val="8010"/>
            </a:pPr>
            <a:r>
              <a:rPr lang="es-ES" sz="1600" baseline="30000" dirty="0">
                <a:latin typeface="Arial"/>
                <a:ea typeface="Arial"/>
                <a:cs typeface="Arial"/>
              </a:rPr>
              <a:t>1</a:t>
            </a:r>
            <a:r>
              <a:rPr lang="es-ES" sz="1600" dirty="0">
                <a:latin typeface="Arial"/>
                <a:ea typeface="Arial"/>
                <a:cs typeface="Arial"/>
                <a:sym typeface="Arial"/>
              </a:rPr>
              <a:t>Unidad de Farmacia Clínica y Atención Farmacéutica, Dpto. de Farmacia y Tecnología Farmacéutica, y Fisicoquímica, Facultad de Farmacia y Ciencias de la Alimentación, Universidad de Barcelona, Barcelona, España; </a:t>
            </a:r>
            <a:r>
              <a:rPr lang="es-ES" sz="1600" baseline="30000" dirty="0">
                <a:latin typeface="Arial"/>
                <a:ea typeface="Arial"/>
                <a:cs typeface="Arial"/>
              </a:rPr>
              <a:t>2</a:t>
            </a:r>
            <a:r>
              <a:rPr lang="es-ES" sz="1600" dirty="0">
                <a:latin typeface="Arial"/>
                <a:ea typeface="Arial"/>
                <a:cs typeface="Arial"/>
                <a:sym typeface="Arial"/>
              </a:rPr>
              <a:t>Department of Social and </a:t>
            </a:r>
            <a:r>
              <a:rPr lang="es-ES" sz="1600" dirty="0" err="1">
                <a:latin typeface="Arial"/>
                <a:ea typeface="Arial"/>
                <a:cs typeface="Arial"/>
                <a:sym typeface="Arial"/>
              </a:rPr>
              <a:t>Clinical</a:t>
            </a:r>
            <a:r>
              <a:rPr lang="es-ES" sz="1600" dirty="0">
                <a:latin typeface="Arial"/>
                <a:ea typeface="Arial"/>
                <a:cs typeface="Arial"/>
                <a:sym typeface="Arial"/>
              </a:rPr>
              <a:t> </a:t>
            </a:r>
            <a:r>
              <a:rPr lang="es-ES" sz="1600" dirty="0" err="1">
                <a:latin typeface="Arial"/>
                <a:ea typeface="Arial"/>
                <a:cs typeface="Arial"/>
                <a:sym typeface="Arial"/>
              </a:rPr>
              <a:t>Pharmacy</a:t>
            </a:r>
            <a:r>
              <a:rPr lang="es-ES" sz="1600" dirty="0">
                <a:latin typeface="Arial"/>
                <a:ea typeface="Arial"/>
                <a:cs typeface="Arial"/>
                <a:sym typeface="Arial"/>
              </a:rPr>
              <a:t>, Charles </a:t>
            </a:r>
            <a:r>
              <a:rPr lang="es-ES" sz="1600" dirty="0" err="1">
                <a:latin typeface="Arial"/>
                <a:ea typeface="Arial"/>
                <a:cs typeface="Arial"/>
                <a:sym typeface="Arial"/>
              </a:rPr>
              <a:t>University</a:t>
            </a:r>
            <a:r>
              <a:rPr lang="es-ES" sz="1600" dirty="0">
                <a:latin typeface="Arial"/>
                <a:ea typeface="Arial"/>
                <a:cs typeface="Arial"/>
                <a:sym typeface="Arial"/>
              </a:rPr>
              <a:t>, </a:t>
            </a:r>
            <a:r>
              <a:rPr lang="es-ES" sz="1600" dirty="0" err="1">
                <a:latin typeface="Arial"/>
                <a:ea typeface="Arial"/>
                <a:cs typeface="Arial"/>
                <a:sym typeface="Arial"/>
              </a:rPr>
              <a:t>Prague</a:t>
            </a:r>
            <a:r>
              <a:rPr lang="es-ES" sz="1600" dirty="0">
                <a:latin typeface="Arial"/>
                <a:ea typeface="Arial"/>
                <a:cs typeface="Arial"/>
                <a:sym typeface="Arial"/>
              </a:rPr>
              <a:t>, </a:t>
            </a:r>
            <a:r>
              <a:rPr lang="es-ES" sz="1600" dirty="0" err="1">
                <a:latin typeface="Arial"/>
                <a:ea typeface="Arial"/>
                <a:cs typeface="Arial"/>
                <a:sym typeface="Arial"/>
              </a:rPr>
              <a:t>Czech</a:t>
            </a:r>
            <a:r>
              <a:rPr lang="es-ES" sz="1600" dirty="0">
                <a:latin typeface="Arial"/>
                <a:ea typeface="Arial"/>
                <a:cs typeface="Arial"/>
                <a:sym typeface="Arial"/>
              </a:rPr>
              <a:t> </a:t>
            </a:r>
            <a:r>
              <a:rPr lang="es-ES" sz="1600" dirty="0" err="1">
                <a:latin typeface="Arial"/>
                <a:ea typeface="Arial"/>
                <a:cs typeface="Arial"/>
                <a:sym typeface="Arial"/>
              </a:rPr>
              <a:t>Republic</a:t>
            </a:r>
            <a:r>
              <a:rPr lang="es-ES" sz="1600" dirty="0">
                <a:latin typeface="Arial"/>
                <a:ea typeface="Arial"/>
                <a:cs typeface="Arial"/>
                <a:sym typeface="Arial"/>
              </a:rPr>
              <a:t>; </a:t>
            </a:r>
            <a:r>
              <a:rPr lang="es-ES" sz="1600" baseline="30000" dirty="0">
                <a:latin typeface="Arial"/>
                <a:ea typeface="Arial"/>
                <a:cs typeface="Arial"/>
              </a:rPr>
              <a:t>3</a:t>
            </a:r>
            <a:r>
              <a:rPr lang="es-ES" sz="1600" dirty="0">
                <a:latin typeface="Arial"/>
                <a:ea typeface="Arial"/>
                <a:cs typeface="Arial"/>
                <a:sym typeface="Arial"/>
              </a:rPr>
              <a:t>Farmacia </a:t>
            </a:r>
            <a:r>
              <a:rPr lang="es-ES" sz="1600" dirty="0" err="1">
                <a:latin typeface="Arial"/>
                <a:ea typeface="Arial"/>
                <a:cs typeface="Arial"/>
                <a:sym typeface="Arial"/>
              </a:rPr>
              <a:t>Arbonés</a:t>
            </a:r>
            <a:r>
              <a:rPr lang="es-ES" sz="1600" dirty="0">
                <a:latin typeface="Arial"/>
                <a:ea typeface="Arial"/>
                <a:cs typeface="Arial"/>
                <a:sym typeface="Arial"/>
              </a:rPr>
              <a:t>-Braun, Barcelona, España; </a:t>
            </a:r>
            <a:r>
              <a:rPr lang="es-ES" sz="1600" baseline="30000" dirty="0">
                <a:latin typeface="Arial"/>
                <a:ea typeface="Arial"/>
                <a:cs typeface="Arial"/>
              </a:rPr>
              <a:t>4</a:t>
            </a:r>
            <a:r>
              <a:rPr lang="es-ES" sz="1600" dirty="0">
                <a:latin typeface="Arial"/>
                <a:ea typeface="Arial"/>
                <a:cs typeface="Arial"/>
                <a:sym typeface="Arial"/>
              </a:rPr>
              <a:t>Farmacia Vicente Javier </a:t>
            </a:r>
            <a:r>
              <a:rPr lang="es-ES" sz="1600" dirty="0" err="1">
                <a:latin typeface="Arial"/>
                <a:ea typeface="Arial"/>
                <a:cs typeface="Arial"/>
                <a:sym typeface="Arial"/>
              </a:rPr>
              <a:t>Baixauli</a:t>
            </a:r>
            <a:r>
              <a:rPr lang="es-ES" sz="1600" dirty="0">
                <a:latin typeface="Arial"/>
                <a:ea typeface="Arial"/>
                <a:cs typeface="Arial"/>
                <a:sym typeface="Arial"/>
              </a:rPr>
              <a:t> Fernández, Valencia, España; </a:t>
            </a:r>
            <a:r>
              <a:rPr lang="es-ES" sz="1600" baseline="30000" dirty="0">
                <a:latin typeface="Arial"/>
                <a:ea typeface="Arial"/>
                <a:cs typeface="Arial"/>
              </a:rPr>
              <a:t>5</a:t>
            </a:r>
            <a:r>
              <a:rPr lang="es-ES" sz="1600" dirty="0">
                <a:latin typeface="Arial"/>
                <a:ea typeface="Arial"/>
                <a:cs typeface="Arial"/>
                <a:sym typeface="Arial"/>
              </a:rPr>
              <a:t>Farmacia García de </a:t>
            </a:r>
            <a:r>
              <a:rPr lang="es-ES" sz="1600" dirty="0" err="1">
                <a:latin typeface="Arial"/>
                <a:ea typeface="Arial"/>
                <a:cs typeface="Arial"/>
                <a:sym typeface="Arial"/>
              </a:rPr>
              <a:t>Bikuña</a:t>
            </a:r>
            <a:r>
              <a:rPr lang="es-ES" sz="1600" dirty="0">
                <a:latin typeface="Arial"/>
                <a:ea typeface="Arial"/>
                <a:cs typeface="Arial"/>
                <a:sym typeface="Arial"/>
              </a:rPr>
              <a:t> Landa, Borja, Bilbao, España</a:t>
            </a:r>
            <a:br>
              <a:rPr lang="es-ES" sz="1800" dirty="0">
                <a:latin typeface="Arial"/>
                <a:ea typeface="Arial"/>
                <a:cs typeface="Arial"/>
                <a:sym typeface="Arial"/>
              </a:rPr>
            </a:br>
            <a:endParaRPr sz="1800" dirty="0">
              <a:latin typeface="Arial"/>
              <a:ea typeface="Arial"/>
              <a:cs typeface="Arial"/>
              <a:sym typeface="Arial"/>
            </a:endParaRPr>
          </a:p>
        </p:txBody>
      </p:sp>
      <p:sp>
        <p:nvSpPr>
          <p:cNvPr id="144" name="Google Shape;144;g9937e08488_0_67"/>
          <p:cNvSpPr txBox="1"/>
          <p:nvPr/>
        </p:nvSpPr>
        <p:spPr>
          <a:xfrm>
            <a:off x="431800" y="1852424"/>
            <a:ext cx="12852300" cy="787094"/>
          </a:xfrm>
          <a:prstGeom prst="rect">
            <a:avLst/>
          </a:prstGeom>
          <a:noFill/>
          <a:ln>
            <a:noFill/>
          </a:ln>
        </p:spPr>
        <p:txBody>
          <a:bodyPr spcFirstLastPara="1" wrap="square" lIns="91425" tIns="91425" rIns="91425" bIns="91425" anchor="t" anchorCtr="0">
            <a:noAutofit/>
          </a:bodyPr>
          <a:lstStyle/>
          <a:p>
            <a:pPr lvl="0" algn="ctr">
              <a:lnSpc>
                <a:spcPct val="115000"/>
              </a:lnSpc>
              <a:spcBef>
                <a:spcPts val="1200"/>
              </a:spcBef>
              <a:spcAft>
                <a:spcPts val="1200"/>
              </a:spcAft>
              <a:buSzPts val="2600"/>
            </a:pPr>
            <a:r>
              <a:rPr lang="es-ES" sz="2600" b="1" dirty="0">
                <a:solidFill>
                  <a:schemeClr val="dk1"/>
                </a:solidFill>
              </a:rPr>
              <a:t>EUROAGEISM y farmacia comunitaria</a:t>
            </a:r>
            <a:endParaRPr sz="2900" b="0" i="0" u="none" strike="noStrike" cap="none" dirty="0">
              <a:solidFill>
                <a:srgbClr val="000000"/>
              </a:solidFill>
              <a:latin typeface="Calibri"/>
              <a:ea typeface="Calibri"/>
              <a:cs typeface="Calibri"/>
              <a:sym typeface="Calibri"/>
            </a:endParaRPr>
          </a:p>
        </p:txBody>
      </p:sp>
      <p:pic>
        <p:nvPicPr>
          <p:cNvPr id="20" name="Obrázek 4">
            <a:extLst>
              <a:ext uri="{FF2B5EF4-FFF2-40B4-BE49-F238E27FC236}">
                <a16:creationId xmlns:a16="http://schemas.microsoft.com/office/drawing/2014/main" id="{E37E76C7-8B03-554D-ABFB-54D06BF52A9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37161" y="5002395"/>
            <a:ext cx="1471930" cy="741680"/>
          </a:xfrm>
          <a:prstGeom prst="rect">
            <a:avLst/>
          </a:prstGeom>
        </p:spPr>
      </p:pic>
      <p:pic>
        <p:nvPicPr>
          <p:cNvPr id="21" name="Obrázek 5">
            <a:extLst>
              <a:ext uri="{FF2B5EF4-FFF2-40B4-BE49-F238E27FC236}">
                <a16:creationId xmlns:a16="http://schemas.microsoft.com/office/drawing/2014/main" id="{657606BD-741F-8C44-B773-4F2A328F0CA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645775" y="5164092"/>
            <a:ext cx="856615" cy="569595"/>
          </a:xfrm>
          <a:prstGeom prst="rect">
            <a:avLst/>
          </a:prstGeom>
        </p:spPr>
      </p:pic>
      <p:pic>
        <p:nvPicPr>
          <p:cNvPr id="22" name="Obrázek 6">
            <a:extLst>
              <a:ext uri="{FF2B5EF4-FFF2-40B4-BE49-F238E27FC236}">
                <a16:creationId xmlns:a16="http://schemas.microsoft.com/office/drawing/2014/main" id="{E342403C-1275-DF42-A202-5DF39B2C0D3B}"/>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4239074" y="5142936"/>
            <a:ext cx="2529942" cy="543523"/>
          </a:xfrm>
          <a:prstGeom prst="rect">
            <a:avLst/>
          </a:prstGeom>
        </p:spPr>
      </p:pic>
      <p:pic>
        <p:nvPicPr>
          <p:cNvPr id="23" name="Imagen 22" descr="Texto&#10;&#10;Descripción generada automáticamente">
            <a:extLst>
              <a:ext uri="{FF2B5EF4-FFF2-40B4-BE49-F238E27FC236}">
                <a16:creationId xmlns:a16="http://schemas.microsoft.com/office/drawing/2014/main" id="{F2EA171A-FBF7-4243-9E52-620791C2465A}"/>
              </a:ext>
            </a:extLst>
          </p:cNvPr>
          <p:cNvPicPr>
            <a:picLocks noChangeAspect="1"/>
          </p:cNvPicPr>
          <p:nvPr/>
        </p:nvPicPr>
        <p:blipFill>
          <a:blip r:embed="rId6"/>
          <a:stretch>
            <a:fillRect/>
          </a:stretch>
        </p:blipFill>
        <p:spPr>
          <a:xfrm>
            <a:off x="7505700" y="5004384"/>
            <a:ext cx="2452230" cy="729303"/>
          </a:xfrm>
          <a:prstGeom prst="rect">
            <a:avLst/>
          </a:prstGeom>
        </p:spPr>
      </p:pic>
      <p:pic>
        <p:nvPicPr>
          <p:cNvPr id="24" name="Picture 2" descr="Universitat de Barcelona">
            <a:extLst>
              <a:ext uri="{FF2B5EF4-FFF2-40B4-BE49-F238E27FC236}">
                <a16:creationId xmlns:a16="http://schemas.microsoft.com/office/drawing/2014/main" id="{94ABC7E3-D887-E448-AC4F-6A00125DCE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699" y="5042990"/>
            <a:ext cx="2411923" cy="65892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8F3EC8A0-8753-C542-9927-745DF6C7D154}"/>
              </a:ext>
            </a:extLst>
          </p:cNvPr>
          <p:cNvSpPr/>
          <p:nvPr/>
        </p:nvSpPr>
        <p:spPr>
          <a:xfrm>
            <a:off x="10828489" y="6012817"/>
            <a:ext cx="2092342" cy="584775"/>
          </a:xfrm>
          <a:prstGeom prst="rect">
            <a:avLst/>
          </a:prstGeom>
        </p:spPr>
        <p:txBody>
          <a:bodyPr wrap="square">
            <a:spAutoFit/>
          </a:bodyPr>
          <a:lstStyle/>
          <a:p>
            <a:pPr lvl="0">
              <a:buSzPts val="2100"/>
            </a:pPr>
            <a:r>
              <a:rPr lang="es-ES" sz="3200" b="1" dirty="0">
                <a:solidFill>
                  <a:schemeClr val="bg2">
                    <a:lumMod val="75000"/>
                  </a:schemeClr>
                </a:solidFill>
              </a:rPr>
              <a:t>Objetivo</a:t>
            </a:r>
          </a:p>
        </p:txBody>
      </p:sp>
      <p:graphicFrame>
        <p:nvGraphicFramePr>
          <p:cNvPr id="5" name="Diagrama 4">
            <a:extLst>
              <a:ext uri="{FF2B5EF4-FFF2-40B4-BE49-F238E27FC236}">
                <a16:creationId xmlns:a16="http://schemas.microsoft.com/office/drawing/2014/main" id="{A75CBA2B-294B-5149-B9D0-7E585B158BDF}"/>
              </a:ext>
            </a:extLst>
          </p:cNvPr>
          <p:cNvGraphicFramePr/>
          <p:nvPr>
            <p:extLst>
              <p:ext uri="{D42A27DB-BD31-4B8C-83A1-F6EECF244321}">
                <p14:modId xmlns:p14="http://schemas.microsoft.com/office/powerpoint/2010/main" val="1171344409"/>
              </p:ext>
            </p:extLst>
          </p:nvPr>
        </p:nvGraphicFramePr>
        <p:xfrm>
          <a:off x="2376184" y="9180621"/>
          <a:ext cx="10332057" cy="417810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3" name="CuadroTexto 192">
            <a:extLst>
              <a:ext uri="{FF2B5EF4-FFF2-40B4-BE49-F238E27FC236}">
                <a16:creationId xmlns:a16="http://schemas.microsoft.com/office/drawing/2014/main" id="{194E45EB-989C-B545-A572-6DD0221AC44A}"/>
              </a:ext>
            </a:extLst>
          </p:cNvPr>
          <p:cNvSpPr txBox="1"/>
          <p:nvPr/>
        </p:nvSpPr>
        <p:spPr>
          <a:xfrm>
            <a:off x="5107493" y="8478070"/>
            <a:ext cx="3518860" cy="492443"/>
          </a:xfrm>
          <a:prstGeom prst="rect">
            <a:avLst/>
          </a:prstGeom>
          <a:noFill/>
        </p:spPr>
        <p:txBody>
          <a:bodyPr wrap="square" rtlCol="0">
            <a:spAutoFit/>
          </a:bodyPr>
          <a:lstStyle/>
          <a:p>
            <a:pPr algn="ctr"/>
            <a:r>
              <a:rPr lang="en-US" sz="2600" b="1" dirty="0">
                <a:solidFill>
                  <a:srgbClr val="C00000"/>
                </a:solidFill>
              </a:rPr>
              <a:t>Material y </a:t>
            </a:r>
            <a:r>
              <a:rPr lang="en-US" sz="2600" b="1" dirty="0" err="1">
                <a:solidFill>
                  <a:srgbClr val="C00000"/>
                </a:solidFill>
              </a:rPr>
              <a:t>métodos</a:t>
            </a:r>
            <a:endParaRPr lang="en-US" sz="2600" b="1" dirty="0">
              <a:solidFill>
                <a:srgbClr val="C00000"/>
              </a:solidFill>
            </a:endParaRPr>
          </a:p>
        </p:txBody>
      </p:sp>
      <p:sp>
        <p:nvSpPr>
          <p:cNvPr id="7" name="Flecha abajo 6">
            <a:extLst>
              <a:ext uri="{FF2B5EF4-FFF2-40B4-BE49-F238E27FC236}">
                <a16:creationId xmlns:a16="http://schemas.microsoft.com/office/drawing/2014/main" id="{931DA046-F89D-8B4D-9D24-CCC2FE68956D}"/>
              </a:ext>
            </a:extLst>
          </p:cNvPr>
          <p:cNvSpPr/>
          <p:nvPr/>
        </p:nvSpPr>
        <p:spPr>
          <a:xfrm>
            <a:off x="1007759" y="9299956"/>
            <a:ext cx="2003151" cy="3742021"/>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buSzPts val="2000"/>
            </a:pPr>
            <a:r>
              <a:rPr lang="es-ES" sz="1600" b="1" u="sng" dirty="0"/>
              <a:t>Periodo</a:t>
            </a:r>
            <a:r>
              <a:rPr lang="es-ES" dirty="0"/>
              <a:t>: </a:t>
            </a:r>
          </a:p>
          <a:p>
            <a:pPr lvl="0" algn="just">
              <a:buSzPts val="2000"/>
            </a:pPr>
            <a:r>
              <a:rPr lang="es-ES" sz="1600" dirty="0"/>
              <a:t>1 año (Marzo 2019 - Marzo 2020). </a:t>
            </a:r>
          </a:p>
        </p:txBody>
      </p:sp>
      <p:graphicFrame>
        <p:nvGraphicFramePr>
          <p:cNvPr id="8" name="Diagrama 7">
            <a:extLst>
              <a:ext uri="{FF2B5EF4-FFF2-40B4-BE49-F238E27FC236}">
                <a16:creationId xmlns:a16="http://schemas.microsoft.com/office/drawing/2014/main" id="{307B9EDB-A954-814E-87BC-2DEDEB42E6A2}"/>
              </a:ext>
            </a:extLst>
          </p:cNvPr>
          <p:cNvGraphicFramePr/>
          <p:nvPr>
            <p:extLst>
              <p:ext uri="{D42A27DB-BD31-4B8C-83A1-F6EECF244321}">
                <p14:modId xmlns:p14="http://schemas.microsoft.com/office/powerpoint/2010/main" val="1120116837"/>
              </p:ext>
            </p:extLst>
          </p:nvPr>
        </p:nvGraphicFramePr>
        <p:xfrm>
          <a:off x="268802" y="14257389"/>
          <a:ext cx="13178396" cy="197957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96" name="Google Shape;142;g9937e08488_0_67">
            <a:extLst>
              <a:ext uri="{FF2B5EF4-FFF2-40B4-BE49-F238E27FC236}">
                <a16:creationId xmlns:a16="http://schemas.microsoft.com/office/drawing/2014/main" id="{C9DF1D3B-8382-1343-AE6B-A0C83E6FB622}"/>
              </a:ext>
            </a:extLst>
          </p:cNvPr>
          <p:cNvSpPr/>
          <p:nvPr/>
        </p:nvSpPr>
        <p:spPr>
          <a:xfrm>
            <a:off x="6204307" y="18192206"/>
            <a:ext cx="7507245" cy="325671"/>
          </a:xfrm>
          <a:prstGeom prst="roundRect">
            <a:avLst>
              <a:gd name="adj" fmla="val 10325"/>
            </a:avLst>
          </a:prstGeom>
          <a:solidFill>
            <a:schemeClr val="lt1"/>
          </a:solidFill>
          <a:ln w="25400" cap="flat" cmpd="sng">
            <a:noFill/>
            <a:prstDash val="solid"/>
            <a:round/>
            <a:headEnd type="none" w="sm" len="sm"/>
            <a:tailEnd type="none" w="sm" len="sm"/>
          </a:ln>
        </p:spPr>
        <p:txBody>
          <a:bodyPr spcFirstLastPara="1" wrap="square" lIns="91425" tIns="45700" rIns="91425" bIns="45700" anchor="t" anchorCtr="0">
            <a:noAutofit/>
          </a:bodyPr>
          <a:lstStyle/>
          <a:p>
            <a:pPr lvl="0" algn="just">
              <a:buSzPts val="1800"/>
            </a:pPr>
            <a:r>
              <a:rPr lang="es-ES" sz="1800" b="1" dirty="0">
                <a:solidFill>
                  <a:schemeClr val="dk1"/>
                </a:solidFill>
              </a:rPr>
              <a:t>Palabras clave</a:t>
            </a:r>
            <a:r>
              <a:rPr lang="es-ES" sz="1800" dirty="0">
                <a:solidFill>
                  <a:schemeClr val="dk1"/>
                </a:solidFill>
              </a:rPr>
              <a:t>: farmacia comunitaria, paciente geriátrico, </a:t>
            </a:r>
            <a:r>
              <a:rPr lang="es-ES" sz="1800" dirty="0" err="1">
                <a:solidFill>
                  <a:schemeClr val="dk1"/>
                </a:solidFill>
              </a:rPr>
              <a:t>EuroAgeism</a:t>
            </a:r>
            <a:endParaRPr sz="1800" b="0" i="0" u="none" strike="noStrike" cap="none" dirty="0">
              <a:solidFill>
                <a:schemeClr val="dk1"/>
              </a:solidFill>
              <a:highlight>
                <a:srgbClr val="FFFFFF"/>
              </a:highlight>
              <a:latin typeface="Arial"/>
              <a:ea typeface="Arial"/>
              <a:cs typeface="Arial"/>
              <a:sym typeface="Arial"/>
            </a:endParaRPr>
          </a:p>
        </p:txBody>
      </p:sp>
      <p:sp>
        <p:nvSpPr>
          <p:cNvPr id="27" name="41 Rectángulo">
            <a:extLst>
              <a:ext uri="{FF2B5EF4-FFF2-40B4-BE49-F238E27FC236}">
                <a16:creationId xmlns:a16="http://schemas.microsoft.com/office/drawing/2014/main" id="{B1C182C3-253C-3845-B97C-183C17F98F85}"/>
              </a:ext>
            </a:extLst>
          </p:cNvPr>
          <p:cNvSpPr/>
          <p:nvPr/>
        </p:nvSpPr>
        <p:spPr>
          <a:xfrm flipV="1">
            <a:off x="8639188" y="8710769"/>
            <a:ext cx="4951399"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28" name="CuadroTexto 27">
            <a:extLst>
              <a:ext uri="{FF2B5EF4-FFF2-40B4-BE49-F238E27FC236}">
                <a16:creationId xmlns:a16="http://schemas.microsoft.com/office/drawing/2014/main" id="{39E8B83A-63A2-C14A-BF20-93605E66CDC5}"/>
              </a:ext>
            </a:extLst>
          </p:cNvPr>
          <p:cNvSpPr txBox="1"/>
          <p:nvPr/>
        </p:nvSpPr>
        <p:spPr>
          <a:xfrm>
            <a:off x="5565361" y="13485436"/>
            <a:ext cx="2622201" cy="492443"/>
          </a:xfrm>
          <a:prstGeom prst="rect">
            <a:avLst/>
          </a:prstGeom>
          <a:noFill/>
        </p:spPr>
        <p:txBody>
          <a:bodyPr wrap="square" rtlCol="0">
            <a:spAutoFit/>
          </a:bodyPr>
          <a:lstStyle/>
          <a:p>
            <a:pPr algn="ctr"/>
            <a:r>
              <a:rPr lang="en-US" sz="2600" b="1" dirty="0" err="1">
                <a:solidFill>
                  <a:srgbClr val="C00000"/>
                </a:solidFill>
              </a:rPr>
              <a:t>Resultados</a:t>
            </a:r>
            <a:endParaRPr lang="en-US" sz="2600" b="1" dirty="0">
              <a:solidFill>
                <a:srgbClr val="C00000"/>
              </a:solidFill>
            </a:endParaRPr>
          </a:p>
        </p:txBody>
      </p:sp>
      <p:sp>
        <p:nvSpPr>
          <p:cNvPr id="31" name="CuadroTexto 30">
            <a:extLst>
              <a:ext uri="{FF2B5EF4-FFF2-40B4-BE49-F238E27FC236}">
                <a16:creationId xmlns:a16="http://schemas.microsoft.com/office/drawing/2014/main" id="{8953BB40-4697-CD4B-BFFD-1843ADE91200}"/>
              </a:ext>
            </a:extLst>
          </p:cNvPr>
          <p:cNvSpPr txBox="1"/>
          <p:nvPr/>
        </p:nvSpPr>
        <p:spPr>
          <a:xfrm>
            <a:off x="5120328" y="16576850"/>
            <a:ext cx="3518860" cy="492443"/>
          </a:xfrm>
          <a:prstGeom prst="rect">
            <a:avLst/>
          </a:prstGeom>
          <a:noFill/>
        </p:spPr>
        <p:txBody>
          <a:bodyPr wrap="square" rtlCol="0">
            <a:spAutoFit/>
          </a:bodyPr>
          <a:lstStyle/>
          <a:p>
            <a:pPr algn="ctr"/>
            <a:r>
              <a:rPr lang="en-US" sz="2600" b="1" dirty="0" err="1">
                <a:solidFill>
                  <a:schemeClr val="tx1"/>
                </a:solidFill>
              </a:rPr>
              <a:t>Conclusiones</a:t>
            </a:r>
            <a:endParaRPr lang="en-US" sz="2600" b="1" dirty="0">
              <a:solidFill>
                <a:schemeClr val="tx1"/>
              </a:solidFill>
            </a:endParaRPr>
          </a:p>
        </p:txBody>
      </p:sp>
      <p:sp>
        <p:nvSpPr>
          <p:cNvPr id="32" name="41 Rectángulo">
            <a:extLst>
              <a:ext uri="{FF2B5EF4-FFF2-40B4-BE49-F238E27FC236}">
                <a16:creationId xmlns:a16="http://schemas.microsoft.com/office/drawing/2014/main" id="{9A2EA0B2-FB79-664A-A7FE-77DCF31B132A}"/>
              </a:ext>
            </a:extLst>
          </p:cNvPr>
          <p:cNvSpPr/>
          <p:nvPr/>
        </p:nvSpPr>
        <p:spPr>
          <a:xfrm flipV="1">
            <a:off x="156432" y="16860573"/>
            <a:ext cx="5284788"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33" name="41 Rectángulo">
            <a:extLst>
              <a:ext uri="{FF2B5EF4-FFF2-40B4-BE49-F238E27FC236}">
                <a16:creationId xmlns:a16="http://schemas.microsoft.com/office/drawing/2014/main" id="{F4CEDAF5-38C4-3547-9DE9-9D9FC00F1974}"/>
              </a:ext>
            </a:extLst>
          </p:cNvPr>
          <p:cNvSpPr/>
          <p:nvPr/>
        </p:nvSpPr>
        <p:spPr>
          <a:xfrm flipV="1">
            <a:off x="8408659" y="16883432"/>
            <a:ext cx="5150909"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34" name="CuadroTexto 33">
            <a:extLst>
              <a:ext uri="{FF2B5EF4-FFF2-40B4-BE49-F238E27FC236}">
                <a16:creationId xmlns:a16="http://schemas.microsoft.com/office/drawing/2014/main" id="{F733578C-C4F7-4348-BD46-86F33AE296AD}"/>
              </a:ext>
            </a:extLst>
          </p:cNvPr>
          <p:cNvSpPr txBox="1"/>
          <p:nvPr/>
        </p:nvSpPr>
        <p:spPr>
          <a:xfrm>
            <a:off x="4118388" y="6047687"/>
            <a:ext cx="2433003" cy="492443"/>
          </a:xfrm>
          <a:prstGeom prst="rect">
            <a:avLst/>
          </a:prstGeom>
          <a:noFill/>
        </p:spPr>
        <p:txBody>
          <a:bodyPr wrap="square" rtlCol="0">
            <a:spAutoFit/>
          </a:bodyPr>
          <a:lstStyle/>
          <a:p>
            <a:pPr algn="ctr"/>
            <a:r>
              <a:rPr lang="en-US" sz="2600" b="1" dirty="0" err="1">
                <a:solidFill>
                  <a:srgbClr val="C00000"/>
                </a:solidFill>
              </a:rPr>
              <a:t>Justificación</a:t>
            </a:r>
            <a:endParaRPr lang="en-US" sz="2600" b="1" dirty="0">
              <a:solidFill>
                <a:srgbClr val="C00000"/>
              </a:solidFill>
            </a:endParaRPr>
          </a:p>
        </p:txBody>
      </p:sp>
      <p:sp>
        <p:nvSpPr>
          <p:cNvPr id="35" name="41 Rectángulo">
            <a:extLst>
              <a:ext uri="{FF2B5EF4-FFF2-40B4-BE49-F238E27FC236}">
                <a16:creationId xmlns:a16="http://schemas.microsoft.com/office/drawing/2014/main" id="{D5533C6F-FB3E-284B-A807-3086EC950F42}"/>
              </a:ext>
            </a:extLst>
          </p:cNvPr>
          <p:cNvSpPr/>
          <p:nvPr/>
        </p:nvSpPr>
        <p:spPr>
          <a:xfrm>
            <a:off x="136570" y="6296527"/>
            <a:ext cx="3749629"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36" name="41 Rectángulo">
            <a:extLst>
              <a:ext uri="{FF2B5EF4-FFF2-40B4-BE49-F238E27FC236}">
                <a16:creationId xmlns:a16="http://schemas.microsoft.com/office/drawing/2014/main" id="{5A47687C-1D51-F748-B66F-6B9ABCD8093A}"/>
              </a:ext>
            </a:extLst>
          </p:cNvPr>
          <p:cNvSpPr/>
          <p:nvPr/>
        </p:nvSpPr>
        <p:spPr>
          <a:xfrm flipV="1">
            <a:off x="6783580" y="6293909"/>
            <a:ext cx="3457039"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37" name="Google Shape;134;g9937e08488_0_67">
            <a:extLst>
              <a:ext uri="{FF2B5EF4-FFF2-40B4-BE49-F238E27FC236}">
                <a16:creationId xmlns:a16="http://schemas.microsoft.com/office/drawing/2014/main" id="{E0045C50-88FD-1741-B36E-2242D2491E5E}"/>
              </a:ext>
            </a:extLst>
          </p:cNvPr>
          <p:cNvSpPr/>
          <p:nvPr/>
        </p:nvSpPr>
        <p:spPr>
          <a:xfrm>
            <a:off x="257351" y="6530458"/>
            <a:ext cx="9589991" cy="1877167"/>
          </a:xfrm>
          <a:prstGeom prst="roundRect">
            <a:avLst>
              <a:gd name="adj" fmla="val 2794"/>
            </a:avLst>
          </a:prstGeom>
          <a:noFill/>
          <a:ln w="25400" cap="flat" cmpd="sng">
            <a:noFill/>
            <a:prstDash val="solid"/>
            <a:round/>
            <a:headEnd type="none" w="sm" len="sm"/>
            <a:tailEnd type="none" w="sm" len="sm"/>
          </a:ln>
        </p:spPr>
        <p:txBody>
          <a:bodyPr spcFirstLastPara="1" wrap="square" lIns="91425" tIns="45700" rIns="91425" bIns="45700" anchor="t" anchorCtr="0">
            <a:noAutofit/>
          </a:bodyPr>
          <a:lstStyle/>
          <a:p>
            <a:pPr lvl="0" algn="just">
              <a:lnSpc>
                <a:spcPct val="110000"/>
              </a:lnSpc>
              <a:spcBef>
                <a:spcPts val="600"/>
              </a:spcBef>
              <a:spcAft>
                <a:spcPts val="600"/>
              </a:spcAft>
              <a:buSzPts val="2000"/>
            </a:pPr>
            <a:r>
              <a:rPr lang="es-ES" sz="1800" b="1" dirty="0" err="1"/>
              <a:t>EuroAgeism</a:t>
            </a:r>
            <a:r>
              <a:rPr lang="es-ES" sz="1800" dirty="0"/>
              <a:t> "</a:t>
            </a:r>
            <a:r>
              <a:rPr lang="es-ES" sz="1800" b="1" dirty="0"/>
              <a:t>Prescripción inadecuada y disponibilidad de servicios para la gestión y seguridad de los medicamentos en pacientes de edad avanzada en Europa</a:t>
            </a:r>
            <a:r>
              <a:rPr lang="es-ES" sz="1800" dirty="0"/>
              <a:t>" es un proyecto del Programa Marco de actividades de investigación e innovación Horizonte 2020 de la UE (acuerdo subvención Marie </a:t>
            </a:r>
            <a:r>
              <a:rPr lang="es-ES" sz="1800" dirty="0" err="1"/>
              <a:t>Skłodowska</a:t>
            </a:r>
            <a:r>
              <a:rPr lang="es-ES" sz="1800" dirty="0"/>
              <a:t>-Curie nº 764632), cuyo objetivo es evaluar y comparar la prescripción de medicamentos y el uso racional, en diferentes entornos de atención sanitaria.</a:t>
            </a:r>
          </a:p>
          <a:p>
            <a:pPr lvl="0" algn="just">
              <a:buSzPts val="2000"/>
            </a:pPr>
            <a:endParaRPr sz="2600" b="1" dirty="0">
              <a:solidFill>
                <a:srgbClr val="C00000"/>
              </a:solidFill>
              <a:sym typeface="Calibri"/>
            </a:endParaRPr>
          </a:p>
        </p:txBody>
      </p:sp>
      <p:sp>
        <p:nvSpPr>
          <p:cNvPr id="38" name="Google Shape;134;g9937e08488_0_67">
            <a:extLst>
              <a:ext uri="{FF2B5EF4-FFF2-40B4-BE49-F238E27FC236}">
                <a16:creationId xmlns:a16="http://schemas.microsoft.com/office/drawing/2014/main" id="{E4B908B4-9ACF-224D-9047-CB48A8F21BB4}"/>
              </a:ext>
            </a:extLst>
          </p:cNvPr>
          <p:cNvSpPr/>
          <p:nvPr/>
        </p:nvSpPr>
        <p:spPr>
          <a:xfrm>
            <a:off x="10623734" y="6829588"/>
            <a:ext cx="2807303" cy="1478086"/>
          </a:xfrm>
          <a:prstGeom prst="roundRect">
            <a:avLst>
              <a:gd name="adj" fmla="val 2794"/>
            </a:avLst>
          </a:prstGeom>
          <a:noFill/>
          <a:ln w="25400" cap="flat" cmpd="sng">
            <a:noFill/>
            <a:prstDash val="solid"/>
            <a:round/>
            <a:headEnd type="none" w="sm" len="sm"/>
            <a:tailEnd type="none" w="sm" len="sm"/>
          </a:ln>
        </p:spPr>
        <p:txBody>
          <a:bodyPr spcFirstLastPara="1" wrap="square" lIns="91425" tIns="45700" rIns="91425" bIns="45700" anchor="t" anchorCtr="0">
            <a:noAutofit/>
          </a:bodyPr>
          <a:lstStyle/>
          <a:p>
            <a:pPr lvl="0">
              <a:lnSpc>
                <a:spcPct val="110000"/>
              </a:lnSpc>
              <a:spcBef>
                <a:spcPts val="600"/>
              </a:spcBef>
              <a:spcAft>
                <a:spcPts val="600"/>
              </a:spcAft>
              <a:buSzPts val="2000"/>
            </a:pPr>
            <a:r>
              <a:rPr lang="es-ES" sz="1800" b="1" dirty="0"/>
              <a:t>Describir el inicio del proyecto, el protocolo aplicado y la situación actual en nuestro país.</a:t>
            </a:r>
          </a:p>
        </p:txBody>
      </p:sp>
      <p:cxnSp>
        <p:nvCxnSpPr>
          <p:cNvPr id="39" name="Connector recte 57">
            <a:extLst>
              <a:ext uri="{FF2B5EF4-FFF2-40B4-BE49-F238E27FC236}">
                <a16:creationId xmlns:a16="http://schemas.microsoft.com/office/drawing/2014/main" id="{7B88CB47-ADB4-0D41-8784-8B7E9CFFD16D}"/>
              </a:ext>
            </a:extLst>
          </p:cNvPr>
          <p:cNvCxnSpPr>
            <a:cxnSpLocks/>
          </p:cNvCxnSpPr>
          <p:nvPr/>
        </p:nvCxnSpPr>
        <p:spPr>
          <a:xfrm flipH="1">
            <a:off x="10234269" y="6279761"/>
            <a:ext cx="6350" cy="2437765"/>
          </a:xfrm>
          <a:prstGeom prst="line">
            <a:avLst/>
          </a:prstGeom>
          <a:ln>
            <a:solidFill>
              <a:srgbClr val="7D838F"/>
            </a:solidFill>
            <a:prstDash val="dash"/>
          </a:ln>
        </p:spPr>
        <p:style>
          <a:lnRef idx="1">
            <a:schemeClr val="accent1"/>
          </a:lnRef>
          <a:fillRef idx="0">
            <a:schemeClr val="accent1"/>
          </a:fillRef>
          <a:effectRef idx="0">
            <a:schemeClr val="accent1"/>
          </a:effectRef>
          <a:fontRef idx="minor">
            <a:schemeClr val="tx1"/>
          </a:fontRef>
        </p:style>
      </p:cxnSp>
      <p:sp>
        <p:nvSpPr>
          <p:cNvPr id="40" name="41 Rectángulo">
            <a:extLst>
              <a:ext uri="{FF2B5EF4-FFF2-40B4-BE49-F238E27FC236}">
                <a16:creationId xmlns:a16="http://schemas.microsoft.com/office/drawing/2014/main" id="{C5D21368-741C-864B-AE3B-6FDB6BFCC29C}"/>
              </a:ext>
            </a:extLst>
          </p:cNvPr>
          <p:cNvSpPr/>
          <p:nvPr/>
        </p:nvSpPr>
        <p:spPr>
          <a:xfrm flipV="1">
            <a:off x="136571" y="8733747"/>
            <a:ext cx="4983757"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41" name="41 Rectángulo">
            <a:extLst>
              <a:ext uri="{FF2B5EF4-FFF2-40B4-BE49-F238E27FC236}">
                <a16:creationId xmlns:a16="http://schemas.microsoft.com/office/drawing/2014/main" id="{2C551FEA-4C99-AB47-93C2-AC197007D25D}"/>
              </a:ext>
            </a:extLst>
          </p:cNvPr>
          <p:cNvSpPr/>
          <p:nvPr/>
        </p:nvSpPr>
        <p:spPr>
          <a:xfrm flipV="1">
            <a:off x="156432" y="13769075"/>
            <a:ext cx="5497607"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4" name="Rectángulo 3">
            <a:extLst>
              <a:ext uri="{FF2B5EF4-FFF2-40B4-BE49-F238E27FC236}">
                <a16:creationId xmlns:a16="http://schemas.microsoft.com/office/drawing/2014/main" id="{C8A13254-41AD-454A-A9F5-AA44A36DB571}"/>
              </a:ext>
            </a:extLst>
          </p:cNvPr>
          <p:cNvSpPr/>
          <p:nvPr/>
        </p:nvSpPr>
        <p:spPr>
          <a:xfrm>
            <a:off x="125414" y="17235733"/>
            <a:ext cx="13465174" cy="982770"/>
          </a:xfrm>
          <a:prstGeom prst="rect">
            <a:avLst/>
          </a:prstGeom>
        </p:spPr>
        <p:txBody>
          <a:bodyPr wrap="square">
            <a:spAutoFit/>
          </a:bodyPr>
          <a:lstStyle/>
          <a:p>
            <a:pPr lvl="0" algn="just">
              <a:lnSpc>
                <a:spcPct val="110000"/>
              </a:lnSpc>
              <a:buSzPts val="2000"/>
            </a:pPr>
            <a:r>
              <a:rPr lang="es-ES" sz="1800" dirty="0">
                <a:solidFill>
                  <a:schemeClr val="dk1"/>
                </a:solidFill>
              </a:rPr>
              <a:t>Se constata la buena aceptación del proyecto con todos sus integrantes. Los resultados encontrados, antes de su análisis numérico, muestran una información de elevado interés para esta población a nivel estatal que permitirá, en otra fase, su comparación con la del resto de países participantes</a:t>
            </a:r>
            <a:r>
              <a:rPr lang="es-ES" sz="1800" dirty="0">
                <a:solidFill>
                  <a:schemeClr val="dk1"/>
                </a:solidFill>
                <a:highlight>
                  <a:srgbClr val="FFFFFF"/>
                </a:highlight>
              </a:rPr>
              <a:t>. </a:t>
            </a:r>
          </a:p>
        </p:txBody>
      </p:sp>
      <p:sp>
        <p:nvSpPr>
          <p:cNvPr id="44" name="41 Rectángulo">
            <a:extLst>
              <a:ext uri="{FF2B5EF4-FFF2-40B4-BE49-F238E27FC236}">
                <a16:creationId xmlns:a16="http://schemas.microsoft.com/office/drawing/2014/main" id="{745A55D9-17D5-F240-8F47-F326634F6C79}"/>
              </a:ext>
            </a:extLst>
          </p:cNvPr>
          <p:cNvSpPr/>
          <p:nvPr/>
        </p:nvSpPr>
        <p:spPr>
          <a:xfrm>
            <a:off x="8061963" y="13769492"/>
            <a:ext cx="5497607"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45" name="41 Rectángulo">
            <a:extLst>
              <a:ext uri="{FF2B5EF4-FFF2-40B4-BE49-F238E27FC236}">
                <a16:creationId xmlns:a16="http://schemas.microsoft.com/office/drawing/2014/main" id="{5EE7148B-4939-BB40-A1F3-A661372F65E8}"/>
              </a:ext>
            </a:extLst>
          </p:cNvPr>
          <p:cNvSpPr/>
          <p:nvPr/>
        </p:nvSpPr>
        <p:spPr>
          <a:xfrm flipV="1">
            <a:off x="10228212" y="6295673"/>
            <a:ext cx="440487"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46" name="41 Rectángulo">
            <a:extLst>
              <a:ext uri="{FF2B5EF4-FFF2-40B4-BE49-F238E27FC236}">
                <a16:creationId xmlns:a16="http://schemas.microsoft.com/office/drawing/2014/main" id="{C5329E67-7397-234B-A12D-7262787BF233}"/>
              </a:ext>
            </a:extLst>
          </p:cNvPr>
          <p:cNvSpPr/>
          <p:nvPr/>
        </p:nvSpPr>
        <p:spPr>
          <a:xfrm flipV="1">
            <a:off x="12873718" y="6278677"/>
            <a:ext cx="716870" cy="45719"/>
          </a:xfrm>
          <a:prstGeom prst="rect">
            <a:avLst/>
          </a:prstGeom>
          <a:solidFill>
            <a:srgbClr val="7D83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Tree>
    <p:extLst>
      <p:ext uri="{BB962C8B-B14F-4D97-AF65-F5344CB8AC3E}">
        <p14:creationId xmlns:p14="http://schemas.microsoft.com/office/powerpoint/2010/main" val="1128450325"/>
      </p:ext>
    </p:extLst>
  </p:cSld>
  <p:clrMapOvr>
    <a:masterClrMapping/>
  </p:clrMapOvr>
</p:sld>
</file>

<file path=ppt/theme/theme1.xml><?xml version="1.0" encoding="utf-8"?>
<a:theme xmlns:a="http://schemas.openxmlformats.org/drawingml/2006/main"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7941</TotalTime>
  <Words>465</Words>
  <Application>Microsoft Macintosh PowerPoint</Application>
  <PresentationFormat>Personalizado</PresentationFormat>
  <Paragraphs>27</Paragraphs>
  <Slides>1</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Pilar Modamio1, Daniela Fialová2, Adriana Magátová1 Joaquim Braun-Vives1,3, Vicente J. Baixauli4, Borja García-de Bikuña5, M. Ángeles Piñero-López1, Jovana Brkic2, Cecilia F. Lastra1, Eduardo L. Mariño1   1Unidad de Farmacia Clínica y Atención Farmacéutica, Dpto. de Farmacia y Tecnología Farmacéutica, y Fisicoquímica, Facultad de Farmacia y Ciencias de la Alimentación, Universidad de Barcelona, Barcelona, España; 2Department of Social and Clinical Pharmacy, Charles University, Prague, Czech Republic; 3Farmacia Arbonés-Braun, Barcelona, España; 4Farmacia Vicente Javier Baixauli Fernández, Valencia, España; 5Farmacia García de Bikuña Landa, Borja, Bilbao, España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Sonia Amaral Rohter, Glana Brahim Salem, Jose Mendoza Garragate, Nazreen Qurban, Andrea Terradillos Guillén, Angélica Vargas Cardenas, Estela R. García, Pilar Modamio, Cecilia F. Lastra, Eduardo L. Mariño  Unidad de Farmacia Clínica y Atención Farmacéutica, Departamento de Farmacia y Tecnología Farmacéutica, y Fisicoquímica, Facultad de Farmacia y Ciencias de la Alimentación, Universidad de Barcelona. Barcelona, España</dc:title>
  <dc:creator>Vânia</dc:creator>
  <cp:lastModifiedBy>Microsoft Office User</cp:lastModifiedBy>
  <cp:revision>53</cp:revision>
  <dcterms:created xsi:type="dcterms:W3CDTF">2018-04-25T10:54:18Z</dcterms:created>
  <dcterms:modified xsi:type="dcterms:W3CDTF">2020-10-12T08:17:55Z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0x010100ABDF9156C17D5A4C8F94D336D88B7B06</vt:lpwstr>
  </property>
</Properties>
</file>