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2" r:id="rId1"/>
  </p:sldMasterIdLst>
  <p:notesMasterIdLst>
    <p:notesMasterId r:id="rId14"/>
  </p:notesMasterIdLst>
  <p:handoutMasterIdLst>
    <p:handoutMasterId r:id="rId15"/>
  </p:handoutMasterIdLst>
  <p:sldIdLst>
    <p:sldId id="256" r:id="rId2"/>
    <p:sldId id="277" r:id="rId3"/>
    <p:sldId id="257" r:id="rId4"/>
    <p:sldId id="264" r:id="rId5"/>
    <p:sldId id="278" r:id="rId6"/>
    <p:sldId id="279" r:id="rId7"/>
    <p:sldId id="280" r:id="rId8"/>
    <p:sldId id="281" r:id="rId9"/>
    <p:sldId id="282" r:id="rId10"/>
    <p:sldId id="283" r:id="rId11"/>
    <p:sldId id="273" r:id="rId12"/>
    <p:sldId id="25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684B"/>
    <a:srgbClr val="003F51"/>
    <a:srgbClr val="FF5E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076"/>
    <p:restoredTop sz="96327"/>
  </p:normalViewPr>
  <p:slideViewPr>
    <p:cSldViewPr snapToGrid="0" snapToObjects="1" showGuides="1">
      <p:cViewPr varScale="1">
        <p:scale>
          <a:sx n="105" d="100"/>
          <a:sy n="105" d="100"/>
        </p:scale>
        <p:origin x="224" y="4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96" d="100"/>
          <a:sy n="96" d="100"/>
        </p:scale>
        <p:origin x="3688" y="1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7ED468-241B-9B46-A728-7D4C759C00AC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711E86C5-2CB4-EB46-9EE8-E836D2CADBC0}">
      <dgm:prSet phldrT="[Text]"/>
      <dgm:spPr>
        <a:solidFill>
          <a:srgbClr val="BD4E17"/>
        </a:solidFill>
      </dgm:spPr>
      <dgm:t>
        <a:bodyPr/>
        <a:lstStyle/>
        <a:p>
          <a:r>
            <a:rPr lang="en-US" dirty="0"/>
            <a:t>Ultimate FOI</a:t>
          </a:r>
        </a:p>
      </dgm:t>
    </dgm:pt>
    <dgm:pt modelId="{4924C74F-999F-954E-A978-3DA3C33E1F21}" type="parTrans" cxnId="{9F34B049-D107-3243-86E8-53565F7282D7}">
      <dgm:prSet/>
      <dgm:spPr/>
      <dgm:t>
        <a:bodyPr/>
        <a:lstStyle/>
        <a:p>
          <a:endParaRPr lang="en-US"/>
        </a:p>
      </dgm:t>
    </dgm:pt>
    <dgm:pt modelId="{F197B2B6-5C81-5D48-86D0-A8665ABC47C6}" type="sibTrans" cxnId="{9F34B049-D107-3243-86E8-53565F7282D7}">
      <dgm:prSet/>
      <dgm:spPr/>
      <dgm:t>
        <a:bodyPr/>
        <a:lstStyle/>
        <a:p>
          <a:endParaRPr lang="en-US"/>
        </a:p>
      </dgm:t>
    </dgm:pt>
    <dgm:pt modelId="{B2BC1DED-16CC-1842-A373-DE0D30ED3AF6}">
      <dgm:prSet phldrT="[Text]"/>
      <dgm:spPr>
        <a:solidFill>
          <a:srgbClr val="BD4E17"/>
        </a:solidFill>
      </dgm:spPr>
      <dgm:t>
        <a:bodyPr/>
        <a:lstStyle/>
        <a:p>
          <a:r>
            <a:rPr lang="en-US" dirty="0"/>
            <a:t>Instrument</a:t>
          </a:r>
        </a:p>
      </dgm:t>
    </dgm:pt>
    <dgm:pt modelId="{5724E052-1EA7-8B40-A8E0-544276822158}" type="parTrans" cxnId="{B6272FDB-1D1E-FC4D-B7D2-DC7C36892D3A}">
      <dgm:prSet/>
      <dgm:spPr/>
      <dgm:t>
        <a:bodyPr/>
        <a:lstStyle/>
        <a:p>
          <a:endParaRPr lang="en-US"/>
        </a:p>
      </dgm:t>
    </dgm:pt>
    <dgm:pt modelId="{D0264417-486D-A243-86B3-8920475FE378}" type="sibTrans" cxnId="{B6272FDB-1D1E-FC4D-B7D2-DC7C36892D3A}">
      <dgm:prSet/>
      <dgm:spPr/>
      <dgm:t>
        <a:bodyPr/>
        <a:lstStyle/>
        <a:p>
          <a:endParaRPr lang="en-US"/>
        </a:p>
      </dgm:t>
    </dgm:pt>
    <dgm:pt modelId="{A19606CD-B3ED-DA40-AEC5-A505398694FF}">
      <dgm:prSet phldrT="[Text]"/>
      <dgm:spPr>
        <a:solidFill>
          <a:srgbClr val="BD4E17"/>
        </a:solidFill>
      </dgm:spPr>
      <dgm:t>
        <a:bodyPr/>
        <a:lstStyle/>
        <a:p>
          <a:r>
            <a:rPr lang="en-US" dirty="0"/>
            <a:t>Observed properties</a:t>
          </a:r>
        </a:p>
      </dgm:t>
    </dgm:pt>
    <dgm:pt modelId="{0485B0DC-5552-114B-AEF2-935B9F8CB3F5}" type="parTrans" cxnId="{F4AFA6F0-EAD9-124A-AF21-AF769821D652}">
      <dgm:prSet/>
      <dgm:spPr/>
      <dgm:t>
        <a:bodyPr/>
        <a:lstStyle/>
        <a:p>
          <a:endParaRPr lang="en-US"/>
        </a:p>
      </dgm:t>
    </dgm:pt>
    <dgm:pt modelId="{B629E635-4072-9B47-826A-97660D8A62B6}" type="sibTrans" cxnId="{F4AFA6F0-EAD9-124A-AF21-AF769821D652}">
      <dgm:prSet/>
      <dgm:spPr/>
      <dgm:t>
        <a:bodyPr/>
        <a:lstStyle/>
        <a:p>
          <a:endParaRPr lang="en-US"/>
        </a:p>
      </dgm:t>
    </dgm:pt>
    <dgm:pt modelId="{5E351863-E206-1440-AEC7-7A7458D7ACFE}">
      <dgm:prSet phldrT="[Text]"/>
      <dgm:spPr>
        <a:solidFill>
          <a:srgbClr val="BD4E17"/>
        </a:solidFill>
      </dgm:spPr>
      <dgm:t>
        <a:bodyPr/>
        <a:lstStyle/>
        <a:p>
          <a:r>
            <a:rPr lang="en-US" dirty="0"/>
            <a:t>Spatial resolution</a:t>
          </a:r>
        </a:p>
      </dgm:t>
    </dgm:pt>
    <dgm:pt modelId="{2D862054-4858-3E4F-AB8A-75BFE9B77C59}" type="parTrans" cxnId="{F4CCA0CB-D1A6-404B-B5E2-A1AE439CACAD}">
      <dgm:prSet/>
      <dgm:spPr/>
      <dgm:t>
        <a:bodyPr/>
        <a:lstStyle/>
        <a:p>
          <a:endParaRPr lang="en-US"/>
        </a:p>
      </dgm:t>
    </dgm:pt>
    <dgm:pt modelId="{1EC300FA-7B55-1A4B-BBA8-680C07A755E7}" type="sibTrans" cxnId="{F4CCA0CB-D1A6-404B-B5E2-A1AE439CACAD}">
      <dgm:prSet/>
      <dgm:spPr/>
      <dgm:t>
        <a:bodyPr/>
        <a:lstStyle/>
        <a:p>
          <a:endParaRPr lang="en-US"/>
        </a:p>
      </dgm:t>
    </dgm:pt>
    <dgm:pt modelId="{DCB6D6BF-F006-9D4C-B5C6-0A07BF105923}">
      <dgm:prSet phldrT="[Text]"/>
      <dgm:spPr>
        <a:solidFill>
          <a:srgbClr val="BD4E17"/>
        </a:solidFill>
      </dgm:spPr>
      <dgm:t>
        <a:bodyPr/>
        <a:lstStyle/>
        <a:p>
          <a:r>
            <a:rPr lang="en-US" dirty="0"/>
            <a:t>temporal resolution</a:t>
          </a:r>
        </a:p>
      </dgm:t>
    </dgm:pt>
    <dgm:pt modelId="{7CFA3F88-AB2B-6744-B4FC-A2F80119B5BA}" type="parTrans" cxnId="{E420B52C-0B64-CC41-94F2-A39D438C9CD3}">
      <dgm:prSet/>
      <dgm:spPr/>
      <dgm:t>
        <a:bodyPr/>
        <a:lstStyle/>
        <a:p>
          <a:endParaRPr lang="en-US"/>
        </a:p>
      </dgm:t>
    </dgm:pt>
    <dgm:pt modelId="{EA349F66-FF10-BD4C-8EE2-AE15CB5F10E3}" type="sibTrans" cxnId="{E420B52C-0B64-CC41-94F2-A39D438C9CD3}">
      <dgm:prSet/>
      <dgm:spPr/>
      <dgm:t>
        <a:bodyPr/>
        <a:lstStyle/>
        <a:p>
          <a:endParaRPr lang="en-US"/>
        </a:p>
      </dgm:t>
    </dgm:pt>
    <dgm:pt modelId="{8D38A842-AEC1-D64F-A9DA-746D141D182E}">
      <dgm:prSet phldrT="[Text]"/>
      <dgm:spPr>
        <a:solidFill>
          <a:srgbClr val="BD4E17"/>
        </a:solidFill>
      </dgm:spPr>
      <dgm:t>
        <a:bodyPr/>
        <a:lstStyle/>
        <a:p>
          <a:r>
            <a:rPr lang="en-US" dirty="0"/>
            <a:t>content type</a:t>
          </a:r>
        </a:p>
      </dgm:t>
    </dgm:pt>
    <dgm:pt modelId="{4631988E-CCBB-1440-B638-5D7CA4427A61}" type="parTrans" cxnId="{827655A0-0DC4-AD42-8EA7-0DA841CE8440}">
      <dgm:prSet/>
      <dgm:spPr/>
      <dgm:t>
        <a:bodyPr/>
        <a:lstStyle/>
        <a:p>
          <a:endParaRPr lang="en-US"/>
        </a:p>
      </dgm:t>
    </dgm:pt>
    <dgm:pt modelId="{7C3B52F6-1B05-184C-B406-899BE3AB485A}" type="sibTrans" cxnId="{827655A0-0DC4-AD42-8EA7-0DA841CE8440}">
      <dgm:prSet/>
      <dgm:spPr/>
      <dgm:t>
        <a:bodyPr/>
        <a:lstStyle/>
        <a:p>
          <a:endParaRPr lang="en-US"/>
        </a:p>
      </dgm:t>
    </dgm:pt>
    <dgm:pt modelId="{E69C6D8B-8E5F-C54C-B81C-F90CA30D8CF9}">
      <dgm:prSet phldrT="[Text]"/>
      <dgm:spPr>
        <a:solidFill>
          <a:srgbClr val="BD4E17"/>
        </a:solidFill>
      </dgm:spPr>
      <dgm:t>
        <a:bodyPr/>
        <a:lstStyle/>
        <a:p>
          <a:r>
            <a:rPr lang="en-US" dirty="0"/>
            <a:t>IBRA</a:t>
          </a:r>
        </a:p>
      </dgm:t>
    </dgm:pt>
    <dgm:pt modelId="{B70BB40C-96B4-3A49-BBF0-F8774BB63FE8}" type="parTrans" cxnId="{44690A65-7D7F-8A46-B83B-B40DBBDC8661}">
      <dgm:prSet/>
      <dgm:spPr/>
      <dgm:t>
        <a:bodyPr/>
        <a:lstStyle/>
        <a:p>
          <a:endParaRPr lang="en-US"/>
        </a:p>
      </dgm:t>
    </dgm:pt>
    <dgm:pt modelId="{602A9AF6-D149-9D4F-AB34-5A467A570998}" type="sibTrans" cxnId="{44690A65-7D7F-8A46-B83B-B40DBBDC8661}">
      <dgm:prSet/>
      <dgm:spPr/>
      <dgm:t>
        <a:bodyPr/>
        <a:lstStyle/>
        <a:p>
          <a:endParaRPr lang="en-US"/>
        </a:p>
      </dgm:t>
    </dgm:pt>
    <dgm:pt modelId="{2FC8BAF1-2493-BB4B-A3FD-650F5668CBEF}">
      <dgm:prSet phldrT="[Text]"/>
      <dgm:spPr>
        <a:solidFill>
          <a:srgbClr val="BD4E17"/>
        </a:solidFill>
      </dgm:spPr>
      <dgm:t>
        <a:bodyPr/>
        <a:lstStyle/>
        <a:p>
          <a:r>
            <a:rPr lang="en-US" dirty="0" err="1"/>
            <a:t>Kipp</a:t>
          </a:r>
          <a:r>
            <a:rPr lang="en-US" dirty="0"/>
            <a:t> and </a:t>
          </a:r>
          <a:r>
            <a:rPr lang="en-US" dirty="0" err="1"/>
            <a:t>Zonen</a:t>
          </a:r>
          <a:r>
            <a:rPr lang="en-US" dirty="0"/>
            <a:t> –</a:t>
          </a:r>
        </a:p>
      </dgm:t>
    </dgm:pt>
    <dgm:pt modelId="{7FBA05FA-A9AE-9F49-A2B0-CE4B350F27CF}" type="parTrans" cxnId="{873FCE63-0C21-3446-B6E3-D5751401ACA8}">
      <dgm:prSet/>
      <dgm:spPr/>
      <dgm:t>
        <a:bodyPr/>
        <a:lstStyle/>
        <a:p>
          <a:endParaRPr lang="en-US"/>
        </a:p>
      </dgm:t>
    </dgm:pt>
    <dgm:pt modelId="{1FCDBCF3-842B-9D41-BDBB-38BFC1CDD102}" type="sibTrans" cxnId="{873FCE63-0C21-3446-B6E3-D5751401ACA8}">
      <dgm:prSet/>
      <dgm:spPr/>
      <dgm:t>
        <a:bodyPr/>
        <a:lstStyle/>
        <a:p>
          <a:endParaRPr lang="en-US"/>
        </a:p>
      </dgm:t>
    </dgm:pt>
    <dgm:pt modelId="{7017E621-9501-864E-9D7B-E03F0BD843AC}">
      <dgm:prSet phldrT="[Text]"/>
      <dgm:spPr>
        <a:solidFill>
          <a:srgbClr val="BD4E17"/>
        </a:solidFill>
      </dgm:spPr>
      <dgm:t>
        <a:bodyPr/>
        <a:lstStyle/>
        <a:p>
          <a:r>
            <a:rPr lang="en-US" dirty="0"/>
            <a:t>Radiation</a:t>
          </a:r>
        </a:p>
      </dgm:t>
    </dgm:pt>
    <dgm:pt modelId="{D653935B-D063-0544-8C5A-9938CB5539E2}" type="parTrans" cxnId="{EE56779B-064C-E440-AC14-22613F2665A7}">
      <dgm:prSet/>
      <dgm:spPr/>
      <dgm:t>
        <a:bodyPr/>
        <a:lstStyle/>
        <a:p>
          <a:endParaRPr lang="en-US"/>
        </a:p>
      </dgm:t>
    </dgm:pt>
    <dgm:pt modelId="{9FD0CFB9-6C7D-7544-8D70-6C657E8B71CB}" type="sibTrans" cxnId="{EE56779B-064C-E440-AC14-22613F2665A7}">
      <dgm:prSet/>
      <dgm:spPr/>
      <dgm:t>
        <a:bodyPr/>
        <a:lstStyle/>
        <a:p>
          <a:endParaRPr lang="en-US"/>
        </a:p>
      </dgm:t>
    </dgm:pt>
    <dgm:pt modelId="{D4DF286D-D6CD-8241-8ED8-7F8FAC33F587}">
      <dgm:prSet phldrT="[Text]"/>
      <dgm:spPr>
        <a:solidFill>
          <a:srgbClr val="BD4E17"/>
        </a:solidFill>
      </dgm:spPr>
      <dgm:t>
        <a:bodyPr/>
        <a:lstStyle/>
        <a:p>
          <a:r>
            <a:rPr lang="en-US" dirty="0"/>
            <a:t>Point Resolution</a:t>
          </a:r>
        </a:p>
      </dgm:t>
    </dgm:pt>
    <dgm:pt modelId="{25F67D56-06B6-884E-8B8A-52CE727B8B12}" type="parTrans" cxnId="{4EE79F08-0F2C-6946-9BB3-1ACC162989F1}">
      <dgm:prSet/>
      <dgm:spPr/>
      <dgm:t>
        <a:bodyPr/>
        <a:lstStyle/>
        <a:p>
          <a:endParaRPr lang="en-US"/>
        </a:p>
      </dgm:t>
    </dgm:pt>
    <dgm:pt modelId="{B00EA552-C8EA-CF46-B2A8-41E748D0454A}" type="sibTrans" cxnId="{4EE79F08-0F2C-6946-9BB3-1ACC162989F1}">
      <dgm:prSet/>
      <dgm:spPr/>
      <dgm:t>
        <a:bodyPr/>
        <a:lstStyle/>
        <a:p>
          <a:endParaRPr lang="en-US"/>
        </a:p>
      </dgm:t>
    </dgm:pt>
    <dgm:pt modelId="{05BFB6B5-FC37-5847-809F-396CB6621B90}">
      <dgm:prSet phldrT="[Text]"/>
      <dgm:spPr>
        <a:solidFill>
          <a:srgbClr val="BD4E17"/>
        </a:solidFill>
      </dgm:spPr>
      <dgm:t>
        <a:bodyPr/>
        <a:lstStyle/>
        <a:p>
          <a:r>
            <a:rPr lang="en-US" dirty="0"/>
            <a:t>30 minutes</a:t>
          </a:r>
        </a:p>
      </dgm:t>
    </dgm:pt>
    <dgm:pt modelId="{087A79AE-7D73-4D4C-A779-89DF42D15FA8}" type="parTrans" cxnId="{FA643980-B110-7348-8F0A-DEFBA6E1DDDD}">
      <dgm:prSet/>
      <dgm:spPr/>
      <dgm:t>
        <a:bodyPr/>
        <a:lstStyle/>
        <a:p>
          <a:endParaRPr lang="en-US"/>
        </a:p>
      </dgm:t>
    </dgm:pt>
    <dgm:pt modelId="{5AA65D62-D91A-264D-B565-B067DFE4B82D}" type="sibTrans" cxnId="{FA643980-B110-7348-8F0A-DEFBA6E1DDDD}">
      <dgm:prSet/>
      <dgm:spPr/>
      <dgm:t>
        <a:bodyPr/>
        <a:lstStyle/>
        <a:p>
          <a:endParaRPr lang="en-US"/>
        </a:p>
      </dgm:t>
    </dgm:pt>
    <dgm:pt modelId="{2140D041-9814-B447-8C69-6514E2651B08}">
      <dgm:prSet phldrT="[Text]"/>
      <dgm:spPr>
        <a:solidFill>
          <a:srgbClr val="BD4E17"/>
        </a:solidFill>
      </dgm:spPr>
      <dgm:t>
        <a:bodyPr/>
        <a:lstStyle/>
        <a:p>
          <a:r>
            <a:rPr lang="en-US" dirty="0"/>
            <a:t>NetCDF</a:t>
          </a:r>
        </a:p>
      </dgm:t>
    </dgm:pt>
    <dgm:pt modelId="{07575B8E-21E3-5342-A43D-66C0BE78DB4A}" type="parTrans" cxnId="{E0AE67CE-9266-AC43-A447-13D590613BFF}">
      <dgm:prSet/>
      <dgm:spPr/>
      <dgm:t>
        <a:bodyPr/>
        <a:lstStyle/>
        <a:p>
          <a:endParaRPr lang="en-US"/>
        </a:p>
      </dgm:t>
    </dgm:pt>
    <dgm:pt modelId="{76089953-F4EB-074A-A485-0FC660DBFADD}" type="sibTrans" cxnId="{E0AE67CE-9266-AC43-A447-13D590613BFF}">
      <dgm:prSet/>
      <dgm:spPr/>
      <dgm:t>
        <a:bodyPr/>
        <a:lstStyle/>
        <a:p>
          <a:endParaRPr lang="en-US"/>
        </a:p>
      </dgm:t>
    </dgm:pt>
    <dgm:pt modelId="{A725C13F-7DF2-BF40-A1ED-FC7F28F6F909}">
      <dgm:prSet/>
      <dgm:spPr>
        <a:solidFill>
          <a:srgbClr val="BD4E17"/>
        </a:solidFill>
      </dgm:spPr>
      <dgm:t>
        <a:bodyPr/>
        <a:lstStyle/>
        <a:p>
          <a:r>
            <a:rPr lang="en-US" dirty="0"/>
            <a:t>Procedure</a:t>
          </a:r>
        </a:p>
      </dgm:t>
    </dgm:pt>
    <dgm:pt modelId="{85259853-8FAF-6E44-A8BD-5713DCD69BD9}" type="parTrans" cxnId="{0C8B8472-9781-2541-83AF-20ED72DA86F3}">
      <dgm:prSet/>
      <dgm:spPr/>
      <dgm:t>
        <a:bodyPr/>
        <a:lstStyle/>
        <a:p>
          <a:endParaRPr lang="en-US"/>
        </a:p>
      </dgm:t>
    </dgm:pt>
    <dgm:pt modelId="{ED8C7E43-43B6-9449-A1FA-1F1C1C536354}" type="sibTrans" cxnId="{0C8B8472-9781-2541-83AF-20ED72DA86F3}">
      <dgm:prSet/>
      <dgm:spPr/>
      <dgm:t>
        <a:bodyPr/>
        <a:lstStyle/>
        <a:p>
          <a:endParaRPr lang="en-US"/>
        </a:p>
      </dgm:t>
    </dgm:pt>
    <dgm:pt modelId="{E6869A12-C2B6-964D-A340-BFCB975CD481}">
      <dgm:prSet/>
      <dgm:spPr>
        <a:solidFill>
          <a:srgbClr val="BD4E17"/>
        </a:solidFill>
      </dgm:spPr>
      <dgm:t>
        <a:bodyPr/>
        <a:lstStyle/>
        <a:p>
          <a:r>
            <a:rPr lang="en-US" dirty="0"/>
            <a:t>procedure used</a:t>
          </a:r>
        </a:p>
      </dgm:t>
    </dgm:pt>
    <dgm:pt modelId="{AD1C8BD7-9430-CD42-937C-A6B691192039}" type="parTrans" cxnId="{110CE28F-4FA2-9B4D-BE21-39B5DCA053BD}">
      <dgm:prSet/>
      <dgm:spPr/>
      <dgm:t>
        <a:bodyPr/>
        <a:lstStyle/>
        <a:p>
          <a:endParaRPr lang="en-US"/>
        </a:p>
      </dgm:t>
    </dgm:pt>
    <dgm:pt modelId="{42FC448B-1E85-E84B-8294-E158CEB03552}" type="sibTrans" cxnId="{110CE28F-4FA2-9B4D-BE21-39B5DCA053BD}">
      <dgm:prSet/>
      <dgm:spPr/>
      <dgm:t>
        <a:bodyPr/>
        <a:lstStyle/>
        <a:p>
          <a:endParaRPr lang="en-US"/>
        </a:p>
      </dgm:t>
    </dgm:pt>
    <dgm:pt modelId="{3938B408-BDB6-2049-B8D8-FC2211A983AD}">
      <dgm:prSet/>
      <dgm:spPr>
        <a:solidFill>
          <a:srgbClr val="BD4E17"/>
        </a:solidFill>
      </dgm:spPr>
      <dgm:t>
        <a:bodyPr/>
        <a:lstStyle/>
        <a:p>
          <a:r>
            <a:rPr lang="en-US" dirty="0"/>
            <a:t>Platform</a:t>
          </a:r>
        </a:p>
      </dgm:t>
    </dgm:pt>
    <dgm:pt modelId="{931B3D17-6325-9B46-8353-139A7BE99BC5}" type="parTrans" cxnId="{E6EED196-3578-2D44-BACC-9CC14E79E7B4}">
      <dgm:prSet/>
      <dgm:spPr/>
      <dgm:t>
        <a:bodyPr/>
        <a:lstStyle/>
        <a:p>
          <a:endParaRPr lang="en-US"/>
        </a:p>
      </dgm:t>
    </dgm:pt>
    <dgm:pt modelId="{1AEB021F-8803-B549-9E60-7C998B350F28}" type="sibTrans" cxnId="{E6EED196-3578-2D44-BACC-9CC14E79E7B4}">
      <dgm:prSet/>
      <dgm:spPr/>
      <dgm:t>
        <a:bodyPr/>
        <a:lstStyle/>
        <a:p>
          <a:endParaRPr lang="en-US"/>
        </a:p>
      </dgm:t>
    </dgm:pt>
    <dgm:pt modelId="{2C72FED9-1CF2-EC45-8E94-5B3A91857F29}">
      <dgm:prSet/>
      <dgm:spPr>
        <a:solidFill>
          <a:srgbClr val="BD4E17"/>
        </a:solidFill>
      </dgm:spPr>
      <dgm:t>
        <a:bodyPr/>
        <a:lstStyle/>
        <a:p>
          <a:r>
            <a:rPr lang="en-US" dirty="0"/>
            <a:t>eddy covariance flux</a:t>
          </a:r>
        </a:p>
      </dgm:t>
    </dgm:pt>
    <dgm:pt modelId="{1A42BAB4-7AA5-F941-8D5F-737AEB27AB32}" type="parTrans" cxnId="{01FE008C-4770-EB4E-8BF4-A294E227CE8E}">
      <dgm:prSet/>
      <dgm:spPr/>
      <dgm:t>
        <a:bodyPr/>
        <a:lstStyle/>
        <a:p>
          <a:endParaRPr lang="en-US"/>
        </a:p>
      </dgm:t>
    </dgm:pt>
    <dgm:pt modelId="{3C78593D-5A3B-894F-B0A2-A78ACB5DB3A2}" type="sibTrans" cxnId="{01FE008C-4770-EB4E-8BF4-A294E227CE8E}">
      <dgm:prSet/>
      <dgm:spPr/>
      <dgm:t>
        <a:bodyPr/>
        <a:lstStyle/>
        <a:p>
          <a:endParaRPr lang="en-US"/>
        </a:p>
      </dgm:t>
    </dgm:pt>
    <dgm:pt modelId="{988E8D17-965E-3645-A173-CE516F32D5CC}">
      <dgm:prSet phldrT="[Text]"/>
      <dgm:spPr>
        <a:solidFill>
          <a:srgbClr val="BD4E17"/>
        </a:solidFill>
      </dgm:spPr>
      <dgm:t>
        <a:bodyPr/>
        <a:lstStyle/>
        <a:p>
          <a:r>
            <a:rPr lang="en-US" dirty="0"/>
            <a:t>Ecoregions</a:t>
          </a:r>
        </a:p>
      </dgm:t>
    </dgm:pt>
    <dgm:pt modelId="{A5328F99-FF61-D74E-BD6A-38C462E8F94F}" type="parTrans" cxnId="{D5D682A6-06B7-194A-8EC1-D0BC3839791B}">
      <dgm:prSet/>
      <dgm:spPr/>
      <dgm:t>
        <a:bodyPr/>
        <a:lstStyle/>
        <a:p>
          <a:endParaRPr lang="en-US"/>
        </a:p>
      </dgm:t>
    </dgm:pt>
    <dgm:pt modelId="{EFF22488-7CB8-A043-B642-6EC015E481B9}" type="sibTrans" cxnId="{D5D682A6-06B7-194A-8EC1-D0BC3839791B}">
      <dgm:prSet/>
      <dgm:spPr/>
      <dgm:t>
        <a:bodyPr/>
        <a:lstStyle/>
        <a:p>
          <a:endParaRPr lang="en-US"/>
        </a:p>
      </dgm:t>
    </dgm:pt>
    <dgm:pt modelId="{8993A4BE-EC28-FD46-98A8-BDDD84BEA019}">
      <dgm:prSet phldrT="[Text]"/>
      <dgm:spPr>
        <a:solidFill>
          <a:srgbClr val="BD4E17"/>
        </a:solidFill>
      </dgm:spPr>
      <dgm:t>
        <a:bodyPr/>
        <a:lstStyle/>
        <a:p>
          <a:r>
            <a:rPr lang="en-US" dirty="0"/>
            <a:t>Climatic regions</a:t>
          </a:r>
        </a:p>
      </dgm:t>
    </dgm:pt>
    <dgm:pt modelId="{88ADB1B9-ED6D-624C-8B81-2190B4081341}" type="parTrans" cxnId="{A160ABCA-CFC8-ED4B-9F5D-1EDA43E9CBB8}">
      <dgm:prSet/>
      <dgm:spPr/>
      <dgm:t>
        <a:bodyPr/>
        <a:lstStyle/>
        <a:p>
          <a:endParaRPr lang="en-US"/>
        </a:p>
      </dgm:t>
    </dgm:pt>
    <dgm:pt modelId="{B077439F-A073-814A-8DEE-5EAE72C9150C}" type="sibTrans" cxnId="{A160ABCA-CFC8-ED4B-9F5D-1EDA43E9CBB8}">
      <dgm:prSet/>
      <dgm:spPr/>
      <dgm:t>
        <a:bodyPr/>
        <a:lstStyle/>
        <a:p>
          <a:endParaRPr lang="en-US"/>
        </a:p>
      </dgm:t>
    </dgm:pt>
    <dgm:pt modelId="{28CECFD8-79CC-BC46-ABDF-3C767C46A312}">
      <dgm:prSet phldrT="[Text]"/>
      <dgm:spPr>
        <a:solidFill>
          <a:srgbClr val="BD4E17"/>
        </a:solidFill>
      </dgm:spPr>
      <dgm:t>
        <a:bodyPr/>
        <a:lstStyle/>
        <a:p>
          <a:r>
            <a:rPr lang="en-US" dirty="0"/>
            <a:t>Pyranometer</a:t>
          </a:r>
        </a:p>
      </dgm:t>
    </dgm:pt>
    <dgm:pt modelId="{499C4956-1CE9-EC4C-AA09-381C0ED405D7}" type="parTrans" cxnId="{30B33240-3ACA-D640-B3AB-A2BAEB38461C}">
      <dgm:prSet/>
      <dgm:spPr/>
      <dgm:t>
        <a:bodyPr/>
        <a:lstStyle/>
        <a:p>
          <a:endParaRPr lang="en-US"/>
        </a:p>
      </dgm:t>
    </dgm:pt>
    <dgm:pt modelId="{C1B98A5D-70FC-934E-B682-7A9E5E98CCDD}" type="sibTrans" cxnId="{30B33240-3ACA-D640-B3AB-A2BAEB38461C}">
      <dgm:prSet/>
      <dgm:spPr/>
      <dgm:t>
        <a:bodyPr/>
        <a:lstStyle/>
        <a:p>
          <a:endParaRPr lang="en-US"/>
        </a:p>
      </dgm:t>
    </dgm:pt>
    <dgm:pt modelId="{E15E0234-2647-0C4C-83C5-1AB78BB9AE08}">
      <dgm:prSet phldrT="[Text]"/>
      <dgm:spPr>
        <a:solidFill>
          <a:srgbClr val="BD4E17"/>
        </a:solidFill>
      </dgm:spPr>
      <dgm:t>
        <a:bodyPr/>
        <a:lstStyle/>
        <a:p>
          <a:r>
            <a:rPr lang="en-US" dirty="0"/>
            <a:t> CNR1</a:t>
          </a:r>
        </a:p>
      </dgm:t>
    </dgm:pt>
    <dgm:pt modelId="{01211950-4596-9C4F-856A-2C7EA21424AE}" type="parTrans" cxnId="{7358C7D1-B77C-E946-AFEE-2DA786FBEA95}">
      <dgm:prSet/>
      <dgm:spPr/>
      <dgm:t>
        <a:bodyPr/>
        <a:lstStyle/>
        <a:p>
          <a:endParaRPr lang="en-US"/>
        </a:p>
      </dgm:t>
    </dgm:pt>
    <dgm:pt modelId="{D2AAAD68-8B6C-BB45-8738-A9366875FCD5}" type="sibTrans" cxnId="{7358C7D1-B77C-E946-AFEE-2DA786FBEA95}">
      <dgm:prSet/>
      <dgm:spPr/>
      <dgm:t>
        <a:bodyPr/>
        <a:lstStyle/>
        <a:p>
          <a:endParaRPr lang="en-US"/>
        </a:p>
      </dgm:t>
    </dgm:pt>
    <dgm:pt modelId="{23547878-01B5-884B-99D4-CC66A3E79B99}" type="pres">
      <dgm:prSet presAssocID="{C77ED468-241B-9B46-A728-7D4C759C00AC}" presName="CompostProcess" presStyleCnt="0">
        <dgm:presLayoutVars>
          <dgm:dir/>
          <dgm:resizeHandles val="exact"/>
        </dgm:presLayoutVars>
      </dgm:prSet>
      <dgm:spPr/>
    </dgm:pt>
    <dgm:pt modelId="{D537B556-47A7-AC47-8657-96FE8FCF92EA}" type="pres">
      <dgm:prSet presAssocID="{C77ED468-241B-9B46-A728-7D4C759C00AC}" presName="arrow" presStyleLbl="bgShp" presStyleIdx="0" presStyleCnt="1"/>
      <dgm:spPr>
        <a:solidFill>
          <a:srgbClr val="5D6B30"/>
        </a:solidFill>
      </dgm:spPr>
    </dgm:pt>
    <dgm:pt modelId="{F495B368-7633-444C-B0CF-819DF9031401}" type="pres">
      <dgm:prSet presAssocID="{C77ED468-241B-9B46-A728-7D4C759C00AC}" presName="linearProcess" presStyleCnt="0"/>
      <dgm:spPr/>
    </dgm:pt>
    <dgm:pt modelId="{96C44508-D451-124A-92A9-207918322417}" type="pres">
      <dgm:prSet presAssocID="{711E86C5-2CB4-EB46-9EE8-E836D2CADBC0}" presName="textNode" presStyleLbl="node1" presStyleIdx="0" presStyleCnt="8">
        <dgm:presLayoutVars>
          <dgm:bulletEnabled val="1"/>
        </dgm:presLayoutVars>
      </dgm:prSet>
      <dgm:spPr/>
    </dgm:pt>
    <dgm:pt modelId="{B1277667-59B7-E44D-B7E4-FE0592B801FD}" type="pres">
      <dgm:prSet presAssocID="{F197B2B6-5C81-5D48-86D0-A8665ABC47C6}" presName="sibTrans" presStyleCnt="0"/>
      <dgm:spPr/>
    </dgm:pt>
    <dgm:pt modelId="{B71EC608-1628-1649-9473-69DE1C2F29A9}" type="pres">
      <dgm:prSet presAssocID="{3938B408-BDB6-2049-B8D8-FC2211A983AD}" presName="textNode" presStyleLbl="node1" presStyleIdx="1" presStyleCnt="8">
        <dgm:presLayoutVars>
          <dgm:bulletEnabled val="1"/>
        </dgm:presLayoutVars>
      </dgm:prSet>
      <dgm:spPr/>
    </dgm:pt>
    <dgm:pt modelId="{37CA54A3-9185-9149-96D0-689B6AA06093}" type="pres">
      <dgm:prSet presAssocID="{1AEB021F-8803-B549-9E60-7C998B350F28}" presName="sibTrans" presStyleCnt="0"/>
      <dgm:spPr/>
    </dgm:pt>
    <dgm:pt modelId="{D9C4176F-736D-6748-914E-C66FB8226908}" type="pres">
      <dgm:prSet presAssocID="{B2BC1DED-16CC-1842-A373-DE0D30ED3AF6}" presName="textNode" presStyleLbl="node1" presStyleIdx="2" presStyleCnt="8">
        <dgm:presLayoutVars>
          <dgm:bulletEnabled val="1"/>
        </dgm:presLayoutVars>
      </dgm:prSet>
      <dgm:spPr/>
    </dgm:pt>
    <dgm:pt modelId="{77FADDC9-03CA-7941-9B9D-2DBE177D6F4F}" type="pres">
      <dgm:prSet presAssocID="{D0264417-486D-A243-86B3-8920475FE378}" presName="sibTrans" presStyleCnt="0"/>
      <dgm:spPr/>
    </dgm:pt>
    <dgm:pt modelId="{68B9CB3E-9D2A-6A41-814F-0EA50664BFAE}" type="pres">
      <dgm:prSet presAssocID="{A19606CD-B3ED-DA40-AEC5-A505398694FF}" presName="textNode" presStyleLbl="node1" presStyleIdx="3" presStyleCnt="8">
        <dgm:presLayoutVars>
          <dgm:bulletEnabled val="1"/>
        </dgm:presLayoutVars>
      </dgm:prSet>
      <dgm:spPr/>
    </dgm:pt>
    <dgm:pt modelId="{CD3909C5-0BAA-7245-A63F-C932622F2C41}" type="pres">
      <dgm:prSet presAssocID="{B629E635-4072-9B47-826A-97660D8A62B6}" presName="sibTrans" presStyleCnt="0"/>
      <dgm:spPr/>
    </dgm:pt>
    <dgm:pt modelId="{1EC5CD3F-FDC7-3248-A125-FA782DF6B90D}" type="pres">
      <dgm:prSet presAssocID="{A725C13F-7DF2-BF40-A1ED-FC7F28F6F909}" presName="textNode" presStyleLbl="node1" presStyleIdx="4" presStyleCnt="8">
        <dgm:presLayoutVars>
          <dgm:bulletEnabled val="1"/>
        </dgm:presLayoutVars>
      </dgm:prSet>
      <dgm:spPr/>
    </dgm:pt>
    <dgm:pt modelId="{FF304B13-1A47-DE4F-95E1-35343C7BD030}" type="pres">
      <dgm:prSet presAssocID="{ED8C7E43-43B6-9449-A1FA-1F1C1C536354}" presName="sibTrans" presStyleCnt="0"/>
      <dgm:spPr/>
    </dgm:pt>
    <dgm:pt modelId="{283D3BE4-08F6-7745-904B-670B1DBF113D}" type="pres">
      <dgm:prSet presAssocID="{5E351863-E206-1440-AEC7-7A7458D7ACFE}" presName="textNode" presStyleLbl="node1" presStyleIdx="5" presStyleCnt="8">
        <dgm:presLayoutVars>
          <dgm:bulletEnabled val="1"/>
        </dgm:presLayoutVars>
      </dgm:prSet>
      <dgm:spPr/>
    </dgm:pt>
    <dgm:pt modelId="{49FD9466-BBFE-CC46-A688-DD90660A6005}" type="pres">
      <dgm:prSet presAssocID="{1EC300FA-7B55-1A4B-BBA8-680C07A755E7}" presName="sibTrans" presStyleCnt="0"/>
      <dgm:spPr/>
    </dgm:pt>
    <dgm:pt modelId="{25F6D93F-0B1C-9A48-9644-0F944BB98F77}" type="pres">
      <dgm:prSet presAssocID="{DCB6D6BF-F006-9D4C-B5C6-0A07BF105923}" presName="textNode" presStyleLbl="node1" presStyleIdx="6" presStyleCnt="8">
        <dgm:presLayoutVars>
          <dgm:bulletEnabled val="1"/>
        </dgm:presLayoutVars>
      </dgm:prSet>
      <dgm:spPr/>
    </dgm:pt>
    <dgm:pt modelId="{6F678648-0682-BA40-8D19-B836B6CBEBF9}" type="pres">
      <dgm:prSet presAssocID="{EA349F66-FF10-BD4C-8EE2-AE15CB5F10E3}" presName="sibTrans" presStyleCnt="0"/>
      <dgm:spPr/>
    </dgm:pt>
    <dgm:pt modelId="{B4A48109-3A02-F448-BACA-EAA710D783BC}" type="pres">
      <dgm:prSet presAssocID="{8D38A842-AEC1-D64F-A9DA-746D141D182E}" presName="textNode" presStyleLbl="node1" presStyleIdx="7" presStyleCnt="8">
        <dgm:presLayoutVars>
          <dgm:bulletEnabled val="1"/>
        </dgm:presLayoutVars>
      </dgm:prSet>
      <dgm:spPr/>
    </dgm:pt>
  </dgm:ptLst>
  <dgm:cxnLst>
    <dgm:cxn modelId="{4EE79F08-0F2C-6946-9BB3-1ACC162989F1}" srcId="{5E351863-E206-1440-AEC7-7A7458D7ACFE}" destId="{D4DF286D-D6CD-8241-8ED8-7F8FAC33F587}" srcOrd="0" destOrd="0" parTransId="{25F67D56-06B6-884E-8B8A-52CE727B8B12}" sibTransId="{B00EA552-C8EA-CF46-B2A8-41E748D0454A}"/>
    <dgm:cxn modelId="{EC224217-0207-E849-973F-44C3DC464A57}" type="presOf" srcId="{988E8D17-965E-3645-A173-CE516F32D5CC}" destId="{96C44508-D451-124A-92A9-207918322417}" srcOrd="0" destOrd="2" presId="urn:microsoft.com/office/officeart/2005/8/layout/hProcess9"/>
    <dgm:cxn modelId="{FCBA7019-299E-3345-A61B-246CC510575B}" type="presOf" srcId="{3938B408-BDB6-2049-B8D8-FC2211A983AD}" destId="{B71EC608-1628-1649-9473-69DE1C2F29A9}" srcOrd="0" destOrd="0" presId="urn:microsoft.com/office/officeart/2005/8/layout/hProcess9"/>
    <dgm:cxn modelId="{E420B52C-0B64-CC41-94F2-A39D438C9CD3}" srcId="{C77ED468-241B-9B46-A728-7D4C759C00AC}" destId="{DCB6D6BF-F006-9D4C-B5C6-0A07BF105923}" srcOrd="6" destOrd="0" parTransId="{7CFA3F88-AB2B-6744-B4FC-A2F80119B5BA}" sibTransId="{EA349F66-FF10-BD4C-8EE2-AE15CB5F10E3}"/>
    <dgm:cxn modelId="{30B33240-3ACA-D640-B3AB-A2BAEB38461C}" srcId="{B2BC1DED-16CC-1842-A373-DE0D30ED3AF6}" destId="{28CECFD8-79CC-BC46-ABDF-3C767C46A312}" srcOrd="1" destOrd="0" parTransId="{499C4956-1CE9-EC4C-AA09-381C0ED405D7}" sibTransId="{C1B98A5D-70FC-934E-B682-7A9E5E98CCDD}"/>
    <dgm:cxn modelId="{C382D444-1403-ED4A-BBF3-2C285AFB0064}" type="presOf" srcId="{A19606CD-B3ED-DA40-AEC5-A505398694FF}" destId="{68B9CB3E-9D2A-6A41-814F-0EA50664BFAE}" srcOrd="0" destOrd="0" presId="urn:microsoft.com/office/officeart/2005/8/layout/hProcess9"/>
    <dgm:cxn modelId="{DDB4AC47-B91B-AA48-8493-A6D29732A27E}" type="presOf" srcId="{A725C13F-7DF2-BF40-A1ED-FC7F28F6F909}" destId="{1EC5CD3F-FDC7-3248-A125-FA782DF6B90D}" srcOrd="0" destOrd="0" presId="urn:microsoft.com/office/officeart/2005/8/layout/hProcess9"/>
    <dgm:cxn modelId="{9F34B049-D107-3243-86E8-53565F7282D7}" srcId="{C77ED468-241B-9B46-A728-7D4C759C00AC}" destId="{711E86C5-2CB4-EB46-9EE8-E836D2CADBC0}" srcOrd="0" destOrd="0" parTransId="{4924C74F-999F-954E-A978-3DA3C33E1F21}" sibTransId="{F197B2B6-5C81-5D48-86D0-A8665ABC47C6}"/>
    <dgm:cxn modelId="{4ACD1A57-ADAF-8E41-9FEE-155B8C470539}" type="presOf" srcId="{DCB6D6BF-F006-9D4C-B5C6-0A07BF105923}" destId="{25F6D93F-0B1C-9A48-9644-0F944BB98F77}" srcOrd="0" destOrd="0" presId="urn:microsoft.com/office/officeart/2005/8/layout/hProcess9"/>
    <dgm:cxn modelId="{E52BFD5C-CC08-8745-814F-465562ED544D}" type="presOf" srcId="{E15E0234-2647-0C4C-83C5-1AB78BB9AE08}" destId="{D9C4176F-736D-6748-914E-C66FB8226908}" srcOrd="0" destOrd="3" presId="urn:microsoft.com/office/officeart/2005/8/layout/hProcess9"/>
    <dgm:cxn modelId="{873FCE63-0C21-3446-B6E3-D5751401ACA8}" srcId="{B2BC1DED-16CC-1842-A373-DE0D30ED3AF6}" destId="{2FC8BAF1-2493-BB4B-A3FD-650F5668CBEF}" srcOrd="0" destOrd="0" parTransId="{7FBA05FA-A9AE-9F49-A2B0-CE4B350F27CF}" sibTransId="{1FCDBCF3-842B-9D41-BDBB-38BFC1CDD102}"/>
    <dgm:cxn modelId="{44690A65-7D7F-8A46-B83B-B40DBBDC8661}" srcId="{711E86C5-2CB4-EB46-9EE8-E836D2CADBC0}" destId="{E69C6D8B-8E5F-C54C-B81C-F90CA30D8CF9}" srcOrd="0" destOrd="0" parTransId="{B70BB40C-96B4-3A49-BBF0-F8774BB63FE8}" sibTransId="{602A9AF6-D149-9D4F-AB34-5A467A570998}"/>
    <dgm:cxn modelId="{0C8B8472-9781-2541-83AF-20ED72DA86F3}" srcId="{C77ED468-241B-9B46-A728-7D4C759C00AC}" destId="{A725C13F-7DF2-BF40-A1ED-FC7F28F6F909}" srcOrd="4" destOrd="0" parTransId="{85259853-8FAF-6E44-A8BD-5713DCD69BD9}" sibTransId="{ED8C7E43-43B6-9449-A1FA-1F1C1C536354}"/>
    <dgm:cxn modelId="{FA643980-B110-7348-8F0A-DEFBA6E1DDDD}" srcId="{DCB6D6BF-F006-9D4C-B5C6-0A07BF105923}" destId="{05BFB6B5-FC37-5847-809F-396CB6621B90}" srcOrd="0" destOrd="0" parTransId="{087A79AE-7D73-4D4C-A779-89DF42D15FA8}" sibTransId="{5AA65D62-D91A-264D-B565-B067DFE4B82D}"/>
    <dgm:cxn modelId="{8A8A6D82-6385-AE47-A9C3-9CD2102AAC46}" type="presOf" srcId="{B2BC1DED-16CC-1842-A373-DE0D30ED3AF6}" destId="{D9C4176F-736D-6748-914E-C66FB8226908}" srcOrd="0" destOrd="0" presId="urn:microsoft.com/office/officeart/2005/8/layout/hProcess9"/>
    <dgm:cxn modelId="{01FE008C-4770-EB4E-8BF4-A294E227CE8E}" srcId="{3938B408-BDB6-2049-B8D8-FC2211A983AD}" destId="{2C72FED9-1CF2-EC45-8E94-5B3A91857F29}" srcOrd="0" destOrd="0" parTransId="{1A42BAB4-7AA5-F941-8D5F-737AEB27AB32}" sibTransId="{3C78593D-5A3B-894F-B0A2-A78ACB5DB3A2}"/>
    <dgm:cxn modelId="{110CE28F-4FA2-9B4D-BE21-39B5DCA053BD}" srcId="{A725C13F-7DF2-BF40-A1ED-FC7F28F6F909}" destId="{E6869A12-C2B6-964D-A340-BFCB975CD481}" srcOrd="0" destOrd="0" parTransId="{AD1C8BD7-9430-CD42-937C-A6B691192039}" sibTransId="{42FC448B-1E85-E84B-8294-E158CEB03552}"/>
    <dgm:cxn modelId="{E6EED196-3578-2D44-BACC-9CC14E79E7B4}" srcId="{C77ED468-241B-9B46-A728-7D4C759C00AC}" destId="{3938B408-BDB6-2049-B8D8-FC2211A983AD}" srcOrd="1" destOrd="0" parTransId="{931B3D17-6325-9B46-8353-139A7BE99BC5}" sibTransId="{1AEB021F-8803-B549-9E60-7C998B350F28}"/>
    <dgm:cxn modelId="{EE56779B-064C-E440-AC14-22613F2665A7}" srcId="{A19606CD-B3ED-DA40-AEC5-A505398694FF}" destId="{7017E621-9501-864E-9D7B-E03F0BD843AC}" srcOrd="0" destOrd="0" parTransId="{D653935B-D063-0544-8C5A-9938CB5539E2}" sibTransId="{9FD0CFB9-6C7D-7544-8D70-6C657E8B71CB}"/>
    <dgm:cxn modelId="{46AD7A9B-6714-7641-AF9E-89B96DDE83E3}" type="presOf" srcId="{E69C6D8B-8E5F-C54C-B81C-F90CA30D8CF9}" destId="{96C44508-D451-124A-92A9-207918322417}" srcOrd="0" destOrd="1" presId="urn:microsoft.com/office/officeart/2005/8/layout/hProcess9"/>
    <dgm:cxn modelId="{51452A9E-8B8C-E84A-BEA9-737FBFFCFB56}" type="presOf" srcId="{2140D041-9814-B447-8C69-6514E2651B08}" destId="{B4A48109-3A02-F448-BACA-EAA710D783BC}" srcOrd="0" destOrd="1" presId="urn:microsoft.com/office/officeart/2005/8/layout/hProcess9"/>
    <dgm:cxn modelId="{11F52F9E-92E9-8A4F-99A5-DA89B2BA0F80}" type="presOf" srcId="{05BFB6B5-FC37-5847-809F-396CB6621B90}" destId="{25F6D93F-0B1C-9A48-9644-0F944BB98F77}" srcOrd="0" destOrd="1" presId="urn:microsoft.com/office/officeart/2005/8/layout/hProcess9"/>
    <dgm:cxn modelId="{827655A0-0DC4-AD42-8EA7-0DA841CE8440}" srcId="{C77ED468-241B-9B46-A728-7D4C759C00AC}" destId="{8D38A842-AEC1-D64F-A9DA-746D141D182E}" srcOrd="7" destOrd="0" parTransId="{4631988E-CCBB-1440-B638-5D7CA4427A61}" sibTransId="{7C3B52F6-1B05-184C-B406-899BE3AB485A}"/>
    <dgm:cxn modelId="{1ABE9AA0-C430-8F40-A7BD-A6DC83897D65}" type="presOf" srcId="{2FC8BAF1-2493-BB4B-A3FD-650F5668CBEF}" destId="{D9C4176F-736D-6748-914E-C66FB8226908}" srcOrd="0" destOrd="1" presId="urn:microsoft.com/office/officeart/2005/8/layout/hProcess9"/>
    <dgm:cxn modelId="{D5D682A6-06B7-194A-8EC1-D0BC3839791B}" srcId="{711E86C5-2CB4-EB46-9EE8-E836D2CADBC0}" destId="{988E8D17-965E-3645-A173-CE516F32D5CC}" srcOrd="1" destOrd="0" parTransId="{A5328F99-FF61-D74E-BD6A-38C462E8F94F}" sibTransId="{EFF22488-7CB8-A043-B642-6EC015E481B9}"/>
    <dgm:cxn modelId="{43D980AA-BDA5-364F-9E5D-0CF9187F6910}" type="presOf" srcId="{5E351863-E206-1440-AEC7-7A7458D7ACFE}" destId="{283D3BE4-08F6-7745-904B-670B1DBF113D}" srcOrd="0" destOrd="0" presId="urn:microsoft.com/office/officeart/2005/8/layout/hProcess9"/>
    <dgm:cxn modelId="{E75A04AC-54D8-A546-8C6A-AA3CD5E77C2F}" type="presOf" srcId="{7017E621-9501-864E-9D7B-E03F0BD843AC}" destId="{68B9CB3E-9D2A-6A41-814F-0EA50664BFAE}" srcOrd="0" destOrd="1" presId="urn:microsoft.com/office/officeart/2005/8/layout/hProcess9"/>
    <dgm:cxn modelId="{E32F30C0-996E-F449-AAA5-5F33BBE443F4}" type="presOf" srcId="{E6869A12-C2B6-964D-A340-BFCB975CD481}" destId="{1EC5CD3F-FDC7-3248-A125-FA782DF6B90D}" srcOrd="0" destOrd="1" presId="urn:microsoft.com/office/officeart/2005/8/layout/hProcess9"/>
    <dgm:cxn modelId="{A160ABCA-CFC8-ED4B-9F5D-1EDA43E9CBB8}" srcId="{711E86C5-2CB4-EB46-9EE8-E836D2CADBC0}" destId="{8993A4BE-EC28-FD46-98A8-BDDD84BEA019}" srcOrd="2" destOrd="0" parTransId="{88ADB1B9-ED6D-624C-8B81-2190B4081341}" sibTransId="{B077439F-A073-814A-8DEE-5EAE72C9150C}"/>
    <dgm:cxn modelId="{F4CCA0CB-D1A6-404B-B5E2-A1AE439CACAD}" srcId="{C77ED468-241B-9B46-A728-7D4C759C00AC}" destId="{5E351863-E206-1440-AEC7-7A7458D7ACFE}" srcOrd="5" destOrd="0" parTransId="{2D862054-4858-3E4F-AB8A-75BFE9B77C59}" sibTransId="{1EC300FA-7B55-1A4B-BBA8-680C07A755E7}"/>
    <dgm:cxn modelId="{0ED857CD-17BB-FD46-B205-6C5E08673CAD}" type="presOf" srcId="{C77ED468-241B-9B46-A728-7D4C759C00AC}" destId="{23547878-01B5-884B-99D4-CC66A3E79B99}" srcOrd="0" destOrd="0" presId="urn:microsoft.com/office/officeart/2005/8/layout/hProcess9"/>
    <dgm:cxn modelId="{E0AE67CE-9266-AC43-A447-13D590613BFF}" srcId="{8D38A842-AEC1-D64F-A9DA-746D141D182E}" destId="{2140D041-9814-B447-8C69-6514E2651B08}" srcOrd="0" destOrd="0" parTransId="{07575B8E-21E3-5342-A43D-66C0BE78DB4A}" sibTransId="{76089953-F4EB-074A-A485-0FC660DBFADD}"/>
    <dgm:cxn modelId="{7358C7D1-B77C-E946-AFEE-2DA786FBEA95}" srcId="{B2BC1DED-16CC-1842-A373-DE0D30ED3AF6}" destId="{E15E0234-2647-0C4C-83C5-1AB78BB9AE08}" srcOrd="2" destOrd="0" parTransId="{01211950-4596-9C4F-856A-2C7EA21424AE}" sibTransId="{D2AAAD68-8B6C-BB45-8738-A9366875FCD5}"/>
    <dgm:cxn modelId="{B6272FDB-1D1E-FC4D-B7D2-DC7C36892D3A}" srcId="{C77ED468-241B-9B46-A728-7D4C759C00AC}" destId="{B2BC1DED-16CC-1842-A373-DE0D30ED3AF6}" srcOrd="2" destOrd="0" parTransId="{5724E052-1EA7-8B40-A8E0-544276822158}" sibTransId="{D0264417-486D-A243-86B3-8920475FE378}"/>
    <dgm:cxn modelId="{AC164CDE-94C0-8843-A87F-67CE4435DE08}" type="presOf" srcId="{2C72FED9-1CF2-EC45-8E94-5B3A91857F29}" destId="{B71EC608-1628-1649-9473-69DE1C2F29A9}" srcOrd="0" destOrd="1" presId="urn:microsoft.com/office/officeart/2005/8/layout/hProcess9"/>
    <dgm:cxn modelId="{3E45B7E0-D718-4E45-803E-C7671ECDB0DE}" type="presOf" srcId="{711E86C5-2CB4-EB46-9EE8-E836D2CADBC0}" destId="{96C44508-D451-124A-92A9-207918322417}" srcOrd="0" destOrd="0" presId="urn:microsoft.com/office/officeart/2005/8/layout/hProcess9"/>
    <dgm:cxn modelId="{063570E7-5C9E-6E4D-BC94-9D7CA5E4CC3B}" type="presOf" srcId="{D4DF286D-D6CD-8241-8ED8-7F8FAC33F587}" destId="{283D3BE4-08F6-7745-904B-670B1DBF113D}" srcOrd="0" destOrd="1" presId="urn:microsoft.com/office/officeart/2005/8/layout/hProcess9"/>
    <dgm:cxn modelId="{DB185CE9-D1D0-AC43-9DFE-B68702BD122F}" type="presOf" srcId="{8D38A842-AEC1-D64F-A9DA-746D141D182E}" destId="{B4A48109-3A02-F448-BACA-EAA710D783BC}" srcOrd="0" destOrd="0" presId="urn:microsoft.com/office/officeart/2005/8/layout/hProcess9"/>
    <dgm:cxn modelId="{A4CCBBEA-0867-4349-B040-D07F15BA4ABE}" type="presOf" srcId="{28CECFD8-79CC-BC46-ABDF-3C767C46A312}" destId="{D9C4176F-736D-6748-914E-C66FB8226908}" srcOrd="0" destOrd="2" presId="urn:microsoft.com/office/officeart/2005/8/layout/hProcess9"/>
    <dgm:cxn modelId="{F4AFA6F0-EAD9-124A-AF21-AF769821D652}" srcId="{C77ED468-241B-9B46-A728-7D4C759C00AC}" destId="{A19606CD-B3ED-DA40-AEC5-A505398694FF}" srcOrd="3" destOrd="0" parTransId="{0485B0DC-5552-114B-AEF2-935B9F8CB3F5}" sibTransId="{B629E635-4072-9B47-826A-97660D8A62B6}"/>
    <dgm:cxn modelId="{93B8A4FD-3CDA-1949-8096-3C4A6D401FCA}" type="presOf" srcId="{8993A4BE-EC28-FD46-98A8-BDDD84BEA019}" destId="{96C44508-D451-124A-92A9-207918322417}" srcOrd="0" destOrd="3" presId="urn:microsoft.com/office/officeart/2005/8/layout/hProcess9"/>
    <dgm:cxn modelId="{65AC65A6-48AD-3B49-8D36-249FD8DFF4FD}" type="presParOf" srcId="{23547878-01B5-884B-99D4-CC66A3E79B99}" destId="{D537B556-47A7-AC47-8657-96FE8FCF92EA}" srcOrd="0" destOrd="0" presId="urn:microsoft.com/office/officeart/2005/8/layout/hProcess9"/>
    <dgm:cxn modelId="{19734DBE-08D6-A244-897E-1272026C1CA8}" type="presParOf" srcId="{23547878-01B5-884B-99D4-CC66A3E79B99}" destId="{F495B368-7633-444C-B0CF-819DF9031401}" srcOrd="1" destOrd="0" presId="urn:microsoft.com/office/officeart/2005/8/layout/hProcess9"/>
    <dgm:cxn modelId="{E10DE82D-1C82-8F44-9328-54BA5167002A}" type="presParOf" srcId="{F495B368-7633-444C-B0CF-819DF9031401}" destId="{96C44508-D451-124A-92A9-207918322417}" srcOrd="0" destOrd="0" presId="urn:microsoft.com/office/officeart/2005/8/layout/hProcess9"/>
    <dgm:cxn modelId="{F7ECCAB2-5176-1049-A3CD-EAB1FE2A6B4C}" type="presParOf" srcId="{F495B368-7633-444C-B0CF-819DF9031401}" destId="{B1277667-59B7-E44D-B7E4-FE0592B801FD}" srcOrd="1" destOrd="0" presId="urn:microsoft.com/office/officeart/2005/8/layout/hProcess9"/>
    <dgm:cxn modelId="{558871BC-9BEA-0E40-AFC6-F5D8C65F414E}" type="presParOf" srcId="{F495B368-7633-444C-B0CF-819DF9031401}" destId="{B71EC608-1628-1649-9473-69DE1C2F29A9}" srcOrd="2" destOrd="0" presId="urn:microsoft.com/office/officeart/2005/8/layout/hProcess9"/>
    <dgm:cxn modelId="{A09CE966-A281-774A-8AF1-78EF63553643}" type="presParOf" srcId="{F495B368-7633-444C-B0CF-819DF9031401}" destId="{37CA54A3-9185-9149-96D0-689B6AA06093}" srcOrd="3" destOrd="0" presId="urn:microsoft.com/office/officeart/2005/8/layout/hProcess9"/>
    <dgm:cxn modelId="{D86BFD6E-1DC2-1144-93AB-98307136548C}" type="presParOf" srcId="{F495B368-7633-444C-B0CF-819DF9031401}" destId="{D9C4176F-736D-6748-914E-C66FB8226908}" srcOrd="4" destOrd="0" presId="urn:microsoft.com/office/officeart/2005/8/layout/hProcess9"/>
    <dgm:cxn modelId="{BF0E8E2D-6284-AE44-B053-8913C9B17458}" type="presParOf" srcId="{F495B368-7633-444C-B0CF-819DF9031401}" destId="{77FADDC9-03CA-7941-9B9D-2DBE177D6F4F}" srcOrd="5" destOrd="0" presId="urn:microsoft.com/office/officeart/2005/8/layout/hProcess9"/>
    <dgm:cxn modelId="{9C431D9D-EF3E-EF4A-A758-C2CE65BECE1F}" type="presParOf" srcId="{F495B368-7633-444C-B0CF-819DF9031401}" destId="{68B9CB3E-9D2A-6A41-814F-0EA50664BFAE}" srcOrd="6" destOrd="0" presId="urn:microsoft.com/office/officeart/2005/8/layout/hProcess9"/>
    <dgm:cxn modelId="{C0EA6286-A568-EC4D-BD48-9C185856A1C6}" type="presParOf" srcId="{F495B368-7633-444C-B0CF-819DF9031401}" destId="{CD3909C5-0BAA-7245-A63F-C932622F2C41}" srcOrd="7" destOrd="0" presId="urn:microsoft.com/office/officeart/2005/8/layout/hProcess9"/>
    <dgm:cxn modelId="{3246ED63-5A70-1948-ACA0-F23649AD6D75}" type="presParOf" srcId="{F495B368-7633-444C-B0CF-819DF9031401}" destId="{1EC5CD3F-FDC7-3248-A125-FA782DF6B90D}" srcOrd="8" destOrd="0" presId="urn:microsoft.com/office/officeart/2005/8/layout/hProcess9"/>
    <dgm:cxn modelId="{CFC4E42C-635C-C645-90D1-4E1E53EF40F1}" type="presParOf" srcId="{F495B368-7633-444C-B0CF-819DF9031401}" destId="{FF304B13-1A47-DE4F-95E1-35343C7BD030}" srcOrd="9" destOrd="0" presId="urn:microsoft.com/office/officeart/2005/8/layout/hProcess9"/>
    <dgm:cxn modelId="{639301AD-369B-1E40-97A8-70F32CB3F576}" type="presParOf" srcId="{F495B368-7633-444C-B0CF-819DF9031401}" destId="{283D3BE4-08F6-7745-904B-670B1DBF113D}" srcOrd="10" destOrd="0" presId="urn:microsoft.com/office/officeart/2005/8/layout/hProcess9"/>
    <dgm:cxn modelId="{7781EDDE-BECA-8B4F-B368-9A08E200BEF8}" type="presParOf" srcId="{F495B368-7633-444C-B0CF-819DF9031401}" destId="{49FD9466-BBFE-CC46-A688-DD90660A6005}" srcOrd="11" destOrd="0" presId="urn:microsoft.com/office/officeart/2005/8/layout/hProcess9"/>
    <dgm:cxn modelId="{669C8143-C196-2E45-9522-7A5E1E90BFE9}" type="presParOf" srcId="{F495B368-7633-444C-B0CF-819DF9031401}" destId="{25F6D93F-0B1C-9A48-9644-0F944BB98F77}" srcOrd="12" destOrd="0" presId="urn:microsoft.com/office/officeart/2005/8/layout/hProcess9"/>
    <dgm:cxn modelId="{6FED0295-3619-394D-BB16-F54B1E94BFA6}" type="presParOf" srcId="{F495B368-7633-444C-B0CF-819DF9031401}" destId="{6F678648-0682-BA40-8D19-B836B6CBEBF9}" srcOrd="13" destOrd="0" presId="urn:microsoft.com/office/officeart/2005/8/layout/hProcess9"/>
    <dgm:cxn modelId="{3EAADBFC-C599-774C-99A0-CBF96A0DBE0C}" type="presParOf" srcId="{F495B368-7633-444C-B0CF-819DF9031401}" destId="{B4A48109-3A02-F448-BACA-EAA710D783BC}" srcOrd="1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7ED468-241B-9B46-A728-7D4C759C00AC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711E86C5-2CB4-EB46-9EE8-E836D2CADBC0}">
      <dgm:prSet phldrT="[Text]"/>
      <dgm:spPr>
        <a:solidFill>
          <a:srgbClr val="BD4E17"/>
        </a:solidFill>
      </dgm:spPr>
      <dgm:t>
        <a:bodyPr/>
        <a:lstStyle/>
        <a:p>
          <a:r>
            <a:rPr lang="en-US" dirty="0"/>
            <a:t>Platform</a:t>
          </a:r>
        </a:p>
      </dgm:t>
    </dgm:pt>
    <dgm:pt modelId="{4924C74F-999F-954E-A978-3DA3C33E1F21}" type="parTrans" cxnId="{9F34B049-D107-3243-86E8-53565F7282D7}">
      <dgm:prSet/>
      <dgm:spPr/>
      <dgm:t>
        <a:bodyPr/>
        <a:lstStyle/>
        <a:p>
          <a:endParaRPr lang="en-US"/>
        </a:p>
      </dgm:t>
    </dgm:pt>
    <dgm:pt modelId="{F197B2B6-5C81-5D48-86D0-A8665ABC47C6}" type="sibTrans" cxnId="{9F34B049-D107-3243-86E8-53565F7282D7}">
      <dgm:prSet/>
      <dgm:spPr/>
      <dgm:t>
        <a:bodyPr/>
        <a:lstStyle/>
        <a:p>
          <a:endParaRPr lang="en-US"/>
        </a:p>
      </dgm:t>
    </dgm:pt>
    <dgm:pt modelId="{B2BC1DED-16CC-1842-A373-DE0D30ED3AF6}">
      <dgm:prSet phldrT="[Text]"/>
      <dgm:spPr>
        <a:solidFill>
          <a:srgbClr val="BD4E17"/>
        </a:solidFill>
      </dgm:spPr>
      <dgm:t>
        <a:bodyPr/>
        <a:lstStyle/>
        <a:p>
          <a:r>
            <a:rPr lang="en-US" dirty="0"/>
            <a:t>Instrument</a:t>
          </a:r>
        </a:p>
      </dgm:t>
    </dgm:pt>
    <dgm:pt modelId="{5724E052-1EA7-8B40-A8E0-544276822158}" type="parTrans" cxnId="{B6272FDB-1D1E-FC4D-B7D2-DC7C36892D3A}">
      <dgm:prSet/>
      <dgm:spPr/>
      <dgm:t>
        <a:bodyPr/>
        <a:lstStyle/>
        <a:p>
          <a:endParaRPr lang="en-US"/>
        </a:p>
      </dgm:t>
    </dgm:pt>
    <dgm:pt modelId="{D0264417-486D-A243-86B3-8920475FE378}" type="sibTrans" cxnId="{B6272FDB-1D1E-FC4D-B7D2-DC7C36892D3A}">
      <dgm:prSet/>
      <dgm:spPr/>
      <dgm:t>
        <a:bodyPr/>
        <a:lstStyle/>
        <a:p>
          <a:endParaRPr lang="en-US"/>
        </a:p>
      </dgm:t>
    </dgm:pt>
    <dgm:pt modelId="{A19606CD-B3ED-DA40-AEC5-A505398694FF}">
      <dgm:prSet phldrT="[Text]"/>
      <dgm:spPr>
        <a:solidFill>
          <a:srgbClr val="BD4E17"/>
        </a:solidFill>
      </dgm:spPr>
      <dgm:t>
        <a:bodyPr/>
        <a:lstStyle/>
        <a:p>
          <a:r>
            <a:rPr lang="en-US" dirty="0"/>
            <a:t>Observed properties</a:t>
          </a:r>
        </a:p>
      </dgm:t>
    </dgm:pt>
    <dgm:pt modelId="{0485B0DC-5552-114B-AEF2-935B9F8CB3F5}" type="parTrans" cxnId="{F4AFA6F0-EAD9-124A-AF21-AF769821D652}">
      <dgm:prSet/>
      <dgm:spPr/>
      <dgm:t>
        <a:bodyPr/>
        <a:lstStyle/>
        <a:p>
          <a:endParaRPr lang="en-US"/>
        </a:p>
      </dgm:t>
    </dgm:pt>
    <dgm:pt modelId="{B629E635-4072-9B47-826A-97660D8A62B6}" type="sibTrans" cxnId="{F4AFA6F0-EAD9-124A-AF21-AF769821D652}">
      <dgm:prSet/>
      <dgm:spPr/>
      <dgm:t>
        <a:bodyPr/>
        <a:lstStyle/>
        <a:p>
          <a:endParaRPr lang="en-US"/>
        </a:p>
      </dgm:t>
    </dgm:pt>
    <dgm:pt modelId="{5E351863-E206-1440-AEC7-7A7458D7ACFE}">
      <dgm:prSet phldrT="[Text]"/>
      <dgm:spPr>
        <a:solidFill>
          <a:srgbClr val="BD4E17"/>
        </a:solidFill>
      </dgm:spPr>
      <dgm:t>
        <a:bodyPr/>
        <a:lstStyle/>
        <a:p>
          <a:r>
            <a:rPr lang="en-US" dirty="0"/>
            <a:t>Spatial resolution</a:t>
          </a:r>
        </a:p>
      </dgm:t>
    </dgm:pt>
    <dgm:pt modelId="{2D862054-4858-3E4F-AB8A-75BFE9B77C59}" type="parTrans" cxnId="{F4CCA0CB-D1A6-404B-B5E2-A1AE439CACAD}">
      <dgm:prSet/>
      <dgm:spPr/>
      <dgm:t>
        <a:bodyPr/>
        <a:lstStyle/>
        <a:p>
          <a:endParaRPr lang="en-US"/>
        </a:p>
      </dgm:t>
    </dgm:pt>
    <dgm:pt modelId="{1EC300FA-7B55-1A4B-BBA8-680C07A755E7}" type="sibTrans" cxnId="{F4CCA0CB-D1A6-404B-B5E2-A1AE439CACAD}">
      <dgm:prSet/>
      <dgm:spPr/>
      <dgm:t>
        <a:bodyPr/>
        <a:lstStyle/>
        <a:p>
          <a:endParaRPr lang="en-US"/>
        </a:p>
      </dgm:t>
    </dgm:pt>
    <dgm:pt modelId="{DCB6D6BF-F006-9D4C-B5C6-0A07BF105923}">
      <dgm:prSet phldrT="[Text]"/>
      <dgm:spPr>
        <a:solidFill>
          <a:srgbClr val="BD4E17"/>
        </a:solidFill>
      </dgm:spPr>
      <dgm:t>
        <a:bodyPr/>
        <a:lstStyle/>
        <a:p>
          <a:r>
            <a:rPr lang="en-US" dirty="0"/>
            <a:t>temporal resolution</a:t>
          </a:r>
        </a:p>
      </dgm:t>
    </dgm:pt>
    <dgm:pt modelId="{7CFA3F88-AB2B-6744-B4FC-A2F80119B5BA}" type="parTrans" cxnId="{E420B52C-0B64-CC41-94F2-A39D438C9CD3}">
      <dgm:prSet/>
      <dgm:spPr/>
      <dgm:t>
        <a:bodyPr/>
        <a:lstStyle/>
        <a:p>
          <a:endParaRPr lang="en-US"/>
        </a:p>
      </dgm:t>
    </dgm:pt>
    <dgm:pt modelId="{EA349F66-FF10-BD4C-8EE2-AE15CB5F10E3}" type="sibTrans" cxnId="{E420B52C-0B64-CC41-94F2-A39D438C9CD3}">
      <dgm:prSet/>
      <dgm:spPr/>
      <dgm:t>
        <a:bodyPr/>
        <a:lstStyle/>
        <a:p>
          <a:endParaRPr lang="en-US"/>
        </a:p>
      </dgm:t>
    </dgm:pt>
    <dgm:pt modelId="{8D38A842-AEC1-D64F-A9DA-746D141D182E}">
      <dgm:prSet phldrT="[Text]"/>
      <dgm:spPr>
        <a:solidFill>
          <a:srgbClr val="BD4E17"/>
        </a:solidFill>
      </dgm:spPr>
      <dgm:t>
        <a:bodyPr/>
        <a:lstStyle/>
        <a:p>
          <a:r>
            <a:rPr lang="en-US" dirty="0"/>
            <a:t>content type</a:t>
          </a:r>
        </a:p>
      </dgm:t>
    </dgm:pt>
    <dgm:pt modelId="{4631988E-CCBB-1440-B638-5D7CA4427A61}" type="parTrans" cxnId="{827655A0-0DC4-AD42-8EA7-0DA841CE8440}">
      <dgm:prSet/>
      <dgm:spPr/>
      <dgm:t>
        <a:bodyPr/>
        <a:lstStyle/>
        <a:p>
          <a:endParaRPr lang="en-US"/>
        </a:p>
      </dgm:t>
    </dgm:pt>
    <dgm:pt modelId="{7C3B52F6-1B05-184C-B406-899BE3AB485A}" type="sibTrans" cxnId="{827655A0-0DC4-AD42-8EA7-0DA841CE8440}">
      <dgm:prSet/>
      <dgm:spPr/>
      <dgm:t>
        <a:bodyPr/>
        <a:lstStyle/>
        <a:p>
          <a:endParaRPr lang="en-US"/>
        </a:p>
      </dgm:t>
    </dgm:pt>
    <dgm:pt modelId="{E69C6D8B-8E5F-C54C-B81C-F90CA30D8CF9}">
      <dgm:prSet phldrT="[Text]"/>
      <dgm:spPr>
        <a:solidFill>
          <a:srgbClr val="BD4E17"/>
        </a:solidFill>
      </dgm:spPr>
      <dgm:t>
        <a:bodyPr/>
        <a:lstStyle/>
        <a:p>
          <a:r>
            <a:rPr lang="en-US" dirty="0"/>
            <a:t>Ecology sites</a:t>
          </a:r>
        </a:p>
      </dgm:t>
    </dgm:pt>
    <dgm:pt modelId="{B70BB40C-96B4-3A49-BBF0-F8774BB63FE8}" type="parTrans" cxnId="{44690A65-7D7F-8A46-B83B-B40DBBDC8661}">
      <dgm:prSet/>
      <dgm:spPr/>
      <dgm:t>
        <a:bodyPr/>
        <a:lstStyle/>
        <a:p>
          <a:endParaRPr lang="en-US"/>
        </a:p>
      </dgm:t>
    </dgm:pt>
    <dgm:pt modelId="{602A9AF6-D149-9D4F-AB34-5A467A570998}" type="sibTrans" cxnId="{44690A65-7D7F-8A46-B83B-B40DBBDC8661}">
      <dgm:prSet/>
      <dgm:spPr/>
      <dgm:t>
        <a:bodyPr/>
        <a:lstStyle/>
        <a:p>
          <a:endParaRPr lang="en-US"/>
        </a:p>
      </dgm:t>
    </dgm:pt>
    <dgm:pt modelId="{2FC8BAF1-2493-BB4B-A3FD-650F5668CBEF}">
      <dgm:prSet phldrT="[Text]"/>
      <dgm:spPr>
        <a:solidFill>
          <a:srgbClr val="BD4E17"/>
        </a:solidFill>
      </dgm:spPr>
      <dgm:t>
        <a:bodyPr/>
        <a:lstStyle/>
        <a:p>
          <a:r>
            <a:rPr lang="en-US" dirty="0"/>
            <a:t>Clinometer	</a:t>
          </a:r>
        </a:p>
      </dgm:t>
    </dgm:pt>
    <dgm:pt modelId="{7FBA05FA-A9AE-9F49-A2B0-CE4B350F27CF}" type="parTrans" cxnId="{873FCE63-0C21-3446-B6E3-D5751401ACA8}">
      <dgm:prSet/>
      <dgm:spPr/>
      <dgm:t>
        <a:bodyPr/>
        <a:lstStyle/>
        <a:p>
          <a:endParaRPr lang="en-US"/>
        </a:p>
      </dgm:t>
    </dgm:pt>
    <dgm:pt modelId="{1FCDBCF3-842B-9D41-BDBB-38BFC1CDD102}" type="sibTrans" cxnId="{873FCE63-0C21-3446-B6E3-D5751401ACA8}">
      <dgm:prSet/>
      <dgm:spPr/>
      <dgm:t>
        <a:bodyPr/>
        <a:lstStyle/>
        <a:p>
          <a:endParaRPr lang="en-US"/>
        </a:p>
      </dgm:t>
    </dgm:pt>
    <dgm:pt modelId="{7017E621-9501-864E-9D7B-E03F0BD843AC}">
      <dgm:prSet phldrT="[Text]"/>
      <dgm:spPr>
        <a:solidFill>
          <a:srgbClr val="BD4E17"/>
        </a:solidFill>
      </dgm:spPr>
      <dgm:t>
        <a:bodyPr/>
        <a:lstStyle/>
        <a:p>
          <a:r>
            <a:rPr lang="en-US" dirty="0"/>
            <a:t>Vegetation Height</a:t>
          </a:r>
        </a:p>
      </dgm:t>
    </dgm:pt>
    <dgm:pt modelId="{D653935B-D063-0544-8C5A-9938CB5539E2}" type="parTrans" cxnId="{EE56779B-064C-E440-AC14-22613F2665A7}">
      <dgm:prSet/>
      <dgm:spPr/>
      <dgm:t>
        <a:bodyPr/>
        <a:lstStyle/>
        <a:p>
          <a:endParaRPr lang="en-US"/>
        </a:p>
      </dgm:t>
    </dgm:pt>
    <dgm:pt modelId="{9FD0CFB9-6C7D-7544-8D70-6C657E8B71CB}" type="sibTrans" cxnId="{EE56779B-064C-E440-AC14-22613F2665A7}">
      <dgm:prSet/>
      <dgm:spPr/>
      <dgm:t>
        <a:bodyPr/>
        <a:lstStyle/>
        <a:p>
          <a:endParaRPr lang="en-US"/>
        </a:p>
      </dgm:t>
    </dgm:pt>
    <dgm:pt modelId="{D4DF286D-D6CD-8241-8ED8-7F8FAC33F587}">
      <dgm:prSet phldrT="[Text]"/>
      <dgm:spPr>
        <a:solidFill>
          <a:srgbClr val="BD4E17"/>
        </a:solidFill>
      </dgm:spPr>
      <dgm:t>
        <a:bodyPr/>
        <a:lstStyle/>
        <a:p>
          <a:r>
            <a:rPr lang="en-AU" b="0" i="0" u="none" dirty="0"/>
            <a:t>100 meters - &lt; 250 meters</a:t>
          </a:r>
          <a:endParaRPr lang="en-US" dirty="0"/>
        </a:p>
      </dgm:t>
    </dgm:pt>
    <dgm:pt modelId="{25F67D56-06B6-884E-8B8A-52CE727B8B12}" type="parTrans" cxnId="{4EE79F08-0F2C-6946-9BB3-1ACC162989F1}">
      <dgm:prSet/>
      <dgm:spPr/>
      <dgm:t>
        <a:bodyPr/>
        <a:lstStyle/>
        <a:p>
          <a:endParaRPr lang="en-US"/>
        </a:p>
      </dgm:t>
    </dgm:pt>
    <dgm:pt modelId="{B00EA552-C8EA-CF46-B2A8-41E748D0454A}" type="sibTrans" cxnId="{4EE79F08-0F2C-6946-9BB3-1ACC162989F1}">
      <dgm:prSet/>
      <dgm:spPr/>
      <dgm:t>
        <a:bodyPr/>
        <a:lstStyle/>
        <a:p>
          <a:endParaRPr lang="en-US"/>
        </a:p>
      </dgm:t>
    </dgm:pt>
    <dgm:pt modelId="{05BFB6B5-FC37-5847-809F-396CB6621B90}">
      <dgm:prSet phldrT="[Text]"/>
      <dgm:spPr>
        <a:solidFill>
          <a:srgbClr val="BD4E17"/>
        </a:solidFill>
      </dgm:spPr>
      <dgm:t>
        <a:bodyPr/>
        <a:lstStyle/>
        <a:p>
          <a:r>
            <a:rPr lang="en-US" dirty="0"/>
            <a:t>One-off</a:t>
          </a:r>
        </a:p>
      </dgm:t>
    </dgm:pt>
    <dgm:pt modelId="{087A79AE-7D73-4D4C-A779-89DF42D15FA8}" type="parTrans" cxnId="{FA643980-B110-7348-8F0A-DEFBA6E1DDDD}">
      <dgm:prSet/>
      <dgm:spPr/>
      <dgm:t>
        <a:bodyPr/>
        <a:lstStyle/>
        <a:p>
          <a:endParaRPr lang="en-US"/>
        </a:p>
      </dgm:t>
    </dgm:pt>
    <dgm:pt modelId="{5AA65D62-D91A-264D-B565-B067DFE4B82D}" type="sibTrans" cxnId="{FA643980-B110-7348-8F0A-DEFBA6E1DDDD}">
      <dgm:prSet/>
      <dgm:spPr/>
      <dgm:t>
        <a:bodyPr/>
        <a:lstStyle/>
        <a:p>
          <a:endParaRPr lang="en-US"/>
        </a:p>
      </dgm:t>
    </dgm:pt>
    <dgm:pt modelId="{2140D041-9814-B447-8C69-6514E2651B08}">
      <dgm:prSet phldrT="[Text]"/>
      <dgm:spPr>
        <a:solidFill>
          <a:srgbClr val="BD4E17"/>
        </a:solidFill>
      </dgm:spPr>
      <dgm:t>
        <a:bodyPr/>
        <a:lstStyle/>
        <a:p>
          <a:r>
            <a:rPr lang="en-US" dirty="0"/>
            <a:t>CSV</a:t>
          </a:r>
        </a:p>
      </dgm:t>
    </dgm:pt>
    <dgm:pt modelId="{07575B8E-21E3-5342-A43D-66C0BE78DB4A}" type="parTrans" cxnId="{E0AE67CE-9266-AC43-A447-13D590613BFF}">
      <dgm:prSet/>
      <dgm:spPr/>
      <dgm:t>
        <a:bodyPr/>
        <a:lstStyle/>
        <a:p>
          <a:endParaRPr lang="en-US"/>
        </a:p>
      </dgm:t>
    </dgm:pt>
    <dgm:pt modelId="{76089953-F4EB-074A-A485-0FC660DBFADD}" type="sibTrans" cxnId="{E0AE67CE-9266-AC43-A447-13D590613BFF}">
      <dgm:prSet/>
      <dgm:spPr/>
      <dgm:t>
        <a:bodyPr/>
        <a:lstStyle/>
        <a:p>
          <a:endParaRPr lang="en-US"/>
        </a:p>
      </dgm:t>
    </dgm:pt>
    <dgm:pt modelId="{A725C13F-7DF2-BF40-A1ED-FC7F28F6F909}">
      <dgm:prSet/>
      <dgm:spPr>
        <a:solidFill>
          <a:srgbClr val="BD4E17"/>
        </a:solidFill>
      </dgm:spPr>
      <dgm:t>
        <a:bodyPr/>
        <a:lstStyle/>
        <a:p>
          <a:r>
            <a:rPr lang="en-US" dirty="0"/>
            <a:t>Procedure</a:t>
          </a:r>
        </a:p>
      </dgm:t>
    </dgm:pt>
    <dgm:pt modelId="{85259853-8FAF-6E44-A8BD-5713DCD69BD9}" type="parTrans" cxnId="{0C8B8472-9781-2541-83AF-20ED72DA86F3}">
      <dgm:prSet/>
      <dgm:spPr/>
      <dgm:t>
        <a:bodyPr/>
        <a:lstStyle/>
        <a:p>
          <a:endParaRPr lang="en-US"/>
        </a:p>
      </dgm:t>
    </dgm:pt>
    <dgm:pt modelId="{ED8C7E43-43B6-9449-A1FA-1F1C1C536354}" type="sibTrans" cxnId="{0C8B8472-9781-2541-83AF-20ED72DA86F3}">
      <dgm:prSet/>
      <dgm:spPr/>
      <dgm:t>
        <a:bodyPr/>
        <a:lstStyle/>
        <a:p>
          <a:endParaRPr lang="en-US"/>
        </a:p>
      </dgm:t>
    </dgm:pt>
    <dgm:pt modelId="{E6869A12-C2B6-964D-A340-BFCB975CD481}">
      <dgm:prSet/>
      <dgm:spPr>
        <a:solidFill>
          <a:srgbClr val="BD4E17"/>
        </a:solidFill>
      </dgm:spPr>
      <dgm:t>
        <a:bodyPr/>
        <a:lstStyle/>
        <a:p>
          <a:r>
            <a:rPr lang="en-US" dirty="0"/>
            <a:t>Vegetation Canopy Height Assessment Method</a:t>
          </a:r>
        </a:p>
      </dgm:t>
    </dgm:pt>
    <dgm:pt modelId="{AD1C8BD7-9430-CD42-937C-A6B691192039}" type="parTrans" cxnId="{110CE28F-4FA2-9B4D-BE21-39B5DCA053BD}">
      <dgm:prSet/>
      <dgm:spPr/>
      <dgm:t>
        <a:bodyPr/>
        <a:lstStyle/>
        <a:p>
          <a:endParaRPr lang="en-US"/>
        </a:p>
      </dgm:t>
    </dgm:pt>
    <dgm:pt modelId="{42FC448B-1E85-E84B-8294-E158CEB03552}" type="sibTrans" cxnId="{110CE28F-4FA2-9B4D-BE21-39B5DCA053BD}">
      <dgm:prSet/>
      <dgm:spPr/>
      <dgm:t>
        <a:bodyPr/>
        <a:lstStyle/>
        <a:p>
          <a:endParaRPr lang="en-US"/>
        </a:p>
      </dgm:t>
    </dgm:pt>
    <dgm:pt modelId="{8D921CFB-15B7-8242-A250-5BF1CE3B4B70}">
      <dgm:prSet/>
      <dgm:spPr>
        <a:solidFill>
          <a:srgbClr val="BD4E17"/>
        </a:solidFill>
      </dgm:spPr>
      <dgm:t>
        <a:bodyPr/>
        <a:lstStyle/>
        <a:p>
          <a:r>
            <a:rPr lang="en-US" dirty="0"/>
            <a:t>Ultimate FOI</a:t>
          </a:r>
        </a:p>
      </dgm:t>
    </dgm:pt>
    <dgm:pt modelId="{520A832A-8D95-B946-8D80-10C2E8E13B20}" type="parTrans" cxnId="{A0D9431E-ED9C-F44C-A437-924C3376782B}">
      <dgm:prSet/>
      <dgm:spPr/>
      <dgm:t>
        <a:bodyPr/>
        <a:lstStyle/>
        <a:p>
          <a:endParaRPr lang="en-US"/>
        </a:p>
      </dgm:t>
    </dgm:pt>
    <dgm:pt modelId="{2A66C5C4-02C3-7D48-9CDC-45A4A307055B}" type="sibTrans" cxnId="{A0D9431E-ED9C-F44C-A437-924C3376782B}">
      <dgm:prSet/>
      <dgm:spPr/>
      <dgm:t>
        <a:bodyPr/>
        <a:lstStyle/>
        <a:p>
          <a:endParaRPr lang="en-US"/>
        </a:p>
      </dgm:t>
    </dgm:pt>
    <dgm:pt modelId="{215CBFC8-F7C1-2C42-95AA-612D72D6EF65}">
      <dgm:prSet/>
      <dgm:spPr>
        <a:solidFill>
          <a:srgbClr val="BD4E17"/>
        </a:solidFill>
      </dgm:spPr>
      <dgm:t>
        <a:bodyPr/>
        <a:lstStyle/>
        <a:p>
          <a:r>
            <a:rPr lang="en-US" dirty="0"/>
            <a:t>IBRA</a:t>
          </a:r>
        </a:p>
      </dgm:t>
    </dgm:pt>
    <dgm:pt modelId="{D2CEBF54-A511-724D-88C1-EB06911A53FD}" type="parTrans" cxnId="{ACAF6A99-AEF3-064E-828F-261D986B57CF}">
      <dgm:prSet/>
      <dgm:spPr/>
      <dgm:t>
        <a:bodyPr/>
        <a:lstStyle/>
        <a:p>
          <a:endParaRPr lang="en-US"/>
        </a:p>
      </dgm:t>
    </dgm:pt>
    <dgm:pt modelId="{885B952D-E615-FA4D-A087-E3417792FBCB}" type="sibTrans" cxnId="{ACAF6A99-AEF3-064E-828F-261D986B57CF}">
      <dgm:prSet/>
      <dgm:spPr/>
      <dgm:t>
        <a:bodyPr/>
        <a:lstStyle/>
        <a:p>
          <a:endParaRPr lang="en-US"/>
        </a:p>
      </dgm:t>
    </dgm:pt>
    <dgm:pt modelId="{B433C000-8687-7F4C-9F03-20A81A87A1BB}">
      <dgm:prSet/>
      <dgm:spPr>
        <a:solidFill>
          <a:srgbClr val="BD4E17"/>
        </a:solidFill>
      </dgm:spPr>
      <dgm:t>
        <a:bodyPr/>
        <a:lstStyle/>
        <a:p>
          <a:r>
            <a:rPr lang="en-US" dirty="0"/>
            <a:t>Ecoregions</a:t>
          </a:r>
        </a:p>
      </dgm:t>
    </dgm:pt>
    <dgm:pt modelId="{F7329C5A-E203-414C-9D65-6EC1E0AB8205}" type="parTrans" cxnId="{C8D5D663-3470-544C-A868-28A3694F4845}">
      <dgm:prSet/>
      <dgm:spPr/>
      <dgm:t>
        <a:bodyPr/>
        <a:lstStyle/>
        <a:p>
          <a:endParaRPr lang="en-US"/>
        </a:p>
      </dgm:t>
    </dgm:pt>
    <dgm:pt modelId="{01A3EB01-FAE5-864A-9723-6D32B3376469}" type="sibTrans" cxnId="{C8D5D663-3470-544C-A868-28A3694F4845}">
      <dgm:prSet/>
      <dgm:spPr/>
      <dgm:t>
        <a:bodyPr/>
        <a:lstStyle/>
        <a:p>
          <a:endParaRPr lang="en-US"/>
        </a:p>
      </dgm:t>
    </dgm:pt>
    <dgm:pt modelId="{A3959F36-3279-FA4F-BE49-A0A15761D2A0}">
      <dgm:prSet/>
      <dgm:spPr>
        <a:solidFill>
          <a:srgbClr val="BD4E17"/>
        </a:solidFill>
      </dgm:spPr>
      <dgm:t>
        <a:bodyPr/>
        <a:lstStyle/>
        <a:p>
          <a:r>
            <a:rPr lang="en-US" dirty="0"/>
            <a:t>Climatic regions</a:t>
          </a:r>
        </a:p>
      </dgm:t>
    </dgm:pt>
    <dgm:pt modelId="{9D40AF34-84F6-8949-BD71-F47F4D3C65EF}" type="parTrans" cxnId="{183C883F-927F-AE4F-82BD-73ADE2574F72}">
      <dgm:prSet/>
      <dgm:spPr/>
      <dgm:t>
        <a:bodyPr/>
        <a:lstStyle/>
        <a:p>
          <a:endParaRPr lang="en-US"/>
        </a:p>
      </dgm:t>
    </dgm:pt>
    <dgm:pt modelId="{BDAEE176-5004-B346-90AC-5A0BAD3D5CB8}" type="sibTrans" cxnId="{183C883F-927F-AE4F-82BD-73ADE2574F72}">
      <dgm:prSet/>
      <dgm:spPr/>
      <dgm:t>
        <a:bodyPr/>
        <a:lstStyle/>
        <a:p>
          <a:endParaRPr lang="en-US"/>
        </a:p>
      </dgm:t>
    </dgm:pt>
    <dgm:pt modelId="{23547878-01B5-884B-99D4-CC66A3E79B99}" type="pres">
      <dgm:prSet presAssocID="{C77ED468-241B-9B46-A728-7D4C759C00AC}" presName="CompostProcess" presStyleCnt="0">
        <dgm:presLayoutVars>
          <dgm:dir/>
          <dgm:resizeHandles val="exact"/>
        </dgm:presLayoutVars>
      </dgm:prSet>
      <dgm:spPr/>
    </dgm:pt>
    <dgm:pt modelId="{D537B556-47A7-AC47-8657-96FE8FCF92EA}" type="pres">
      <dgm:prSet presAssocID="{C77ED468-241B-9B46-A728-7D4C759C00AC}" presName="arrow" presStyleLbl="bgShp" presStyleIdx="0" presStyleCnt="1"/>
      <dgm:spPr>
        <a:solidFill>
          <a:srgbClr val="5D6B30"/>
        </a:solidFill>
      </dgm:spPr>
    </dgm:pt>
    <dgm:pt modelId="{F495B368-7633-444C-B0CF-819DF9031401}" type="pres">
      <dgm:prSet presAssocID="{C77ED468-241B-9B46-A728-7D4C759C00AC}" presName="linearProcess" presStyleCnt="0"/>
      <dgm:spPr/>
    </dgm:pt>
    <dgm:pt modelId="{9FC68852-C108-EE45-8E86-9D5F478D1431}" type="pres">
      <dgm:prSet presAssocID="{8D921CFB-15B7-8242-A250-5BF1CE3B4B70}" presName="textNode" presStyleLbl="node1" presStyleIdx="0" presStyleCnt="8">
        <dgm:presLayoutVars>
          <dgm:bulletEnabled val="1"/>
        </dgm:presLayoutVars>
      </dgm:prSet>
      <dgm:spPr/>
    </dgm:pt>
    <dgm:pt modelId="{61ABC478-BF4A-054E-889D-AA9544AD3B8A}" type="pres">
      <dgm:prSet presAssocID="{2A66C5C4-02C3-7D48-9CDC-45A4A307055B}" presName="sibTrans" presStyleCnt="0"/>
      <dgm:spPr/>
    </dgm:pt>
    <dgm:pt modelId="{96C44508-D451-124A-92A9-207918322417}" type="pres">
      <dgm:prSet presAssocID="{711E86C5-2CB4-EB46-9EE8-E836D2CADBC0}" presName="textNode" presStyleLbl="node1" presStyleIdx="1" presStyleCnt="8">
        <dgm:presLayoutVars>
          <dgm:bulletEnabled val="1"/>
        </dgm:presLayoutVars>
      </dgm:prSet>
      <dgm:spPr/>
    </dgm:pt>
    <dgm:pt modelId="{B1277667-59B7-E44D-B7E4-FE0592B801FD}" type="pres">
      <dgm:prSet presAssocID="{F197B2B6-5C81-5D48-86D0-A8665ABC47C6}" presName="sibTrans" presStyleCnt="0"/>
      <dgm:spPr/>
    </dgm:pt>
    <dgm:pt modelId="{D9C4176F-736D-6748-914E-C66FB8226908}" type="pres">
      <dgm:prSet presAssocID="{B2BC1DED-16CC-1842-A373-DE0D30ED3AF6}" presName="textNode" presStyleLbl="node1" presStyleIdx="2" presStyleCnt="8">
        <dgm:presLayoutVars>
          <dgm:bulletEnabled val="1"/>
        </dgm:presLayoutVars>
      </dgm:prSet>
      <dgm:spPr/>
    </dgm:pt>
    <dgm:pt modelId="{77FADDC9-03CA-7941-9B9D-2DBE177D6F4F}" type="pres">
      <dgm:prSet presAssocID="{D0264417-486D-A243-86B3-8920475FE378}" presName="sibTrans" presStyleCnt="0"/>
      <dgm:spPr/>
    </dgm:pt>
    <dgm:pt modelId="{68B9CB3E-9D2A-6A41-814F-0EA50664BFAE}" type="pres">
      <dgm:prSet presAssocID="{A19606CD-B3ED-DA40-AEC5-A505398694FF}" presName="textNode" presStyleLbl="node1" presStyleIdx="3" presStyleCnt="8">
        <dgm:presLayoutVars>
          <dgm:bulletEnabled val="1"/>
        </dgm:presLayoutVars>
      </dgm:prSet>
      <dgm:spPr/>
    </dgm:pt>
    <dgm:pt modelId="{CD3909C5-0BAA-7245-A63F-C932622F2C41}" type="pres">
      <dgm:prSet presAssocID="{B629E635-4072-9B47-826A-97660D8A62B6}" presName="sibTrans" presStyleCnt="0"/>
      <dgm:spPr/>
    </dgm:pt>
    <dgm:pt modelId="{1EC5CD3F-FDC7-3248-A125-FA782DF6B90D}" type="pres">
      <dgm:prSet presAssocID="{A725C13F-7DF2-BF40-A1ED-FC7F28F6F909}" presName="textNode" presStyleLbl="node1" presStyleIdx="4" presStyleCnt="8">
        <dgm:presLayoutVars>
          <dgm:bulletEnabled val="1"/>
        </dgm:presLayoutVars>
      </dgm:prSet>
      <dgm:spPr/>
    </dgm:pt>
    <dgm:pt modelId="{FF304B13-1A47-DE4F-95E1-35343C7BD030}" type="pres">
      <dgm:prSet presAssocID="{ED8C7E43-43B6-9449-A1FA-1F1C1C536354}" presName="sibTrans" presStyleCnt="0"/>
      <dgm:spPr/>
    </dgm:pt>
    <dgm:pt modelId="{283D3BE4-08F6-7745-904B-670B1DBF113D}" type="pres">
      <dgm:prSet presAssocID="{5E351863-E206-1440-AEC7-7A7458D7ACFE}" presName="textNode" presStyleLbl="node1" presStyleIdx="5" presStyleCnt="8">
        <dgm:presLayoutVars>
          <dgm:bulletEnabled val="1"/>
        </dgm:presLayoutVars>
      </dgm:prSet>
      <dgm:spPr/>
    </dgm:pt>
    <dgm:pt modelId="{49FD9466-BBFE-CC46-A688-DD90660A6005}" type="pres">
      <dgm:prSet presAssocID="{1EC300FA-7B55-1A4B-BBA8-680C07A755E7}" presName="sibTrans" presStyleCnt="0"/>
      <dgm:spPr/>
    </dgm:pt>
    <dgm:pt modelId="{25F6D93F-0B1C-9A48-9644-0F944BB98F77}" type="pres">
      <dgm:prSet presAssocID="{DCB6D6BF-F006-9D4C-B5C6-0A07BF105923}" presName="textNode" presStyleLbl="node1" presStyleIdx="6" presStyleCnt="8">
        <dgm:presLayoutVars>
          <dgm:bulletEnabled val="1"/>
        </dgm:presLayoutVars>
      </dgm:prSet>
      <dgm:spPr/>
    </dgm:pt>
    <dgm:pt modelId="{6F678648-0682-BA40-8D19-B836B6CBEBF9}" type="pres">
      <dgm:prSet presAssocID="{EA349F66-FF10-BD4C-8EE2-AE15CB5F10E3}" presName="sibTrans" presStyleCnt="0"/>
      <dgm:spPr/>
    </dgm:pt>
    <dgm:pt modelId="{B4A48109-3A02-F448-BACA-EAA710D783BC}" type="pres">
      <dgm:prSet presAssocID="{8D38A842-AEC1-D64F-A9DA-746D141D182E}" presName="textNode" presStyleLbl="node1" presStyleIdx="7" presStyleCnt="8">
        <dgm:presLayoutVars>
          <dgm:bulletEnabled val="1"/>
        </dgm:presLayoutVars>
      </dgm:prSet>
      <dgm:spPr/>
    </dgm:pt>
  </dgm:ptLst>
  <dgm:cxnLst>
    <dgm:cxn modelId="{4EE79F08-0F2C-6946-9BB3-1ACC162989F1}" srcId="{5E351863-E206-1440-AEC7-7A7458D7ACFE}" destId="{D4DF286D-D6CD-8241-8ED8-7F8FAC33F587}" srcOrd="0" destOrd="0" parTransId="{25F67D56-06B6-884E-8B8A-52CE727B8B12}" sibTransId="{B00EA552-C8EA-CF46-B2A8-41E748D0454A}"/>
    <dgm:cxn modelId="{9AC8A217-2341-EA4E-90E3-B0BBA89457FF}" type="presOf" srcId="{A3959F36-3279-FA4F-BE49-A0A15761D2A0}" destId="{9FC68852-C108-EE45-8E86-9D5F478D1431}" srcOrd="0" destOrd="3" presId="urn:microsoft.com/office/officeart/2005/8/layout/hProcess9"/>
    <dgm:cxn modelId="{F03BD21D-4579-F04F-BEF4-19FEB06DA916}" type="presOf" srcId="{05BFB6B5-FC37-5847-809F-396CB6621B90}" destId="{25F6D93F-0B1C-9A48-9644-0F944BB98F77}" srcOrd="0" destOrd="1" presId="urn:microsoft.com/office/officeart/2005/8/layout/hProcess9"/>
    <dgm:cxn modelId="{A0D9431E-ED9C-F44C-A437-924C3376782B}" srcId="{C77ED468-241B-9B46-A728-7D4C759C00AC}" destId="{8D921CFB-15B7-8242-A250-5BF1CE3B4B70}" srcOrd="0" destOrd="0" parTransId="{520A832A-8D95-B946-8D80-10C2E8E13B20}" sibTransId="{2A66C5C4-02C3-7D48-9CDC-45A4A307055B}"/>
    <dgm:cxn modelId="{FF16E720-6544-594C-A514-F5D50C8837C9}" type="presOf" srcId="{711E86C5-2CB4-EB46-9EE8-E836D2CADBC0}" destId="{96C44508-D451-124A-92A9-207918322417}" srcOrd="0" destOrd="0" presId="urn:microsoft.com/office/officeart/2005/8/layout/hProcess9"/>
    <dgm:cxn modelId="{E420B52C-0B64-CC41-94F2-A39D438C9CD3}" srcId="{C77ED468-241B-9B46-A728-7D4C759C00AC}" destId="{DCB6D6BF-F006-9D4C-B5C6-0A07BF105923}" srcOrd="6" destOrd="0" parTransId="{7CFA3F88-AB2B-6744-B4FC-A2F80119B5BA}" sibTransId="{EA349F66-FF10-BD4C-8EE2-AE15CB5F10E3}"/>
    <dgm:cxn modelId="{B6C82D34-7F2C-EE40-8FAE-D91891C3C24C}" type="presOf" srcId="{215CBFC8-F7C1-2C42-95AA-612D72D6EF65}" destId="{9FC68852-C108-EE45-8E86-9D5F478D1431}" srcOrd="0" destOrd="1" presId="urn:microsoft.com/office/officeart/2005/8/layout/hProcess9"/>
    <dgm:cxn modelId="{183C883F-927F-AE4F-82BD-73ADE2574F72}" srcId="{8D921CFB-15B7-8242-A250-5BF1CE3B4B70}" destId="{A3959F36-3279-FA4F-BE49-A0A15761D2A0}" srcOrd="2" destOrd="0" parTransId="{9D40AF34-84F6-8949-BD71-F47F4D3C65EF}" sibTransId="{BDAEE176-5004-B346-90AC-5A0BAD3D5CB8}"/>
    <dgm:cxn modelId="{BCA29842-A417-CD4B-BEF4-03FBB62245BD}" type="presOf" srcId="{E69C6D8B-8E5F-C54C-B81C-F90CA30D8CF9}" destId="{96C44508-D451-124A-92A9-207918322417}" srcOrd="0" destOrd="1" presId="urn:microsoft.com/office/officeart/2005/8/layout/hProcess9"/>
    <dgm:cxn modelId="{9F34B049-D107-3243-86E8-53565F7282D7}" srcId="{C77ED468-241B-9B46-A728-7D4C759C00AC}" destId="{711E86C5-2CB4-EB46-9EE8-E836D2CADBC0}" srcOrd="1" destOrd="0" parTransId="{4924C74F-999F-954E-A978-3DA3C33E1F21}" sibTransId="{F197B2B6-5C81-5D48-86D0-A8665ABC47C6}"/>
    <dgm:cxn modelId="{F927B550-0CCF-DB4F-B8CB-1AFCD08B3D56}" type="presOf" srcId="{A19606CD-B3ED-DA40-AEC5-A505398694FF}" destId="{68B9CB3E-9D2A-6A41-814F-0EA50664BFAE}" srcOrd="0" destOrd="0" presId="urn:microsoft.com/office/officeart/2005/8/layout/hProcess9"/>
    <dgm:cxn modelId="{B1B37461-1986-B048-AE97-44AA36C207E8}" type="presOf" srcId="{7017E621-9501-864E-9D7B-E03F0BD843AC}" destId="{68B9CB3E-9D2A-6A41-814F-0EA50664BFAE}" srcOrd="0" destOrd="1" presId="urn:microsoft.com/office/officeart/2005/8/layout/hProcess9"/>
    <dgm:cxn modelId="{873FCE63-0C21-3446-B6E3-D5751401ACA8}" srcId="{B2BC1DED-16CC-1842-A373-DE0D30ED3AF6}" destId="{2FC8BAF1-2493-BB4B-A3FD-650F5668CBEF}" srcOrd="0" destOrd="0" parTransId="{7FBA05FA-A9AE-9F49-A2B0-CE4B350F27CF}" sibTransId="{1FCDBCF3-842B-9D41-BDBB-38BFC1CDD102}"/>
    <dgm:cxn modelId="{C8D5D663-3470-544C-A868-28A3694F4845}" srcId="{8D921CFB-15B7-8242-A250-5BF1CE3B4B70}" destId="{B433C000-8687-7F4C-9F03-20A81A87A1BB}" srcOrd="1" destOrd="0" parTransId="{F7329C5A-E203-414C-9D65-6EC1E0AB8205}" sibTransId="{01A3EB01-FAE5-864A-9723-6D32B3376469}"/>
    <dgm:cxn modelId="{44690A65-7D7F-8A46-B83B-B40DBBDC8661}" srcId="{711E86C5-2CB4-EB46-9EE8-E836D2CADBC0}" destId="{E69C6D8B-8E5F-C54C-B81C-F90CA30D8CF9}" srcOrd="0" destOrd="0" parTransId="{B70BB40C-96B4-3A49-BBF0-F8774BB63FE8}" sibTransId="{602A9AF6-D149-9D4F-AB34-5A467A570998}"/>
    <dgm:cxn modelId="{17B69A66-124C-F649-934C-56C55E19AAB3}" type="presOf" srcId="{A725C13F-7DF2-BF40-A1ED-FC7F28F6F909}" destId="{1EC5CD3F-FDC7-3248-A125-FA782DF6B90D}" srcOrd="0" destOrd="0" presId="urn:microsoft.com/office/officeart/2005/8/layout/hProcess9"/>
    <dgm:cxn modelId="{0C8B8472-9781-2541-83AF-20ED72DA86F3}" srcId="{C77ED468-241B-9B46-A728-7D4C759C00AC}" destId="{A725C13F-7DF2-BF40-A1ED-FC7F28F6F909}" srcOrd="4" destOrd="0" parTransId="{85259853-8FAF-6E44-A8BD-5713DCD69BD9}" sibTransId="{ED8C7E43-43B6-9449-A1FA-1F1C1C536354}"/>
    <dgm:cxn modelId="{FA643980-B110-7348-8F0A-DEFBA6E1DDDD}" srcId="{DCB6D6BF-F006-9D4C-B5C6-0A07BF105923}" destId="{05BFB6B5-FC37-5847-809F-396CB6621B90}" srcOrd="0" destOrd="0" parTransId="{087A79AE-7D73-4D4C-A779-89DF42D15FA8}" sibTransId="{5AA65D62-D91A-264D-B565-B067DFE4B82D}"/>
    <dgm:cxn modelId="{110CE28F-4FA2-9B4D-BE21-39B5DCA053BD}" srcId="{A725C13F-7DF2-BF40-A1ED-FC7F28F6F909}" destId="{E6869A12-C2B6-964D-A340-BFCB975CD481}" srcOrd="0" destOrd="0" parTransId="{AD1C8BD7-9430-CD42-937C-A6B691192039}" sibTransId="{42FC448B-1E85-E84B-8294-E158CEB03552}"/>
    <dgm:cxn modelId="{4D2A4C93-579A-6F4B-A554-CA349ED03340}" type="presOf" srcId="{D4DF286D-D6CD-8241-8ED8-7F8FAC33F587}" destId="{283D3BE4-08F6-7745-904B-670B1DBF113D}" srcOrd="0" destOrd="1" presId="urn:microsoft.com/office/officeart/2005/8/layout/hProcess9"/>
    <dgm:cxn modelId="{ACAF6A99-AEF3-064E-828F-261D986B57CF}" srcId="{8D921CFB-15B7-8242-A250-5BF1CE3B4B70}" destId="{215CBFC8-F7C1-2C42-95AA-612D72D6EF65}" srcOrd="0" destOrd="0" parTransId="{D2CEBF54-A511-724D-88C1-EB06911A53FD}" sibTransId="{885B952D-E615-FA4D-A087-E3417792FBCB}"/>
    <dgm:cxn modelId="{EE56779B-064C-E440-AC14-22613F2665A7}" srcId="{A19606CD-B3ED-DA40-AEC5-A505398694FF}" destId="{7017E621-9501-864E-9D7B-E03F0BD843AC}" srcOrd="0" destOrd="0" parTransId="{D653935B-D063-0544-8C5A-9938CB5539E2}" sibTransId="{9FD0CFB9-6C7D-7544-8D70-6C657E8B71CB}"/>
    <dgm:cxn modelId="{827655A0-0DC4-AD42-8EA7-0DA841CE8440}" srcId="{C77ED468-241B-9B46-A728-7D4C759C00AC}" destId="{8D38A842-AEC1-D64F-A9DA-746D141D182E}" srcOrd="7" destOrd="0" parTransId="{4631988E-CCBB-1440-B638-5D7CA4427A61}" sibTransId="{7C3B52F6-1B05-184C-B406-899BE3AB485A}"/>
    <dgm:cxn modelId="{ED9979B3-2208-C948-A1AE-86BEA1716E89}" type="presOf" srcId="{DCB6D6BF-F006-9D4C-B5C6-0A07BF105923}" destId="{25F6D93F-0B1C-9A48-9644-0F944BB98F77}" srcOrd="0" destOrd="0" presId="urn:microsoft.com/office/officeart/2005/8/layout/hProcess9"/>
    <dgm:cxn modelId="{2174C0B6-AF9A-1D4F-B4E5-0F730A72963D}" type="presOf" srcId="{5E351863-E206-1440-AEC7-7A7458D7ACFE}" destId="{283D3BE4-08F6-7745-904B-670B1DBF113D}" srcOrd="0" destOrd="0" presId="urn:microsoft.com/office/officeart/2005/8/layout/hProcess9"/>
    <dgm:cxn modelId="{0C1B8CBB-086F-D940-8871-57B26688E417}" type="presOf" srcId="{8D921CFB-15B7-8242-A250-5BF1CE3B4B70}" destId="{9FC68852-C108-EE45-8E86-9D5F478D1431}" srcOrd="0" destOrd="0" presId="urn:microsoft.com/office/officeart/2005/8/layout/hProcess9"/>
    <dgm:cxn modelId="{F4CCA0CB-D1A6-404B-B5E2-A1AE439CACAD}" srcId="{C77ED468-241B-9B46-A728-7D4C759C00AC}" destId="{5E351863-E206-1440-AEC7-7A7458D7ACFE}" srcOrd="5" destOrd="0" parTransId="{2D862054-4858-3E4F-AB8A-75BFE9B77C59}" sibTransId="{1EC300FA-7B55-1A4B-BBA8-680C07A755E7}"/>
    <dgm:cxn modelId="{0ED857CD-17BB-FD46-B205-6C5E08673CAD}" type="presOf" srcId="{C77ED468-241B-9B46-A728-7D4C759C00AC}" destId="{23547878-01B5-884B-99D4-CC66A3E79B99}" srcOrd="0" destOrd="0" presId="urn:microsoft.com/office/officeart/2005/8/layout/hProcess9"/>
    <dgm:cxn modelId="{E0AE67CE-9266-AC43-A447-13D590613BFF}" srcId="{8D38A842-AEC1-D64F-A9DA-746D141D182E}" destId="{2140D041-9814-B447-8C69-6514E2651B08}" srcOrd="0" destOrd="0" parTransId="{07575B8E-21E3-5342-A43D-66C0BE78DB4A}" sibTransId="{76089953-F4EB-074A-A485-0FC660DBFADD}"/>
    <dgm:cxn modelId="{42107CD3-8796-F246-98B1-8522C1BA6AEB}" type="presOf" srcId="{B2BC1DED-16CC-1842-A373-DE0D30ED3AF6}" destId="{D9C4176F-736D-6748-914E-C66FB8226908}" srcOrd="0" destOrd="0" presId="urn:microsoft.com/office/officeart/2005/8/layout/hProcess9"/>
    <dgm:cxn modelId="{B6272FDB-1D1E-FC4D-B7D2-DC7C36892D3A}" srcId="{C77ED468-241B-9B46-A728-7D4C759C00AC}" destId="{B2BC1DED-16CC-1842-A373-DE0D30ED3AF6}" srcOrd="2" destOrd="0" parTransId="{5724E052-1EA7-8B40-A8E0-544276822158}" sibTransId="{D0264417-486D-A243-86B3-8920475FE378}"/>
    <dgm:cxn modelId="{47DBC0DB-A31D-A641-A21C-051E5394E595}" type="presOf" srcId="{B433C000-8687-7F4C-9F03-20A81A87A1BB}" destId="{9FC68852-C108-EE45-8E86-9D5F478D1431}" srcOrd="0" destOrd="2" presId="urn:microsoft.com/office/officeart/2005/8/layout/hProcess9"/>
    <dgm:cxn modelId="{029EEDDC-8BF3-5B4E-98B6-E8AF2C8894F5}" type="presOf" srcId="{2FC8BAF1-2493-BB4B-A3FD-650F5668CBEF}" destId="{D9C4176F-736D-6748-914E-C66FB8226908}" srcOrd="0" destOrd="1" presId="urn:microsoft.com/office/officeart/2005/8/layout/hProcess9"/>
    <dgm:cxn modelId="{7A54ABEF-BCBA-C24D-944E-A39E6D24E736}" type="presOf" srcId="{2140D041-9814-B447-8C69-6514E2651B08}" destId="{B4A48109-3A02-F448-BACA-EAA710D783BC}" srcOrd="0" destOrd="1" presId="urn:microsoft.com/office/officeart/2005/8/layout/hProcess9"/>
    <dgm:cxn modelId="{F0084DF0-03B2-D940-A98B-B99C250CB3F4}" type="presOf" srcId="{E6869A12-C2B6-964D-A340-BFCB975CD481}" destId="{1EC5CD3F-FDC7-3248-A125-FA782DF6B90D}" srcOrd="0" destOrd="1" presId="urn:microsoft.com/office/officeart/2005/8/layout/hProcess9"/>
    <dgm:cxn modelId="{4B0DA0F0-28CB-594F-A767-00B35CCB0267}" type="presOf" srcId="{8D38A842-AEC1-D64F-A9DA-746D141D182E}" destId="{B4A48109-3A02-F448-BACA-EAA710D783BC}" srcOrd="0" destOrd="0" presId="urn:microsoft.com/office/officeart/2005/8/layout/hProcess9"/>
    <dgm:cxn modelId="{F4AFA6F0-EAD9-124A-AF21-AF769821D652}" srcId="{C77ED468-241B-9B46-A728-7D4C759C00AC}" destId="{A19606CD-B3ED-DA40-AEC5-A505398694FF}" srcOrd="3" destOrd="0" parTransId="{0485B0DC-5552-114B-AEF2-935B9F8CB3F5}" sibTransId="{B629E635-4072-9B47-826A-97660D8A62B6}"/>
    <dgm:cxn modelId="{40CDA8F1-4D63-264C-B362-F8138252CD73}" type="presParOf" srcId="{23547878-01B5-884B-99D4-CC66A3E79B99}" destId="{D537B556-47A7-AC47-8657-96FE8FCF92EA}" srcOrd="0" destOrd="0" presId="urn:microsoft.com/office/officeart/2005/8/layout/hProcess9"/>
    <dgm:cxn modelId="{49B1B8F2-9A89-8642-BDDD-09958768EAC5}" type="presParOf" srcId="{23547878-01B5-884B-99D4-CC66A3E79B99}" destId="{F495B368-7633-444C-B0CF-819DF9031401}" srcOrd="1" destOrd="0" presId="urn:microsoft.com/office/officeart/2005/8/layout/hProcess9"/>
    <dgm:cxn modelId="{E6A6BE4C-842B-F64F-9099-0FD6664BF00D}" type="presParOf" srcId="{F495B368-7633-444C-B0CF-819DF9031401}" destId="{9FC68852-C108-EE45-8E86-9D5F478D1431}" srcOrd="0" destOrd="0" presId="urn:microsoft.com/office/officeart/2005/8/layout/hProcess9"/>
    <dgm:cxn modelId="{67A89046-53D9-CB45-9F70-9DCD93C1D9BC}" type="presParOf" srcId="{F495B368-7633-444C-B0CF-819DF9031401}" destId="{61ABC478-BF4A-054E-889D-AA9544AD3B8A}" srcOrd="1" destOrd="0" presId="urn:microsoft.com/office/officeart/2005/8/layout/hProcess9"/>
    <dgm:cxn modelId="{EE33D9F3-CF43-5741-89E2-64A69AD95AE9}" type="presParOf" srcId="{F495B368-7633-444C-B0CF-819DF9031401}" destId="{96C44508-D451-124A-92A9-207918322417}" srcOrd="2" destOrd="0" presId="urn:microsoft.com/office/officeart/2005/8/layout/hProcess9"/>
    <dgm:cxn modelId="{A0CE122E-6FD3-6242-899F-64D2200991AD}" type="presParOf" srcId="{F495B368-7633-444C-B0CF-819DF9031401}" destId="{B1277667-59B7-E44D-B7E4-FE0592B801FD}" srcOrd="3" destOrd="0" presId="urn:microsoft.com/office/officeart/2005/8/layout/hProcess9"/>
    <dgm:cxn modelId="{8E4B4C67-ECAB-B946-A619-CCE4CEFEC77E}" type="presParOf" srcId="{F495B368-7633-444C-B0CF-819DF9031401}" destId="{D9C4176F-736D-6748-914E-C66FB8226908}" srcOrd="4" destOrd="0" presId="urn:microsoft.com/office/officeart/2005/8/layout/hProcess9"/>
    <dgm:cxn modelId="{72FE8C3B-745E-744C-86D6-356CC1203783}" type="presParOf" srcId="{F495B368-7633-444C-B0CF-819DF9031401}" destId="{77FADDC9-03CA-7941-9B9D-2DBE177D6F4F}" srcOrd="5" destOrd="0" presId="urn:microsoft.com/office/officeart/2005/8/layout/hProcess9"/>
    <dgm:cxn modelId="{861BCE66-6C47-7241-973E-92737FADF99C}" type="presParOf" srcId="{F495B368-7633-444C-B0CF-819DF9031401}" destId="{68B9CB3E-9D2A-6A41-814F-0EA50664BFAE}" srcOrd="6" destOrd="0" presId="urn:microsoft.com/office/officeart/2005/8/layout/hProcess9"/>
    <dgm:cxn modelId="{06C02B42-EDF5-FA41-9426-2520DDE927FC}" type="presParOf" srcId="{F495B368-7633-444C-B0CF-819DF9031401}" destId="{CD3909C5-0BAA-7245-A63F-C932622F2C41}" srcOrd="7" destOrd="0" presId="urn:microsoft.com/office/officeart/2005/8/layout/hProcess9"/>
    <dgm:cxn modelId="{2DE415EF-595F-4D4F-B35B-B4F9B7061A3D}" type="presParOf" srcId="{F495B368-7633-444C-B0CF-819DF9031401}" destId="{1EC5CD3F-FDC7-3248-A125-FA782DF6B90D}" srcOrd="8" destOrd="0" presId="urn:microsoft.com/office/officeart/2005/8/layout/hProcess9"/>
    <dgm:cxn modelId="{A3E65FA5-4457-1542-AF42-2C39AEF26630}" type="presParOf" srcId="{F495B368-7633-444C-B0CF-819DF9031401}" destId="{FF304B13-1A47-DE4F-95E1-35343C7BD030}" srcOrd="9" destOrd="0" presId="urn:microsoft.com/office/officeart/2005/8/layout/hProcess9"/>
    <dgm:cxn modelId="{9E9FA7C6-7557-294B-A457-15943D691F28}" type="presParOf" srcId="{F495B368-7633-444C-B0CF-819DF9031401}" destId="{283D3BE4-08F6-7745-904B-670B1DBF113D}" srcOrd="10" destOrd="0" presId="urn:microsoft.com/office/officeart/2005/8/layout/hProcess9"/>
    <dgm:cxn modelId="{C332396D-D865-BE4F-A423-EF876445C943}" type="presParOf" srcId="{F495B368-7633-444C-B0CF-819DF9031401}" destId="{49FD9466-BBFE-CC46-A688-DD90660A6005}" srcOrd="11" destOrd="0" presId="urn:microsoft.com/office/officeart/2005/8/layout/hProcess9"/>
    <dgm:cxn modelId="{2A404E4F-4154-5443-8E79-A11979A9E017}" type="presParOf" srcId="{F495B368-7633-444C-B0CF-819DF9031401}" destId="{25F6D93F-0B1C-9A48-9644-0F944BB98F77}" srcOrd="12" destOrd="0" presId="urn:microsoft.com/office/officeart/2005/8/layout/hProcess9"/>
    <dgm:cxn modelId="{9E1A16D7-D3BB-834A-8934-1655D54195C7}" type="presParOf" srcId="{F495B368-7633-444C-B0CF-819DF9031401}" destId="{6F678648-0682-BA40-8D19-B836B6CBEBF9}" srcOrd="13" destOrd="0" presId="urn:microsoft.com/office/officeart/2005/8/layout/hProcess9"/>
    <dgm:cxn modelId="{07C728B0-106D-FC48-B7C1-60893D1E647E}" type="presParOf" srcId="{F495B368-7633-444C-B0CF-819DF9031401}" destId="{B4A48109-3A02-F448-BACA-EAA710D783BC}" srcOrd="1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37B556-47A7-AC47-8657-96FE8FCF92EA}">
      <dsp:nvSpPr>
        <dsp:cNvPr id="0" name=""/>
        <dsp:cNvSpPr/>
      </dsp:nvSpPr>
      <dsp:spPr>
        <a:xfrm>
          <a:off x="822959" y="0"/>
          <a:ext cx="9326880" cy="4525963"/>
        </a:xfrm>
        <a:prstGeom prst="rightArrow">
          <a:avLst/>
        </a:prstGeom>
        <a:solidFill>
          <a:srgbClr val="5D6B3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C44508-D451-124A-92A9-207918322417}">
      <dsp:nvSpPr>
        <dsp:cNvPr id="0" name=""/>
        <dsp:cNvSpPr/>
      </dsp:nvSpPr>
      <dsp:spPr>
        <a:xfrm>
          <a:off x="5491" y="1357788"/>
          <a:ext cx="1254665" cy="1810385"/>
        </a:xfrm>
        <a:prstGeom prst="roundRect">
          <a:avLst/>
        </a:prstGeom>
        <a:solidFill>
          <a:srgbClr val="BD4E1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Ultimate FOI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IBRA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Ecoregions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Climatic regions</a:t>
          </a:r>
        </a:p>
      </dsp:txBody>
      <dsp:txXfrm>
        <a:off x="66739" y="1419036"/>
        <a:ext cx="1132169" cy="1687889"/>
      </dsp:txXfrm>
    </dsp:sp>
    <dsp:sp modelId="{B71EC608-1628-1649-9473-69DE1C2F29A9}">
      <dsp:nvSpPr>
        <dsp:cNvPr id="0" name=""/>
        <dsp:cNvSpPr/>
      </dsp:nvSpPr>
      <dsp:spPr>
        <a:xfrm>
          <a:off x="1392227" y="1357788"/>
          <a:ext cx="1254665" cy="1810385"/>
        </a:xfrm>
        <a:prstGeom prst="roundRect">
          <a:avLst/>
        </a:prstGeom>
        <a:solidFill>
          <a:srgbClr val="BD4E1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Platform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eddy covariance flux</a:t>
          </a:r>
        </a:p>
      </dsp:txBody>
      <dsp:txXfrm>
        <a:off x="1453475" y="1419036"/>
        <a:ext cx="1132169" cy="1687889"/>
      </dsp:txXfrm>
    </dsp:sp>
    <dsp:sp modelId="{D9C4176F-736D-6748-914E-C66FB8226908}">
      <dsp:nvSpPr>
        <dsp:cNvPr id="0" name=""/>
        <dsp:cNvSpPr/>
      </dsp:nvSpPr>
      <dsp:spPr>
        <a:xfrm>
          <a:off x="2778963" y="1357788"/>
          <a:ext cx="1254665" cy="1810385"/>
        </a:xfrm>
        <a:prstGeom prst="roundRect">
          <a:avLst/>
        </a:prstGeom>
        <a:solidFill>
          <a:srgbClr val="BD4E1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Instrument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 err="1"/>
            <a:t>Kipp</a:t>
          </a:r>
          <a:r>
            <a:rPr lang="en-US" sz="1300" kern="1200" dirty="0"/>
            <a:t> and </a:t>
          </a:r>
          <a:r>
            <a:rPr lang="en-US" sz="1300" kern="1200" dirty="0" err="1"/>
            <a:t>Zonen</a:t>
          </a:r>
          <a:r>
            <a:rPr lang="en-US" sz="1300" kern="1200" dirty="0"/>
            <a:t> –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Pyranometer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 CNR1</a:t>
          </a:r>
        </a:p>
      </dsp:txBody>
      <dsp:txXfrm>
        <a:off x="2840211" y="1419036"/>
        <a:ext cx="1132169" cy="1687889"/>
      </dsp:txXfrm>
    </dsp:sp>
    <dsp:sp modelId="{68B9CB3E-9D2A-6A41-814F-0EA50664BFAE}">
      <dsp:nvSpPr>
        <dsp:cNvPr id="0" name=""/>
        <dsp:cNvSpPr/>
      </dsp:nvSpPr>
      <dsp:spPr>
        <a:xfrm>
          <a:off x="4165699" y="1357788"/>
          <a:ext cx="1254665" cy="1810385"/>
        </a:xfrm>
        <a:prstGeom prst="roundRect">
          <a:avLst/>
        </a:prstGeom>
        <a:solidFill>
          <a:srgbClr val="BD4E1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Observed properties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Radiation</a:t>
          </a:r>
        </a:p>
      </dsp:txBody>
      <dsp:txXfrm>
        <a:off x="4226947" y="1419036"/>
        <a:ext cx="1132169" cy="1687889"/>
      </dsp:txXfrm>
    </dsp:sp>
    <dsp:sp modelId="{1EC5CD3F-FDC7-3248-A125-FA782DF6B90D}">
      <dsp:nvSpPr>
        <dsp:cNvPr id="0" name=""/>
        <dsp:cNvSpPr/>
      </dsp:nvSpPr>
      <dsp:spPr>
        <a:xfrm>
          <a:off x="5552435" y="1357788"/>
          <a:ext cx="1254665" cy="1810385"/>
        </a:xfrm>
        <a:prstGeom prst="roundRect">
          <a:avLst/>
        </a:prstGeom>
        <a:solidFill>
          <a:srgbClr val="BD4E1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Procedure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procedure used</a:t>
          </a:r>
        </a:p>
      </dsp:txBody>
      <dsp:txXfrm>
        <a:off x="5613683" y="1419036"/>
        <a:ext cx="1132169" cy="1687889"/>
      </dsp:txXfrm>
    </dsp:sp>
    <dsp:sp modelId="{283D3BE4-08F6-7745-904B-670B1DBF113D}">
      <dsp:nvSpPr>
        <dsp:cNvPr id="0" name=""/>
        <dsp:cNvSpPr/>
      </dsp:nvSpPr>
      <dsp:spPr>
        <a:xfrm>
          <a:off x="6939170" y="1357788"/>
          <a:ext cx="1254665" cy="1810385"/>
        </a:xfrm>
        <a:prstGeom prst="roundRect">
          <a:avLst/>
        </a:prstGeom>
        <a:solidFill>
          <a:srgbClr val="BD4E1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Spatial resolution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Point Resolution</a:t>
          </a:r>
        </a:p>
      </dsp:txBody>
      <dsp:txXfrm>
        <a:off x="7000418" y="1419036"/>
        <a:ext cx="1132169" cy="1687889"/>
      </dsp:txXfrm>
    </dsp:sp>
    <dsp:sp modelId="{25F6D93F-0B1C-9A48-9644-0F944BB98F77}">
      <dsp:nvSpPr>
        <dsp:cNvPr id="0" name=""/>
        <dsp:cNvSpPr/>
      </dsp:nvSpPr>
      <dsp:spPr>
        <a:xfrm>
          <a:off x="8325906" y="1357788"/>
          <a:ext cx="1254665" cy="1810385"/>
        </a:xfrm>
        <a:prstGeom prst="roundRect">
          <a:avLst/>
        </a:prstGeom>
        <a:solidFill>
          <a:srgbClr val="BD4E1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temporal resolution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30 minutes</a:t>
          </a:r>
        </a:p>
      </dsp:txBody>
      <dsp:txXfrm>
        <a:off x="8387154" y="1419036"/>
        <a:ext cx="1132169" cy="1687889"/>
      </dsp:txXfrm>
    </dsp:sp>
    <dsp:sp modelId="{B4A48109-3A02-F448-BACA-EAA710D783BC}">
      <dsp:nvSpPr>
        <dsp:cNvPr id="0" name=""/>
        <dsp:cNvSpPr/>
      </dsp:nvSpPr>
      <dsp:spPr>
        <a:xfrm>
          <a:off x="9712642" y="1357788"/>
          <a:ext cx="1254665" cy="1810385"/>
        </a:xfrm>
        <a:prstGeom prst="roundRect">
          <a:avLst/>
        </a:prstGeom>
        <a:solidFill>
          <a:srgbClr val="BD4E1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content type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NetCDF</a:t>
          </a:r>
        </a:p>
      </dsp:txBody>
      <dsp:txXfrm>
        <a:off x="9773890" y="1419036"/>
        <a:ext cx="1132169" cy="16878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37B556-47A7-AC47-8657-96FE8FCF92EA}">
      <dsp:nvSpPr>
        <dsp:cNvPr id="0" name=""/>
        <dsp:cNvSpPr/>
      </dsp:nvSpPr>
      <dsp:spPr>
        <a:xfrm>
          <a:off x="822959" y="0"/>
          <a:ext cx="9326880" cy="4525963"/>
        </a:xfrm>
        <a:prstGeom prst="rightArrow">
          <a:avLst/>
        </a:prstGeom>
        <a:solidFill>
          <a:srgbClr val="5D6B3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C68852-C108-EE45-8E86-9D5F478D1431}">
      <dsp:nvSpPr>
        <dsp:cNvPr id="0" name=""/>
        <dsp:cNvSpPr/>
      </dsp:nvSpPr>
      <dsp:spPr>
        <a:xfrm>
          <a:off x="5491" y="1357788"/>
          <a:ext cx="1254665" cy="1810385"/>
        </a:xfrm>
        <a:prstGeom prst="roundRect">
          <a:avLst/>
        </a:prstGeom>
        <a:solidFill>
          <a:srgbClr val="BD4E1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Ultimate FOI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IBRA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Ecoregions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Climatic regions</a:t>
          </a:r>
        </a:p>
      </dsp:txBody>
      <dsp:txXfrm>
        <a:off x="66739" y="1419036"/>
        <a:ext cx="1132169" cy="1687889"/>
      </dsp:txXfrm>
    </dsp:sp>
    <dsp:sp modelId="{96C44508-D451-124A-92A9-207918322417}">
      <dsp:nvSpPr>
        <dsp:cNvPr id="0" name=""/>
        <dsp:cNvSpPr/>
      </dsp:nvSpPr>
      <dsp:spPr>
        <a:xfrm>
          <a:off x="1392227" y="1357788"/>
          <a:ext cx="1254665" cy="1810385"/>
        </a:xfrm>
        <a:prstGeom prst="roundRect">
          <a:avLst/>
        </a:prstGeom>
        <a:solidFill>
          <a:srgbClr val="BD4E1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Platform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Ecology sites</a:t>
          </a:r>
        </a:p>
      </dsp:txBody>
      <dsp:txXfrm>
        <a:off x="1453475" y="1419036"/>
        <a:ext cx="1132169" cy="1687889"/>
      </dsp:txXfrm>
    </dsp:sp>
    <dsp:sp modelId="{D9C4176F-736D-6748-914E-C66FB8226908}">
      <dsp:nvSpPr>
        <dsp:cNvPr id="0" name=""/>
        <dsp:cNvSpPr/>
      </dsp:nvSpPr>
      <dsp:spPr>
        <a:xfrm>
          <a:off x="2778963" y="1357788"/>
          <a:ext cx="1254665" cy="1810385"/>
        </a:xfrm>
        <a:prstGeom prst="roundRect">
          <a:avLst/>
        </a:prstGeom>
        <a:solidFill>
          <a:srgbClr val="BD4E1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Instrument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Clinometer	</a:t>
          </a:r>
        </a:p>
      </dsp:txBody>
      <dsp:txXfrm>
        <a:off x="2840211" y="1419036"/>
        <a:ext cx="1132169" cy="1687889"/>
      </dsp:txXfrm>
    </dsp:sp>
    <dsp:sp modelId="{68B9CB3E-9D2A-6A41-814F-0EA50664BFAE}">
      <dsp:nvSpPr>
        <dsp:cNvPr id="0" name=""/>
        <dsp:cNvSpPr/>
      </dsp:nvSpPr>
      <dsp:spPr>
        <a:xfrm>
          <a:off x="4165699" y="1357788"/>
          <a:ext cx="1254665" cy="1810385"/>
        </a:xfrm>
        <a:prstGeom prst="roundRect">
          <a:avLst/>
        </a:prstGeom>
        <a:solidFill>
          <a:srgbClr val="BD4E1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Observed properties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Vegetation Height</a:t>
          </a:r>
        </a:p>
      </dsp:txBody>
      <dsp:txXfrm>
        <a:off x="4226947" y="1419036"/>
        <a:ext cx="1132169" cy="1687889"/>
      </dsp:txXfrm>
    </dsp:sp>
    <dsp:sp modelId="{1EC5CD3F-FDC7-3248-A125-FA782DF6B90D}">
      <dsp:nvSpPr>
        <dsp:cNvPr id="0" name=""/>
        <dsp:cNvSpPr/>
      </dsp:nvSpPr>
      <dsp:spPr>
        <a:xfrm>
          <a:off x="5552435" y="1357788"/>
          <a:ext cx="1254665" cy="1810385"/>
        </a:xfrm>
        <a:prstGeom prst="roundRect">
          <a:avLst/>
        </a:prstGeom>
        <a:solidFill>
          <a:srgbClr val="BD4E1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Procedure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Vegetation Canopy Height Assessment Method</a:t>
          </a:r>
        </a:p>
      </dsp:txBody>
      <dsp:txXfrm>
        <a:off x="5613683" y="1419036"/>
        <a:ext cx="1132169" cy="1687889"/>
      </dsp:txXfrm>
    </dsp:sp>
    <dsp:sp modelId="{283D3BE4-08F6-7745-904B-670B1DBF113D}">
      <dsp:nvSpPr>
        <dsp:cNvPr id="0" name=""/>
        <dsp:cNvSpPr/>
      </dsp:nvSpPr>
      <dsp:spPr>
        <a:xfrm>
          <a:off x="6939170" y="1357788"/>
          <a:ext cx="1254665" cy="1810385"/>
        </a:xfrm>
        <a:prstGeom prst="roundRect">
          <a:avLst/>
        </a:prstGeom>
        <a:solidFill>
          <a:srgbClr val="BD4E1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Spatial resolution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300" b="0" i="0" u="none" kern="1200" dirty="0"/>
            <a:t>100 meters - &lt; 250 meters</a:t>
          </a:r>
          <a:endParaRPr lang="en-US" sz="1300" kern="1200" dirty="0"/>
        </a:p>
      </dsp:txBody>
      <dsp:txXfrm>
        <a:off x="7000418" y="1419036"/>
        <a:ext cx="1132169" cy="1687889"/>
      </dsp:txXfrm>
    </dsp:sp>
    <dsp:sp modelId="{25F6D93F-0B1C-9A48-9644-0F944BB98F77}">
      <dsp:nvSpPr>
        <dsp:cNvPr id="0" name=""/>
        <dsp:cNvSpPr/>
      </dsp:nvSpPr>
      <dsp:spPr>
        <a:xfrm>
          <a:off x="8325906" y="1357788"/>
          <a:ext cx="1254665" cy="1810385"/>
        </a:xfrm>
        <a:prstGeom prst="roundRect">
          <a:avLst/>
        </a:prstGeom>
        <a:solidFill>
          <a:srgbClr val="BD4E1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temporal resolution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One-off</a:t>
          </a:r>
        </a:p>
      </dsp:txBody>
      <dsp:txXfrm>
        <a:off x="8387154" y="1419036"/>
        <a:ext cx="1132169" cy="1687889"/>
      </dsp:txXfrm>
    </dsp:sp>
    <dsp:sp modelId="{B4A48109-3A02-F448-BACA-EAA710D783BC}">
      <dsp:nvSpPr>
        <dsp:cNvPr id="0" name=""/>
        <dsp:cNvSpPr/>
      </dsp:nvSpPr>
      <dsp:spPr>
        <a:xfrm>
          <a:off x="9712642" y="1357788"/>
          <a:ext cx="1254665" cy="1810385"/>
        </a:xfrm>
        <a:prstGeom prst="roundRect">
          <a:avLst/>
        </a:prstGeom>
        <a:solidFill>
          <a:srgbClr val="BD4E1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content type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CSV</a:t>
          </a:r>
        </a:p>
      </dsp:txBody>
      <dsp:txXfrm>
        <a:off x="9773890" y="1419036"/>
        <a:ext cx="1132169" cy="16878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946C649-0636-9843-9349-7E748F18BEB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B08895-6D2B-5241-924F-7641E362136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39D492-7696-F34D-A6C4-7DF077111675}" type="datetimeFigureOut">
              <a:rPr lang="en-US" smtClean="0"/>
              <a:t>4/20/21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1216ED-99B4-5B4B-A320-CF2D6612686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FDF600-BFEF-C842-85FC-87D157E40DE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90D82-F710-794D-8EC6-25E62185B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8226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2BF18C-003B-2947-856A-AB0D69FC21A4}" type="datetimeFigureOut">
              <a:rPr lang="en-US" smtClean="0"/>
              <a:t>4/20/21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20C8CD-92B0-2E4D-97D2-3B951DD24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559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E470B50-9D1A-1244-B0BE-05F322F8E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58309"/>
            <a:ext cx="10615612" cy="33321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03B6D2-8CA7-834F-BD26-6B8D860EE4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5300" y="1128929"/>
            <a:ext cx="7685690" cy="207147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200" b="1" i="0">
                <a:solidFill>
                  <a:schemeClr val="bg1"/>
                </a:solidFill>
                <a:latin typeface="Uni Neue Heavy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F38FC2-BF9A-A140-9639-5CE22A7B44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5300" y="3522983"/>
            <a:ext cx="7160172" cy="667450"/>
          </a:xfrm>
        </p:spPr>
        <p:txBody>
          <a:bodyPr>
            <a:normAutofit/>
          </a:bodyPr>
          <a:lstStyle>
            <a:lvl1pPr marL="0" indent="0" algn="l">
              <a:buNone/>
              <a:defRPr sz="2800" b="0" i="0">
                <a:solidFill>
                  <a:schemeClr val="bg1"/>
                </a:solidFill>
                <a:latin typeface="Uni Neue Book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C3B4597-8DA3-F64B-A3A1-FCE38CCD15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6517" y="4304732"/>
            <a:ext cx="2013761" cy="20103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0FF4A9A-C9B8-A84A-BBAB-F19AA4442F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858309"/>
            <a:ext cx="10615612" cy="33321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7484F32-AFC0-1448-8053-38C269FA4EC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66517" y="4304732"/>
            <a:ext cx="2013761" cy="201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972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DBBD6E-8A55-DD4F-8487-4380343C27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2328863"/>
            <a:ext cx="10515600" cy="3609482"/>
          </a:xfrm>
        </p:spPr>
        <p:txBody>
          <a:bodyPr/>
          <a:lstStyle>
            <a:lvl1pPr>
              <a:defRPr>
                <a:solidFill>
                  <a:srgbClr val="003F51"/>
                </a:solidFill>
              </a:defRPr>
            </a:lvl1pPr>
            <a:lvl2pPr>
              <a:defRPr>
                <a:solidFill>
                  <a:srgbClr val="003F51"/>
                </a:solidFill>
              </a:defRPr>
            </a:lvl2pPr>
            <a:lvl3pPr>
              <a:defRPr>
                <a:solidFill>
                  <a:srgbClr val="003F51"/>
                </a:solidFill>
              </a:defRPr>
            </a:lvl3pPr>
            <a:lvl4pPr>
              <a:defRPr>
                <a:solidFill>
                  <a:srgbClr val="003F51"/>
                </a:solidFill>
              </a:defRPr>
            </a:lvl4pPr>
            <a:lvl5pPr>
              <a:defRPr>
                <a:solidFill>
                  <a:srgbClr val="003F5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5215B7-6CE6-0947-92D3-78770FB4A0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9992" y="6159006"/>
            <a:ext cx="1283138" cy="513255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A493E4C0-2314-0342-AEC5-430388F38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1214438"/>
            <a:ext cx="10515600" cy="77470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200" b="1" i="0">
                <a:solidFill>
                  <a:srgbClr val="ED684B"/>
                </a:solidFill>
                <a:latin typeface="Uni Neue Heavy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5E831E-F5E4-1E4E-8A5D-798178B68A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29992" y="6159006"/>
            <a:ext cx="1283138" cy="513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419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A4200EA-52F3-C84C-A959-EEBB0BBA12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D5F3641-9490-E049-9223-67B170912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1918952"/>
            <a:ext cx="10515600" cy="720532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C8A9D83-1667-764B-88EE-3856DB5325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914" y="3222041"/>
            <a:ext cx="7160172" cy="667450"/>
          </a:xfrm>
        </p:spPr>
        <p:txBody>
          <a:bodyPr>
            <a:normAutofit/>
          </a:bodyPr>
          <a:lstStyle>
            <a:lvl1pPr marL="0" indent="0" algn="ctr">
              <a:buNone/>
              <a:defRPr sz="2800" b="0" i="0">
                <a:solidFill>
                  <a:schemeClr val="bg1"/>
                </a:solidFill>
                <a:latin typeface="Uni Neue Book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396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4D172A-E5AD-D145-A29E-62DCDEA154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234995"/>
            <a:ext cx="10515600" cy="39419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CB87188-27CE-504C-97A0-492B94744C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"/>
            <a:ext cx="8886825" cy="2758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71C0CCE-C5E1-DE4F-9E9B-5986175091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587306"/>
            <a:ext cx="6543675" cy="281204"/>
          </a:xfrm>
          <a:prstGeom prst="rect">
            <a:avLst/>
          </a:prstGeom>
        </p:spPr>
      </p:pic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AFF40A6A-C845-2044-8748-03C3DF49E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943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19295B-1A9F-EF4B-BA90-0B29B4F2FD3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1"/>
            <a:ext cx="8886825" cy="2758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BB489AA-32C6-A644-ADE4-3E24C8E276C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6587306"/>
            <a:ext cx="6543675" cy="28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528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1" i="0" kern="1200">
          <a:solidFill>
            <a:srgbClr val="ED684B"/>
          </a:solidFill>
          <a:latin typeface="Uni Neue Heavy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rgbClr val="003F51"/>
          </a:solidFill>
          <a:latin typeface="Calibri" panose="020F05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rgbClr val="003F51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rgbClr val="003F51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rgbClr val="003F51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rgbClr val="003F51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mailto:s.guru@uq.edu.a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EFC67-43D2-3349-8195-DB64347702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5300" y="1874365"/>
            <a:ext cx="6879535" cy="1147132"/>
          </a:xfrm>
        </p:spPr>
        <p:txBody>
          <a:bodyPr>
            <a:normAutofit/>
          </a:bodyPr>
          <a:lstStyle/>
          <a:p>
            <a:r>
              <a:rPr lang="en-US" sz="3200" dirty="0"/>
              <a:t>Use of Vocabularies in Repositories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2E7652-A847-ED4C-955C-04259CDC1A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PARSEC: Vocabularies need to be trusted and usable, RDA 17</a:t>
            </a:r>
            <a:r>
              <a:rPr lang="en-US" sz="2400" baseline="30000" dirty="0"/>
              <a:t>th</a:t>
            </a:r>
            <a:r>
              <a:rPr lang="en-US" sz="2400" dirty="0"/>
              <a:t> Plenary, April 2021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3C26026-AEB9-E14B-9D5C-E5BE107A5CED}"/>
              </a:ext>
            </a:extLst>
          </p:cNvPr>
          <p:cNvSpPr txBox="1">
            <a:spLocks/>
          </p:cNvSpPr>
          <p:nvPr/>
        </p:nvSpPr>
        <p:spPr>
          <a:xfrm>
            <a:off x="495300" y="4513016"/>
            <a:ext cx="6879535" cy="11806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Uni Neue Book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0" i="0" dirty="0">
                <a:solidFill>
                  <a:srgbClr val="003F51"/>
                </a:solidFill>
                <a:latin typeface="Museo Sans 500" panose="02000000000000000000" pitchFamily="2" charset="77"/>
              </a:rPr>
              <a:t>Siddeswara Guru</a:t>
            </a:r>
            <a:endParaRPr lang="en-US" sz="2000" dirty="0">
              <a:solidFill>
                <a:srgbClr val="003F51"/>
              </a:solidFill>
              <a:latin typeface="Museo Sans 500" panose="02000000000000000000" pitchFamily="2" charset="77"/>
            </a:endParaRPr>
          </a:p>
          <a:p>
            <a:r>
              <a:rPr lang="en-US" sz="1600" b="0" i="0" dirty="0">
                <a:solidFill>
                  <a:srgbClr val="003F51"/>
                </a:solidFill>
                <a:latin typeface="Museo Sans 500" panose="02000000000000000000" pitchFamily="2" charset="77"/>
              </a:rPr>
              <a:t>Program lead, TERN Data Services and Analytics Platform</a:t>
            </a:r>
          </a:p>
          <a:p>
            <a:r>
              <a:rPr lang="en-US" sz="2000" dirty="0">
                <a:solidFill>
                  <a:srgbClr val="003F51"/>
                </a:solidFill>
                <a:latin typeface="Museo Sans 500" panose="02000000000000000000" pitchFamily="2" charset="77"/>
                <a:hlinkClick r:id="rId2"/>
              </a:rPr>
              <a:t>s.guru@uq.edu.au</a:t>
            </a:r>
            <a:endParaRPr lang="en-US" sz="2000" dirty="0">
              <a:solidFill>
                <a:srgbClr val="003F51"/>
              </a:solidFill>
              <a:latin typeface="Museo Sans 500" panose="02000000000000000000" pitchFamily="2" charset="77"/>
            </a:endParaRPr>
          </a:p>
          <a:p>
            <a:endParaRPr lang="en-US" sz="2000" b="0" i="0" dirty="0">
              <a:solidFill>
                <a:srgbClr val="003F51"/>
              </a:solidFill>
              <a:latin typeface="Museo Sans 500" panose="02000000000000000000" pitchFamily="2" charset="77"/>
            </a:endParaRPr>
          </a:p>
        </p:txBody>
      </p:sp>
      <p:pic>
        <p:nvPicPr>
          <p:cNvPr id="8" name="Picture 7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111934F9-AB53-C244-AC72-22FD1F799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5926074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2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28"/>
    </mc:Choice>
    <mc:Fallback xmlns="">
      <p:transition spd="slow" advTm="1922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F8DE21B-965A-4341-9055-4D8ABE74A8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625" y="1398016"/>
            <a:ext cx="10833099" cy="4457700"/>
          </a:xfrm>
        </p:spPr>
        <p:txBody>
          <a:bodyPr/>
          <a:lstStyle/>
          <a:p>
            <a:r>
              <a:rPr lang="en-US" dirty="0"/>
              <a:t>Single discipline</a:t>
            </a:r>
          </a:p>
          <a:p>
            <a:pPr lvl="1"/>
            <a:r>
              <a:rPr lang="en-US" dirty="0"/>
              <a:t>same metadata specifications and related terms</a:t>
            </a:r>
          </a:p>
          <a:p>
            <a:pPr lvl="1"/>
            <a:r>
              <a:rPr lang="en-US" dirty="0"/>
              <a:t>Data from one and related discipline</a:t>
            </a:r>
          </a:p>
          <a:p>
            <a:r>
              <a:rPr lang="en-US" dirty="0"/>
              <a:t>Multiple discipline (aggregator)</a:t>
            </a:r>
          </a:p>
          <a:p>
            <a:pPr lvl="1"/>
            <a:r>
              <a:rPr lang="en-US" dirty="0"/>
              <a:t>Multiple source metadata specifications</a:t>
            </a:r>
          </a:p>
          <a:p>
            <a:pPr lvl="2"/>
            <a:r>
              <a:rPr lang="en-US" dirty="0"/>
              <a:t>Harmonised to common specifications</a:t>
            </a:r>
          </a:p>
          <a:p>
            <a:pPr lvl="2"/>
            <a:r>
              <a:rPr lang="en-US" dirty="0"/>
              <a:t>Need to follow common terms and concepts</a:t>
            </a:r>
          </a:p>
          <a:p>
            <a:pPr lvl="2"/>
            <a:r>
              <a:rPr lang="en-US" dirty="0"/>
              <a:t>Multiple discipline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2D2A6AD-740D-3141-A042-C5241166C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625" y="484676"/>
            <a:ext cx="10515600" cy="774702"/>
          </a:xfrm>
        </p:spPr>
        <p:txBody>
          <a:bodyPr/>
          <a:lstStyle/>
          <a:p>
            <a:r>
              <a:rPr lang="en-US" dirty="0"/>
              <a:t>Repositories </a:t>
            </a:r>
          </a:p>
        </p:txBody>
      </p:sp>
    </p:spTree>
    <p:extLst>
      <p:ext uri="{BB962C8B-B14F-4D97-AF65-F5344CB8AC3E}">
        <p14:creationId xmlns:p14="http://schemas.microsoft.com/office/powerpoint/2010/main" val="957682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BE6A26C-73A3-E743-8998-68731A986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265376"/>
            <a:ext cx="10515600" cy="3609482"/>
          </a:xfrm>
        </p:spPr>
        <p:txBody>
          <a:bodyPr/>
          <a:lstStyle/>
          <a:p>
            <a:r>
              <a:rPr lang="en-US" dirty="0">
                <a:latin typeface="Avenir" panose="02000503020000020003" pitchFamily="2" charset="0"/>
              </a:rPr>
              <a:t>National collaborative research infrastructure for collecting, collating, storing and sharing Australia’s terrestrial ecosystem data sets and knowledge.</a:t>
            </a:r>
            <a:endParaRPr lang="en-GB" dirty="0">
              <a:latin typeface="Avenir" panose="02000503020000020003" pitchFamily="2" charset="0"/>
            </a:endParaRPr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AC88265-8AAB-6847-B6FC-1523F0059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79551"/>
            <a:ext cx="10515600" cy="774702"/>
          </a:xfrm>
        </p:spPr>
        <p:txBody>
          <a:bodyPr/>
          <a:lstStyle/>
          <a:p>
            <a:r>
              <a:rPr lang="en-US" dirty="0"/>
              <a:t>TERN Purpose</a:t>
            </a:r>
            <a:r>
              <a:rPr lang="en-US" baseline="30000" dirty="0"/>
              <a:t>1</a:t>
            </a:r>
            <a:endParaRPr lang="en-US" dirty="0"/>
          </a:p>
        </p:txBody>
      </p:sp>
      <p:pic>
        <p:nvPicPr>
          <p:cNvPr id="6" name="Content Placeholder 28">
            <a:extLst>
              <a:ext uri="{FF2B5EF4-FFF2-40B4-BE49-F238E27FC236}">
                <a16:creationId xmlns:a16="http://schemas.microsoft.com/office/drawing/2014/main" id="{14091916-DE3F-3A45-8C64-590179E6B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786" y="2570602"/>
            <a:ext cx="1440160" cy="23042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189037-DA04-4E48-8976-C590727E3FF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847" y="2745542"/>
            <a:ext cx="2122851" cy="1954376"/>
          </a:xfrm>
          <a:prstGeom prst="rect">
            <a:avLst/>
          </a:prstGeom>
        </p:spPr>
      </p:pic>
      <p:pic>
        <p:nvPicPr>
          <p:cNvPr id="8" name="Picture 7" descr="http://www.tern.org.au/rs/7/sites/998/user_uploads/Image/Newsletter/2012%20July/Eucface-construct%20aerial-295h%20525w(1).jpg">
            <a:extLst>
              <a:ext uri="{FF2B5EF4-FFF2-40B4-BE49-F238E27FC236}">
                <a16:creationId xmlns:a16="http://schemas.microsoft.com/office/drawing/2014/main" id="{F5D0AD83-8A8F-534D-9626-D8DDB5CBB9FA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0154" y="2655246"/>
            <a:ext cx="2520280" cy="154750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F0F3D4A-6072-B14B-A956-3ACBAC40DEB8}"/>
              </a:ext>
            </a:extLst>
          </p:cNvPr>
          <p:cNvSpPr/>
          <p:nvPr/>
        </p:nvSpPr>
        <p:spPr>
          <a:xfrm>
            <a:off x="427383" y="5533753"/>
            <a:ext cx="109131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aseline="30000" dirty="0">
                <a:latin typeface="Avenir" panose="02000503020000020003" pitchFamily="2" charset="0"/>
              </a:rPr>
              <a:t>1 </a:t>
            </a:r>
            <a:r>
              <a:rPr lang="en-US" sz="1400" dirty="0">
                <a:latin typeface="Avenir" panose="02000503020000020003" pitchFamily="2" charset="0"/>
              </a:rPr>
              <a:t>TERN is supported by the Australian Government through the National Collaborative Research Infrastructure Strategy from 2009.</a:t>
            </a:r>
          </a:p>
        </p:txBody>
      </p:sp>
    </p:spTree>
    <p:extLst>
      <p:ext uri="{BB962C8B-B14F-4D97-AF65-F5344CB8AC3E}">
        <p14:creationId xmlns:p14="http://schemas.microsoft.com/office/powerpoint/2010/main" val="344414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792"/>
    </mc:Choice>
    <mc:Fallback xmlns="">
      <p:transition spd="slow" advTm="42792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465B639-ECB5-9F4C-A4CC-247873281009}"/>
              </a:ext>
            </a:extLst>
          </p:cNvPr>
          <p:cNvSpPr txBox="1"/>
          <p:nvPr/>
        </p:nvSpPr>
        <p:spPr>
          <a:xfrm>
            <a:off x="6286786" y="870745"/>
            <a:ext cx="499386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 defTabSz="60958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5D6B30"/>
                </a:solidFill>
                <a:latin typeface="Avenir" panose="02000503020000020003" pitchFamily="2" charset="0"/>
              </a:rPr>
              <a:t>Satellite remote sensing </a:t>
            </a:r>
            <a:br>
              <a:rPr lang="en-US" sz="2000" dirty="0">
                <a:solidFill>
                  <a:srgbClr val="5D6B30"/>
                </a:solidFill>
                <a:latin typeface="Avenir" panose="02000503020000020003" pitchFamily="2" charset="0"/>
              </a:rPr>
            </a:br>
            <a:r>
              <a:rPr lang="en-US" sz="2000" dirty="0">
                <a:solidFill>
                  <a:srgbClr val="5D6B30"/>
                </a:solidFill>
                <a:latin typeface="Avenir" panose="02000503020000020003" pitchFamily="2" charset="0"/>
              </a:rPr>
              <a:t>products</a:t>
            </a:r>
          </a:p>
          <a:p>
            <a:pPr marL="380990" indent="-380990" defTabSz="60958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5D6B30"/>
                </a:solidFill>
                <a:latin typeface="Avenir" panose="02000503020000020003" pitchFamily="2" charset="0"/>
              </a:rPr>
              <a:t>Land cover dynamics and phenology</a:t>
            </a:r>
          </a:p>
          <a:p>
            <a:pPr marL="380990" indent="-380990" defTabSz="60958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5D6B30"/>
                </a:solidFill>
                <a:latin typeface="Avenir" panose="02000503020000020003" pitchFamily="2" charset="0"/>
              </a:rPr>
              <a:t>Vegetation composition and structure</a:t>
            </a:r>
          </a:p>
          <a:p>
            <a:pPr marL="380990" indent="-380990" defTabSz="60958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5D6B30"/>
                </a:solidFill>
                <a:latin typeface="Avenir" panose="02000503020000020003" pitchFamily="2" charset="0"/>
              </a:rPr>
              <a:t>Fire dynamics and impacts</a:t>
            </a:r>
          </a:p>
          <a:p>
            <a:pPr marL="380990" indent="-380990" defTabSz="60958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5D6B30"/>
                </a:solidFill>
                <a:latin typeface="Avenir" panose="02000503020000020003" pitchFamily="2" charset="0"/>
              </a:rPr>
              <a:t>Continental Soil &amp; Landscape data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A611F7-05D2-4B4A-80C0-95D9864E9BB4}"/>
              </a:ext>
            </a:extLst>
          </p:cNvPr>
          <p:cNvSpPr txBox="1"/>
          <p:nvPr/>
        </p:nvSpPr>
        <p:spPr>
          <a:xfrm>
            <a:off x="6286785" y="4820698"/>
            <a:ext cx="4993861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 defTabSz="60958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5D6B30"/>
                </a:solidFill>
                <a:latin typeface="Avenir" panose="02000503020000020003" pitchFamily="2" charset="0"/>
              </a:rPr>
              <a:t>Carbon, energy, water fluxes</a:t>
            </a:r>
          </a:p>
          <a:p>
            <a:pPr marL="380990" indent="-380990" defTabSz="60958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5D6B30"/>
                </a:solidFill>
                <a:latin typeface="Avenir" panose="02000503020000020003" pitchFamily="2" charset="0"/>
              </a:rPr>
              <a:t>Phenocams</a:t>
            </a:r>
          </a:p>
          <a:p>
            <a:pPr marL="380990" indent="-380990" defTabSz="60958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5D6B30"/>
                </a:solidFill>
                <a:latin typeface="Avenir" panose="02000503020000020003" pitchFamily="2" charset="0"/>
              </a:rPr>
              <a:t>Acoustic sensors</a:t>
            </a:r>
          </a:p>
          <a:p>
            <a:pPr marL="380990" indent="-380990" defTabSz="60958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5D6B30"/>
                </a:solidFill>
                <a:latin typeface="Avenir" panose="02000503020000020003" pitchFamily="2" charset="0"/>
              </a:rPr>
              <a:t>Flora population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350C8E-7B96-E74A-8FBD-E6BFA00E92F3}"/>
              </a:ext>
            </a:extLst>
          </p:cNvPr>
          <p:cNvSpPr txBox="1"/>
          <p:nvPr/>
        </p:nvSpPr>
        <p:spPr>
          <a:xfrm>
            <a:off x="6286786" y="3344638"/>
            <a:ext cx="4518063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 defTabSz="60958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5D6B30"/>
                </a:solidFill>
                <a:latin typeface="Avenir" panose="02000503020000020003" pitchFamily="2" charset="0"/>
              </a:rPr>
              <a:t>Plot-based surveillance monitoring</a:t>
            </a:r>
          </a:p>
          <a:p>
            <a:pPr marL="380990" indent="-380990" defTabSz="60958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5D6B30"/>
                </a:solidFill>
                <a:latin typeface="Avenir" panose="02000503020000020003" pitchFamily="2" charset="0"/>
              </a:rPr>
              <a:t>Soil sample, leaf tissue samples, LAI, Basal area</a:t>
            </a:r>
            <a:br>
              <a:rPr lang="en-US" sz="2000" dirty="0">
                <a:solidFill>
                  <a:srgbClr val="5D6B30"/>
                </a:solidFill>
                <a:latin typeface="Avenir" panose="02000503020000020003" pitchFamily="2" charset="0"/>
              </a:rPr>
            </a:br>
            <a:endParaRPr lang="en-US" sz="2000" dirty="0">
              <a:solidFill>
                <a:srgbClr val="5D6B30"/>
              </a:solidFill>
              <a:latin typeface="Avenir" panose="02000503020000020003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BFB33C-9A40-5643-94C7-5FC99E16614C}"/>
              </a:ext>
            </a:extLst>
          </p:cNvPr>
          <p:cNvSpPr txBox="1"/>
          <p:nvPr/>
        </p:nvSpPr>
        <p:spPr>
          <a:xfrm>
            <a:off x="6263951" y="483030"/>
            <a:ext cx="5363244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85"/>
            <a:r>
              <a:rPr lang="en-US" sz="2667" b="1" dirty="0">
                <a:solidFill>
                  <a:srgbClr val="5D6B30"/>
                </a:solidFill>
                <a:latin typeface="Avenir" panose="02000503020000020003" pitchFamily="2" charset="0"/>
              </a:rPr>
              <a:t>TERN in Operation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8B840F-2CBA-0441-87FF-CE8A10DDAF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10" y="375250"/>
            <a:ext cx="5888941" cy="610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234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192626A-D49A-7D49-9A14-6C873CC8D6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725" y="1307006"/>
            <a:ext cx="10515600" cy="3609482"/>
          </a:xfrm>
        </p:spPr>
        <p:txBody>
          <a:bodyPr/>
          <a:lstStyle/>
          <a:p>
            <a:r>
              <a:rPr lang="en-US" dirty="0"/>
              <a:t>Messy</a:t>
            </a:r>
          </a:p>
          <a:p>
            <a:pPr lvl="1"/>
            <a:r>
              <a:rPr lang="en-US" dirty="0"/>
              <a:t>Combination of human and sensor observation of different spatial and temporal extent</a:t>
            </a:r>
          </a:p>
          <a:p>
            <a:r>
              <a:rPr lang="en-US" dirty="0"/>
              <a:t>Diverse</a:t>
            </a:r>
          </a:p>
          <a:p>
            <a:pPr lvl="1"/>
            <a:r>
              <a:rPr lang="en-US" dirty="0"/>
              <a:t>Same as above and different type, format;</a:t>
            </a:r>
          </a:p>
          <a:p>
            <a:pPr lvl="1"/>
            <a:r>
              <a:rPr lang="en-US" dirty="0"/>
              <a:t>Point, Grid, time-series, one-off, wide geographical extent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EFA2AED-DFE6-4C43-B9B0-8C5FBDB9E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725" y="532304"/>
            <a:ext cx="10515600" cy="774702"/>
          </a:xfrm>
        </p:spPr>
        <p:txBody>
          <a:bodyPr/>
          <a:lstStyle/>
          <a:p>
            <a:r>
              <a:rPr lang="en-US" dirty="0"/>
              <a:t>Ecosystem science data</a:t>
            </a:r>
          </a:p>
        </p:txBody>
      </p:sp>
    </p:spTree>
    <p:extLst>
      <p:ext uri="{BB962C8B-B14F-4D97-AF65-F5344CB8AC3E}">
        <p14:creationId xmlns:p14="http://schemas.microsoft.com/office/powerpoint/2010/main" val="3155038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4FADF60-880B-7340-A17C-FF91296A0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32304"/>
            <a:ext cx="10515600" cy="774702"/>
          </a:xfrm>
        </p:spPr>
        <p:txBody>
          <a:bodyPr/>
          <a:lstStyle/>
          <a:p>
            <a:r>
              <a:rPr lang="en-US" dirty="0"/>
              <a:t>Structural Growth form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3EE7B3-0686-8049-9CDA-7EDA1DE4F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557" y="1772798"/>
            <a:ext cx="5406568" cy="37136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21AC47-C915-A24F-ABB1-D931045238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1841" y="1600211"/>
            <a:ext cx="4399084" cy="426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381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A9E3FDC-A25A-4E45-AC96-E4292AB1D0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004" y="1765300"/>
            <a:ext cx="11265992" cy="2226816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US" sz="14400" dirty="0"/>
              <a:t>control vocabularies provide an opportunity to harmonise at different scale.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/>
              <a:t>		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626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9277B2E-9B51-4C4B-B95E-5A896189D1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211262"/>
            <a:ext cx="10515600" cy="4795838"/>
          </a:xfrm>
        </p:spPr>
        <p:txBody>
          <a:bodyPr>
            <a:normAutofit/>
          </a:bodyPr>
          <a:lstStyle/>
          <a:p>
            <a:r>
              <a:rPr lang="en-US" dirty="0">
                <a:latin typeface="Avenir" panose="02000503020000020003" pitchFamily="2" charset="0"/>
                <a:cs typeface="Calibri" panose="020F0502020204030204" pitchFamily="34" charset="0"/>
              </a:rPr>
              <a:t>Vocabularies are key</a:t>
            </a:r>
          </a:p>
          <a:p>
            <a:pPr lvl="1"/>
            <a:r>
              <a:rPr lang="en-US" sz="2000" dirty="0">
                <a:latin typeface="Avenir" panose="02000503020000020003" pitchFamily="2" charset="0"/>
                <a:cs typeface="Calibri" panose="020F0502020204030204" pitchFamily="34" charset="0"/>
              </a:rPr>
              <a:t>Platform  -- based on SOSA (align with GCMD)</a:t>
            </a:r>
          </a:p>
          <a:p>
            <a:pPr lvl="1"/>
            <a:r>
              <a:rPr lang="en-US" sz="2000" dirty="0">
                <a:latin typeface="Avenir" panose="02000503020000020003" pitchFamily="2" charset="0"/>
                <a:cs typeface="Calibri" panose="020F0502020204030204" pitchFamily="34" charset="0"/>
              </a:rPr>
              <a:t>Instruments – based on SOSA  (align with GCMD)</a:t>
            </a:r>
          </a:p>
          <a:p>
            <a:pPr lvl="1"/>
            <a:r>
              <a:rPr lang="en-US" sz="2000" dirty="0">
                <a:latin typeface="Avenir" panose="02000503020000020003" pitchFamily="2" charset="0"/>
                <a:cs typeface="Calibri" panose="020F0502020204030204" pitchFamily="34" charset="0"/>
              </a:rPr>
              <a:t>Spatial regions – Australia’s Bioregions (IBRA), Ecoregions, States and Territories</a:t>
            </a:r>
          </a:p>
          <a:p>
            <a:pPr lvl="1"/>
            <a:r>
              <a:rPr lang="en-US" sz="2000" dirty="0">
                <a:latin typeface="Avenir" panose="02000503020000020003" pitchFamily="2" charset="0"/>
                <a:cs typeface="Calibri" panose="020F0502020204030204" pitchFamily="34" charset="0"/>
              </a:rPr>
              <a:t>Spatial resolution --  RDF (align with GCMD terms)</a:t>
            </a:r>
          </a:p>
          <a:p>
            <a:pPr lvl="1"/>
            <a:r>
              <a:rPr lang="en-US" sz="2000" dirty="0">
                <a:latin typeface="Avenir" panose="02000503020000020003" pitchFamily="2" charset="0"/>
                <a:cs typeface="Calibri" panose="020F0502020204030204" pitchFamily="34" charset="0"/>
              </a:rPr>
              <a:t>Temporal Resolution – RDF (align with GCMD terms)</a:t>
            </a:r>
          </a:p>
          <a:p>
            <a:pPr lvl="1"/>
            <a:r>
              <a:rPr lang="en-US" sz="2000" dirty="0">
                <a:latin typeface="Avenir" panose="02000503020000020003" pitchFamily="2" charset="0"/>
                <a:cs typeface="Calibri" panose="020F0502020204030204" pitchFamily="34" charset="0"/>
              </a:rPr>
              <a:t>Content type – RDF (align with GCMD terms)</a:t>
            </a:r>
          </a:p>
          <a:p>
            <a:pPr lvl="1"/>
            <a:r>
              <a:rPr lang="en-US" sz="2000" dirty="0">
                <a:latin typeface="Avenir" panose="02000503020000020003" pitchFamily="2" charset="0"/>
                <a:cs typeface="Calibri" panose="020F0502020204030204" pitchFamily="34" charset="0"/>
              </a:rPr>
              <a:t>Project – based on schema.org </a:t>
            </a:r>
          </a:p>
          <a:p>
            <a:pPr lvl="1"/>
            <a:r>
              <a:rPr lang="en-US" sz="2000" dirty="0">
                <a:latin typeface="Avenir" panose="02000503020000020003" pitchFamily="2" charset="0"/>
                <a:cs typeface="Calibri" panose="020F0502020204030204" pitchFamily="34" charset="0"/>
              </a:rPr>
              <a:t>UoM – QUDT ontology</a:t>
            </a:r>
          </a:p>
          <a:p>
            <a:pPr lvl="1"/>
            <a:r>
              <a:rPr lang="en-US" sz="2000" dirty="0">
                <a:latin typeface="Avenir" panose="02000503020000020003" pitchFamily="2" charset="0"/>
                <a:cs typeface="Calibri" panose="020F0502020204030204" pitchFamily="34" charset="0"/>
              </a:rPr>
              <a:t>Observed properties – parameter terms (align with EnvThes)</a:t>
            </a:r>
          </a:p>
          <a:p>
            <a:pPr lvl="1"/>
            <a:r>
              <a:rPr lang="en-US" sz="2000" dirty="0">
                <a:latin typeface="Avenir" panose="02000503020000020003" pitchFamily="2" charset="0"/>
                <a:cs typeface="Calibri" panose="020F0502020204030204" pitchFamily="34" charset="0"/>
              </a:rPr>
              <a:t>Methods/procedures – Building Vocabularies for methods</a:t>
            </a:r>
          </a:p>
          <a:p>
            <a:pPr lvl="1"/>
            <a:r>
              <a:rPr lang="en-US" sz="2000" dirty="0" err="1">
                <a:latin typeface="Avenir" panose="02000503020000020003" pitchFamily="2" charset="0"/>
                <a:cs typeface="Calibri" panose="020F0502020204030204" pitchFamily="34" charset="0"/>
              </a:rPr>
              <a:t>Organisations</a:t>
            </a:r>
            <a:r>
              <a:rPr lang="en-US" sz="2000" dirty="0">
                <a:latin typeface="Avenir" panose="02000503020000020003" pitchFamily="2" charset="0"/>
                <a:cs typeface="Calibri" panose="020F0502020204030204" pitchFamily="34" charset="0"/>
              </a:rPr>
              <a:t> – based on schema.org</a:t>
            </a:r>
          </a:p>
          <a:p>
            <a:pPr lvl="1"/>
            <a:r>
              <a:rPr lang="en-US" sz="2000" dirty="0">
                <a:latin typeface="Avenir" panose="02000503020000020003" pitchFamily="2" charset="0"/>
                <a:cs typeface="Calibri" panose="020F0502020204030204" pitchFamily="34" charset="0"/>
              </a:rPr>
              <a:t>People – based on schema.org 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CBD365A-FF34-3841-964B-A4721561F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32304"/>
            <a:ext cx="10515600" cy="774702"/>
          </a:xfrm>
        </p:spPr>
        <p:txBody>
          <a:bodyPr/>
          <a:lstStyle/>
          <a:p>
            <a:pPr algn="ctr"/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Harmonisation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774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C05295D-60E7-EF46-8DBF-9F6D658A3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941" y="458534"/>
            <a:ext cx="10515600" cy="774702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Data from TERN Flux towers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3A89E01-BD08-2148-8CF5-8DB03612C5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5040910"/>
              </p:ext>
            </p:extLst>
          </p:nvPr>
        </p:nvGraphicFramePr>
        <p:xfrm>
          <a:off x="623392" y="1226859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58765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3DDD628-7B99-0548-8CAB-0CB083340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32304"/>
            <a:ext cx="10515600" cy="774702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Data from Field Ecology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9B9A484-E84E-E64D-89C7-F9F48E752CB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23392" y="1226859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34885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72EA6CC-0BDF-BC4F-B10C-CA6A6023CE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56" y="1427366"/>
            <a:ext cx="10515600" cy="2925177"/>
          </a:xfrm>
        </p:spPr>
        <p:txBody>
          <a:bodyPr>
            <a:normAutofit/>
          </a:bodyPr>
          <a:lstStyle/>
          <a:p>
            <a:r>
              <a:rPr lang="en-US" dirty="0"/>
              <a:t>Vocabularies are key for consistent representation of data and contextual information</a:t>
            </a:r>
          </a:p>
          <a:p>
            <a:r>
              <a:rPr lang="en-US" dirty="0"/>
              <a:t>Improve search, access and reuse</a:t>
            </a:r>
          </a:p>
          <a:p>
            <a:r>
              <a:rPr lang="en-US" dirty="0"/>
              <a:t>Ability to index data at several agreed terms</a:t>
            </a:r>
          </a:p>
          <a:p>
            <a:r>
              <a:rPr lang="en-US" dirty="0"/>
              <a:t>Support interoperability between repositories</a:t>
            </a:r>
          </a:p>
          <a:p>
            <a:r>
              <a:rPr lang="en-US" dirty="0"/>
              <a:t>Enable FAIR data.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2B1FC21-C7D7-4341-9AD2-EBC3B4617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56" y="406055"/>
            <a:ext cx="10515600" cy="774702"/>
          </a:xfrm>
        </p:spPr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036ABE-48A8-1E4D-80F0-B5F0FC39172C}"/>
              </a:ext>
            </a:extLst>
          </p:cNvPr>
          <p:cNvSpPr txBox="1"/>
          <p:nvPr/>
        </p:nvSpPr>
        <p:spPr>
          <a:xfrm>
            <a:off x="8278368" y="6510528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pPr algn="ctr"/>
            <a:endParaRPr lang="en-US" sz="42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522B93-6B0E-074A-A9F9-4E3978E84B25}"/>
              </a:ext>
            </a:extLst>
          </p:cNvPr>
          <p:cNvSpPr txBox="1"/>
          <p:nvPr/>
        </p:nvSpPr>
        <p:spPr>
          <a:xfrm>
            <a:off x="4279392" y="658368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pPr algn="ctr"/>
            <a:endParaRPr lang="en-US" sz="42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1CEB3E-DEB8-9F49-8878-5AFD88CBE00F}"/>
              </a:ext>
            </a:extLst>
          </p:cNvPr>
          <p:cNvSpPr txBox="1"/>
          <p:nvPr/>
        </p:nvSpPr>
        <p:spPr>
          <a:xfrm>
            <a:off x="11167872" y="646176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pPr algn="ctr"/>
            <a:endParaRPr lang="en-US" sz="4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0251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566A2-B7B9-AB45-A5AA-72897D8B2C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0965" y="2261281"/>
            <a:ext cx="10515600" cy="310942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AU" sz="1600" dirty="0"/>
              <a:t>We at TERN acknowledge the traditional owners and their custodianship of the lands on </a:t>
            </a:r>
            <a:br>
              <a:rPr lang="en-AU" sz="1600" dirty="0"/>
            </a:br>
            <a:r>
              <a:rPr lang="en-AU" sz="1600" dirty="0"/>
              <a:t>which TERN operates. We pay our respects to their ancestors and their descendants, </a:t>
            </a:r>
            <a:br>
              <a:rPr lang="en-AU" sz="1600" dirty="0"/>
            </a:br>
            <a:r>
              <a:rPr lang="en-AU" sz="1600" dirty="0"/>
              <a:t>who continue cultural and spiritual connections to country.</a:t>
            </a:r>
          </a:p>
          <a:p>
            <a:pPr marL="0" indent="0" algn="ctr">
              <a:buNone/>
            </a:pPr>
            <a:endParaRPr lang="en-AU" sz="1600" dirty="0"/>
          </a:p>
          <a:p>
            <a:pPr marL="0" indent="0" algn="ctr">
              <a:buNone/>
            </a:pPr>
            <a:r>
              <a:rPr lang="en-AU" sz="1600" dirty="0"/>
              <a:t>TERN is enabled by NCRIS.</a:t>
            </a:r>
          </a:p>
          <a:p>
            <a:pPr marL="0" indent="0" algn="ctr">
              <a:buNone/>
            </a:pPr>
            <a:r>
              <a:rPr lang="en-AU" sz="1600" dirty="0"/>
              <a:t>Our work is a result of collaborative partnerships with many universities and institutions. </a:t>
            </a:r>
          </a:p>
          <a:p>
            <a:pPr marL="0" indent="0" algn="ctr">
              <a:buNone/>
            </a:pPr>
            <a:r>
              <a:rPr lang="en-AU" sz="1600" dirty="0"/>
              <a:t>To find out more please go to</a:t>
            </a:r>
            <a:r>
              <a:rPr lang="en-AU" sz="1600" b="1" dirty="0"/>
              <a:t> </a:t>
            </a:r>
            <a:r>
              <a:rPr lang="en-AU" sz="1600" b="1" dirty="0" err="1"/>
              <a:t>tern.org.au</a:t>
            </a:r>
            <a:r>
              <a:rPr lang="en-AU" sz="1600" b="1" dirty="0"/>
              <a:t>.</a:t>
            </a:r>
            <a:endParaRPr lang="en-AU" sz="1600" dirty="0"/>
          </a:p>
          <a:p>
            <a:pPr marL="0" indent="0" algn="ctr">
              <a:buNone/>
            </a:pPr>
            <a:endParaRPr lang="en-US" sz="1600" dirty="0"/>
          </a:p>
          <a:p>
            <a:pPr marL="0" indent="0" algn="ctr">
              <a:buNone/>
            </a:pPr>
            <a:r>
              <a:rPr lang="en-US" sz="1600" b="1" dirty="0"/>
              <a:t>Acknowledge to TERN Data Services Team</a:t>
            </a:r>
          </a:p>
          <a:p>
            <a:pPr marL="0" indent="0" algn="ctr">
              <a:buNone/>
            </a:pPr>
            <a:endParaRPr lang="en-US" sz="1600" b="1" dirty="0"/>
          </a:p>
          <a:p>
            <a:pPr marL="0" indent="0">
              <a:buNone/>
            </a:pPr>
            <a:r>
              <a:rPr lang="en-US" sz="1600" b="1" dirty="0"/>
              <a:t>TERN Linked Data: </a:t>
            </a:r>
            <a:r>
              <a:rPr lang="en-US" sz="1600" b="1" dirty="0">
                <a:solidFill>
                  <a:srgbClr val="ED684B"/>
                </a:solidFill>
              </a:rPr>
              <a:t>https://linkeddata.tern.org.au/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8B0A08-4E89-FB45-BF36-B6DBC495E224}"/>
              </a:ext>
            </a:extLst>
          </p:cNvPr>
          <p:cNvSpPr/>
          <p:nvPr/>
        </p:nvSpPr>
        <p:spPr>
          <a:xfrm>
            <a:off x="10083361" y="5731836"/>
            <a:ext cx="1876425" cy="9196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60D5FE-19F1-FE44-B3A0-CBE0DA552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636" y="666336"/>
            <a:ext cx="7974725" cy="1594945"/>
          </a:xfrm>
          <a:prstGeom prst="rect">
            <a:avLst/>
          </a:prstGeom>
        </p:spPr>
      </p:pic>
      <p:pic>
        <p:nvPicPr>
          <p:cNvPr id="5" name="Picture 4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DB2404AD-B662-0243-97BD-70FD38E338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6624" y="5982113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459973"/>
      </p:ext>
    </p:extLst>
  </p:cSld>
  <p:clrMapOvr>
    <a:masterClrMapping/>
  </p:clrMapOvr>
</p:sld>
</file>

<file path=ppt/theme/theme1.xml><?xml version="1.0" encoding="utf-8"?>
<a:theme xmlns:a="http://schemas.openxmlformats.org/drawingml/2006/main" name="TERN-powerpoint-theme">
  <a:themeElements>
    <a:clrScheme name="TERN 1">
      <a:dk1>
        <a:srgbClr val="043D4E"/>
      </a:dk1>
      <a:lt1>
        <a:srgbClr val="FEFFFE"/>
      </a:lt1>
      <a:dk2>
        <a:srgbClr val="043D4E"/>
      </a:dk2>
      <a:lt2>
        <a:srgbClr val="B3D4C8"/>
      </a:lt2>
      <a:accent1>
        <a:srgbClr val="EC684A"/>
      </a:accent1>
      <a:accent2>
        <a:srgbClr val="659FB9"/>
      </a:accent2>
      <a:accent3>
        <a:srgbClr val="F4A26B"/>
      </a:accent3>
      <a:accent4>
        <a:srgbClr val="B3D4C8"/>
      </a:accent4>
      <a:accent5>
        <a:srgbClr val="A4C7DC"/>
      </a:accent5>
      <a:accent6>
        <a:srgbClr val="FAC89F"/>
      </a:accent6>
      <a:hlink>
        <a:srgbClr val="EC684A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ctr">
        <a:noAutofit/>
      </a:bodyPr>
      <a:lstStyle>
        <a:defPPr algn="ctr">
          <a:defRPr sz="4200" dirty="0">
            <a:solidFill>
              <a:schemeClr val="bg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73CDF9A4-27DE-4A4C-AA94-A179F50000F5}" vid="{75E45723-980D-2C46-9520-CED0C77B67A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TERN-powerpoint-theme</Template>
  <TotalTime>2941</TotalTime>
  <Words>540</Words>
  <Application>Microsoft Macintosh PowerPoint</Application>
  <PresentationFormat>Widescreen</PresentationFormat>
  <Paragraphs>111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Avenir</vt:lpstr>
      <vt:lpstr>Avenir Roman</vt:lpstr>
      <vt:lpstr>Calibri</vt:lpstr>
      <vt:lpstr>Museo Sans 500</vt:lpstr>
      <vt:lpstr>Uni Neue Book</vt:lpstr>
      <vt:lpstr>Uni Neue Heavy</vt:lpstr>
      <vt:lpstr>TERN-powerpoint-theme</vt:lpstr>
      <vt:lpstr>Use of Vocabularies in Repositories</vt:lpstr>
      <vt:lpstr>Repositories </vt:lpstr>
      <vt:lpstr>TERN Purpose1</vt:lpstr>
      <vt:lpstr>PowerPoint Presentation</vt:lpstr>
      <vt:lpstr>Ecosystem science data</vt:lpstr>
      <vt:lpstr>Structural Growth form</vt:lpstr>
      <vt:lpstr>PowerPoint Presentation</vt:lpstr>
      <vt:lpstr>Harmonisation</vt:lpstr>
      <vt:lpstr>Data from TERN Flux towers</vt:lpstr>
      <vt:lpstr>Data from Field Ecology</vt:lpstr>
      <vt:lpstr>Conclusion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Data Management pipelines with Apache Airflow</dc:title>
  <dc:creator>Siddeswara Mayura Guru</dc:creator>
  <cp:lastModifiedBy>Siddeswara Mayura Guru</cp:lastModifiedBy>
  <cp:revision>52</cp:revision>
  <dcterms:created xsi:type="dcterms:W3CDTF">2020-10-12T06:43:01Z</dcterms:created>
  <dcterms:modified xsi:type="dcterms:W3CDTF">2021-04-19T22:19:46Z</dcterms:modified>
</cp:coreProperties>
</file>