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</p:sldMasterIdLst>
  <p:sldIdLst>
    <p:sldId id="256" r:id="rId4"/>
    <p:sldId id="290" r:id="rId5"/>
    <p:sldId id="285" r:id="rId6"/>
    <p:sldId id="289" r:id="rId7"/>
    <p:sldId id="291" r:id="rId8"/>
    <p:sldId id="292" r:id="rId9"/>
    <p:sldId id="288" r:id="rId10"/>
    <p:sldId id="286" r:id="rId11"/>
    <p:sldId id="287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F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21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C1BCE4A-5E7C-45DD-A6BF-9622126F0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E9B5DFF1-5D03-4DC4-86F9-12B01F942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A49B587E-FEE9-4C16-BC3A-D6E57295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C662F95B-D63D-4F84-B690-2FEBD42F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235042EA-B1E3-4D92-823D-4B7D4CA4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70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B09F053-BCF3-4286-AEB3-8E3490F2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8EA4A53-D792-4DDE-A42D-E4D2A5AA4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6F55EFE-9490-4BE6-A1DA-83776855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8F14E56-E8D7-42D0-BA85-D5F94CEF7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9EC5234-1911-43CB-AE36-F2D6366E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63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872B860-7861-45B5-AEF9-78946D907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4B1DA73D-82A6-41A7-B2C0-A03F444D6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12564D42-6A9E-4D24-B779-E14606AEC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A550641F-F74D-4E71-A568-3244D24D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6C79EF92-EE88-4FCA-AF14-F08ACD9B5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19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05C3655-FE09-46FF-9EB9-C78745CCA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26BBBEE-6770-4F90-BD5D-E747DCFBE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87AE28A0-E4FB-40A0-8484-056675678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4BB6AE52-3433-48D1-8959-95061987F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E436A0B0-F657-4B60-BCB6-096BE4B0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048FB1D5-94F6-424E-B2AE-E807F6BD5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85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1468240-1F03-4799-A450-73F594947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4363F10-1504-47B0-BCE4-B7165B6C3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AFA0E155-6E7F-4B3A-910D-079FB9FB8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A413C077-B75D-42EE-9424-3E0E072DA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8D2875A5-8A55-472A-B6AC-803D46029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2BB1AF2C-90D6-44BD-A747-E78FB390D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E7E2D7D9-95CC-42DB-939C-975C6512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F85BC1AD-F090-467D-9947-7745FA6F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060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8005CD6-9AC9-4132-92CE-FEE6C443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1F2EC23C-5931-492F-AF35-321BA8A03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17F22E2B-95CC-4E4C-AAA2-B6D807B60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F69862A6-9063-493E-9B85-FBF3D691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456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6C6D94D3-6CB5-45CF-947D-A88E4AF1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C4B5F687-26AE-429D-AF18-F6D0A6246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6DC56AD8-87E7-464B-ABB6-FE5C03E6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9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A0099B2-337F-467A-9FE6-6F8CD2CD4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479448C-A0D0-46CA-B38D-B53491AE2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8B414920-27D0-4E76-8BD9-A0D39EF4B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2B7FBDE6-5153-46C0-95F8-AD46CC394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218B3FB8-893C-4279-A97B-3C700068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9D33BB8B-107F-48FD-8C65-F2FF2581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70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B599D61-27E5-4E38-B471-CFD74F4C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859930A2-0AC0-495C-B218-197FEC8D50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254AC2E-E56A-4643-ABF9-A5A62BBAE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877256F-2B71-487C-A784-7B8B799E6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77C4FF34-BC54-47A6-B141-B845EE151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088935A1-82A6-44C6-A774-18190526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90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1A63348-620C-4AF5-93E8-55A18070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B923CE38-0C60-4EF2-A0D3-53F525E36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F6F935E3-5029-42A3-B24A-0529C831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314A30F-AF5F-4D0D-8584-59F12BCC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A6D0475-88FC-49DD-B391-5F8FDD0B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70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814E56E1-1017-4796-9763-04C058A3A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746B829B-F6C8-4F39-9F24-295D4B5B7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517280A3-30EC-426C-8DC0-BB300773D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A276F9E2-5A2C-4A7F-BC3F-719D7F22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009EC50-A47E-444B-A355-ED97F538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823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LOGO VERT (cartouche) rvb.ai">
            <a:extLst>
              <a:ext uri="{FF2B5EF4-FFF2-40B4-BE49-F238E27FC236}">
                <a16:creationId xmlns:a16="http://schemas.microsoft.com/office/drawing/2014/main" id="{939016FA-7929-4960-8BAA-31A6D40D9F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0100"/>
            <a:ext cx="121920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5" descr="wheat background.png">
            <a:extLst>
              <a:ext uri="{FF2B5EF4-FFF2-40B4-BE49-F238E27FC236}">
                <a16:creationId xmlns:a16="http://schemas.microsoft.com/office/drawing/2014/main" id="{214CE607-FF12-4A65-BB93-95792D4E85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4117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en-US" dirty="0" err="1"/>
              <a:t>Cliquez</a:t>
            </a:r>
            <a:r>
              <a:rPr lang="en-US" dirty="0"/>
              <a:t> et </a:t>
            </a:r>
            <a:r>
              <a:rPr lang="en-US" dirty="0" err="1"/>
              <a:t>modifiez</a:t>
            </a:r>
            <a:r>
              <a:rPr lang="en-US" dirty="0"/>
              <a:t> le </a:t>
            </a:r>
            <a:r>
              <a:rPr lang="en-US" dirty="0" err="1"/>
              <a:t>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Cliquez</a:t>
            </a:r>
            <a:r>
              <a:rPr lang="en-US" dirty="0"/>
              <a:t> pour modifier le style des sous-</a:t>
            </a:r>
            <a:r>
              <a:rPr lang="en-US" dirty="0" err="1"/>
              <a:t>titres</a:t>
            </a:r>
            <a:r>
              <a:rPr lang="en-US" dirty="0"/>
              <a:t> du masque</a:t>
            </a:r>
            <a:endParaRPr lang="fr-FR" dirty="0"/>
          </a:p>
        </p:txBody>
      </p:sp>
      <p:sp>
        <p:nvSpPr>
          <p:cNvPr id="6" name="Espace réservé de la date 6">
            <a:extLst>
              <a:ext uri="{FF2B5EF4-FFF2-40B4-BE49-F238E27FC236}">
                <a16:creationId xmlns:a16="http://schemas.microsoft.com/office/drawing/2014/main" id="{0BBFDEC9-4CC3-4CE0-B596-5E07A82F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0ADDD267-56EE-4EE1-8C1F-56A16386EE63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2404592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8DB4"/>
                </a:solidFill>
              </a:defRPr>
            </a:lvl1pPr>
          </a:lstStyle>
          <a:p>
            <a:r>
              <a:rPr lang="en-US" dirty="0" err="1"/>
              <a:t>Cliquez</a:t>
            </a:r>
            <a:r>
              <a:rPr lang="en-US" dirty="0"/>
              <a:t> et </a:t>
            </a:r>
            <a:r>
              <a:rPr lang="en-US" dirty="0" err="1"/>
              <a:t>modifiez</a:t>
            </a:r>
            <a:r>
              <a:rPr lang="en-US" dirty="0"/>
              <a:t> le </a:t>
            </a:r>
            <a:r>
              <a:rPr lang="en-US" dirty="0" err="1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Cliquez</a:t>
            </a:r>
            <a:r>
              <a:rPr lang="en-US" dirty="0"/>
              <a:t> pour modifier les styles du </a:t>
            </a:r>
            <a:r>
              <a:rPr lang="en-US" dirty="0" err="1"/>
              <a:t>texte</a:t>
            </a:r>
            <a:r>
              <a:rPr lang="en-US" dirty="0"/>
              <a:t> du masque</a:t>
            </a:r>
          </a:p>
          <a:p>
            <a:pPr lvl="1"/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Troisième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Quatrième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Cinquième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3CAEB-1B74-4E4A-B940-C862ABBB4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77C72E90-D2EA-4A1E-A66D-288C5BDC072A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3596530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</p:spPr>
        <p:txBody>
          <a:bodyPr anchor="t"/>
          <a:lstStyle>
            <a:lvl1pPr algn="l">
              <a:defRPr sz="4000" b="1" cap="all">
                <a:solidFill>
                  <a:srgbClr val="008DB4"/>
                </a:solidFill>
              </a:defRPr>
            </a:lvl1pPr>
          </a:lstStyle>
          <a:p>
            <a:r>
              <a:rPr lang="en-US" dirty="0" err="1"/>
              <a:t>Cliquez</a:t>
            </a:r>
            <a:r>
              <a:rPr lang="en-US" dirty="0"/>
              <a:t> et </a:t>
            </a:r>
            <a:r>
              <a:rPr lang="en-US" dirty="0" err="1"/>
              <a:t>modifiez</a:t>
            </a:r>
            <a:r>
              <a:rPr lang="en-US" dirty="0"/>
              <a:t> le </a:t>
            </a:r>
            <a:r>
              <a:rPr lang="en-US" dirty="0" err="1"/>
              <a:t>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D201A8-1545-4544-ADC9-1F6FE09FB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5E373E7B-F915-4F5C-99DE-CE26F5AA4F40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392762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Cliquez</a:t>
            </a:r>
            <a:r>
              <a:rPr lang="en-US" dirty="0"/>
              <a:t> et </a:t>
            </a:r>
            <a:r>
              <a:rPr lang="en-US" dirty="0" err="1"/>
              <a:t>modifiez</a:t>
            </a:r>
            <a:r>
              <a:rPr lang="en-US" dirty="0"/>
              <a:t> le </a:t>
            </a:r>
            <a:r>
              <a:rPr lang="en-US" dirty="0" err="1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809C223-FDA0-44B5-8EB5-4B81486CD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BAE14544-06BB-46D2-9193-D6E5A805A145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75630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8" y="1535116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B8B33380-F4A6-486B-8CDC-ED7CAFACA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ADCF594B-C2D5-434A-9701-54BF54021EA6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2418558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E6538EE-40A2-4120-B7C7-F62F76210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58842C95-3685-4F7A-A6A8-1C5C369F5792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4266343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8D2D7BA4-5153-474A-9D71-C71364755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7BAF1C60-DBF1-481A-BF4E-FD6693C45999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3919542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33C4676-7601-489B-A268-852C63A4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69401746-E2C8-4F2D-9D20-BF9057BA5938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1410258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11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5CC2AED-682E-41DF-8E54-589A54A97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5BD803E7-8AB7-4EFC-8DC4-8A944161689A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4275428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C678245-3A12-4984-B585-D42CAC0D9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90BFD5AB-AA4E-429E-A27A-E54760257B44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3733179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DD3FA0-AF53-4EB7-967E-FA0B9CF3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0DD90171-E821-4CF3-A37A-D5A43626E76A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2427109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FE56AB-7119-4F7B-93DD-70E6F7A8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DE53DE01-1136-471E-883E-29B4E678E1D4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</p:spTree>
    <p:extLst>
      <p:ext uri="{BB962C8B-B14F-4D97-AF65-F5344CB8AC3E}">
        <p14:creationId xmlns:p14="http://schemas.microsoft.com/office/powerpoint/2010/main" val="652893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312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2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21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6746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27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023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508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076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309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90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83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9625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91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51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ană cu trei i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416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921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67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6E8C385D-636E-4E97-8A8B-E22473E1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B5899F0D-71B5-4EF6-A25A-3808F8AC5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B2F4926-FDCE-4E2C-BCB4-1ED1A8066C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1C869-0899-4A5A-996D-9AD004F97B29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A4BD4826-2EF2-4D08-AEAA-20F22F850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A9EB482-2178-4031-98FD-9649BB06E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7D58B-9ECF-45AB-89F2-B8666B300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37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12843DD5-39AE-48EC-9FB1-FEE716D39A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o-RO"/>
              <a:t>Cliquez et modifiez le titre</a:t>
            </a:r>
            <a:endParaRPr lang="fr-FR" altLang="ro-RO"/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D181E85D-0974-4C0C-86F1-8FDBAE9659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o-RO"/>
              <a:t>Cliquez pour modifier les styles du texte du masque</a:t>
            </a:r>
          </a:p>
          <a:p>
            <a:pPr lvl="1"/>
            <a:r>
              <a:rPr lang="en-US" altLang="ro-RO"/>
              <a:t>Deuxième niveau</a:t>
            </a:r>
          </a:p>
          <a:p>
            <a:pPr lvl="2"/>
            <a:r>
              <a:rPr lang="en-US" altLang="ro-RO"/>
              <a:t>Troisième niveau</a:t>
            </a:r>
          </a:p>
          <a:p>
            <a:pPr lvl="3"/>
            <a:r>
              <a:rPr lang="en-US" altLang="ro-RO"/>
              <a:t>Quatrième niveau</a:t>
            </a:r>
          </a:p>
          <a:p>
            <a:pPr lvl="4"/>
            <a:r>
              <a:rPr lang="en-US" altLang="ro-RO"/>
              <a:t>Cinquième niveau</a:t>
            </a:r>
            <a:endParaRPr lang="fr-FR" altLang="ro-RO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6936D4-7A0E-41D9-B4B3-A2AF847DB8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5232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fr-FR" altLang="ro-RO"/>
              <a:t>03/03/2015, meeting name, </a:t>
            </a:r>
            <a:fld id="{EF6A380B-7ECC-40E7-8A09-FC6C688DEC42}" type="slidenum">
              <a:rPr lang="fr-FR" altLang="ro-RO" smtClean="0"/>
              <a:pPr>
                <a:defRPr/>
              </a:pPr>
              <a:t>‹#›</a:t>
            </a:fld>
            <a:endParaRPr lang="fr-FR" altLang="ro-RO"/>
          </a:p>
        </p:txBody>
      </p:sp>
      <p:pic>
        <p:nvPicPr>
          <p:cNvPr id="1029" name="Image 6">
            <a:extLst>
              <a:ext uri="{FF2B5EF4-FFF2-40B4-BE49-F238E27FC236}">
                <a16:creationId xmlns:a16="http://schemas.microsoft.com/office/drawing/2014/main" id="{588163D2-7B36-4D53-B0C2-2604C635573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884" y="6459538"/>
            <a:ext cx="1157816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19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accent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Calibri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Calibri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Calibri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Calibri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079B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079B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079B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2079B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7641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rian@ontocale.com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2933B7D-F493-42B1-AFF4-F6930FB588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dirty="0" err="1"/>
              <a:t>WheatVIVO</a:t>
            </a:r>
            <a:r>
              <a:rPr lang="ro-RO" dirty="0"/>
              <a:t> </a:t>
            </a:r>
            <a:r>
              <a:rPr lang="ro-RO" dirty="0" err="1"/>
              <a:t>AdminApp</a:t>
            </a:r>
            <a:endParaRPr lang="en-GB" dirty="0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9263296F-B3EC-4EFC-8D93-9B58644E2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137598"/>
            <a:ext cx="8825658" cy="861420"/>
          </a:xfrm>
        </p:spPr>
        <p:txBody>
          <a:bodyPr/>
          <a:lstStyle/>
          <a:p>
            <a:r>
              <a:rPr lang="ro-RO" cap="none" dirty="0"/>
              <a:t>Brian Lowe, </a:t>
            </a:r>
            <a:r>
              <a:rPr lang="ro-RO" cap="none" dirty="0" err="1"/>
              <a:t>Ontocale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676304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EB2A3598-23A9-42B4-ACDE-62DBAC2E9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872" y="0"/>
            <a:ext cx="7143750" cy="597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7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text, captură de ecran, computer, interior&#10;&#10;Descriere generată automat">
            <a:extLst>
              <a:ext uri="{FF2B5EF4-FFF2-40B4-BE49-F238E27FC236}">
                <a16:creationId xmlns:a16="http://schemas.microsoft.com/office/drawing/2014/main" id="{97191A66-69F1-4B7A-9E8D-A393C4A05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" y="483615"/>
            <a:ext cx="12177815" cy="589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16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lh3.googleusercontent.com/kflnBDB714bFxFoivygkt9jCalGERyhKtxx2ReaN-fOlEpzolu1vYkkIEy4dovVIOsmiUKS9k14HgVTxObhKtlkC8CITlAu5AsCW60XalpmkaA4K_OzbYTViAlvUNq2cfGi_h5EYt2RdmxrllQ">
            <a:extLst>
              <a:ext uri="{FF2B5EF4-FFF2-40B4-BE49-F238E27FC236}">
                <a16:creationId xmlns:a16="http://schemas.microsoft.com/office/drawing/2014/main" id="{2950A227-13B6-4C9F-BFAA-E7DE11DF9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31" y="978286"/>
            <a:ext cx="9553826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80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09AA4D0C-48D8-40D1-91AA-3919DCA26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3906"/>
            <a:ext cx="12192000" cy="407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61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lh6.googleusercontent.com/xNexWaM-oleGim8GkmHw7c0m8ANsUi8nWSlveI6NQYT5joppyTaGqWv4zz7xTd44FqEVAkSCFBtnP4eFJl5yJ0et-2n6dleJkDtjr4HTuXJg-dM04EXRy13HcTCa--bhY_77jV4LU-jwkWTfOg">
            <a:extLst>
              <a:ext uri="{FF2B5EF4-FFF2-40B4-BE49-F238E27FC236}">
                <a16:creationId xmlns:a16="http://schemas.microsoft.com/office/drawing/2014/main" id="{A234C11C-3E23-4CB9-8F36-6C67FFD2F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26" y="277915"/>
            <a:ext cx="10445814" cy="543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420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lh6.googleusercontent.com/d79_9xyJabiad0yt6vJ4PcLmKlafQxoZl-5BKkswL0TOwqs_yDWoNV3LA4RJOba2jZIOAYlIQe78l9srHuHVjV5rzHiLTmkYa_hIsuUMlwYBFGjRJ5SMMIjY9spDfIqHLvdHSODIwlpHII5gbQ">
            <a:extLst>
              <a:ext uri="{FF2B5EF4-FFF2-40B4-BE49-F238E27FC236}">
                <a16:creationId xmlns:a16="http://schemas.microsoft.com/office/drawing/2014/main" id="{D33F29B2-3538-47F4-9B08-B37E53E43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48" y="373576"/>
            <a:ext cx="9901772" cy="534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82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lh4.googleusercontent.com/Yr9y8FFfHFPkAx8KvwwOkeLDH1OKJkE6LhQBnT6Z2Yw1i3iJgrojQbpAtsi-BAGjv-fer6gjgZw1_bhh7k5GsDTErMhFNnT_O3CyPs-J-gQT-LMtNLR5Q_7FNen8ZIEAVF1kqOWUI1oU1M4q2Q">
            <a:extLst>
              <a:ext uri="{FF2B5EF4-FFF2-40B4-BE49-F238E27FC236}">
                <a16:creationId xmlns:a16="http://schemas.microsoft.com/office/drawing/2014/main" id="{D68A67E4-0380-4F44-847D-61AED63CE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265" y="503846"/>
            <a:ext cx="7968980" cy="47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81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1BBFC32B-E807-4130-A8E3-D7F4554E2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238"/>
            <a:ext cx="12192000" cy="401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78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2933B7D-F493-42B1-AFF4-F6930FB588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466173"/>
            <a:ext cx="8825658" cy="3329581"/>
          </a:xfrm>
        </p:spPr>
        <p:txBody>
          <a:bodyPr/>
          <a:lstStyle/>
          <a:p>
            <a:br>
              <a:rPr lang="ro-RO" sz="3600" dirty="0"/>
            </a:br>
            <a:br>
              <a:rPr lang="ro-RO" sz="3600" dirty="0"/>
            </a:br>
            <a:br>
              <a:rPr lang="ro-RO" sz="3600" dirty="0"/>
            </a:br>
            <a:br>
              <a:rPr lang="ro-RO" sz="3600" dirty="0"/>
            </a:br>
            <a:r>
              <a:rPr lang="ro-RO" sz="3600" dirty="0"/>
              <a:t>A </a:t>
            </a:r>
            <a:r>
              <a:rPr lang="ro-RO" sz="3600" dirty="0" err="1"/>
              <a:t>project</a:t>
            </a:r>
            <a:r>
              <a:rPr lang="ro-RO" sz="3600" dirty="0"/>
              <a:t> of </a:t>
            </a:r>
            <a:r>
              <a:rPr lang="ro-RO" sz="3600" dirty="0" err="1"/>
              <a:t>the</a:t>
            </a:r>
            <a:r>
              <a:rPr lang="ro-RO" sz="3600" dirty="0"/>
              <a:t> Wheat Initiative</a:t>
            </a:r>
            <a:br>
              <a:rPr lang="ro-RO" sz="3600" dirty="0"/>
            </a:br>
            <a:br>
              <a:rPr lang="ro-RO" sz="3600" dirty="0"/>
            </a:br>
            <a:r>
              <a:rPr lang="ro-RO" sz="3000" dirty="0"/>
              <a:t>https://github.com/WheatVIVO/</a:t>
            </a:r>
            <a:br>
              <a:rPr lang="ro-RO" sz="3000" dirty="0"/>
            </a:br>
            <a:r>
              <a:rPr lang="ro-RO" sz="3000" dirty="0"/>
              <a:t>https://github.com/WheatVIVO/adminapp</a:t>
            </a:r>
            <a:br>
              <a:rPr lang="ro-RO" sz="3600" dirty="0"/>
            </a:br>
            <a:endParaRPr lang="en-GB" sz="3600" dirty="0"/>
          </a:p>
        </p:txBody>
      </p:sp>
      <p:sp>
        <p:nvSpPr>
          <p:cNvPr id="5" name="Subtitlu 4">
            <a:extLst>
              <a:ext uri="{FF2B5EF4-FFF2-40B4-BE49-F238E27FC236}">
                <a16:creationId xmlns:a16="http://schemas.microsoft.com/office/drawing/2014/main" id="{4D3AA9FE-FC5B-439B-B13F-411521AB8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06980"/>
            <a:ext cx="8825658" cy="861420"/>
          </a:xfrm>
        </p:spPr>
        <p:txBody>
          <a:bodyPr>
            <a:normAutofit/>
          </a:bodyPr>
          <a:lstStyle/>
          <a:p>
            <a:r>
              <a:rPr lang="ro-RO" sz="3600" cap="none" dirty="0">
                <a:hlinkClick r:id="rId2"/>
              </a:rPr>
              <a:t>brian@ontocale.com</a:t>
            </a:r>
            <a:endParaRPr lang="en-GB" sz="3600" cap="none" dirty="0"/>
          </a:p>
        </p:txBody>
      </p:sp>
    </p:spTree>
    <p:extLst>
      <p:ext uri="{BB962C8B-B14F-4D97-AF65-F5344CB8AC3E}">
        <p14:creationId xmlns:p14="http://schemas.microsoft.com/office/powerpoint/2010/main" val="3671822510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20150123 Wheat Initiative">
      <a:dk1>
        <a:sysClr val="windowText" lastClr="000000"/>
      </a:dk1>
      <a:lt1>
        <a:sysClr val="window" lastClr="FFFFFF"/>
      </a:lt1>
      <a:dk2>
        <a:srgbClr val="003C70"/>
      </a:dk2>
      <a:lt2>
        <a:srgbClr val="EEECE1"/>
      </a:lt2>
      <a:accent1>
        <a:srgbClr val="003C70"/>
      </a:accent1>
      <a:accent2>
        <a:srgbClr val="008DB4"/>
      </a:accent2>
      <a:accent3>
        <a:srgbClr val="8BAE28"/>
      </a:accent3>
      <a:accent4>
        <a:srgbClr val="F8AC00"/>
      </a:accent4>
      <a:accent5>
        <a:srgbClr val="D20A11"/>
      </a:accent5>
      <a:accent6>
        <a:srgbClr val="3E5E3C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2830</TotalTime>
  <Words>42</Words>
  <Application>Microsoft Office PowerPoint</Application>
  <PresentationFormat>Ecran lat</PresentationFormat>
  <Paragraphs>4</Paragraphs>
  <Slides>10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3</vt:i4>
      </vt:variant>
      <vt:variant>
        <vt:lpstr>Titluri diapozitive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Wingdings 3</vt:lpstr>
      <vt:lpstr>Temă Office</vt:lpstr>
      <vt:lpstr>1_Conception personnalisée</vt:lpstr>
      <vt:lpstr>Ion</vt:lpstr>
      <vt:lpstr>WheatVIVO AdminApp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    A project of the Wheat Initiative  https://github.com/WheatVIVO/ https://github.com/WheatVIVO/adminapp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Brian Lowe</dc:creator>
  <cp:lastModifiedBy>Brian Lowe</cp:lastModifiedBy>
  <cp:revision>20</cp:revision>
  <dcterms:created xsi:type="dcterms:W3CDTF">2019-11-18T16:11:58Z</dcterms:created>
  <dcterms:modified xsi:type="dcterms:W3CDTF">2021-03-24T08:28:56Z</dcterms:modified>
</cp:coreProperties>
</file>