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43" r:id="rId4"/>
    <p:sldMasterId id="2147483871" r:id="rId5"/>
  </p:sldMasterIdLst>
  <p:notesMasterIdLst>
    <p:notesMasterId r:id="rId13"/>
  </p:notesMasterIdLst>
  <p:sldIdLst>
    <p:sldId id="367" r:id="rId6"/>
    <p:sldId id="2134806023" r:id="rId7"/>
    <p:sldId id="323" r:id="rId8"/>
    <p:sldId id="2134806020" r:id="rId9"/>
    <p:sldId id="2134806021" r:id="rId10"/>
    <p:sldId id="2134806024" r:id="rId11"/>
    <p:sldId id="2134806022"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070ACF80-4ED5-4217-8688-87D95E62BA7D}">
          <p14:sldIdLst>
            <p14:sldId id="367"/>
            <p14:sldId id="2134806023"/>
            <p14:sldId id="323"/>
            <p14:sldId id="2134806020"/>
            <p14:sldId id="2134806021"/>
            <p14:sldId id="2134806024"/>
            <p14:sldId id="213480602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5BC9E"/>
    <a:srgbClr val="00A084"/>
    <a:srgbClr val="61E4E8"/>
    <a:srgbClr val="D88330"/>
    <a:srgbClr val="363F0A"/>
    <a:srgbClr val="CCCECD"/>
    <a:srgbClr val="AA8462"/>
    <a:srgbClr val="12AFF0"/>
    <a:srgbClr val="03030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2706"/>
    <p:restoredTop sz="84902"/>
  </p:normalViewPr>
  <p:slideViewPr>
    <p:cSldViewPr snapToGrid="0">
      <p:cViewPr varScale="1">
        <p:scale>
          <a:sx n="81" d="100"/>
          <a:sy n="81" d="100"/>
        </p:scale>
        <p:origin x="344" y="176"/>
      </p:cViewPr>
      <p:guideLst/>
    </p:cSldViewPr>
  </p:slideViewPr>
  <p:notesTextViewPr>
    <p:cViewPr>
      <p:scale>
        <a:sx n="1" d="1"/>
        <a:sy n="1" d="1"/>
      </p:scale>
      <p:origin x="0" y="0"/>
    </p:cViewPr>
  </p:notesTextViewPr>
  <p:sorterViewPr>
    <p:cViewPr>
      <p:scale>
        <a:sx n="90" d="100"/>
        <a:sy n="9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notesMaster" Target="notesMasters/notesMaster1.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viewProps" Target="viewProps.xml"/><Relationship Id="rId10" Type="http://schemas.openxmlformats.org/officeDocument/2006/relationships/slide" Target="slides/slide5.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128455-DA2A-4876-94CA-8B5D06FF6C58}" type="datetimeFigureOut">
              <a:rPr lang="en-US" smtClean="0"/>
              <a:t>3/25/21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47207D-3746-4CA7-B71D-45DF9A7C416B}" type="slidenum">
              <a:rPr lang="en-US" smtClean="0"/>
              <a:t>‹#›</a:t>
            </a:fld>
            <a:endParaRPr lang="en-US"/>
          </a:p>
        </p:txBody>
      </p:sp>
    </p:spTree>
    <p:extLst>
      <p:ext uri="{BB962C8B-B14F-4D97-AF65-F5344CB8AC3E}">
        <p14:creationId xmlns:p14="http://schemas.microsoft.com/office/powerpoint/2010/main" val="28790634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urldefense.com/v3/__https:/www.nsf.gov/funding/pgm_summ.jsp?pims_id=505584__;!!JYXjzlvb!0B-jSB8ZnmGomYu2gNZARDpE85rd67z_6axjOVCC2iLC-LBhl_UzbO-81IaYoaV-3w$"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We (Michael </a:t>
            </a:r>
            <a:r>
              <a:rPr lang="en-US" sz="1200" b="0" i="0" u="none" strike="noStrike" kern="1200" dirty="0" err="1">
                <a:solidFill>
                  <a:schemeClr val="tx1"/>
                </a:solidFill>
                <a:effectLst/>
                <a:latin typeface="+mn-lt"/>
                <a:ea typeface="+mn-ea"/>
                <a:cs typeface="+mn-cs"/>
              </a:rPr>
              <a:t>O.Rourke</a:t>
            </a:r>
            <a:r>
              <a:rPr lang="en-US" sz="1200" b="0" i="0" u="none" strike="noStrike" kern="1200" dirty="0">
                <a:solidFill>
                  <a:schemeClr val="tx1"/>
                </a:solidFill>
                <a:effectLst/>
                <a:latin typeface="+mn-lt"/>
                <a:ea typeface="+mn-ea"/>
                <a:cs typeface="+mn-cs"/>
              </a:rPr>
              <a:t>, Director, Center for Interdisciplinarity, Michigan State University and myself, Marisa </a:t>
            </a:r>
            <a:r>
              <a:rPr lang="en-US" sz="1200" b="0" i="0" u="none" strike="noStrike" kern="1200" dirty="0" err="1">
                <a:solidFill>
                  <a:schemeClr val="tx1"/>
                </a:solidFill>
                <a:effectLst/>
                <a:latin typeface="+mn-lt"/>
                <a:ea typeface="+mn-ea"/>
                <a:cs typeface="+mn-cs"/>
              </a:rPr>
              <a:t>Rinkus</a:t>
            </a:r>
            <a:r>
              <a:rPr lang="en-US" sz="1200" b="0" i="0" u="none" strike="noStrike" kern="1200" dirty="0">
                <a:solidFill>
                  <a:schemeClr val="tx1"/>
                </a:solidFill>
                <a:effectLst/>
                <a:latin typeface="+mn-lt"/>
                <a:ea typeface="+mn-ea"/>
                <a:cs typeface="+mn-cs"/>
              </a:rPr>
              <a:t>) are organizing a webinar series for awardees of the US National Science Foundation </a:t>
            </a:r>
            <a:r>
              <a:rPr lang="en-US" sz="1200" b="0" i="0" u="none" strike="noStrike" kern="1200" dirty="0" err="1">
                <a:solidFill>
                  <a:schemeClr val="tx1"/>
                </a:solidFill>
                <a:effectLst/>
                <a:latin typeface="+mn-lt"/>
                <a:ea typeface="+mn-ea"/>
                <a:cs typeface="+mn-cs"/>
              </a:rPr>
              <a:t>AccelNet</a:t>
            </a:r>
            <a:r>
              <a:rPr lang="en-US" sz="1200" b="0" i="0" u="none" strike="noStrike" kern="1200" dirty="0">
                <a:solidFill>
                  <a:schemeClr val="tx1"/>
                </a:solidFill>
                <a:effectLst/>
                <a:latin typeface="+mn-lt"/>
                <a:ea typeface="+mn-ea"/>
                <a:cs typeface="+mn-cs"/>
              </a:rPr>
              <a:t> Program - </a:t>
            </a:r>
            <a:r>
              <a:rPr lang="en-US" sz="1200" b="0" i="0" u="sng" strike="noStrike" kern="1200" dirty="0">
                <a:solidFill>
                  <a:schemeClr val="tx1"/>
                </a:solidFill>
                <a:effectLst/>
                <a:latin typeface="+mn-lt"/>
                <a:ea typeface="+mn-ea"/>
                <a:cs typeface="+mn-cs"/>
                <a:hlinkClick r:id="rId3" tooltip="https://www.nsf.gov/funding/pgm_summ.jsp?pims_id=505584"/>
              </a:rPr>
              <a:t>Accelerating Research through International Network-to-Networks Collaboration </a:t>
            </a:r>
            <a:r>
              <a:rPr lang="en-US" sz="1200" b="0" i="0" u="none" strike="noStrike" kern="1200" dirty="0">
                <a:solidFill>
                  <a:schemeClr val="tx1"/>
                </a:solidFill>
                <a:effectLst/>
                <a:latin typeface="+mn-lt"/>
                <a:ea typeface="+mn-ea"/>
                <a:cs typeface="+mn-cs"/>
              </a:rPr>
              <a:t>. Based on your expertise working with international research communities and networks to encourage, elevate, and improve data sharing and integration, we are extending an invitation to you to speak as part of this series. The goal of these webinars is to provide best practices, share lessons learned, and other tools and techniques in the areas of coordination &amp; collaboration, professional development, and evaluation for building international networks of networks. </a:t>
            </a:r>
          </a:p>
          <a:p>
            <a:r>
              <a:rPr lang="en-US" sz="1200" b="0" i="0" u="none" strike="noStrike" kern="1200" dirty="0">
                <a:solidFill>
                  <a:schemeClr val="tx1"/>
                </a:solidFill>
                <a:effectLst/>
                <a:latin typeface="+mn-lt"/>
                <a:ea typeface="+mn-ea"/>
                <a:cs typeface="+mn-cs"/>
              </a:rPr>
              <a:t> </a:t>
            </a:r>
          </a:p>
          <a:p>
            <a:r>
              <a:rPr lang="en-US" sz="1200" b="0" i="0" u="none" strike="noStrike" kern="1200" dirty="0">
                <a:solidFill>
                  <a:schemeClr val="tx1"/>
                </a:solidFill>
                <a:effectLst/>
                <a:latin typeface="+mn-lt"/>
                <a:ea typeface="+mn-ea"/>
                <a:cs typeface="+mn-cs"/>
              </a:rPr>
              <a:t>Specifically, we are requesting your expertise regarding data sharing and open science. The </a:t>
            </a:r>
            <a:r>
              <a:rPr lang="en-US" sz="1200" b="0" i="0" u="none" strike="noStrike" kern="1200" dirty="0" err="1">
                <a:solidFill>
                  <a:schemeClr val="tx1"/>
                </a:solidFill>
                <a:effectLst/>
                <a:latin typeface="+mn-lt"/>
                <a:ea typeface="+mn-ea"/>
                <a:cs typeface="+mn-cs"/>
              </a:rPr>
              <a:t>AccelNet</a:t>
            </a:r>
            <a:r>
              <a:rPr lang="en-US" sz="1200" b="0" i="0" u="none" strike="noStrike" kern="1200" dirty="0">
                <a:solidFill>
                  <a:schemeClr val="tx1"/>
                </a:solidFill>
                <a:effectLst/>
                <a:latin typeface="+mn-lt"/>
                <a:ea typeface="+mn-ea"/>
                <a:cs typeface="+mn-cs"/>
              </a:rPr>
              <a:t> awards are focused on building international networks of networks in order to advance scientific discovery. For many teams this involves building trust around data sharing and open science, instituting standardized data collection and management procedures, and exploring unique data integration opportunities. As the project teams work to build their international networks they are interested in approaches and best practices for building a culture of data sharing, policies and the processes that can be used to gain buy-in for such policies, etc.</a:t>
            </a:r>
          </a:p>
          <a:p>
            <a:r>
              <a:rPr lang="en-US" sz="1200" b="0" i="0" u="none" strike="noStrike" kern="1200" dirty="0">
                <a:solidFill>
                  <a:schemeClr val="tx1"/>
                </a:solidFill>
                <a:effectLst/>
                <a:latin typeface="+mn-lt"/>
                <a:ea typeface="+mn-ea"/>
                <a:cs typeface="+mn-cs"/>
              </a:rPr>
              <a:t> </a:t>
            </a:r>
          </a:p>
          <a:p>
            <a:r>
              <a:rPr lang="en-US" sz="1200" b="0" i="0" u="none" strike="noStrike" kern="1200" dirty="0">
                <a:solidFill>
                  <a:schemeClr val="tx1"/>
                </a:solidFill>
                <a:effectLst/>
                <a:latin typeface="+mn-lt"/>
                <a:ea typeface="+mn-ea"/>
                <a:cs typeface="+mn-cs"/>
              </a:rPr>
              <a:t>You were highly recommended by our colleagues and we would be excited for you to speak in this webinar series. If you are available and interested, this would be a one-hour webinar (40-45 minutes presentation/15-20 minutes Q&amp;A) preferably the week of March 22nd, on a day and time of your choosing. We will also compensate you in return for your time and effort.</a:t>
            </a:r>
          </a:p>
          <a:p>
            <a:r>
              <a:rPr lang="en-US" sz="1200" b="0" i="0" u="none" strike="noStrike" kern="1200" dirty="0">
                <a:solidFill>
                  <a:schemeClr val="tx1"/>
                </a:solidFill>
                <a:effectLst/>
                <a:latin typeface="+mn-lt"/>
                <a:ea typeface="+mn-ea"/>
                <a:cs typeface="+mn-cs"/>
              </a:rPr>
              <a:t> </a:t>
            </a:r>
          </a:p>
          <a:p>
            <a:r>
              <a:rPr lang="en-US" sz="1200" b="0" i="0" u="none" strike="noStrike" kern="1200" dirty="0">
                <a:solidFill>
                  <a:schemeClr val="tx1"/>
                </a:solidFill>
                <a:effectLst/>
                <a:latin typeface="+mn-lt"/>
                <a:ea typeface="+mn-ea"/>
                <a:cs typeface="+mn-cs"/>
              </a:rPr>
              <a:t>I would be happy to address any questions or concerns you may have. Thank you for your consideration.</a:t>
            </a:r>
          </a:p>
          <a:p>
            <a:r>
              <a:rPr lang="en-US" sz="1200" b="0" i="0" u="none" strike="noStrike" kern="1200" dirty="0">
                <a:solidFill>
                  <a:schemeClr val="tx1"/>
                </a:solidFill>
                <a:effectLst/>
                <a:latin typeface="+mn-lt"/>
                <a:ea typeface="+mn-ea"/>
                <a:cs typeface="+mn-cs"/>
              </a:rPr>
              <a:t> </a:t>
            </a:r>
          </a:p>
          <a:p>
            <a:r>
              <a:rPr lang="en-US" sz="1200" b="0" i="0" u="none" strike="noStrike" kern="1200" dirty="0">
                <a:solidFill>
                  <a:schemeClr val="tx1"/>
                </a:solidFill>
                <a:effectLst/>
                <a:latin typeface="+mn-lt"/>
                <a:ea typeface="+mn-ea"/>
                <a:cs typeface="+mn-cs"/>
              </a:rPr>
              <a:t>Regards,</a:t>
            </a:r>
          </a:p>
          <a:p>
            <a:r>
              <a:rPr lang="en-US" sz="1200" b="0" i="0" u="none" strike="noStrike" kern="1200" dirty="0">
                <a:solidFill>
                  <a:schemeClr val="tx1"/>
                </a:solidFill>
                <a:effectLst/>
                <a:latin typeface="+mn-lt"/>
                <a:ea typeface="+mn-ea"/>
                <a:cs typeface="+mn-cs"/>
              </a:rPr>
              <a:t> </a:t>
            </a:r>
          </a:p>
          <a:p>
            <a:r>
              <a:rPr lang="en-US" sz="1200" b="0" i="0" u="none" strike="noStrike" kern="1200" dirty="0">
                <a:solidFill>
                  <a:schemeClr val="tx1"/>
                </a:solidFill>
                <a:effectLst/>
                <a:latin typeface="+mn-lt"/>
                <a:ea typeface="+mn-ea"/>
                <a:cs typeface="+mn-cs"/>
              </a:rPr>
              <a:t>Marisa A. </a:t>
            </a:r>
            <a:r>
              <a:rPr lang="en-US" sz="1200" b="0" i="0" u="none" strike="noStrike" kern="1200" dirty="0" err="1">
                <a:solidFill>
                  <a:schemeClr val="tx1"/>
                </a:solidFill>
                <a:effectLst/>
                <a:latin typeface="+mn-lt"/>
                <a:ea typeface="+mn-ea"/>
                <a:cs typeface="+mn-cs"/>
              </a:rPr>
              <a:t>Rinkus</a:t>
            </a:r>
            <a:r>
              <a:rPr lang="en-US" sz="1200" b="0" i="0" u="none" strike="noStrike" kern="1200" dirty="0">
                <a:solidFill>
                  <a:schemeClr val="tx1"/>
                </a:solidFill>
                <a:effectLst/>
                <a:latin typeface="+mn-lt"/>
                <a:ea typeface="+mn-ea"/>
                <a:cs typeface="+mn-cs"/>
              </a:rPr>
              <a:t>, PhD (she, her, hers)</a:t>
            </a:r>
          </a:p>
          <a:p>
            <a:r>
              <a:rPr lang="en-US" sz="1200" b="0" i="0" u="none" strike="noStrike" kern="1200" dirty="0">
                <a:solidFill>
                  <a:schemeClr val="tx1"/>
                </a:solidFill>
                <a:effectLst/>
                <a:latin typeface="+mn-lt"/>
                <a:ea typeface="+mn-ea"/>
                <a:cs typeface="+mn-cs"/>
              </a:rPr>
              <a:t>Research Associate</a:t>
            </a:r>
          </a:p>
          <a:p>
            <a:r>
              <a:rPr lang="en-US" sz="1200" b="0" i="0" u="none" strike="noStrike" kern="1200" dirty="0">
                <a:solidFill>
                  <a:schemeClr val="tx1"/>
                </a:solidFill>
                <a:effectLst/>
                <a:latin typeface="+mn-lt"/>
                <a:ea typeface="+mn-ea"/>
                <a:cs typeface="+mn-cs"/>
              </a:rPr>
              <a:t>Center for Interdisciplinarity, Michigan State University</a:t>
            </a:r>
          </a:p>
          <a:p>
            <a:r>
              <a:rPr lang="en-US" sz="1200" b="0" i="0" u="none" strike="noStrike" kern="1200" dirty="0">
                <a:solidFill>
                  <a:schemeClr val="tx1"/>
                </a:solidFill>
                <a:effectLst/>
                <a:latin typeface="+mn-lt"/>
                <a:ea typeface="+mn-ea"/>
                <a:cs typeface="+mn-cs"/>
              </a:rPr>
              <a:t>Toolbox Dialogue Initiative</a:t>
            </a:r>
          </a:p>
          <a:p>
            <a:endParaRPr lang="en-US" dirty="0"/>
          </a:p>
        </p:txBody>
      </p:sp>
      <p:sp>
        <p:nvSpPr>
          <p:cNvPr id="4" name="Slide Number Placeholder 3"/>
          <p:cNvSpPr>
            <a:spLocks noGrp="1"/>
          </p:cNvSpPr>
          <p:nvPr>
            <p:ph type="sldNum" sz="quarter" idx="5"/>
          </p:nvPr>
        </p:nvSpPr>
        <p:spPr/>
        <p:txBody>
          <a:bodyPr/>
          <a:lstStyle/>
          <a:p>
            <a:fld id="{FF47207D-3746-4CA7-B71D-45DF9A7C416B}" type="slidenum">
              <a:rPr lang="en-US" smtClean="0"/>
              <a:t>1</a:t>
            </a:fld>
            <a:endParaRPr lang="en-US"/>
          </a:p>
        </p:txBody>
      </p:sp>
    </p:spTree>
    <p:extLst>
      <p:ext uri="{BB962C8B-B14F-4D97-AF65-F5344CB8AC3E}">
        <p14:creationId xmlns:p14="http://schemas.microsoft.com/office/powerpoint/2010/main" val="25945244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cap="all" dirty="0">
                <a:solidFill>
                  <a:schemeClr val="tx1"/>
                </a:solidFill>
                <a:effectLst/>
                <a:latin typeface="+mn-lt"/>
                <a:ea typeface="+mn-ea"/>
                <a:cs typeface="+mn-cs"/>
              </a:rPr>
              <a:t>BY MARCIA MCNUTT</a:t>
            </a:r>
          </a:p>
          <a:p>
            <a:r>
              <a:rPr lang="en-US" sz="1200" b="1" i="1" u="none" strike="noStrike" kern="1200" cap="all" dirty="0">
                <a:solidFill>
                  <a:schemeClr val="tx1"/>
                </a:solidFill>
                <a:effectLst/>
                <a:latin typeface="+mn-lt"/>
                <a:ea typeface="+mn-ea"/>
                <a:cs typeface="+mn-cs"/>
              </a:rPr>
              <a:t>SCIENCE</a:t>
            </a:r>
            <a:r>
              <a:rPr lang="en-US" sz="1200" b="1" i="0" u="none" strike="noStrike" kern="1200" cap="all" dirty="0">
                <a:solidFill>
                  <a:schemeClr val="tx1"/>
                </a:solidFill>
                <a:effectLst/>
                <a:latin typeface="+mn-lt"/>
                <a:ea typeface="+mn-ea"/>
                <a:cs typeface="+mn-cs"/>
              </a:rPr>
              <a:t>07 NOV 2014 : 679</a:t>
            </a:r>
          </a:p>
          <a:p>
            <a:r>
              <a:rPr lang="en-US" sz="1200" b="0" i="1" u="none" strike="noStrike" kern="1200" dirty="0">
                <a:solidFill>
                  <a:schemeClr val="tx1"/>
                </a:solidFill>
                <a:effectLst/>
                <a:latin typeface="+mn-lt"/>
                <a:ea typeface="+mn-ea"/>
                <a:cs typeface="+mn-cs"/>
              </a:rPr>
              <a:t>Science </a:t>
            </a:r>
            <a:r>
              <a:rPr lang="en-US" sz="1200" b="0" i="0" u="none" strike="noStrike" kern="1200" dirty="0">
                <a:solidFill>
                  <a:schemeClr val="tx1"/>
                </a:solidFill>
                <a:effectLst/>
                <a:latin typeface="+mn-lt"/>
                <a:ea typeface="+mn-ea"/>
                <a:cs typeface="+mn-cs"/>
              </a:rPr>
              <a:t> 07 Nov 2014:</a:t>
            </a:r>
            <a:br>
              <a:rPr lang="en-US" dirty="0"/>
            </a:br>
            <a:r>
              <a:rPr lang="en-US" sz="1200" b="0" i="0" u="none" strike="noStrike" kern="1200" dirty="0">
                <a:solidFill>
                  <a:schemeClr val="tx1"/>
                </a:solidFill>
                <a:effectLst/>
                <a:latin typeface="+mn-lt"/>
                <a:ea typeface="+mn-ea"/>
                <a:cs typeface="+mn-cs"/>
              </a:rPr>
              <a:t>Vol. 346, Issue 6210, pp. 679</a:t>
            </a:r>
            <a:br>
              <a:rPr lang="en-US" dirty="0"/>
            </a:br>
            <a:r>
              <a:rPr lang="en-US" sz="1200" b="0" i="0" u="none" strike="noStrike" kern="1200" dirty="0">
                <a:solidFill>
                  <a:schemeClr val="tx1"/>
                </a:solidFill>
                <a:effectLst/>
                <a:latin typeface="+mn-lt"/>
                <a:ea typeface="+mn-ea"/>
                <a:cs typeface="+mn-cs"/>
              </a:rPr>
              <a:t>DOI: 10.1126/science.aaa1724</a:t>
            </a:r>
          </a:p>
          <a:p>
            <a:endParaRPr lang="en-US" sz="1200" b="0" i="0" u="none" strike="noStrike" kern="1200" dirty="0">
              <a:solidFill>
                <a:schemeClr val="tx1"/>
              </a:solidFill>
              <a:effectLst/>
              <a:latin typeface="+mn-lt"/>
              <a:ea typeface="+mn-ea"/>
              <a:cs typeface="+mn-cs"/>
            </a:endParaRPr>
          </a:p>
          <a:p>
            <a:br>
              <a:rPr lang="en-US" dirty="0"/>
            </a:br>
            <a:r>
              <a:rPr lang="en-US" dirty="0"/>
              <a:t>Statistical review</a:t>
            </a:r>
          </a:p>
          <a:p>
            <a:r>
              <a:rPr lang="en-US" dirty="0"/>
              <a:t>With a goal to improve the reproducibility of its published research, McNutt announced in 2014 that Science had added statistical checks to its peer-review process. Based on collaboration with the American Statistical Association, the journal appointed seven experts to a Statistics Board of Reviewing who are responsible for securing outside statisticians to review potential Science articles.[80]</a:t>
            </a:r>
          </a:p>
          <a:p>
            <a:endParaRPr lang="en-US" dirty="0"/>
          </a:p>
        </p:txBody>
      </p:sp>
      <p:sp>
        <p:nvSpPr>
          <p:cNvPr id="4" name="Slide Number Placeholder 3"/>
          <p:cNvSpPr>
            <a:spLocks noGrp="1"/>
          </p:cNvSpPr>
          <p:nvPr>
            <p:ph type="sldNum" sz="quarter" idx="5"/>
          </p:nvPr>
        </p:nvSpPr>
        <p:spPr/>
        <p:txBody>
          <a:bodyPr/>
          <a:lstStyle/>
          <a:p>
            <a:fld id="{FF47207D-3746-4CA7-B71D-45DF9A7C416B}" type="slidenum">
              <a:rPr lang="en-US" smtClean="0"/>
              <a:t>2</a:t>
            </a:fld>
            <a:endParaRPr lang="en-US"/>
          </a:p>
        </p:txBody>
      </p:sp>
    </p:spTree>
    <p:extLst>
      <p:ext uri="{BB962C8B-B14F-4D97-AF65-F5344CB8AC3E}">
        <p14:creationId xmlns:p14="http://schemas.microsoft.com/office/powerpoint/2010/main" val="26828218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6bc4d8264d_5_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9" name="Google Shape;89;g6bc4d8264d_5_6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dirty="0"/>
              <a:t>National Academies of Sciences, Engineering, and Medicine. 2019. </a:t>
            </a:r>
            <a:r>
              <a:rPr lang="en-US" i="1" dirty="0"/>
              <a:t>Reproducibility and Replicability in Science</a:t>
            </a:r>
            <a:r>
              <a:rPr lang="en-US" dirty="0"/>
              <a:t>. Washington, DC: The National Academies Press. https://</a:t>
            </a:r>
            <a:r>
              <a:rPr lang="en-US" dirty="0" err="1"/>
              <a:t>doi.org</a:t>
            </a:r>
            <a:r>
              <a:rPr lang="en-US" dirty="0"/>
              <a:t>/10.17226/25303.</a:t>
            </a:r>
            <a:endParaRPr dirty="0"/>
          </a:p>
          <a:p>
            <a:pPr marL="457200" marR="0" lvl="0" indent="-228600" algn="l" rtl="0">
              <a:lnSpc>
                <a:spcPct val="100000"/>
              </a:lnSpc>
              <a:spcBef>
                <a:spcPts val="0"/>
              </a:spcBef>
              <a:spcAft>
                <a:spcPts val="0"/>
              </a:spcAft>
              <a:buSzPts val="1400"/>
              <a:buNone/>
            </a:pPr>
            <a:endParaRPr dirty="0"/>
          </a:p>
          <a:p>
            <a:pPr marL="457200" marR="0" lvl="0" indent="-228600" algn="l" rtl="0">
              <a:lnSpc>
                <a:spcPct val="100000"/>
              </a:lnSpc>
              <a:spcBef>
                <a:spcPts val="0"/>
              </a:spcBef>
              <a:spcAft>
                <a:spcPts val="0"/>
              </a:spcAft>
              <a:buSzPts val="1400"/>
              <a:buNone/>
            </a:pPr>
            <a:r>
              <a:rPr lang="en-US" sz="2400" b="0" i="1" u="none" strike="noStrike" cap="none" dirty="0">
                <a:solidFill>
                  <a:schemeClr val="dk1"/>
                </a:solidFill>
                <a:latin typeface="Lato"/>
                <a:ea typeface="Lato"/>
                <a:cs typeface="Lato"/>
                <a:sym typeface="Lato"/>
              </a:rPr>
              <a:t>Reproducibility </a:t>
            </a:r>
            <a:r>
              <a:rPr lang="en-US" sz="2400" b="0" i="0" u="none" strike="noStrike" cap="none" dirty="0">
                <a:solidFill>
                  <a:schemeClr val="dk1"/>
                </a:solidFill>
                <a:latin typeface="Lato"/>
                <a:ea typeface="Lato"/>
                <a:cs typeface="Lato"/>
                <a:sym typeface="Lato"/>
              </a:rPr>
              <a:t>is obtaining consistent results using the same input data; computational steps, methods, and code; and conditions of analysis. This definition is synonymous with “computational reproducibility,” and the terms are used interchangeably in this report. </a:t>
            </a:r>
            <a:endParaRPr dirty="0"/>
          </a:p>
          <a:p>
            <a:pPr marL="457200" marR="0" lvl="0" indent="-228600" algn="l" rtl="0">
              <a:lnSpc>
                <a:spcPct val="100000"/>
              </a:lnSpc>
              <a:spcBef>
                <a:spcPts val="0"/>
              </a:spcBef>
              <a:spcAft>
                <a:spcPts val="0"/>
              </a:spcAft>
              <a:buSzPts val="1400"/>
              <a:buNone/>
            </a:pPr>
            <a:r>
              <a:rPr lang="en-US" sz="2400" b="0" i="1" u="none" strike="noStrike" cap="none" dirty="0">
                <a:solidFill>
                  <a:schemeClr val="dk1"/>
                </a:solidFill>
                <a:latin typeface="Lato"/>
                <a:ea typeface="Lato"/>
                <a:cs typeface="Lato"/>
                <a:sym typeface="Lato"/>
              </a:rPr>
              <a:t>Replicability </a:t>
            </a:r>
            <a:r>
              <a:rPr lang="en-US" sz="2400" b="0" i="0" u="none" strike="noStrike" cap="none" dirty="0">
                <a:solidFill>
                  <a:schemeClr val="dk1"/>
                </a:solidFill>
                <a:latin typeface="Lato"/>
                <a:ea typeface="Lato"/>
                <a:cs typeface="Lato"/>
                <a:sym typeface="Lato"/>
              </a:rPr>
              <a:t>is obtaining consistent results across studies aimed at answering the same scientific question, each of which has obtained its own data. Two studies may be considered to have replicated if they obtain con- </a:t>
            </a:r>
            <a:r>
              <a:rPr lang="en-US" sz="2400" b="0" i="0" u="none" strike="noStrike" cap="none" dirty="0" err="1">
                <a:solidFill>
                  <a:schemeClr val="dk1"/>
                </a:solidFill>
                <a:latin typeface="Lato"/>
                <a:ea typeface="Lato"/>
                <a:cs typeface="Lato"/>
                <a:sym typeface="Lato"/>
              </a:rPr>
              <a:t>sistent</a:t>
            </a:r>
            <a:r>
              <a:rPr lang="en-US" sz="2400" b="0" i="0" u="none" strike="noStrike" cap="none" dirty="0">
                <a:solidFill>
                  <a:schemeClr val="dk1"/>
                </a:solidFill>
                <a:latin typeface="Lato"/>
                <a:ea typeface="Lato"/>
                <a:cs typeface="Lato"/>
                <a:sym typeface="Lato"/>
              </a:rPr>
              <a:t> results given the level of uncertainty inherent in the system under study. </a:t>
            </a:r>
            <a:endParaRPr dirty="0"/>
          </a:p>
          <a:p>
            <a:pPr marL="457200" marR="0" lvl="0" indent="-228600" algn="l" rtl="0">
              <a:lnSpc>
                <a:spcPct val="100000"/>
              </a:lnSpc>
              <a:spcBef>
                <a:spcPts val="0"/>
              </a:spcBef>
              <a:spcAft>
                <a:spcPts val="0"/>
              </a:spcAft>
              <a:buSzPts val="1400"/>
              <a:buNone/>
            </a:pPr>
            <a:endParaRPr dirty="0"/>
          </a:p>
        </p:txBody>
      </p:sp>
      <p:sp>
        <p:nvSpPr>
          <p:cNvPr id="90" name="Google Shape;90;g6bc4d8264d_5_6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3</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9470172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Victoria </a:t>
            </a:r>
            <a:r>
              <a:rPr lang="en-US" sz="1200" kern="1200" dirty="0" err="1">
                <a:solidFill>
                  <a:schemeClr val="tx1"/>
                </a:solidFill>
                <a:effectLst/>
                <a:latin typeface="+mn-lt"/>
                <a:ea typeface="+mn-ea"/>
                <a:cs typeface="+mn-cs"/>
              </a:rPr>
              <a:t>Stodden</a:t>
            </a:r>
            <a:r>
              <a:rPr lang="en-US" sz="1200" kern="1200" dirty="0">
                <a:solidFill>
                  <a:schemeClr val="tx1"/>
                </a:solidFill>
                <a:effectLst/>
                <a:latin typeface="+mn-lt"/>
                <a:ea typeface="+mn-ea"/>
                <a:cs typeface="+mn-cs"/>
              </a:rPr>
              <a:t>, Marcia McNutt, David H. Bailey, </a:t>
            </a:r>
            <a:r>
              <a:rPr lang="en-US" sz="1200" kern="1200" dirty="0" err="1">
                <a:solidFill>
                  <a:schemeClr val="tx1"/>
                </a:solidFill>
                <a:effectLst/>
                <a:latin typeface="+mn-lt"/>
                <a:ea typeface="+mn-ea"/>
                <a:cs typeface="+mn-cs"/>
              </a:rPr>
              <a:t>Ewa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Deelman</a:t>
            </a:r>
            <a:r>
              <a:rPr lang="en-US" sz="1200" kern="1200" dirty="0">
                <a:solidFill>
                  <a:schemeClr val="tx1"/>
                </a:solidFill>
                <a:effectLst/>
                <a:latin typeface="+mn-lt"/>
                <a:ea typeface="+mn-ea"/>
                <a:cs typeface="+mn-cs"/>
              </a:rPr>
              <a:t>, Yolanda Gil, Brooks Hanson, Michael A. </a:t>
            </a:r>
            <a:r>
              <a:rPr lang="en-US" sz="1200" kern="1200" dirty="0" err="1">
                <a:solidFill>
                  <a:schemeClr val="tx1"/>
                </a:solidFill>
                <a:effectLst/>
                <a:latin typeface="+mn-lt"/>
                <a:ea typeface="+mn-ea"/>
                <a:cs typeface="+mn-cs"/>
              </a:rPr>
              <a:t>Heroux</a:t>
            </a:r>
            <a:r>
              <a:rPr lang="en-US" sz="1200" kern="1200" dirty="0">
                <a:solidFill>
                  <a:schemeClr val="tx1"/>
                </a:solidFill>
                <a:effectLst/>
                <a:latin typeface="+mn-lt"/>
                <a:ea typeface="+mn-ea"/>
                <a:cs typeface="+mn-cs"/>
              </a:rPr>
              <a:t>, John P.A. Ioannidis and Michela </a:t>
            </a:r>
            <a:r>
              <a:rPr lang="en-US" sz="1200" kern="1200" dirty="0" err="1">
                <a:solidFill>
                  <a:schemeClr val="tx1"/>
                </a:solidFill>
                <a:effectLst/>
                <a:latin typeface="+mn-lt"/>
                <a:ea typeface="+mn-ea"/>
                <a:cs typeface="+mn-cs"/>
              </a:rPr>
              <a:t>Taufer</a:t>
            </a:r>
            <a:r>
              <a:rPr lang="en-US" sz="1200" kern="1200" dirty="0">
                <a:solidFill>
                  <a:schemeClr val="tx1"/>
                </a:solidFill>
                <a:effectLst/>
                <a:latin typeface="+mn-lt"/>
                <a:ea typeface="+mn-ea"/>
                <a:cs typeface="+mn-cs"/>
              </a:rPr>
              <a:t> (December 8, 2016)</a:t>
            </a:r>
            <a:br>
              <a:rPr lang="en-US" sz="1200" kern="1200" dirty="0">
                <a:solidFill>
                  <a:schemeClr val="tx1"/>
                </a:solidFill>
                <a:effectLst/>
                <a:latin typeface="+mn-lt"/>
                <a:ea typeface="+mn-ea"/>
                <a:cs typeface="+mn-cs"/>
              </a:rPr>
            </a:br>
            <a:r>
              <a:rPr lang="en-US" sz="1200" i="1" kern="1200" dirty="0">
                <a:solidFill>
                  <a:schemeClr val="tx1"/>
                </a:solidFill>
                <a:effectLst/>
                <a:latin typeface="+mn-lt"/>
                <a:ea typeface="+mn-ea"/>
                <a:cs typeface="+mn-cs"/>
              </a:rPr>
              <a:t>Science </a:t>
            </a:r>
            <a:r>
              <a:rPr lang="en-US" sz="1200" b="1" kern="1200" dirty="0">
                <a:solidFill>
                  <a:schemeClr val="tx1"/>
                </a:solidFill>
                <a:effectLst/>
                <a:latin typeface="+mn-lt"/>
                <a:ea typeface="+mn-ea"/>
                <a:cs typeface="+mn-cs"/>
              </a:rPr>
              <a:t>354 </a:t>
            </a:r>
            <a:r>
              <a:rPr lang="en-US" sz="1200" kern="1200" dirty="0">
                <a:solidFill>
                  <a:schemeClr val="tx1"/>
                </a:solidFill>
                <a:effectLst/>
                <a:latin typeface="+mn-lt"/>
                <a:ea typeface="+mn-ea"/>
                <a:cs typeface="+mn-cs"/>
              </a:rPr>
              <a:t>(6317), 1240-1241. [</a:t>
            </a:r>
            <a:r>
              <a:rPr lang="en-US" sz="1200" kern="1200" dirty="0" err="1">
                <a:solidFill>
                  <a:schemeClr val="tx1"/>
                </a:solidFill>
                <a:effectLst/>
                <a:latin typeface="+mn-lt"/>
                <a:ea typeface="+mn-ea"/>
                <a:cs typeface="+mn-cs"/>
              </a:rPr>
              <a:t>doi</a:t>
            </a:r>
            <a:r>
              <a:rPr lang="en-US" sz="1200" kern="1200" dirty="0">
                <a:solidFill>
                  <a:schemeClr val="tx1"/>
                </a:solidFill>
                <a:effectLst/>
                <a:latin typeface="+mn-lt"/>
                <a:ea typeface="+mn-ea"/>
                <a:cs typeface="+mn-cs"/>
              </a:rPr>
              <a:t>: 10.1126/science.aah6168] </a:t>
            </a:r>
            <a:endParaRPr lang="en-US" dirty="0"/>
          </a:p>
          <a:p>
            <a:endParaRPr lang="en-US" dirty="0"/>
          </a:p>
        </p:txBody>
      </p:sp>
      <p:sp>
        <p:nvSpPr>
          <p:cNvPr id="4" name="Slide Number Placeholder 3"/>
          <p:cNvSpPr>
            <a:spLocks noGrp="1"/>
          </p:cNvSpPr>
          <p:nvPr>
            <p:ph type="sldNum" sz="quarter" idx="5"/>
          </p:nvPr>
        </p:nvSpPr>
        <p:spPr/>
        <p:txBody>
          <a:bodyPr/>
          <a:lstStyle/>
          <a:p>
            <a:fld id="{FF47207D-3746-4CA7-B71D-45DF9A7C416B}" type="slidenum">
              <a:rPr lang="en-US" smtClean="0"/>
              <a:t>6</a:t>
            </a:fld>
            <a:endParaRPr lang="en-US"/>
          </a:p>
        </p:txBody>
      </p:sp>
    </p:spTree>
    <p:extLst>
      <p:ext uri="{BB962C8B-B14F-4D97-AF65-F5344CB8AC3E}">
        <p14:creationId xmlns:p14="http://schemas.microsoft.com/office/powerpoint/2010/main" val="2954172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F47207D-3746-4CA7-B71D-45DF9A7C416B}" type="slidenum">
              <a:rPr lang="en-US" smtClean="0"/>
              <a:t>7</a:t>
            </a:fld>
            <a:endParaRPr lang="en-US"/>
          </a:p>
        </p:txBody>
      </p:sp>
    </p:spTree>
    <p:extLst>
      <p:ext uri="{BB962C8B-B14F-4D97-AF65-F5344CB8AC3E}">
        <p14:creationId xmlns:p14="http://schemas.microsoft.com/office/powerpoint/2010/main" val="154465198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Presentation Title: Option 1">
    <p:spTree>
      <p:nvGrpSpPr>
        <p:cNvPr id="1" name=""/>
        <p:cNvGrpSpPr/>
        <p:nvPr/>
      </p:nvGrpSpPr>
      <p:grpSpPr>
        <a:xfrm>
          <a:off x="0" y="0"/>
          <a:ext cx="0" cy="0"/>
          <a:chOff x="0" y="0"/>
          <a:chExt cx="0" cy="0"/>
        </a:xfrm>
      </p:grpSpPr>
      <p:pic>
        <p:nvPicPr>
          <p:cNvPr id="3" name="Picture 2"/>
          <p:cNvPicPr>
            <a:picLocks noChangeAspect="1"/>
          </p:cNvPicPr>
          <p:nvPr/>
        </p:nvPicPr>
        <p:blipFill>
          <a:blip r:embed="rId2"/>
          <a:srcRect/>
          <a:stretch/>
        </p:blipFill>
        <p:spPr>
          <a:xfrm>
            <a:off x="4828" y="-2718"/>
            <a:ext cx="12187171" cy="6862432"/>
          </a:xfrm>
          <a:prstGeom prst="rect">
            <a:avLst/>
          </a:prstGeom>
        </p:spPr>
      </p:pic>
      <p:sp>
        <p:nvSpPr>
          <p:cNvPr id="2" name="Title 1"/>
          <p:cNvSpPr>
            <a:spLocks noGrp="1"/>
          </p:cNvSpPr>
          <p:nvPr>
            <p:ph type="title" hasCustomPrompt="1"/>
          </p:nvPr>
        </p:nvSpPr>
        <p:spPr>
          <a:xfrm>
            <a:off x="762000" y="2159001"/>
            <a:ext cx="8712200" cy="1269999"/>
          </a:xfrm>
        </p:spPr>
        <p:txBody>
          <a:bodyPr anchor="t"/>
          <a:lstStyle>
            <a:lvl1pPr algn="l">
              <a:defRPr sz="3600" b="1" i="0" baseline="0">
                <a:solidFill>
                  <a:schemeClr val="bg1"/>
                </a:solidFill>
                <a:latin typeface="Libre Franklin" pitchFamily="2" charset="77"/>
                <a:ea typeface="Libre Franklin" pitchFamily="2" charset="77"/>
                <a:cs typeface="Arial" charset="0"/>
              </a:defRPr>
            </a:lvl1pPr>
          </a:lstStyle>
          <a:p>
            <a:r>
              <a:rPr lang="en-US" dirty="0"/>
              <a:t>Presentation Title</a:t>
            </a:r>
            <a:br>
              <a:rPr lang="en-US" dirty="0"/>
            </a:br>
            <a:r>
              <a:rPr lang="en-US" dirty="0"/>
              <a:t>Goes Here</a:t>
            </a:r>
          </a:p>
        </p:txBody>
      </p:sp>
      <p:sp>
        <p:nvSpPr>
          <p:cNvPr id="4" name="Text Placeholder 3"/>
          <p:cNvSpPr>
            <a:spLocks noGrp="1"/>
          </p:cNvSpPr>
          <p:nvPr>
            <p:ph type="body" sz="quarter" idx="10" hasCustomPrompt="1"/>
          </p:nvPr>
        </p:nvSpPr>
        <p:spPr>
          <a:xfrm>
            <a:off x="762000" y="3632200"/>
            <a:ext cx="11005930" cy="2926522"/>
          </a:xfrm>
        </p:spPr>
        <p:txBody>
          <a:bodyPr/>
          <a:lstStyle>
            <a:lvl1pPr marL="0" indent="0">
              <a:buNone/>
              <a:defRPr b="0" i="0" baseline="0">
                <a:solidFill>
                  <a:schemeClr val="accent1"/>
                </a:solidFill>
                <a:latin typeface="Libre Franklin" pitchFamily="2" charset="77"/>
                <a:ea typeface="Libre Franklin" pitchFamily="2" charset="77"/>
                <a:cs typeface="Arial" charset="0"/>
              </a:defRPr>
            </a:lvl1pPr>
          </a:lstStyle>
          <a:p>
            <a:pPr lvl="0"/>
            <a:r>
              <a:rPr lang="en-US" dirty="0"/>
              <a:t>Subhead here</a:t>
            </a:r>
          </a:p>
        </p:txBody>
      </p:sp>
    </p:spTree>
    <p:extLst>
      <p:ext uri="{BB962C8B-B14F-4D97-AF65-F5344CB8AC3E}">
        <p14:creationId xmlns:p14="http://schemas.microsoft.com/office/powerpoint/2010/main" val="30421592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Interior Slide: Option 2">
    <p:spTree>
      <p:nvGrpSpPr>
        <p:cNvPr id="1" name=""/>
        <p:cNvGrpSpPr/>
        <p:nvPr/>
      </p:nvGrpSpPr>
      <p:grpSpPr>
        <a:xfrm>
          <a:off x="0" y="0"/>
          <a:ext cx="0" cy="0"/>
          <a:chOff x="0" y="0"/>
          <a:chExt cx="0" cy="0"/>
        </a:xfrm>
      </p:grpSpPr>
      <p:pic>
        <p:nvPicPr>
          <p:cNvPr id="13" name="Picture 2"/>
          <p:cNvPicPr>
            <a:picLocks noChangeAspect="1" noChangeArrowheads="1"/>
          </p:cNvPicPr>
          <p:nvPr/>
        </p:nvPicPr>
        <p:blipFill>
          <a:blip r:embed="rId2"/>
          <a:srcRect/>
          <a:stretch/>
        </p:blipFill>
        <p:spPr bwMode="auto">
          <a:xfrm>
            <a:off x="-15336" y="-9525"/>
            <a:ext cx="12213127" cy="687704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hasCustomPrompt="1"/>
          </p:nvPr>
        </p:nvSpPr>
        <p:spPr>
          <a:xfrm>
            <a:off x="762000" y="838201"/>
            <a:ext cx="8712200" cy="1269999"/>
          </a:xfrm>
        </p:spPr>
        <p:txBody>
          <a:bodyPr anchor="t"/>
          <a:lstStyle>
            <a:lvl1pPr algn="l">
              <a:defRPr sz="3600" b="1" i="0" baseline="0">
                <a:solidFill>
                  <a:srgbClr val="003744"/>
                </a:solidFill>
                <a:latin typeface="Libre Franklin" pitchFamily="2" charset="77"/>
                <a:ea typeface="Libre Franklin" pitchFamily="2" charset="77"/>
                <a:cs typeface="Arial" charset="0"/>
              </a:defRPr>
            </a:lvl1pPr>
          </a:lstStyle>
          <a:p>
            <a:r>
              <a:rPr lang="en-US" dirty="0"/>
              <a:t>Title</a:t>
            </a:r>
            <a:br>
              <a:rPr lang="en-US" dirty="0"/>
            </a:br>
            <a:r>
              <a:rPr lang="en-US" dirty="0"/>
              <a:t>Goes Here</a:t>
            </a:r>
          </a:p>
        </p:txBody>
      </p:sp>
      <p:sp>
        <p:nvSpPr>
          <p:cNvPr id="5" name="Text Placeholder 3">
            <a:extLst>
              <a:ext uri="{FF2B5EF4-FFF2-40B4-BE49-F238E27FC236}">
                <a16:creationId xmlns:a16="http://schemas.microsoft.com/office/drawing/2014/main" id="{F260DF21-0403-A546-B928-CC6B49D52FC6}"/>
              </a:ext>
            </a:extLst>
          </p:cNvPr>
          <p:cNvSpPr>
            <a:spLocks noGrp="1"/>
          </p:cNvSpPr>
          <p:nvPr>
            <p:ph type="body" sz="quarter" idx="10" hasCustomPrompt="1"/>
          </p:nvPr>
        </p:nvSpPr>
        <p:spPr>
          <a:xfrm>
            <a:off x="762000" y="2311400"/>
            <a:ext cx="11005930" cy="2926522"/>
          </a:xfrm>
        </p:spPr>
        <p:txBody>
          <a:bodyPr/>
          <a:lstStyle>
            <a:lvl1pPr marL="0" indent="0">
              <a:buNone/>
              <a:defRPr b="0" i="0" baseline="0">
                <a:solidFill>
                  <a:srgbClr val="0083BA"/>
                </a:solidFill>
                <a:latin typeface="Libre Franklin" pitchFamily="2" charset="77"/>
                <a:ea typeface="Libre Franklin" pitchFamily="2" charset="77"/>
                <a:cs typeface="Arial" charset="0"/>
              </a:defRPr>
            </a:lvl1pPr>
          </a:lstStyle>
          <a:p>
            <a:pPr lvl="0"/>
            <a:r>
              <a:rPr lang="en-US" dirty="0"/>
              <a:t>Subhead here</a:t>
            </a:r>
          </a:p>
        </p:txBody>
      </p:sp>
    </p:spTree>
    <p:extLst>
      <p:ext uri="{BB962C8B-B14F-4D97-AF65-F5344CB8AC3E}">
        <p14:creationId xmlns:p14="http://schemas.microsoft.com/office/powerpoint/2010/main" val="22266021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Interior Slide: Option 3">
    <p:spTree>
      <p:nvGrpSpPr>
        <p:cNvPr id="1" name=""/>
        <p:cNvGrpSpPr/>
        <p:nvPr/>
      </p:nvGrpSpPr>
      <p:grpSpPr>
        <a:xfrm>
          <a:off x="0" y="0"/>
          <a:ext cx="0" cy="0"/>
          <a:chOff x="0" y="0"/>
          <a:chExt cx="0" cy="0"/>
        </a:xfrm>
      </p:grpSpPr>
      <p:pic>
        <p:nvPicPr>
          <p:cNvPr id="13" name="Picture 2"/>
          <p:cNvPicPr>
            <a:picLocks noChangeAspect="1" noChangeArrowheads="1"/>
          </p:cNvPicPr>
          <p:nvPr/>
        </p:nvPicPr>
        <p:blipFill>
          <a:blip r:embed="rId2"/>
          <a:srcRect/>
          <a:stretch/>
        </p:blipFill>
        <p:spPr bwMode="auto">
          <a:xfrm>
            <a:off x="-21128" y="0"/>
            <a:ext cx="12213127" cy="687704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hasCustomPrompt="1"/>
          </p:nvPr>
        </p:nvSpPr>
        <p:spPr>
          <a:xfrm>
            <a:off x="762000" y="838201"/>
            <a:ext cx="8712200" cy="1269999"/>
          </a:xfrm>
        </p:spPr>
        <p:txBody>
          <a:bodyPr anchor="t"/>
          <a:lstStyle>
            <a:lvl1pPr algn="l">
              <a:defRPr sz="3600" b="1" i="0" baseline="0">
                <a:solidFill>
                  <a:srgbClr val="003744"/>
                </a:solidFill>
                <a:latin typeface="Libre Franklin" pitchFamily="2" charset="77"/>
                <a:ea typeface="Libre Franklin" pitchFamily="2" charset="77"/>
                <a:cs typeface="Arial" charset="0"/>
              </a:defRPr>
            </a:lvl1pPr>
          </a:lstStyle>
          <a:p>
            <a:r>
              <a:rPr lang="en-US" dirty="0"/>
              <a:t>Title</a:t>
            </a:r>
            <a:br>
              <a:rPr lang="en-US" dirty="0"/>
            </a:br>
            <a:r>
              <a:rPr lang="en-US" dirty="0"/>
              <a:t>Goes Here</a:t>
            </a:r>
          </a:p>
        </p:txBody>
      </p:sp>
      <p:sp>
        <p:nvSpPr>
          <p:cNvPr id="5" name="Text Placeholder 3">
            <a:extLst>
              <a:ext uri="{FF2B5EF4-FFF2-40B4-BE49-F238E27FC236}">
                <a16:creationId xmlns:a16="http://schemas.microsoft.com/office/drawing/2014/main" id="{3196B629-3140-FC46-8114-3CA190945666}"/>
              </a:ext>
            </a:extLst>
          </p:cNvPr>
          <p:cNvSpPr>
            <a:spLocks noGrp="1"/>
          </p:cNvSpPr>
          <p:nvPr>
            <p:ph type="body" sz="quarter" idx="10" hasCustomPrompt="1"/>
          </p:nvPr>
        </p:nvSpPr>
        <p:spPr>
          <a:xfrm>
            <a:off x="762000" y="2311400"/>
            <a:ext cx="11005930" cy="2926522"/>
          </a:xfrm>
        </p:spPr>
        <p:txBody>
          <a:bodyPr/>
          <a:lstStyle>
            <a:lvl1pPr marL="0" indent="0">
              <a:buNone/>
              <a:defRPr b="0" i="0" baseline="0">
                <a:solidFill>
                  <a:srgbClr val="0083BA"/>
                </a:solidFill>
                <a:latin typeface="Libre Franklin" pitchFamily="2" charset="77"/>
                <a:ea typeface="Libre Franklin" pitchFamily="2" charset="77"/>
                <a:cs typeface="Arial" charset="0"/>
              </a:defRPr>
            </a:lvl1pPr>
          </a:lstStyle>
          <a:p>
            <a:pPr lvl="0"/>
            <a:r>
              <a:rPr lang="en-US" dirty="0"/>
              <a:t>Subhead here</a:t>
            </a:r>
          </a:p>
        </p:txBody>
      </p:sp>
    </p:spTree>
    <p:extLst>
      <p:ext uri="{BB962C8B-B14F-4D97-AF65-F5344CB8AC3E}">
        <p14:creationId xmlns:p14="http://schemas.microsoft.com/office/powerpoint/2010/main" val="18300807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Interior Slide: Blank">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1714"/>
            <a:ext cx="12192000" cy="6859714"/>
          </a:xfrm>
          <a:prstGeom prst="rect">
            <a:avLst/>
          </a:prstGeom>
        </p:spPr>
      </p:pic>
      <p:sp>
        <p:nvSpPr>
          <p:cNvPr id="10" name="Text Placeholder 2">
            <a:extLst>
              <a:ext uri="{FF2B5EF4-FFF2-40B4-BE49-F238E27FC236}">
                <a16:creationId xmlns:a16="http://schemas.microsoft.com/office/drawing/2014/main" id="{142D841A-DC63-DC41-B06E-20EE4B2DEF6E}"/>
              </a:ext>
            </a:extLst>
          </p:cNvPr>
          <p:cNvSpPr>
            <a:spLocks noGrp="1"/>
          </p:cNvSpPr>
          <p:nvPr>
            <p:ph type="body" sz="quarter" idx="10" hasCustomPrompt="1"/>
          </p:nvPr>
        </p:nvSpPr>
        <p:spPr>
          <a:xfrm>
            <a:off x="858838" y="2002221"/>
            <a:ext cx="9680575" cy="3349843"/>
          </a:xfrm>
        </p:spPr>
        <p:txBody>
          <a:bodyPr/>
          <a:lstStyle>
            <a:lvl1pPr marL="0" indent="0">
              <a:buNone/>
              <a:defRPr sz="2000">
                <a:latin typeface="Libre Franklin" pitchFamily="2" charset="77"/>
                <a:ea typeface="Libre Franklin" pitchFamily="2" charset="77"/>
                <a:cs typeface="Arial" charset="0"/>
              </a:defRPr>
            </a:lvl1pPr>
            <a:lvl2pPr marL="342882" indent="0">
              <a:buNone/>
              <a:defRPr/>
            </a:lvl2pPr>
            <a:lvl3pPr>
              <a:defRPr sz="1600">
                <a:latin typeface="Libre Franklin" pitchFamily="2" charset="77"/>
                <a:ea typeface="Libre Franklin" pitchFamily="2" charset="77"/>
                <a:cs typeface="Arial" charset="0"/>
              </a:defRPr>
            </a:lvl3pPr>
            <a:lvl4pPr>
              <a:defRPr sz="1400">
                <a:latin typeface="Libre Franklin" pitchFamily="2" charset="77"/>
                <a:ea typeface="Libre Franklin" pitchFamily="2" charset="77"/>
                <a:cs typeface="Arial" charset="0"/>
              </a:defRPr>
            </a:lvl4pPr>
            <a:lvl5pPr>
              <a:defRPr sz="1200">
                <a:latin typeface="Libre Franklin" pitchFamily="2" charset="77"/>
                <a:ea typeface="Libre Franklin" pitchFamily="2" charset="77"/>
                <a:cs typeface="Arial" charset="0"/>
              </a:defRPr>
            </a:lvl5pPr>
          </a:lstStyle>
          <a:p>
            <a:pPr lvl="0"/>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9">
            <a:extLst>
              <a:ext uri="{FF2B5EF4-FFF2-40B4-BE49-F238E27FC236}">
                <a16:creationId xmlns:a16="http://schemas.microsoft.com/office/drawing/2014/main" id="{A01B2BBB-28A8-5242-8321-A9ED5B99E6A6}"/>
              </a:ext>
            </a:extLst>
          </p:cNvPr>
          <p:cNvSpPr>
            <a:spLocks noGrp="1"/>
          </p:cNvSpPr>
          <p:nvPr>
            <p:ph type="body" sz="quarter" idx="11" hasCustomPrompt="1"/>
          </p:nvPr>
        </p:nvSpPr>
        <p:spPr>
          <a:xfrm>
            <a:off x="858838" y="931989"/>
            <a:ext cx="9680575" cy="819697"/>
          </a:xfrm>
        </p:spPr>
        <p:txBody>
          <a:bodyPr>
            <a:normAutofit/>
          </a:bodyPr>
          <a:lstStyle>
            <a:lvl1pPr marL="0" indent="0">
              <a:buNone/>
              <a:defRPr sz="3200">
                <a:solidFill>
                  <a:srgbClr val="0083BA"/>
                </a:solidFill>
                <a:latin typeface="Libre Franklin" pitchFamily="2" charset="77"/>
                <a:ea typeface="Libre Franklin" pitchFamily="2" charset="77"/>
                <a:cs typeface="Arial" charset="0"/>
              </a:defRPr>
            </a:lvl1pPr>
          </a:lstStyle>
          <a:p>
            <a:pPr lvl="0"/>
            <a:r>
              <a:rPr lang="en-US" dirty="0"/>
              <a:t>Headline Here</a:t>
            </a:r>
          </a:p>
        </p:txBody>
      </p:sp>
    </p:spTree>
    <p:extLst>
      <p:ext uri="{BB962C8B-B14F-4D97-AF65-F5344CB8AC3E}">
        <p14:creationId xmlns:p14="http://schemas.microsoft.com/office/powerpoint/2010/main" val="34834821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2000" cy="6859714"/>
          </a:xfrm>
          <a:prstGeom prst="rect">
            <a:avLst/>
          </a:prstGeom>
        </p:spPr>
      </p:pic>
      <p:sp>
        <p:nvSpPr>
          <p:cNvPr id="2" name="Title 1"/>
          <p:cNvSpPr>
            <a:spLocks noGrp="1"/>
          </p:cNvSpPr>
          <p:nvPr>
            <p:ph type="title" hasCustomPrompt="1"/>
          </p:nvPr>
        </p:nvSpPr>
        <p:spPr>
          <a:xfrm>
            <a:off x="609600" y="274639"/>
            <a:ext cx="10947400" cy="1143000"/>
          </a:xfrm>
        </p:spPr>
        <p:txBody>
          <a:bodyPr>
            <a:normAutofit/>
          </a:bodyPr>
          <a:lstStyle>
            <a:lvl1pPr>
              <a:defRPr sz="3200" b="1" i="0">
                <a:solidFill>
                  <a:srgbClr val="003744"/>
                </a:solidFill>
                <a:latin typeface="Libre Franklin" pitchFamily="2" charset="77"/>
                <a:ea typeface="Libre Franklin" pitchFamily="2" charset="77"/>
                <a:cs typeface="Arial" charset="0"/>
              </a:defRPr>
            </a:lvl1pPr>
          </a:lstStyle>
          <a:p>
            <a:pPr lvl="0"/>
            <a:r>
              <a:rPr lang="en-US" dirty="0"/>
              <a:t>Title Here</a:t>
            </a:r>
          </a:p>
        </p:txBody>
      </p:sp>
      <p:sp>
        <p:nvSpPr>
          <p:cNvPr id="3" name="Content Placeholder 2"/>
          <p:cNvSpPr>
            <a:spLocks noGrp="1"/>
          </p:cNvSpPr>
          <p:nvPr>
            <p:ph sz="half" idx="1"/>
          </p:nvPr>
        </p:nvSpPr>
        <p:spPr>
          <a:xfrm>
            <a:off x="609600" y="1600206"/>
            <a:ext cx="4775200" cy="4825994"/>
          </a:xfrm>
        </p:spPr>
        <p:txBody>
          <a:bodyPr/>
          <a:lstStyle>
            <a:lvl1pPr marL="0" indent="0">
              <a:buNone/>
              <a:defRPr sz="2100" b="0" i="0">
                <a:solidFill>
                  <a:srgbClr val="0083BA"/>
                </a:solidFill>
                <a:latin typeface="Libre Franklin" pitchFamily="2" charset="77"/>
                <a:ea typeface="Libre Franklin" pitchFamily="2" charset="77"/>
                <a:cs typeface="Arial" charset="0"/>
              </a:defRPr>
            </a:lvl1pPr>
            <a:lvl2pPr>
              <a:defRPr sz="1800" b="0" i="0">
                <a:latin typeface="Libre Franklin" pitchFamily="2" charset="77"/>
                <a:ea typeface="Libre Franklin" pitchFamily="2" charset="77"/>
                <a:cs typeface="Arial" charset="0"/>
              </a:defRPr>
            </a:lvl2pPr>
            <a:lvl3pPr>
              <a:defRPr sz="1500" b="0" i="0">
                <a:latin typeface="Libre Franklin" pitchFamily="2" charset="77"/>
                <a:ea typeface="Libre Franklin" pitchFamily="2" charset="77"/>
                <a:cs typeface="Arial" charset="0"/>
              </a:defRPr>
            </a:lvl3pPr>
            <a:lvl4pPr>
              <a:defRPr sz="1351" b="0" i="0">
                <a:latin typeface="Libre Franklin" pitchFamily="2" charset="77"/>
                <a:ea typeface="Libre Franklin" pitchFamily="2" charset="77"/>
                <a:cs typeface="Arial" charset="0"/>
              </a:defRPr>
            </a:lvl4pPr>
            <a:lvl5pPr>
              <a:defRPr sz="1351" b="0" i="0">
                <a:latin typeface="Libre Franklin" pitchFamily="2" charset="77"/>
                <a:ea typeface="Libre Franklin" pitchFamily="2" charset="77"/>
                <a:cs typeface="Arial" charset="0"/>
              </a:defRPr>
            </a:lvl5pPr>
            <a:lvl6pPr>
              <a:defRPr sz="1351"/>
            </a:lvl6pPr>
            <a:lvl7pPr>
              <a:defRPr sz="1351"/>
            </a:lvl7pPr>
            <a:lvl8pPr>
              <a:defRPr sz="1351"/>
            </a:lvl8pPr>
            <a:lvl9pPr>
              <a:defRPr sz="135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89600" y="1600206"/>
            <a:ext cx="4800600" cy="4825993"/>
          </a:xfrm>
        </p:spPr>
        <p:txBody>
          <a:bodyPr/>
          <a:lstStyle>
            <a:lvl1pPr marL="0" indent="0">
              <a:buNone/>
              <a:defRPr sz="2100" b="0" i="0">
                <a:solidFill>
                  <a:srgbClr val="0083BA"/>
                </a:solidFill>
                <a:latin typeface="Libre Franklin" pitchFamily="2" charset="77"/>
                <a:ea typeface="Libre Franklin" pitchFamily="2" charset="77"/>
                <a:cs typeface="Arial" charset="0"/>
              </a:defRPr>
            </a:lvl1pPr>
            <a:lvl2pPr>
              <a:defRPr sz="1800" b="0" i="0">
                <a:latin typeface="Libre Franklin" pitchFamily="2" charset="77"/>
                <a:ea typeface="Libre Franklin" pitchFamily="2" charset="77"/>
                <a:cs typeface="Arial" charset="0"/>
              </a:defRPr>
            </a:lvl2pPr>
            <a:lvl3pPr>
              <a:defRPr sz="1500" b="0" i="0">
                <a:latin typeface="Libre Franklin" pitchFamily="2" charset="77"/>
                <a:ea typeface="Libre Franklin" pitchFamily="2" charset="77"/>
                <a:cs typeface="Arial" charset="0"/>
              </a:defRPr>
            </a:lvl3pPr>
            <a:lvl4pPr>
              <a:defRPr sz="1351" b="0" i="0">
                <a:latin typeface="Libre Franklin" pitchFamily="2" charset="77"/>
                <a:ea typeface="Libre Franklin" pitchFamily="2" charset="77"/>
                <a:cs typeface="Arial" charset="0"/>
              </a:defRPr>
            </a:lvl4pPr>
            <a:lvl5pPr>
              <a:defRPr sz="1351" b="0" i="0">
                <a:latin typeface="Libre Franklin" pitchFamily="2" charset="77"/>
                <a:ea typeface="Libre Franklin" pitchFamily="2" charset="77"/>
                <a:cs typeface="Arial" charset="0"/>
              </a:defRPr>
            </a:lvl5pPr>
            <a:lvl6pPr>
              <a:defRPr sz="1351"/>
            </a:lvl6pPr>
            <a:lvl7pPr>
              <a:defRPr sz="1351"/>
            </a:lvl7pPr>
            <a:lvl8pPr>
              <a:defRPr sz="1351"/>
            </a:lvl8pPr>
            <a:lvl9pPr>
              <a:defRPr sz="135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463912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2000" cy="6859714"/>
          </a:xfrm>
          <a:prstGeom prst="rect">
            <a:avLst/>
          </a:prstGeom>
        </p:spPr>
      </p:pic>
      <p:sp>
        <p:nvSpPr>
          <p:cNvPr id="2" name="Title 1"/>
          <p:cNvSpPr>
            <a:spLocks noGrp="1"/>
          </p:cNvSpPr>
          <p:nvPr>
            <p:ph type="title"/>
          </p:nvPr>
        </p:nvSpPr>
        <p:spPr>
          <a:xfrm>
            <a:off x="609603" y="273051"/>
            <a:ext cx="4011084" cy="1162051"/>
          </a:xfrm>
        </p:spPr>
        <p:txBody>
          <a:bodyPr anchor="b">
            <a:normAutofit/>
          </a:bodyPr>
          <a:lstStyle>
            <a:lvl1pPr algn="l">
              <a:defRPr sz="2000" b="1" i="0">
                <a:solidFill>
                  <a:srgbClr val="00375D"/>
                </a:solidFill>
                <a:latin typeface="Libre Franklin" pitchFamily="2" charset="77"/>
                <a:ea typeface="Libre Franklin" pitchFamily="2" charset="77"/>
                <a:cs typeface="Arial" charset="0"/>
              </a:defRPr>
            </a:lvl1pPr>
          </a:lstStyle>
          <a:p>
            <a:r>
              <a:rPr lang="en-US"/>
              <a:t>Click to edit Master title style</a:t>
            </a:r>
            <a:endParaRPr lang="en-US" dirty="0"/>
          </a:p>
        </p:txBody>
      </p:sp>
      <p:sp>
        <p:nvSpPr>
          <p:cNvPr id="3" name="Content Placeholder 2"/>
          <p:cNvSpPr>
            <a:spLocks noGrp="1"/>
          </p:cNvSpPr>
          <p:nvPr>
            <p:ph idx="1"/>
          </p:nvPr>
        </p:nvSpPr>
        <p:spPr>
          <a:xfrm>
            <a:off x="4766733" y="273060"/>
            <a:ext cx="5952067" cy="5853108"/>
          </a:xfrm>
        </p:spPr>
        <p:txBody>
          <a:bodyPr/>
          <a:lstStyle>
            <a:lvl1pPr marL="0" indent="0">
              <a:buNone/>
              <a:defRPr sz="2800" b="0" i="0">
                <a:solidFill>
                  <a:srgbClr val="0083BA"/>
                </a:solidFill>
                <a:latin typeface="Libre Franklin" pitchFamily="2" charset="77"/>
                <a:ea typeface="Libre Franklin" pitchFamily="2" charset="77"/>
                <a:cs typeface="Arial" charset="0"/>
              </a:defRPr>
            </a:lvl1pPr>
            <a:lvl2pPr>
              <a:defRPr sz="2100" b="0" i="0">
                <a:latin typeface="Libre Franklin" pitchFamily="2" charset="77"/>
                <a:ea typeface="Libre Franklin" pitchFamily="2" charset="77"/>
                <a:cs typeface="Arial" charset="0"/>
              </a:defRPr>
            </a:lvl2pPr>
            <a:lvl3pPr>
              <a:defRPr sz="1800" b="0" i="0">
                <a:latin typeface="Libre Franklin" pitchFamily="2" charset="77"/>
                <a:ea typeface="Libre Franklin" pitchFamily="2" charset="77"/>
                <a:cs typeface="Arial" charset="0"/>
              </a:defRPr>
            </a:lvl3pPr>
            <a:lvl4pPr>
              <a:defRPr sz="1500" b="0" i="0">
                <a:latin typeface="Libre Franklin" pitchFamily="2" charset="77"/>
                <a:ea typeface="Libre Franklin" pitchFamily="2" charset="77"/>
                <a:cs typeface="Arial" charset="0"/>
              </a:defRPr>
            </a:lvl4pPr>
            <a:lvl5pPr>
              <a:defRPr sz="1500" b="0" i="0">
                <a:latin typeface="Libre Franklin" pitchFamily="2" charset="77"/>
                <a:ea typeface="Libre Franklin" pitchFamily="2" charset="77"/>
                <a:cs typeface="Arial" charset="0"/>
              </a:defRPr>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603" y="1435104"/>
            <a:ext cx="4011084" cy="4691063"/>
          </a:xfrm>
        </p:spPr>
        <p:txBody>
          <a:bodyPr/>
          <a:lstStyle>
            <a:lvl1pPr marL="0" indent="0">
              <a:buNone/>
              <a:defRPr sz="1051" b="0" i="0">
                <a:latin typeface="Libre Franklin" pitchFamily="2" charset="77"/>
                <a:ea typeface="Libre Franklin" pitchFamily="2" charset="77"/>
                <a:cs typeface="Arial" charset="0"/>
              </a:defRPr>
            </a:lvl1pPr>
            <a:lvl2pPr marL="342882" indent="0">
              <a:buNone/>
              <a:defRPr sz="900"/>
            </a:lvl2pPr>
            <a:lvl3pPr marL="685766" indent="0">
              <a:buNone/>
              <a:defRPr sz="751"/>
            </a:lvl3pPr>
            <a:lvl4pPr marL="1028649" indent="0">
              <a:buNone/>
              <a:defRPr sz="675"/>
            </a:lvl4pPr>
            <a:lvl5pPr marL="1371532" indent="0">
              <a:buNone/>
              <a:defRPr sz="675"/>
            </a:lvl5pPr>
            <a:lvl6pPr marL="1714414" indent="0">
              <a:buNone/>
              <a:defRPr sz="675"/>
            </a:lvl6pPr>
            <a:lvl7pPr marL="2057298" indent="0">
              <a:buNone/>
              <a:defRPr sz="675"/>
            </a:lvl7pPr>
            <a:lvl8pPr marL="2400180" indent="0">
              <a:buNone/>
              <a:defRPr sz="675"/>
            </a:lvl8pPr>
            <a:lvl9pPr marL="2743062" indent="0">
              <a:buNone/>
              <a:defRPr sz="675"/>
            </a:lvl9pPr>
          </a:lstStyle>
          <a:p>
            <a:pPr lvl="0"/>
            <a:r>
              <a:rPr lang="en-US"/>
              <a:t>Click to edit Master text styles</a:t>
            </a:r>
          </a:p>
        </p:txBody>
      </p:sp>
    </p:spTree>
    <p:extLst>
      <p:ext uri="{BB962C8B-B14F-4D97-AF65-F5344CB8AC3E}">
        <p14:creationId xmlns:p14="http://schemas.microsoft.com/office/powerpoint/2010/main" val="28424940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2000" cy="6859714"/>
          </a:xfrm>
          <a:prstGeom prst="rect">
            <a:avLst/>
          </a:prstGeom>
        </p:spPr>
      </p:pic>
      <p:sp>
        <p:nvSpPr>
          <p:cNvPr id="2" name="Title 1"/>
          <p:cNvSpPr>
            <a:spLocks noGrp="1"/>
          </p:cNvSpPr>
          <p:nvPr>
            <p:ph type="title"/>
          </p:nvPr>
        </p:nvSpPr>
        <p:spPr>
          <a:xfrm>
            <a:off x="2389717" y="4800601"/>
            <a:ext cx="7315200" cy="566739"/>
          </a:xfrm>
        </p:spPr>
        <p:txBody>
          <a:bodyPr anchor="b"/>
          <a:lstStyle>
            <a:lvl1pPr algn="l">
              <a:defRPr sz="1500" b="0">
                <a:solidFill>
                  <a:srgbClr val="003744"/>
                </a:solidFill>
                <a:latin typeface="Libre Franklin" pitchFamily="2" charset="77"/>
                <a:ea typeface="Libre Franklin" pitchFamily="2" charset="77"/>
                <a:cs typeface="Arial" charset="0"/>
              </a:defRPr>
            </a:lvl1pPr>
          </a:lstStyle>
          <a:p>
            <a:r>
              <a:rPr lang="en-US"/>
              <a:t>Click to edit Master title style</a:t>
            </a:r>
            <a:endParaRPr lang="en-US" dirty="0"/>
          </a:p>
        </p:txBody>
      </p:sp>
      <p:sp>
        <p:nvSpPr>
          <p:cNvPr id="3" name="Picture Placeholder 2"/>
          <p:cNvSpPr>
            <a:spLocks noGrp="1"/>
          </p:cNvSpPr>
          <p:nvPr>
            <p:ph type="pic" idx="1"/>
          </p:nvPr>
        </p:nvSpPr>
        <p:spPr>
          <a:xfrm>
            <a:off x="2389717" y="612775"/>
            <a:ext cx="7315200" cy="4114800"/>
          </a:xfrm>
        </p:spPr>
        <p:txBody>
          <a:bodyPr/>
          <a:lstStyle>
            <a:lvl1pPr marL="0" indent="0">
              <a:buNone/>
              <a:defRPr sz="2400"/>
            </a:lvl1pPr>
            <a:lvl2pPr marL="342882" indent="0">
              <a:buNone/>
              <a:defRPr sz="2100"/>
            </a:lvl2pPr>
            <a:lvl3pPr marL="685766" indent="0">
              <a:buNone/>
              <a:defRPr sz="1800"/>
            </a:lvl3pPr>
            <a:lvl4pPr marL="1028649" indent="0">
              <a:buNone/>
              <a:defRPr sz="1500"/>
            </a:lvl4pPr>
            <a:lvl5pPr marL="1371532" indent="0">
              <a:buNone/>
              <a:defRPr sz="1500"/>
            </a:lvl5pPr>
            <a:lvl6pPr marL="1714414" indent="0">
              <a:buNone/>
              <a:defRPr sz="1500"/>
            </a:lvl6pPr>
            <a:lvl7pPr marL="2057298" indent="0">
              <a:buNone/>
              <a:defRPr sz="1500"/>
            </a:lvl7pPr>
            <a:lvl8pPr marL="2400180" indent="0">
              <a:buNone/>
              <a:defRPr sz="1500"/>
            </a:lvl8pPr>
            <a:lvl9pPr marL="2743062"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2389717" y="5367340"/>
            <a:ext cx="7315200" cy="804863"/>
          </a:xfrm>
        </p:spPr>
        <p:txBody>
          <a:bodyPr/>
          <a:lstStyle>
            <a:lvl1pPr marL="0" indent="0">
              <a:buNone/>
              <a:defRPr sz="1051" b="0" i="0">
                <a:latin typeface="Libre Franklin" pitchFamily="2" charset="77"/>
                <a:ea typeface="Libre Franklin" pitchFamily="2" charset="77"/>
                <a:cs typeface="Arial" charset="0"/>
              </a:defRPr>
            </a:lvl1pPr>
            <a:lvl2pPr marL="342882" indent="0">
              <a:buNone/>
              <a:defRPr sz="900"/>
            </a:lvl2pPr>
            <a:lvl3pPr marL="685766" indent="0">
              <a:buNone/>
              <a:defRPr sz="751"/>
            </a:lvl3pPr>
            <a:lvl4pPr marL="1028649" indent="0">
              <a:buNone/>
              <a:defRPr sz="675"/>
            </a:lvl4pPr>
            <a:lvl5pPr marL="1371532" indent="0">
              <a:buNone/>
              <a:defRPr sz="675"/>
            </a:lvl5pPr>
            <a:lvl6pPr marL="1714414" indent="0">
              <a:buNone/>
              <a:defRPr sz="675"/>
            </a:lvl6pPr>
            <a:lvl7pPr marL="2057298" indent="0">
              <a:buNone/>
              <a:defRPr sz="675"/>
            </a:lvl7pPr>
            <a:lvl8pPr marL="2400180" indent="0">
              <a:buNone/>
              <a:defRPr sz="675"/>
            </a:lvl8pPr>
            <a:lvl9pPr marL="2743062" indent="0">
              <a:buNone/>
              <a:defRPr sz="675"/>
            </a:lvl9pPr>
          </a:lstStyle>
          <a:p>
            <a:pPr lvl="0"/>
            <a:r>
              <a:rPr lang="en-US"/>
              <a:t>Click to edit Master text styles</a:t>
            </a:r>
          </a:p>
        </p:txBody>
      </p:sp>
    </p:spTree>
    <p:extLst>
      <p:ext uri="{BB962C8B-B14F-4D97-AF65-F5344CB8AC3E}">
        <p14:creationId xmlns:p14="http://schemas.microsoft.com/office/powerpoint/2010/main" val="31489981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
        <p:cNvGrpSpPr/>
        <p:nvPr/>
      </p:nvGrpSpPr>
      <p:grpSpPr>
        <a:xfrm>
          <a:off x="0" y="0"/>
          <a:ext cx="0" cy="0"/>
          <a:chOff x="0" y="0"/>
          <a:chExt cx="0" cy="0"/>
        </a:xfrm>
      </p:grpSpPr>
    </p:spTree>
    <p:extLst>
      <p:ext uri="{BB962C8B-B14F-4D97-AF65-F5344CB8AC3E}">
        <p14:creationId xmlns:p14="http://schemas.microsoft.com/office/powerpoint/2010/main" val="39022444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1_Title and Content" type="obj">
  <p:cSld name="1_Title and Content">
    <p:spTree>
      <p:nvGrpSpPr>
        <p:cNvPr id="1" name="Shape 16"/>
        <p:cNvGrpSpPr/>
        <p:nvPr/>
      </p:nvGrpSpPr>
      <p:grpSpPr>
        <a:xfrm>
          <a:off x="0" y="0"/>
          <a:ext cx="0" cy="0"/>
          <a:chOff x="0" y="0"/>
          <a:chExt cx="0" cy="0"/>
        </a:xfrm>
      </p:grpSpPr>
      <p:sp>
        <p:nvSpPr>
          <p:cNvPr id="17" name="Google Shape;17;p3"/>
          <p:cNvSpPr txBox="1">
            <a:spLocks noGrp="1"/>
          </p:cNvSpPr>
          <p:nvPr>
            <p:ph type="title"/>
          </p:nvPr>
        </p:nvSpPr>
        <p:spPr>
          <a:xfrm>
            <a:off x="188946" y="146583"/>
            <a:ext cx="11789020" cy="781500"/>
          </a:xfrm>
          <a:prstGeom prst="rect">
            <a:avLst/>
          </a:prstGeom>
          <a:noFill/>
          <a:ln>
            <a:noFill/>
          </a:ln>
        </p:spPr>
        <p:txBody>
          <a:bodyPr spcFirstLastPara="1" wrap="square" lIns="91425" tIns="45700" rIns="91425" bIns="45700" anchor="ctr" anchorCtr="0">
            <a:noAutofit/>
          </a:bodyPr>
          <a:lstStyle>
            <a:lvl1pPr lvl="0" algn="l" rtl="0">
              <a:lnSpc>
                <a:spcPct val="90000"/>
              </a:lnSpc>
              <a:spcBef>
                <a:spcPts val="0"/>
              </a:spcBef>
              <a:spcAft>
                <a:spcPts val="0"/>
              </a:spcAft>
              <a:buSzPts val="6000"/>
              <a:buNone/>
              <a:defRPr sz="3999">
                <a:solidFill>
                  <a:srgbClr val="122F5E"/>
                </a:solidFill>
                <a:latin typeface="Libre Franklin Medium"/>
                <a:ea typeface="Libre Franklin Medium"/>
                <a:cs typeface="Libre Franklin Medium"/>
                <a:sym typeface="Libre Franklin Medium"/>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8" name="Google Shape;18;p3"/>
          <p:cNvSpPr txBox="1">
            <a:spLocks noGrp="1"/>
          </p:cNvSpPr>
          <p:nvPr>
            <p:ph type="body" idx="1"/>
          </p:nvPr>
        </p:nvSpPr>
        <p:spPr>
          <a:xfrm>
            <a:off x="188946" y="1112174"/>
            <a:ext cx="11789020" cy="4918650"/>
          </a:xfrm>
          <a:prstGeom prst="rect">
            <a:avLst/>
          </a:prstGeom>
          <a:noFill/>
          <a:ln>
            <a:noFill/>
          </a:ln>
        </p:spPr>
        <p:txBody>
          <a:bodyPr spcFirstLastPara="1" wrap="square" lIns="91425" tIns="45700" rIns="91425" bIns="45700" anchor="t" anchorCtr="0">
            <a:noAutofit/>
          </a:bodyPr>
          <a:lstStyle>
            <a:lvl1pPr marL="228600" lvl="0" indent="-114300" algn="l" rtl="0">
              <a:lnSpc>
                <a:spcPct val="90000"/>
              </a:lnSpc>
              <a:spcBef>
                <a:spcPts val="1000"/>
              </a:spcBef>
              <a:spcAft>
                <a:spcPts val="0"/>
              </a:spcAft>
              <a:buSzPts val="4000"/>
              <a:buNone/>
              <a:defRPr sz="2800">
                <a:solidFill>
                  <a:srgbClr val="3F3F3F"/>
                </a:solidFill>
                <a:latin typeface="Libre Franklin"/>
                <a:ea typeface="Libre Franklin"/>
                <a:cs typeface="Libre Franklin"/>
                <a:sym typeface="Libre Franklin"/>
              </a:defRPr>
            </a:lvl1pPr>
            <a:lvl2pPr marL="457200" lvl="1" indent="-114300" algn="l" rtl="0">
              <a:lnSpc>
                <a:spcPct val="90000"/>
              </a:lnSpc>
              <a:spcBef>
                <a:spcPts val="500"/>
              </a:spcBef>
              <a:spcAft>
                <a:spcPts val="0"/>
              </a:spcAft>
              <a:buSzPts val="3200"/>
              <a:buNone/>
              <a:defRPr sz="2400">
                <a:solidFill>
                  <a:srgbClr val="3F3F3F"/>
                </a:solidFill>
                <a:latin typeface="Libre Franklin"/>
                <a:ea typeface="Libre Franklin"/>
                <a:cs typeface="Libre Franklin"/>
                <a:sym typeface="Libre Franklin"/>
              </a:defRPr>
            </a:lvl2pPr>
            <a:lvl3pPr marL="685800" lvl="2" indent="-114300" algn="l" rtl="0">
              <a:lnSpc>
                <a:spcPct val="90000"/>
              </a:lnSpc>
              <a:spcBef>
                <a:spcPts val="500"/>
              </a:spcBef>
              <a:spcAft>
                <a:spcPts val="0"/>
              </a:spcAft>
              <a:buSzPts val="2400"/>
              <a:buNone/>
              <a:defRPr sz="2000">
                <a:solidFill>
                  <a:srgbClr val="3F3F3F"/>
                </a:solidFill>
                <a:latin typeface="Libre Franklin"/>
                <a:ea typeface="Libre Franklin"/>
                <a:cs typeface="Libre Franklin"/>
                <a:sym typeface="Libre Franklin"/>
              </a:defRPr>
            </a:lvl3pPr>
            <a:lvl4pPr marL="914400" lvl="3" indent="-114300" algn="l" rtl="0">
              <a:lnSpc>
                <a:spcPct val="90000"/>
              </a:lnSpc>
              <a:spcBef>
                <a:spcPts val="500"/>
              </a:spcBef>
              <a:spcAft>
                <a:spcPts val="0"/>
              </a:spcAft>
              <a:buSzPts val="2000"/>
              <a:buNone/>
              <a:defRPr sz="1800">
                <a:solidFill>
                  <a:srgbClr val="3F3F3F"/>
                </a:solidFill>
                <a:latin typeface="Libre Franklin"/>
                <a:ea typeface="Libre Franklin"/>
                <a:cs typeface="Libre Franklin"/>
                <a:sym typeface="Libre Franklin"/>
              </a:defRPr>
            </a:lvl4pPr>
            <a:lvl5pPr marL="1143000" lvl="4" indent="-114300" algn="l" rtl="0">
              <a:lnSpc>
                <a:spcPct val="90000"/>
              </a:lnSpc>
              <a:spcBef>
                <a:spcPts val="500"/>
              </a:spcBef>
              <a:spcAft>
                <a:spcPts val="0"/>
              </a:spcAft>
              <a:buSzPts val="2000"/>
              <a:buNone/>
              <a:defRPr sz="1800">
                <a:solidFill>
                  <a:srgbClr val="3F3F3F"/>
                </a:solidFill>
                <a:latin typeface="Libre Franklin"/>
                <a:ea typeface="Libre Franklin"/>
                <a:cs typeface="Libre Franklin"/>
                <a:sym typeface="Libre Franklin"/>
              </a:defRPr>
            </a:lvl5pPr>
            <a:lvl6pPr marL="1371600" lvl="5" indent="-228568" algn="l" rtl="0">
              <a:lnSpc>
                <a:spcPct val="90000"/>
              </a:lnSpc>
              <a:spcBef>
                <a:spcPts val="500"/>
              </a:spcBef>
              <a:spcAft>
                <a:spcPts val="0"/>
              </a:spcAft>
              <a:buSzPts val="3599"/>
              <a:buChar char="•"/>
              <a:defRPr/>
            </a:lvl6pPr>
            <a:lvl7pPr marL="1600200" lvl="6" indent="-228568" algn="l" rtl="0">
              <a:lnSpc>
                <a:spcPct val="90000"/>
              </a:lnSpc>
              <a:spcBef>
                <a:spcPts val="500"/>
              </a:spcBef>
              <a:spcAft>
                <a:spcPts val="0"/>
              </a:spcAft>
              <a:buSzPts val="3599"/>
              <a:buChar char="•"/>
              <a:defRPr/>
            </a:lvl7pPr>
            <a:lvl8pPr marL="1828800" lvl="7" indent="-228568" algn="l" rtl="0">
              <a:lnSpc>
                <a:spcPct val="90000"/>
              </a:lnSpc>
              <a:spcBef>
                <a:spcPts val="500"/>
              </a:spcBef>
              <a:spcAft>
                <a:spcPts val="0"/>
              </a:spcAft>
              <a:buSzPts val="3599"/>
              <a:buChar char="•"/>
              <a:defRPr/>
            </a:lvl8pPr>
            <a:lvl9pPr marL="2057400" lvl="8" indent="-228568" algn="l" rtl="0">
              <a:lnSpc>
                <a:spcPct val="90000"/>
              </a:lnSpc>
              <a:spcBef>
                <a:spcPts val="500"/>
              </a:spcBef>
              <a:spcAft>
                <a:spcPts val="0"/>
              </a:spcAft>
              <a:buSzPts val="3599"/>
              <a:buChar char="•"/>
              <a:defRPr/>
            </a:lvl9pPr>
          </a:lstStyle>
          <a:p>
            <a:endParaRPr/>
          </a:p>
        </p:txBody>
      </p:sp>
      <p:sp>
        <p:nvSpPr>
          <p:cNvPr id="19" name="Google Shape;19;p3"/>
          <p:cNvSpPr txBox="1">
            <a:spLocks noGrp="1"/>
          </p:cNvSpPr>
          <p:nvPr>
            <p:ph type="ftr" idx="11"/>
          </p:nvPr>
        </p:nvSpPr>
        <p:spPr>
          <a:xfrm>
            <a:off x="4038600" y="6356351"/>
            <a:ext cx="4114822" cy="3651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8764173" y="6492877"/>
            <a:ext cx="2844741" cy="365100"/>
          </a:xfrm>
          <a:prstGeom prst="rect">
            <a:avLst/>
          </a:prstGeom>
          <a:noFill/>
          <a:ln>
            <a:noFill/>
          </a:ln>
        </p:spPr>
        <p:txBody>
          <a:bodyPr spcFirstLastPara="1" wrap="square" lIns="91425" tIns="45700" rIns="91425" bIns="45700" anchor="ctr" anchorCtr="0">
            <a:noAutofit/>
          </a:bodyPr>
          <a:lstStyle>
            <a:lvl1pPr marL="0" lvl="0" indent="0" algn="r" rtl="0">
              <a:lnSpc>
                <a:spcPct val="100000"/>
              </a:lnSpc>
              <a:spcBef>
                <a:spcPts val="0"/>
              </a:spcBef>
              <a:spcAft>
                <a:spcPts val="0"/>
              </a:spcAft>
              <a:buSzPts val="2399"/>
              <a:buNone/>
              <a:defRPr sz="1200" b="0" i="0" u="none" strike="noStrike" cap="none">
                <a:solidFill>
                  <a:srgbClr val="888888"/>
                </a:solidFill>
                <a:latin typeface="Calibri"/>
                <a:ea typeface="Calibri"/>
                <a:cs typeface="Calibri"/>
                <a:sym typeface="Calibri"/>
              </a:defRPr>
            </a:lvl1pPr>
            <a:lvl2pPr marL="0" lvl="1" indent="0" algn="r" rtl="0">
              <a:lnSpc>
                <a:spcPct val="100000"/>
              </a:lnSpc>
              <a:spcBef>
                <a:spcPts val="0"/>
              </a:spcBef>
              <a:spcAft>
                <a:spcPts val="0"/>
              </a:spcAft>
              <a:buSzPts val="2399"/>
              <a:buNone/>
              <a:defRPr sz="1200" b="0" i="0" u="none" strike="noStrike" cap="none">
                <a:solidFill>
                  <a:srgbClr val="888888"/>
                </a:solidFill>
                <a:latin typeface="Calibri"/>
                <a:ea typeface="Calibri"/>
                <a:cs typeface="Calibri"/>
                <a:sym typeface="Calibri"/>
              </a:defRPr>
            </a:lvl2pPr>
            <a:lvl3pPr marL="0" lvl="2" indent="0" algn="r" rtl="0">
              <a:lnSpc>
                <a:spcPct val="100000"/>
              </a:lnSpc>
              <a:spcBef>
                <a:spcPts val="0"/>
              </a:spcBef>
              <a:spcAft>
                <a:spcPts val="0"/>
              </a:spcAft>
              <a:buSzPts val="2399"/>
              <a:buNone/>
              <a:defRPr sz="1200" b="0" i="0" u="none" strike="noStrike" cap="none">
                <a:solidFill>
                  <a:srgbClr val="888888"/>
                </a:solidFill>
                <a:latin typeface="Calibri"/>
                <a:ea typeface="Calibri"/>
                <a:cs typeface="Calibri"/>
                <a:sym typeface="Calibri"/>
              </a:defRPr>
            </a:lvl3pPr>
            <a:lvl4pPr marL="0" lvl="3" indent="0" algn="r" rtl="0">
              <a:lnSpc>
                <a:spcPct val="100000"/>
              </a:lnSpc>
              <a:spcBef>
                <a:spcPts val="0"/>
              </a:spcBef>
              <a:spcAft>
                <a:spcPts val="0"/>
              </a:spcAft>
              <a:buSzPts val="2399"/>
              <a:buNone/>
              <a:defRPr sz="1200" b="0" i="0" u="none" strike="noStrike" cap="none">
                <a:solidFill>
                  <a:srgbClr val="888888"/>
                </a:solidFill>
                <a:latin typeface="Calibri"/>
                <a:ea typeface="Calibri"/>
                <a:cs typeface="Calibri"/>
                <a:sym typeface="Calibri"/>
              </a:defRPr>
            </a:lvl4pPr>
            <a:lvl5pPr marL="0" lvl="4" indent="0" algn="r" rtl="0">
              <a:lnSpc>
                <a:spcPct val="100000"/>
              </a:lnSpc>
              <a:spcBef>
                <a:spcPts val="0"/>
              </a:spcBef>
              <a:spcAft>
                <a:spcPts val="0"/>
              </a:spcAft>
              <a:buSzPts val="2399"/>
              <a:buNone/>
              <a:defRPr sz="1200" b="0" i="0" u="none" strike="noStrike" cap="none">
                <a:solidFill>
                  <a:srgbClr val="888888"/>
                </a:solidFill>
                <a:latin typeface="Calibri"/>
                <a:ea typeface="Calibri"/>
                <a:cs typeface="Calibri"/>
                <a:sym typeface="Calibri"/>
              </a:defRPr>
            </a:lvl5pPr>
            <a:lvl6pPr marL="0" lvl="5" indent="0" algn="r" rtl="0">
              <a:lnSpc>
                <a:spcPct val="100000"/>
              </a:lnSpc>
              <a:spcBef>
                <a:spcPts val="0"/>
              </a:spcBef>
              <a:spcAft>
                <a:spcPts val="0"/>
              </a:spcAft>
              <a:buSzPts val="2399"/>
              <a:buNone/>
              <a:defRPr sz="1200" b="0" i="0" u="none" strike="noStrike" cap="none">
                <a:solidFill>
                  <a:srgbClr val="888888"/>
                </a:solidFill>
                <a:latin typeface="Calibri"/>
                <a:ea typeface="Calibri"/>
                <a:cs typeface="Calibri"/>
                <a:sym typeface="Calibri"/>
              </a:defRPr>
            </a:lvl6pPr>
            <a:lvl7pPr marL="0" lvl="6" indent="0" algn="r" rtl="0">
              <a:lnSpc>
                <a:spcPct val="100000"/>
              </a:lnSpc>
              <a:spcBef>
                <a:spcPts val="0"/>
              </a:spcBef>
              <a:spcAft>
                <a:spcPts val="0"/>
              </a:spcAft>
              <a:buSzPts val="2399"/>
              <a:buNone/>
              <a:defRPr sz="1200" b="0" i="0" u="none" strike="noStrike" cap="none">
                <a:solidFill>
                  <a:srgbClr val="888888"/>
                </a:solidFill>
                <a:latin typeface="Calibri"/>
                <a:ea typeface="Calibri"/>
                <a:cs typeface="Calibri"/>
                <a:sym typeface="Calibri"/>
              </a:defRPr>
            </a:lvl7pPr>
            <a:lvl8pPr marL="0" lvl="7" indent="0" algn="r" rtl="0">
              <a:lnSpc>
                <a:spcPct val="100000"/>
              </a:lnSpc>
              <a:spcBef>
                <a:spcPts val="0"/>
              </a:spcBef>
              <a:spcAft>
                <a:spcPts val="0"/>
              </a:spcAft>
              <a:buSzPts val="2399"/>
              <a:buNone/>
              <a:defRPr sz="1200" b="0" i="0" u="none" strike="noStrike" cap="none">
                <a:solidFill>
                  <a:srgbClr val="888888"/>
                </a:solidFill>
                <a:latin typeface="Calibri"/>
                <a:ea typeface="Calibri"/>
                <a:cs typeface="Calibri"/>
                <a:sym typeface="Calibri"/>
              </a:defRPr>
            </a:lvl8pPr>
            <a:lvl9pPr marL="0" lvl="8" indent="0" algn="r" rtl="0">
              <a:lnSpc>
                <a:spcPct val="100000"/>
              </a:lnSpc>
              <a:spcBef>
                <a:spcPts val="0"/>
              </a:spcBef>
              <a:spcAft>
                <a:spcPts val="0"/>
              </a:spcAft>
              <a:buSzPts val="2399"/>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9599731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itle Slide Option 8">
    <p:spTree>
      <p:nvGrpSpPr>
        <p:cNvPr id="1" name=""/>
        <p:cNvGrpSpPr/>
        <p:nvPr/>
      </p:nvGrpSpPr>
      <p:grpSpPr>
        <a:xfrm>
          <a:off x="0" y="0"/>
          <a:ext cx="0" cy="0"/>
          <a:chOff x="0" y="0"/>
          <a:chExt cx="0" cy="0"/>
        </a:xfrm>
      </p:grpSpPr>
      <p:pic>
        <p:nvPicPr>
          <p:cNvPr id="13" name="Picture 2"/>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32338" y="0"/>
            <a:ext cx="12222810" cy="687704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hasCustomPrompt="1"/>
          </p:nvPr>
        </p:nvSpPr>
        <p:spPr>
          <a:xfrm>
            <a:off x="762000" y="838201"/>
            <a:ext cx="8712200" cy="1269999"/>
          </a:xfrm>
        </p:spPr>
        <p:txBody>
          <a:bodyPr anchor="t"/>
          <a:lstStyle>
            <a:lvl1pPr algn="l">
              <a:defRPr sz="3600" b="1" baseline="0">
                <a:solidFill>
                  <a:srgbClr val="003744"/>
                </a:solidFill>
                <a:latin typeface="Myriad Pro" charset="0"/>
                <a:ea typeface="Myriad Pro" charset="0"/>
                <a:cs typeface="Myriad Pro" charset="0"/>
              </a:defRPr>
            </a:lvl1pPr>
          </a:lstStyle>
          <a:p>
            <a:r>
              <a:rPr lang="en-US" dirty="0"/>
              <a:t>Title Goes Here</a:t>
            </a:r>
            <a:br>
              <a:rPr lang="en-US" dirty="0"/>
            </a:br>
            <a:r>
              <a:rPr lang="en-US" dirty="0"/>
              <a:t>And here</a:t>
            </a:r>
            <a:br>
              <a:rPr lang="en-US" dirty="0"/>
            </a:br>
            <a:endParaRPr lang="en-US" dirty="0"/>
          </a:p>
        </p:txBody>
      </p:sp>
      <p:sp>
        <p:nvSpPr>
          <p:cNvPr id="4" name="Text Placeholder 3"/>
          <p:cNvSpPr>
            <a:spLocks noGrp="1"/>
          </p:cNvSpPr>
          <p:nvPr>
            <p:ph type="body" sz="quarter" idx="10" hasCustomPrompt="1"/>
          </p:nvPr>
        </p:nvSpPr>
        <p:spPr>
          <a:xfrm>
            <a:off x="762000" y="2311400"/>
            <a:ext cx="8712200" cy="2286000"/>
          </a:xfrm>
        </p:spPr>
        <p:txBody>
          <a:bodyPr/>
          <a:lstStyle>
            <a:lvl1pPr marL="0" indent="0">
              <a:buNone/>
              <a:defRPr baseline="0">
                <a:solidFill>
                  <a:srgbClr val="0083BA"/>
                </a:solidFill>
                <a:latin typeface="Myriad Pro" charset="0"/>
                <a:ea typeface="Myriad Pro" charset="0"/>
                <a:cs typeface="Myriad Pro" charset="0"/>
              </a:defRPr>
            </a:lvl1pPr>
          </a:lstStyle>
          <a:p>
            <a:pPr lvl="0"/>
            <a:r>
              <a:rPr lang="en-US" dirty="0"/>
              <a:t>Subhead here</a:t>
            </a:r>
          </a:p>
        </p:txBody>
      </p:sp>
    </p:spTree>
    <p:extLst>
      <p:ext uri="{BB962C8B-B14F-4D97-AF65-F5344CB8AC3E}">
        <p14:creationId xmlns:p14="http://schemas.microsoft.com/office/powerpoint/2010/main" val="40715617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Interior Slide">
    <p:spTree>
      <p:nvGrpSpPr>
        <p:cNvPr id="1" name=""/>
        <p:cNvGrpSpPr/>
        <p:nvPr/>
      </p:nvGrpSpPr>
      <p:grpSpPr>
        <a:xfrm>
          <a:off x="0" y="0"/>
          <a:ext cx="0" cy="0"/>
          <a:chOff x="0" y="0"/>
          <a:chExt cx="0" cy="0"/>
        </a:xfrm>
      </p:grpSpPr>
      <p:pic>
        <p:nvPicPr>
          <p:cNvPr id="5" name="Picture 2"/>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5017" y="2408"/>
            <a:ext cx="12181177" cy="6853626"/>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p:cNvSpPr>
            <a:spLocks noGrp="1"/>
          </p:cNvSpPr>
          <p:nvPr>
            <p:ph type="body" sz="quarter" idx="10" hasCustomPrompt="1"/>
          </p:nvPr>
        </p:nvSpPr>
        <p:spPr>
          <a:xfrm>
            <a:off x="787400" y="711201"/>
            <a:ext cx="9474200" cy="620986"/>
          </a:xfrm>
        </p:spPr>
        <p:txBody>
          <a:bodyPr>
            <a:normAutofit/>
          </a:bodyPr>
          <a:lstStyle>
            <a:lvl1pPr marL="0" indent="0">
              <a:buNone/>
              <a:defRPr sz="3200">
                <a:solidFill>
                  <a:srgbClr val="0083BA"/>
                </a:solidFill>
                <a:latin typeface="Myriad Pro" charset="0"/>
                <a:ea typeface="Myriad Pro" charset="0"/>
                <a:cs typeface="Myriad Pro" charset="0"/>
              </a:defRPr>
            </a:lvl1pPr>
            <a:lvl2pPr>
              <a:defRPr>
                <a:latin typeface="Myriad Pro" charset="0"/>
                <a:ea typeface="Myriad Pro" charset="0"/>
                <a:cs typeface="Myriad Pro" charset="0"/>
              </a:defRPr>
            </a:lvl2pPr>
            <a:lvl3pPr>
              <a:defRPr>
                <a:latin typeface="Myriad Pro" charset="0"/>
                <a:ea typeface="Myriad Pro" charset="0"/>
                <a:cs typeface="Myriad Pro" charset="0"/>
              </a:defRPr>
            </a:lvl3pPr>
            <a:lvl4pPr>
              <a:defRPr>
                <a:latin typeface="Myriad Pro" charset="0"/>
                <a:ea typeface="Myriad Pro" charset="0"/>
                <a:cs typeface="Myriad Pro" charset="0"/>
              </a:defRPr>
            </a:lvl4pPr>
            <a:lvl5pPr>
              <a:defRPr>
                <a:latin typeface="Myriad Pro" charset="0"/>
                <a:ea typeface="Myriad Pro" charset="0"/>
                <a:cs typeface="Myriad Pro" charset="0"/>
              </a:defRPr>
            </a:lvl5pPr>
          </a:lstStyle>
          <a:p>
            <a:pPr lvl="0"/>
            <a:r>
              <a:rPr lang="en-US" dirty="0"/>
              <a:t>Title Here</a:t>
            </a:r>
          </a:p>
        </p:txBody>
      </p:sp>
      <p:sp>
        <p:nvSpPr>
          <p:cNvPr id="7" name="Text Placeholder 6"/>
          <p:cNvSpPr>
            <a:spLocks noGrp="1"/>
          </p:cNvSpPr>
          <p:nvPr>
            <p:ph type="body" sz="quarter" idx="11" hasCustomPrompt="1"/>
          </p:nvPr>
        </p:nvSpPr>
        <p:spPr>
          <a:xfrm rot="10800000" flipH="1" flipV="1">
            <a:off x="787400" y="1544746"/>
            <a:ext cx="9474200" cy="4651102"/>
          </a:xfrm>
        </p:spPr>
        <p:txBody>
          <a:bodyPr/>
          <a:lstStyle>
            <a:lvl1pPr marL="0" indent="0">
              <a:buFontTx/>
              <a:buNone/>
              <a:defRPr sz="2000">
                <a:solidFill>
                  <a:srgbClr val="003744"/>
                </a:solidFill>
                <a:latin typeface="Myriad Pro" charset="0"/>
                <a:ea typeface="Myriad Pro" charset="0"/>
                <a:cs typeface="Myriad Pro" charset="0"/>
              </a:defRPr>
            </a:lvl1pPr>
            <a:lvl2pPr marL="342882" indent="0">
              <a:buNone/>
              <a:defRPr/>
            </a:lvl2pPr>
            <a:lvl3pPr>
              <a:defRPr sz="1600">
                <a:solidFill>
                  <a:srgbClr val="003744"/>
                </a:solidFill>
                <a:latin typeface="Myriad Pro" charset="0"/>
                <a:ea typeface="Myriad Pro" charset="0"/>
                <a:cs typeface="Myriad Pro" charset="0"/>
              </a:defRPr>
            </a:lvl3pPr>
            <a:lvl4pPr>
              <a:defRPr sz="1400">
                <a:solidFill>
                  <a:srgbClr val="003744"/>
                </a:solidFill>
                <a:latin typeface="Myriad Pro" charset="0"/>
                <a:ea typeface="Myriad Pro" charset="0"/>
                <a:cs typeface="Myriad Pro" charset="0"/>
              </a:defRPr>
            </a:lvl4pPr>
            <a:lvl5pPr>
              <a:defRPr sz="1200">
                <a:solidFill>
                  <a:srgbClr val="003744"/>
                </a:solidFill>
                <a:latin typeface="Myriad Pro" charset="0"/>
                <a:ea typeface="Myriad Pro" charset="0"/>
                <a:cs typeface="Myriad Pro" charset="0"/>
              </a:defRPr>
            </a:lvl5pPr>
          </a:lstStyle>
          <a:p>
            <a:pPr lvl="0"/>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212221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Slide Option 5">
    <p:spTree>
      <p:nvGrpSpPr>
        <p:cNvPr id="1" name=""/>
        <p:cNvGrpSpPr/>
        <p:nvPr/>
      </p:nvGrpSpPr>
      <p:grpSpPr>
        <a:xfrm>
          <a:off x="0" y="0"/>
          <a:ext cx="0" cy="0"/>
          <a:chOff x="0" y="0"/>
          <a:chExt cx="0" cy="0"/>
        </a:xfrm>
      </p:grpSpPr>
      <p:pic>
        <p:nvPicPr>
          <p:cNvPr id="13" name="Picture 2"/>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32339" y="1"/>
            <a:ext cx="12222811" cy="687704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hasCustomPrompt="1"/>
          </p:nvPr>
        </p:nvSpPr>
        <p:spPr>
          <a:xfrm>
            <a:off x="762000" y="838202"/>
            <a:ext cx="8712200" cy="1269999"/>
          </a:xfrm>
        </p:spPr>
        <p:txBody>
          <a:bodyPr anchor="t"/>
          <a:lstStyle>
            <a:lvl1pPr algn="l">
              <a:defRPr sz="3600" b="1" baseline="0">
                <a:solidFill>
                  <a:srgbClr val="003744"/>
                </a:solidFill>
                <a:latin typeface="Myriad Pro" charset="0"/>
                <a:ea typeface="Myriad Pro" charset="0"/>
                <a:cs typeface="Myriad Pro" charset="0"/>
              </a:defRPr>
            </a:lvl1pPr>
          </a:lstStyle>
          <a:p>
            <a:r>
              <a:rPr lang="en-US" dirty="0"/>
              <a:t>Title Goes Here</a:t>
            </a:r>
            <a:br>
              <a:rPr lang="en-US" dirty="0"/>
            </a:br>
            <a:r>
              <a:rPr lang="en-US" dirty="0"/>
              <a:t>And here</a:t>
            </a:r>
            <a:br>
              <a:rPr lang="en-US" dirty="0"/>
            </a:br>
            <a:endParaRPr lang="en-US" dirty="0"/>
          </a:p>
        </p:txBody>
      </p:sp>
      <p:sp>
        <p:nvSpPr>
          <p:cNvPr id="4" name="Text Placeholder 3"/>
          <p:cNvSpPr>
            <a:spLocks noGrp="1"/>
          </p:cNvSpPr>
          <p:nvPr>
            <p:ph type="body" sz="quarter" idx="10" hasCustomPrompt="1"/>
          </p:nvPr>
        </p:nvSpPr>
        <p:spPr>
          <a:xfrm>
            <a:off x="762000" y="2311400"/>
            <a:ext cx="8712200" cy="2286000"/>
          </a:xfrm>
        </p:spPr>
        <p:txBody>
          <a:bodyPr/>
          <a:lstStyle>
            <a:lvl1pPr marL="0" indent="0">
              <a:buNone/>
              <a:defRPr baseline="0">
                <a:solidFill>
                  <a:srgbClr val="0083BA"/>
                </a:solidFill>
                <a:latin typeface="Myriad Pro" charset="0"/>
                <a:ea typeface="Myriad Pro" charset="0"/>
                <a:cs typeface="Myriad Pro" charset="0"/>
              </a:defRPr>
            </a:lvl1pPr>
          </a:lstStyle>
          <a:p>
            <a:pPr lvl="0"/>
            <a:r>
              <a:rPr lang="en-US" dirty="0"/>
              <a:t>Subhead here</a:t>
            </a:r>
          </a:p>
        </p:txBody>
      </p:sp>
    </p:spTree>
    <p:extLst>
      <p:ext uri="{BB962C8B-B14F-4D97-AF65-F5344CB8AC3E}">
        <p14:creationId xmlns:p14="http://schemas.microsoft.com/office/powerpoint/2010/main" val="40029899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8" name="Picture 2"/>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5017" y="2408"/>
            <a:ext cx="12181177" cy="685362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hasCustomPrompt="1"/>
          </p:nvPr>
        </p:nvSpPr>
        <p:spPr>
          <a:xfrm>
            <a:off x="609600" y="274639"/>
            <a:ext cx="10947400" cy="1143000"/>
          </a:xfrm>
        </p:spPr>
        <p:txBody>
          <a:bodyPr>
            <a:normAutofit/>
          </a:bodyPr>
          <a:lstStyle>
            <a:lvl1pPr>
              <a:defRPr sz="3200" b="1">
                <a:solidFill>
                  <a:srgbClr val="003744"/>
                </a:solidFill>
                <a:latin typeface="Myriad Pro" charset="0"/>
                <a:ea typeface="Myriad Pro" charset="0"/>
                <a:cs typeface="Myriad Pro" charset="0"/>
              </a:defRPr>
            </a:lvl1pPr>
          </a:lstStyle>
          <a:p>
            <a:pPr lvl="0"/>
            <a:r>
              <a:rPr lang="en-US" dirty="0"/>
              <a:t>Title Here</a:t>
            </a:r>
          </a:p>
        </p:txBody>
      </p:sp>
      <p:sp>
        <p:nvSpPr>
          <p:cNvPr id="3" name="Content Placeholder 2"/>
          <p:cNvSpPr>
            <a:spLocks noGrp="1"/>
          </p:cNvSpPr>
          <p:nvPr>
            <p:ph sz="half" idx="1"/>
          </p:nvPr>
        </p:nvSpPr>
        <p:spPr>
          <a:xfrm>
            <a:off x="609600" y="1600206"/>
            <a:ext cx="4775200" cy="4825994"/>
          </a:xfrm>
        </p:spPr>
        <p:txBody>
          <a:bodyPr/>
          <a:lstStyle>
            <a:lvl1pPr marL="0" indent="0">
              <a:buNone/>
              <a:defRPr sz="2100">
                <a:solidFill>
                  <a:srgbClr val="0083BA"/>
                </a:solidFill>
                <a:latin typeface="Myriad Pro" charset="0"/>
                <a:ea typeface="Myriad Pro" charset="0"/>
                <a:cs typeface="Myriad Pro" charset="0"/>
              </a:defRPr>
            </a:lvl1pPr>
            <a:lvl2pPr>
              <a:defRPr sz="1800">
                <a:latin typeface="Myriad Pro" charset="0"/>
                <a:ea typeface="Myriad Pro" charset="0"/>
                <a:cs typeface="Myriad Pro" charset="0"/>
              </a:defRPr>
            </a:lvl2pPr>
            <a:lvl3pPr>
              <a:defRPr sz="1500">
                <a:latin typeface="Myriad Pro" charset="0"/>
                <a:ea typeface="Myriad Pro" charset="0"/>
                <a:cs typeface="Myriad Pro" charset="0"/>
              </a:defRPr>
            </a:lvl3pPr>
            <a:lvl4pPr>
              <a:defRPr sz="1351">
                <a:latin typeface="Myriad Pro" charset="0"/>
                <a:ea typeface="Myriad Pro" charset="0"/>
                <a:cs typeface="Myriad Pro" charset="0"/>
              </a:defRPr>
            </a:lvl4pPr>
            <a:lvl5pPr>
              <a:defRPr sz="1351">
                <a:latin typeface="Myriad Pro" charset="0"/>
                <a:ea typeface="Myriad Pro" charset="0"/>
                <a:cs typeface="Myriad Pro" charset="0"/>
              </a:defRPr>
            </a:lvl5pPr>
            <a:lvl6pPr>
              <a:defRPr sz="1351"/>
            </a:lvl6pPr>
            <a:lvl7pPr>
              <a:defRPr sz="1351"/>
            </a:lvl7pPr>
            <a:lvl8pPr>
              <a:defRPr sz="1351"/>
            </a:lvl8pPr>
            <a:lvl9pPr>
              <a:defRPr sz="1351"/>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5689600" y="1600206"/>
            <a:ext cx="4800600" cy="4825993"/>
          </a:xfrm>
        </p:spPr>
        <p:txBody>
          <a:bodyPr/>
          <a:lstStyle>
            <a:lvl1pPr marL="0" indent="0">
              <a:buNone/>
              <a:defRPr sz="2100">
                <a:solidFill>
                  <a:srgbClr val="0083BA"/>
                </a:solidFill>
                <a:latin typeface="Myriad Pro" charset="0"/>
                <a:ea typeface="Myriad Pro" charset="0"/>
                <a:cs typeface="Myriad Pro" charset="0"/>
              </a:defRPr>
            </a:lvl1pPr>
            <a:lvl2pPr>
              <a:defRPr sz="1800">
                <a:latin typeface="Myriad Pro" charset="0"/>
                <a:ea typeface="Myriad Pro" charset="0"/>
                <a:cs typeface="Myriad Pro" charset="0"/>
              </a:defRPr>
            </a:lvl2pPr>
            <a:lvl3pPr>
              <a:defRPr sz="1500">
                <a:latin typeface="Myriad Pro" charset="0"/>
                <a:ea typeface="Myriad Pro" charset="0"/>
                <a:cs typeface="Myriad Pro" charset="0"/>
              </a:defRPr>
            </a:lvl3pPr>
            <a:lvl4pPr>
              <a:defRPr sz="1351">
                <a:latin typeface="Myriad Pro" charset="0"/>
                <a:ea typeface="Myriad Pro" charset="0"/>
                <a:cs typeface="Myriad Pro" charset="0"/>
              </a:defRPr>
            </a:lvl4pPr>
            <a:lvl5pPr>
              <a:defRPr sz="1351">
                <a:latin typeface="Myriad Pro" charset="0"/>
                <a:ea typeface="Myriad Pro" charset="0"/>
                <a:cs typeface="Myriad Pro" charset="0"/>
              </a:defRPr>
            </a:lvl5pPr>
            <a:lvl6pPr>
              <a:defRPr sz="1351"/>
            </a:lvl6pPr>
            <a:lvl7pPr>
              <a:defRPr sz="1351"/>
            </a:lvl7pPr>
            <a:lvl8pPr>
              <a:defRPr sz="1351"/>
            </a:lvl8pPr>
            <a:lvl9pPr>
              <a:defRPr sz="1351"/>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333510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0.xml"/><Relationship Id="rId7" Type="http://schemas.openxmlformats.org/officeDocument/2006/relationships/theme" Target="../theme/theme2.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5" Type="http://schemas.openxmlformats.org/officeDocument/2006/relationships/slideLayout" Target="../slideLayouts/slideLayout12.xml"/><Relationship Id="rId4"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09600" y="6356358"/>
            <a:ext cx="2844800" cy="365125"/>
          </a:xfrm>
          <a:prstGeom prst="rect">
            <a:avLst/>
          </a:prstGeom>
        </p:spPr>
        <p:txBody>
          <a:bodyPr vert="horz" lIns="91440" tIns="45720" rIns="91440" bIns="45720" rtlCol="0" anchor="ctr"/>
          <a:lstStyle>
            <a:lvl1pPr algn="l">
              <a:defRPr sz="900">
                <a:solidFill>
                  <a:schemeClr val="tx1">
                    <a:tint val="75000"/>
                  </a:schemeClr>
                </a:solidFill>
                <a:latin typeface="Libre Franklin" pitchFamily="2" charset="77"/>
              </a:defRPr>
            </a:lvl1pPr>
          </a:lstStyle>
          <a:p>
            <a:fld id="{2B761B85-93D3-564F-87C3-3392DEB2E498}" type="datetime1">
              <a:rPr lang="x-none" smtClean="0"/>
              <a:pPr/>
              <a:t>3/25/21</a:t>
            </a:fld>
            <a:endParaRPr lang="en-US" dirty="0"/>
          </a:p>
        </p:txBody>
      </p:sp>
      <p:sp>
        <p:nvSpPr>
          <p:cNvPr id="5" name="Footer Placeholder 4"/>
          <p:cNvSpPr>
            <a:spLocks noGrp="1"/>
          </p:cNvSpPr>
          <p:nvPr>
            <p:ph type="ftr" sz="quarter" idx="3"/>
          </p:nvPr>
        </p:nvSpPr>
        <p:spPr>
          <a:xfrm>
            <a:off x="4165600" y="6356358"/>
            <a:ext cx="3860800" cy="365125"/>
          </a:xfrm>
          <a:prstGeom prst="rect">
            <a:avLst/>
          </a:prstGeom>
        </p:spPr>
        <p:txBody>
          <a:bodyPr vert="horz" lIns="91440" tIns="45720" rIns="91440" bIns="45720" rtlCol="0" anchor="ctr"/>
          <a:lstStyle>
            <a:lvl1pPr algn="ctr">
              <a:defRPr sz="900">
                <a:solidFill>
                  <a:schemeClr val="tx1">
                    <a:tint val="75000"/>
                  </a:schemeClr>
                </a:solidFill>
                <a:latin typeface="Libre Franklin" pitchFamily="2" charset="77"/>
              </a:defRPr>
            </a:lvl1pPr>
          </a:lstStyle>
          <a:p>
            <a:endParaRPr lang="en-US" dirty="0"/>
          </a:p>
        </p:txBody>
      </p:sp>
      <p:sp>
        <p:nvSpPr>
          <p:cNvPr id="6" name="Slide Number Placeholder 5"/>
          <p:cNvSpPr>
            <a:spLocks noGrp="1"/>
          </p:cNvSpPr>
          <p:nvPr>
            <p:ph type="sldNum" sz="quarter" idx="4"/>
          </p:nvPr>
        </p:nvSpPr>
        <p:spPr>
          <a:xfrm>
            <a:off x="8737600" y="6356358"/>
            <a:ext cx="2844800" cy="365125"/>
          </a:xfrm>
          <a:prstGeom prst="rect">
            <a:avLst/>
          </a:prstGeom>
        </p:spPr>
        <p:txBody>
          <a:bodyPr vert="horz" lIns="91440" tIns="45720" rIns="91440" bIns="45720" rtlCol="0" anchor="ctr"/>
          <a:lstStyle>
            <a:lvl1pPr algn="r">
              <a:defRPr sz="900">
                <a:solidFill>
                  <a:schemeClr val="tx1">
                    <a:tint val="75000"/>
                  </a:schemeClr>
                </a:solidFill>
                <a:latin typeface="Libre Franklin" pitchFamily="2" charset="77"/>
              </a:defRPr>
            </a:lvl1pPr>
          </a:lstStyle>
          <a:p>
            <a:fld id="{F44F923B-FC71-9144-8FBA-BE66D401AE12}" type="slidenum">
              <a:rPr lang="en-US" smtClean="0"/>
              <a:pPr/>
              <a:t>‹#›</a:t>
            </a:fld>
            <a:endParaRPr lang="en-US" dirty="0"/>
          </a:p>
        </p:txBody>
      </p:sp>
    </p:spTree>
    <p:extLst>
      <p:ext uri="{BB962C8B-B14F-4D97-AF65-F5344CB8AC3E}">
        <p14:creationId xmlns:p14="http://schemas.microsoft.com/office/powerpoint/2010/main" val="3921335992"/>
      </p:ext>
    </p:extLst>
  </p:cSld>
  <p:clrMap bg1="lt1" tx1="dk1" bg2="lt2" tx2="dk2" accent1="accent1" accent2="accent2" accent3="accent3" accent4="accent4" accent5="accent5" accent6="accent6" hlink="hlink" folHlink="folHlink"/>
  <p:sldLayoutIdLst>
    <p:sldLayoutId id="2147483844" r:id="rId1"/>
    <p:sldLayoutId id="2147483849" r:id="rId2"/>
    <p:sldLayoutId id="2147483851" r:id="rId3"/>
    <p:sldLayoutId id="2147483854" r:id="rId4"/>
    <p:sldLayoutId id="2147483855" r:id="rId5"/>
    <p:sldLayoutId id="2147483856" r:id="rId6"/>
    <p:sldLayoutId id="2147483857" r:id="rId7"/>
  </p:sldLayoutIdLst>
  <p:hf hdr="0" ftr="0"/>
  <p:txStyles>
    <p:titleStyle>
      <a:lvl1pPr algn="ctr" defTabSz="342882" rtl="0" eaLnBrk="1" latinLnBrk="0" hangingPunct="1">
        <a:spcBef>
          <a:spcPct val="0"/>
        </a:spcBef>
        <a:buNone/>
        <a:defRPr sz="3300" kern="1200">
          <a:solidFill>
            <a:schemeClr val="tx1"/>
          </a:solidFill>
          <a:latin typeface="Libre Franklin" pitchFamily="2" charset="77"/>
          <a:ea typeface="+mj-ea"/>
          <a:cs typeface="+mj-cs"/>
        </a:defRPr>
      </a:lvl1pPr>
    </p:titleStyle>
    <p:bodyStyle>
      <a:lvl1pPr marL="257162" indent="-257162" algn="l" defTabSz="342882" rtl="0" eaLnBrk="1" latinLnBrk="0" hangingPunct="1">
        <a:spcBef>
          <a:spcPct val="20000"/>
        </a:spcBef>
        <a:buFont typeface="Arial"/>
        <a:buChar char="•"/>
        <a:defRPr sz="2400" kern="1200">
          <a:solidFill>
            <a:schemeClr val="tx1"/>
          </a:solidFill>
          <a:latin typeface="Libre Franklin" pitchFamily="2" charset="77"/>
          <a:ea typeface="+mn-ea"/>
          <a:cs typeface="+mn-cs"/>
        </a:defRPr>
      </a:lvl1pPr>
      <a:lvl2pPr marL="557185" indent="-214303" algn="l" defTabSz="342882" rtl="0" eaLnBrk="1" latinLnBrk="0" hangingPunct="1">
        <a:spcBef>
          <a:spcPct val="20000"/>
        </a:spcBef>
        <a:buFont typeface="Arial"/>
        <a:buChar char="–"/>
        <a:defRPr sz="2100" kern="1200">
          <a:solidFill>
            <a:schemeClr val="tx1"/>
          </a:solidFill>
          <a:latin typeface="Libre Franklin" pitchFamily="2" charset="77"/>
          <a:ea typeface="+mn-ea"/>
          <a:cs typeface="+mn-cs"/>
        </a:defRPr>
      </a:lvl2pPr>
      <a:lvl3pPr marL="857208" indent="-171442" algn="l" defTabSz="342882" rtl="0" eaLnBrk="1" latinLnBrk="0" hangingPunct="1">
        <a:spcBef>
          <a:spcPct val="20000"/>
        </a:spcBef>
        <a:buFont typeface="Arial"/>
        <a:buChar char="•"/>
        <a:defRPr sz="1800" kern="1200">
          <a:solidFill>
            <a:schemeClr val="tx1"/>
          </a:solidFill>
          <a:latin typeface="Libre Franklin" pitchFamily="2" charset="77"/>
          <a:ea typeface="+mn-ea"/>
          <a:cs typeface="+mn-cs"/>
        </a:defRPr>
      </a:lvl3pPr>
      <a:lvl4pPr marL="1200091" indent="-171442" algn="l" defTabSz="342882" rtl="0" eaLnBrk="1" latinLnBrk="0" hangingPunct="1">
        <a:spcBef>
          <a:spcPct val="20000"/>
        </a:spcBef>
        <a:buFont typeface="Arial"/>
        <a:buChar char="–"/>
        <a:defRPr sz="1500" kern="1200">
          <a:solidFill>
            <a:schemeClr val="tx1"/>
          </a:solidFill>
          <a:latin typeface="Libre Franklin" pitchFamily="2" charset="77"/>
          <a:ea typeface="+mn-ea"/>
          <a:cs typeface="+mn-cs"/>
        </a:defRPr>
      </a:lvl4pPr>
      <a:lvl5pPr marL="1542973" indent="-171442" algn="l" defTabSz="342882" rtl="0" eaLnBrk="1" latinLnBrk="0" hangingPunct="1">
        <a:spcBef>
          <a:spcPct val="20000"/>
        </a:spcBef>
        <a:buFont typeface="Arial"/>
        <a:buChar char="»"/>
        <a:defRPr sz="1500" kern="1200">
          <a:solidFill>
            <a:schemeClr val="tx1"/>
          </a:solidFill>
          <a:latin typeface="Libre Franklin" pitchFamily="2" charset="77"/>
          <a:ea typeface="+mn-ea"/>
          <a:cs typeface="+mn-cs"/>
        </a:defRPr>
      </a:lvl5pPr>
      <a:lvl6pPr marL="1885857" indent="-171442" algn="l" defTabSz="342882" rtl="0" eaLnBrk="1" latinLnBrk="0" hangingPunct="1">
        <a:spcBef>
          <a:spcPct val="20000"/>
        </a:spcBef>
        <a:buFont typeface="Arial"/>
        <a:buChar char="•"/>
        <a:defRPr sz="1500" kern="1200">
          <a:solidFill>
            <a:schemeClr val="tx1"/>
          </a:solidFill>
          <a:latin typeface="+mn-lt"/>
          <a:ea typeface="+mn-ea"/>
          <a:cs typeface="+mn-cs"/>
        </a:defRPr>
      </a:lvl6pPr>
      <a:lvl7pPr marL="2228739" indent="-171442" algn="l" defTabSz="342882" rtl="0" eaLnBrk="1" latinLnBrk="0" hangingPunct="1">
        <a:spcBef>
          <a:spcPct val="20000"/>
        </a:spcBef>
        <a:buFont typeface="Arial"/>
        <a:buChar char="•"/>
        <a:defRPr sz="1500" kern="1200">
          <a:solidFill>
            <a:schemeClr val="tx1"/>
          </a:solidFill>
          <a:latin typeface="+mn-lt"/>
          <a:ea typeface="+mn-ea"/>
          <a:cs typeface="+mn-cs"/>
        </a:defRPr>
      </a:lvl7pPr>
      <a:lvl8pPr marL="2571622" indent="-171442" algn="l" defTabSz="342882" rtl="0" eaLnBrk="1" latinLnBrk="0" hangingPunct="1">
        <a:spcBef>
          <a:spcPct val="20000"/>
        </a:spcBef>
        <a:buFont typeface="Arial"/>
        <a:buChar char="•"/>
        <a:defRPr sz="1500" kern="1200">
          <a:solidFill>
            <a:schemeClr val="tx1"/>
          </a:solidFill>
          <a:latin typeface="+mn-lt"/>
          <a:ea typeface="+mn-ea"/>
          <a:cs typeface="+mn-cs"/>
        </a:defRPr>
      </a:lvl8pPr>
      <a:lvl9pPr marL="2914506" indent="-171442" algn="l" defTabSz="342882"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882" rtl="0" eaLnBrk="1" latinLnBrk="0" hangingPunct="1">
        <a:defRPr sz="1351" kern="1200">
          <a:solidFill>
            <a:schemeClr val="tx1"/>
          </a:solidFill>
          <a:latin typeface="+mn-lt"/>
          <a:ea typeface="+mn-ea"/>
          <a:cs typeface="+mn-cs"/>
        </a:defRPr>
      </a:lvl1pPr>
      <a:lvl2pPr marL="342882" algn="l" defTabSz="342882" rtl="0" eaLnBrk="1" latinLnBrk="0" hangingPunct="1">
        <a:defRPr sz="1351" kern="1200">
          <a:solidFill>
            <a:schemeClr val="tx1"/>
          </a:solidFill>
          <a:latin typeface="+mn-lt"/>
          <a:ea typeface="+mn-ea"/>
          <a:cs typeface="+mn-cs"/>
        </a:defRPr>
      </a:lvl2pPr>
      <a:lvl3pPr marL="685766" algn="l" defTabSz="342882" rtl="0" eaLnBrk="1" latinLnBrk="0" hangingPunct="1">
        <a:defRPr sz="1351" kern="1200">
          <a:solidFill>
            <a:schemeClr val="tx1"/>
          </a:solidFill>
          <a:latin typeface="+mn-lt"/>
          <a:ea typeface="+mn-ea"/>
          <a:cs typeface="+mn-cs"/>
        </a:defRPr>
      </a:lvl3pPr>
      <a:lvl4pPr marL="1028649" algn="l" defTabSz="342882" rtl="0" eaLnBrk="1" latinLnBrk="0" hangingPunct="1">
        <a:defRPr sz="1351" kern="1200">
          <a:solidFill>
            <a:schemeClr val="tx1"/>
          </a:solidFill>
          <a:latin typeface="+mn-lt"/>
          <a:ea typeface="+mn-ea"/>
          <a:cs typeface="+mn-cs"/>
        </a:defRPr>
      </a:lvl4pPr>
      <a:lvl5pPr marL="1371532" algn="l" defTabSz="342882" rtl="0" eaLnBrk="1" latinLnBrk="0" hangingPunct="1">
        <a:defRPr sz="1351" kern="1200">
          <a:solidFill>
            <a:schemeClr val="tx1"/>
          </a:solidFill>
          <a:latin typeface="+mn-lt"/>
          <a:ea typeface="+mn-ea"/>
          <a:cs typeface="+mn-cs"/>
        </a:defRPr>
      </a:lvl5pPr>
      <a:lvl6pPr marL="1714414" algn="l" defTabSz="342882" rtl="0" eaLnBrk="1" latinLnBrk="0" hangingPunct="1">
        <a:defRPr sz="1351" kern="1200">
          <a:solidFill>
            <a:schemeClr val="tx1"/>
          </a:solidFill>
          <a:latin typeface="+mn-lt"/>
          <a:ea typeface="+mn-ea"/>
          <a:cs typeface="+mn-cs"/>
        </a:defRPr>
      </a:lvl6pPr>
      <a:lvl7pPr marL="2057298" algn="l" defTabSz="342882" rtl="0" eaLnBrk="1" latinLnBrk="0" hangingPunct="1">
        <a:defRPr sz="1351" kern="1200">
          <a:solidFill>
            <a:schemeClr val="tx1"/>
          </a:solidFill>
          <a:latin typeface="+mn-lt"/>
          <a:ea typeface="+mn-ea"/>
          <a:cs typeface="+mn-cs"/>
        </a:defRPr>
      </a:lvl7pPr>
      <a:lvl8pPr marL="2400180" algn="l" defTabSz="342882" rtl="0" eaLnBrk="1" latinLnBrk="0" hangingPunct="1">
        <a:defRPr sz="1351" kern="1200">
          <a:solidFill>
            <a:schemeClr val="tx1"/>
          </a:solidFill>
          <a:latin typeface="+mn-lt"/>
          <a:ea typeface="+mn-ea"/>
          <a:cs typeface="+mn-cs"/>
        </a:defRPr>
      </a:lvl8pPr>
      <a:lvl9pPr marL="2743062" algn="l" defTabSz="342882" rtl="0" eaLnBrk="1" latinLnBrk="0" hangingPunct="1">
        <a:defRPr sz="1351"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838201" y="365126"/>
            <a:ext cx="10515600" cy="1325563"/>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1"/>
              </a:buClr>
              <a:buSzPts val="6000"/>
              <a:buFont typeface="Lato"/>
              <a:buNone/>
              <a:defRPr sz="6000" b="0" i="0" u="none" strike="noStrike" cap="none">
                <a:solidFill>
                  <a:schemeClr val="dk1"/>
                </a:solidFill>
                <a:latin typeface="Lato"/>
                <a:ea typeface="Lato"/>
                <a:cs typeface="Lato"/>
                <a:sym typeface="Lato"/>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838201" y="1825625"/>
            <a:ext cx="10515600" cy="435133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2000"/>
              </a:spcBef>
              <a:spcAft>
                <a:spcPts val="0"/>
              </a:spcAft>
              <a:buClr>
                <a:schemeClr val="dk1"/>
              </a:buClr>
              <a:buSzPts val="4000"/>
              <a:buFont typeface="Arial"/>
              <a:buNone/>
              <a:defRPr sz="4000" b="0" i="0" u="none" strike="noStrike" cap="none">
                <a:solidFill>
                  <a:schemeClr val="dk1"/>
                </a:solidFill>
                <a:latin typeface="Lato"/>
                <a:ea typeface="Lato"/>
                <a:cs typeface="Lato"/>
                <a:sym typeface="Lato"/>
              </a:defRPr>
            </a:lvl1pPr>
            <a:lvl2pPr marL="914400" marR="0" lvl="1" indent="-22860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Lato"/>
                <a:ea typeface="Lato"/>
                <a:cs typeface="Lato"/>
                <a:sym typeface="Lato"/>
              </a:defRPr>
            </a:lvl2pPr>
            <a:lvl3pPr marL="1371600" marR="0" lvl="2" indent="-228600" algn="l" rtl="0">
              <a:lnSpc>
                <a:spcPct val="90000"/>
              </a:lnSpc>
              <a:spcBef>
                <a:spcPts val="1000"/>
              </a:spcBef>
              <a:spcAft>
                <a:spcPts val="0"/>
              </a:spcAft>
              <a:buClr>
                <a:schemeClr val="dk1"/>
              </a:buClr>
              <a:buSzPts val="2400"/>
              <a:buFont typeface="Arial"/>
              <a:buNone/>
              <a:defRPr sz="2400" b="0" i="0" u="none" strike="noStrike" cap="none">
                <a:solidFill>
                  <a:schemeClr val="dk1"/>
                </a:solidFill>
                <a:latin typeface="Lato"/>
                <a:ea typeface="Lato"/>
                <a:cs typeface="Lato"/>
                <a:sym typeface="Lato"/>
              </a:defRPr>
            </a:lvl3pPr>
            <a:lvl4pPr marL="1828800" marR="0" lvl="3" indent="-228600" algn="l" rtl="0">
              <a:lnSpc>
                <a:spcPct val="90000"/>
              </a:lnSpc>
              <a:spcBef>
                <a:spcPts val="1000"/>
              </a:spcBef>
              <a:spcAft>
                <a:spcPts val="0"/>
              </a:spcAft>
              <a:buClr>
                <a:schemeClr val="dk1"/>
              </a:buClr>
              <a:buSzPts val="2000"/>
              <a:buFont typeface="Arial"/>
              <a:buNone/>
              <a:defRPr sz="2000" b="0" i="0" u="none" strike="noStrike" cap="none">
                <a:solidFill>
                  <a:schemeClr val="dk1"/>
                </a:solidFill>
                <a:latin typeface="Lato"/>
                <a:ea typeface="Lato"/>
                <a:cs typeface="Lato"/>
                <a:sym typeface="Lato"/>
              </a:defRPr>
            </a:lvl4pPr>
            <a:lvl5pPr marL="2286000" marR="0" lvl="4" indent="-228600" algn="l" rtl="0">
              <a:lnSpc>
                <a:spcPct val="90000"/>
              </a:lnSpc>
              <a:spcBef>
                <a:spcPts val="1000"/>
              </a:spcBef>
              <a:spcAft>
                <a:spcPts val="0"/>
              </a:spcAft>
              <a:buClr>
                <a:schemeClr val="dk1"/>
              </a:buClr>
              <a:buSzPts val="2000"/>
              <a:buFont typeface="Arial"/>
              <a:buNone/>
              <a:defRPr sz="2000" b="0" i="0" u="none" strike="noStrike" cap="none">
                <a:solidFill>
                  <a:schemeClr val="dk1"/>
                </a:solidFill>
                <a:latin typeface="Lato"/>
                <a:ea typeface="Lato"/>
                <a:cs typeface="Lato"/>
                <a:sym typeface="Lato"/>
              </a:defRPr>
            </a:lvl5pPr>
            <a:lvl6pPr marL="2743200" marR="0" lvl="5" indent="-457136" algn="l" rtl="0">
              <a:lnSpc>
                <a:spcPct val="90000"/>
              </a:lnSpc>
              <a:spcBef>
                <a:spcPts val="1000"/>
              </a:spcBef>
              <a:spcAft>
                <a:spcPts val="0"/>
              </a:spcAft>
              <a:buClr>
                <a:schemeClr val="dk1"/>
              </a:buClr>
              <a:buSzPts val="3599"/>
              <a:buFont typeface="Arial"/>
              <a:buChar char="•"/>
              <a:defRPr sz="3599" b="0" i="0" u="none" strike="noStrike" cap="none">
                <a:solidFill>
                  <a:schemeClr val="dk1"/>
                </a:solidFill>
                <a:latin typeface="Calibri"/>
                <a:ea typeface="Calibri"/>
                <a:cs typeface="Calibri"/>
                <a:sym typeface="Calibri"/>
              </a:defRPr>
            </a:lvl6pPr>
            <a:lvl7pPr marL="3200400" marR="0" lvl="6" indent="-457136" algn="l" rtl="0">
              <a:lnSpc>
                <a:spcPct val="90000"/>
              </a:lnSpc>
              <a:spcBef>
                <a:spcPts val="1000"/>
              </a:spcBef>
              <a:spcAft>
                <a:spcPts val="0"/>
              </a:spcAft>
              <a:buClr>
                <a:schemeClr val="dk1"/>
              </a:buClr>
              <a:buSzPts val="3599"/>
              <a:buFont typeface="Arial"/>
              <a:buChar char="•"/>
              <a:defRPr sz="3599" b="0" i="0" u="none" strike="noStrike" cap="none">
                <a:solidFill>
                  <a:schemeClr val="dk1"/>
                </a:solidFill>
                <a:latin typeface="Calibri"/>
                <a:ea typeface="Calibri"/>
                <a:cs typeface="Calibri"/>
                <a:sym typeface="Calibri"/>
              </a:defRPr>
            </a:lvl7pPr>
            <a:lvl8pPr marL="3657600" marR="0" lvl="7" indent="-457136" algn="l" rtl="0">
              <a:lnSpc>
                <a:spcPct val="90000"/>
              </a:lnSpc>
              <a:spcBef>
                <a:spcPts val="1000"/>
              </a:spcBef>
              <a:spcAft>
                <a:spcPts val="0"/>
              </a:spcAft>
              <a:buClr>
                <a:schemeClr val="dk1"/>
              </a:buClr>
              <a:buSzPts val="3599"/>
              <a:buFont typeface="Arial"/>
              <a:buChar char="•"/>
              <a:defRPr sz="3599" b="0" i="0" u="none" strike="noStrike" cap="none">
                <a:solidFill>
                  <a:schemeClr val="dk1"/>
                </a:solidFill>
                <a:latin typeface="Calibri"/>
                <a:ea typeface="Calibri"/>
                <a:cs typeface="Calibri"/>
                <a:sym typeface="Calibri"/>
              </a:defRPr>
            </a:lvl8pPr>
            <a:lvl9pPr marL="4114800" marR="0" lvl="8" indent="-457136" algn="l" rtl="0">
              <a:lnSpc>
                <a:spcPct val="90000"/>
              </a:lnSpc>
              <a:spcBef>
                <a:spcPts val="1000"/>
              </a:spcBef>
              <a:spcAft>
                <a:spcPts val="0"/>
              </a:spcAft>
              <a:buClr>
                <a:schemeClr val="dk1"/>
              </a:buClr>
              <a:buSzPts val="3599"/>
              <a:buFont typeface="Arial"/>
              <a:buChar char="•"/>
              <a:defRPr sz="3599"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4038601" y="6356351"/>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8610601" y="6356351"/>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286615982"/>
      </p:ext>
    </p:extLst>
  </p:cSld>
  <p:clrMap bg1="lt1" tx1="dk1" bg2="dk2" tx2="lt2" accent1="accent1" accent2="accent2" accent3="accent3" accent4="accent4" accent5="accent5" accent6="accent6" hlink="hlink" folHlink="folHlink"/>
  <p:sldLayoutIdLst>
    <p:sldLayoutId id="2147483872" r:id="rId1"/>
    <p:sldLayoutId id="2147483873" r:id="rId2"/>
    <p:sldLayoutId id="2147483874" r:id="rId3"/>
    <p:sldLayoutId id="2147483875" r:id="rId4"/>
    <p:sldLayoutId id="2147483876" r:id="rId5"/>
    <p:sldLayoutId id="2147483877" r:id="rId6"/>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hyperlink" Target="https://orcid.org/0000-0003-2926-8353" TargetMode="External"/><Relationship Id="rId7"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p:cNvSpPr>
            <a:spLocks noGrp="1"/>
          </p:cNvSpPr>
          <p:nvPr>
            <p:ph type="title"/>
          </p:nvPr>
        </p:nvSpPr>
        <p:spPr>
          <a:xfrm>
            <a:off x="484968" y="1657918"/>
            <a:ext cx="7946110" cy="1667329"/>
          </a:xfrm>
        </p:spPr>
        <p:txBody>
          <a:bodyPr>
            <a:normAutofit fontScale="90000"/>
          </a:bodyPr>
          <a:lstStyle/>
          <a:p>
            <a:r>
              <a:rPr lang="en-US" dirty="0"/>
              <a:t>Round Table Brazil</a:t>
            </a:r>
            <a:br>
              <a:rPr lang="en-US" dirty="0"/>
            </a:br>
            <a:r>
              <a:rPr lang="en-US" dirty="0"/>
              <a:t>PARSEC Project</a:t>
            </a:r>
            <a:br>
              <a:rPr lang="en-US" dirty="0"/>
            </a:br>
            <a:br>
              <a:rPr lang="en-US" dirty="0"/>
            </a:br>
            <a:r>
              <a:rPr lang="en-US" dirty="0"/>
              <a:t>General problem of Reproducibility in Data Science</a:t>
            </a:r>
            <a:br>
              <a:rPr lang="en-US" dirty="0"/>
            </a:br>
            <a:br>
              <a:rPr lang="en-US" dirty="0"/>
            </a:br>
            <a:r>
              <a:rPr lang="en-US" dirty="0"/>
              <a:t>25 March 2021</a:t>
            </a:r>
            <a:br>
              <a:rPr lang="en-US" dirty="0"/>
            </a:br>
            <a:br>
              <a:rPr lang="en-US" sz="1300" dirty="0"/>
            </a:br>
            <a:br>
              <a:rPr lang="en-US" dirty="0"/>
            </a:br>
            <a:endParaRPr lang="en-US" dirty="0"/>
          </a:p>
        </p:txBody>
      </p:sp>
      <p:sp>
        <p:nvSpPr>
          <p:cNvPr id="23" name="Text Placeholder 22"/>
          <p:cNvSpPr>
            <a:spLocks noGrp="1"/>
          </p:cNvSpPr>
          <p:nvPr>
            <p:ph type="body" sz="quarter" idx="10"/>
          </p:nvPr>
        </p:nvSpPr>
        <p:spPr>
          <a:xfrm>
            <a:off x="6803110" y="4877590"/>
            <a:ext cx="5388890" cy="1667330"/>
          </a:xfrm>
        </p:spPr>
        <p:txBody>
          <a:bodyPr>
            <a:normAutofit fontScale="85000" lnSpcReduction="20000"/>
          </a:bodyPr>
          <a:lstStyle/>
          <a:p>
            <a:r>
              <a:rPr lang="en-US" b="1" dirty="0">
                <a:solidFill>
                  <a:schemeClr val="bg1"/>
                </a:solidFill>
              </a:rPr>
              <a:t>Shelley Stall</a:t>
            </a:r>
          </a:p>
          <a:p>
            <a:r>
              <a:rPr lang="en-US" b="1" dirty="0">
                <a:solidFill>
                  <a:schemeClr val="bg1"/>
                </a:solidFill>
              </a:rPr>
              <a:t>AGU Senior Director, Data Leadership</a:t>
            </a:r>
          </a:p>
          <a:p>
            <a:r>
              <a:rPr lang="en-US" b="1" dirty="0" err="1">
                <a:solidFill>
                  <a:schemeClr val="bg1"/>
                </a:solidFill>
              </a:rPr>
              <a:t>sstall@agu.org</a:t>
            </a:r>
            <a:r>
              <a:rPr lang="en-US" b="1" dirty="0">
                <a:solidFill>
                  <a:schemeClr val="bg1"/>
                </a:solidFill>
              </a:rPr>
              <a:t>     @</a:t>
            </a:r>
            <a:r>
              <a:rPr lang="en-US" b="1" dirty="0" err="1">
                <a:solidFill>
                  <a:schemeClr val="bg1"/>
                </a:solidFill>
              </a:rPr>
              <a:t>ShelleyStall</a:t>
            </a:r>
            <a:r>
              <a:rPr lang="en-US" b="1" dirty="0">
                <a:solidFill>
                  <a:schemeClr val="bg1"/>
                </a:solidFill>
              </a:rPr>
              <a:t> </a:t>
            </a:r>
          </a:p>
          <a:p>
            <a:r>
              <a:rPr lang="en-US" dirty="0">
                <a:solidFill>
                  <a:schemeClr val="bg1"/>
                </a:solidFill>
                <a:hlinkClick r:id="rId3">
                  <a:extLst>
                    <a:ext uri="{A12FA001-AC4F-418D-AE19-62706E023703}">
                      <ahyp:hlinkClr xmlns:ahyp="http://schemas.microsoft.com/office/drawing/2018/hyperlinkcolor" val="tx"/>
                    </a:ext>
                  </a:extLst>
                </a:hlinkClick>
              </a:rPr>
              <a:t>https://orcid.org/</a:t>
            </a:r>
            <a:r>
              <a:rPr lang="mr-IN" dirty="0">
                <a:solidFill>
                  <a:schemeClr val="bg1"/>
                </a:solidFill>
                <a:hlinkClick r:id="rId3">
                  <a:extLst>
                    <a:ext uri="{A12FA001-AC4F-418D-AE19-62706E023703}">
                      <ahyp:hlinkClr xmlns:ahyp="http://schemas.microsoft.com/office/drawing/2018/hyperlinkcolor" val="tx"/>
                    </a:ext>
                  </a:extLst>
                </a:hlinkClick>
              </a:rPr>
              <a:t>0000-0003-2926-8353</a:t>
            </a:r>
            <a:r>
              <a:rPr lang="en-US" dirty="0">
                <a:solidFill>
                  <a:schemeClr val="bg1"/>
                </a:solidFill>
              </a:rPr>
              <a:t> </a:t>
            </a:r>
            <a:endParaRPr lang="en-US" b="1" dirty="0">
              <a:solidFill>
                <a:schemeClr val="bg1"/>
              </a:solidFill>
            </a:endParaRPr>
          </a:p>
          <a:p>
            <a:r>
              <a:rPr lang="en-US" b="1" dirty="0">
                <a:solidFill>
                  <a:schemeClr val="bg1"/>
                </a:solidFill>
              </a:rPr>
              <a:t> </a:t>
            </a:r>
          </a:p>
        </p:txBody>
      </p:sp>
      <p:pic>
        <p:nvPicPr>
          <p:cNvPr id="24" name="Picture 23"/>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0802678" y="6388366"/>
            <a:ext cx="1379827" cy="482940"/>
          </a:xfrm>
          <a:prstGeom prst="rect">
            <a:avLst/>
          </a:prstGeom>
        </p:spPr>
      </p:pic>
      <p:pic>
        <p:nvPicPr>
          <p:cNvPr id="6" name="Picture 5" descr="A picture containing drawing&#10;&#10;Description automatically generated">
            <a:extLst>
              <a:ext uri="{FF2B5EF4-FFF2-40B4-BE49-F238E27FC236}">
                <a16:creationId xmlns:a16="http://schemas.microsoft.com/office/drawing/2014/main" id="{C6427ADB-D01C-F64E-97A7-9AC24F13BE3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98883" y="396851"/>
            <a:ext cx="1522214" cy="1170933"/>
          </a:xfrm>
          <a:prstGeom prst="rect">
            <a:avLst/>
          </a:prstGeom>
        </p:spPr>
      </p:pic>
      <p:pic>
        <p:nvPicPr>
          <p:cNvPr id="7" name="Picture 6" descr="A close up of a sign&#10;&#10;Description automatically generated">
            <a:extLst>
              <a:ext uri="{FF2B5EF4-FFF2-40B4-BE49-F238E27FC236}">
                <a16:creationId xmlns:a16="http://schemas.microsoft.com/office/drawing/2014/main" id="{5B556D1C-E0A0-B846-9777-DFF5FEE48ED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96000" y="253556"/>
            <a:ext cx="2231238" cy="640080"/>
          </a:xfrm>
          <a:prstGeom prst="rect">
            <a:avLst/>
          </a:prstGeom>
        </p:spPr>
      </p:pic>
      <p:pic>
        <p:nvPicPr>
          <p:cNvPr id="8" name="Google Shape;57;p13">
            <a:extLst>
              <a:ext uri="{FF2B5EF4-FFF2-40B4-BE49-F238E27FC236}">
                <a16:creationId xmlns:a16="http://schemas.microsoft.com/office/drawing/2014/main" id="{D28BF3FD-4268-8B47-81D4-4FF0B4FCBE4F}"/>
              </a:ext>
            </a:extLst>
          </p:cNvPr>
          <p:cNvPicPr preferRelativeResize="0"/>
          <p:nvPr/>
        </p:nvPicPr>
        <p:blipFill>
          <a:blip r:embed="rId7">
            <a:alphaModFix/>
          </a:blip>
          <a:stretch>
            <a:fillRect/>
          </a:stretch>
        </p:blipFill>
        <p:spPr>
          <a:xfrm>
            <a:off x="10802678" y="2749996"/>
            <a:ext cx="1122949" cy="1150501"/>
          </a:xfrm>
          <a:prstGeom prst="rect">
            <a:avLst/>
          </a:prstGeom>
          <a:noFill/>
          <a:ln>
            <a:noFill/>
          </a:ln>
        </p:spPr>
      </p:pic>
      <p:pic>
        <p:nvPicPr>
          <p:cNvPr id="9" name="Google Shape;58;p13">
            <a:extLst>
              <a:ext uri="{FF2B5EF4-FFF2-40B4-BE49-F238E27FC236}">
                <a16:creationId xmlns:a16="http://schemas.microsoft.com/office/drawing/2014/main" id="{D0BE3C22-12C8-FE40-ADF7-609531ACDC7F}"/>
              </a:ext>
            </a:extLst>
          </p:cNvPr>
          <p:cNvPicPr preferRelativeResize="0"/>
          <p:nvPr/>
        </p:nvPicPr>
        <p:blipFill>
          <a:blip r:embed="rId8">
            <a:alphaModFix/>
          </a:blip>
          <a:stretch>
            <a:fillRect/>
          </a:stretch>
        </p:blipFill>
        <p:spPr>
          <a:xfrm>
            <a:off x="9375275" y="2491582"/>
            <a:ext cx="1095381" cy="400372"/>
          </a:xfrm>
          <a:prstGeom prst="rect">
            <a:avLst/>
          </a:prstGeom>
          <a:noFill/>
          <a:ln>
            <a:noFill/>
          </a:ln>
        </p:spPr>
      </p:pic>
      <p:pic>
        <p:nvPicPr>
          <p:cNvPr id="10" name="Google Shape;59;p13">
            <a:extLst>
              <a:ext uri="{FF2B5EF4-FFF2-40B4-BE49-F238E27FC236}">
                <a16:creationId xmlns:a16="http://schemas.microsoft.com/office/drawing/2014/main" id="{1FF96EE5-28BD-5043-B999-80E488E414BE}"/>
              </a:ext>
            </a:extLst>
          </p:cNvPr>
          <p:cNvPicPr preferRelativeResize="0"/>
          <p:nvPr/>
        </p:nvPicPr>
        <p:blipFill rotWithShape="1">
          <a:blip r:embed="rId9">
            <a:alphaModFix/>
          </a:blip>
          <a:srcRect t="15950" b="22209"/>
          <a:stretch/>
        </p:blipFill>
        <p:spPr>
          <a:xfrm>
            <a:off x="10577064" y="1567784"/>
            <a:ext cx="1522669" cy="677111"/>
          </a:xfrm>
          <a:prstGeom prst="rect">
            <a:avLst/>
          </a:prstGeom>
          <a:noFill/>
          <a:ln>
            <a:noFill/>
          </a:ln>
        </p:spPr>
      </p:pic>
      <p:pic>
        <p:nvPicPr>
          <p:cNvPr id="11" name="Google Shape;60;p13">
            <a:extLst>
              <a:ext uri="{FF2B5EF4-FFF2-40B4-BE49-F238E27FC236}">
                <a16:creationId xmlns:a16="http://schemas.microsoft.com/office/drawing/2014/main" id="{672B657C-8614-8943-90DE-8625D6B6D0FF}"/>
              </a:ext>
            </a:extLst>
          </p:cNvPr>
          <p:cNvPicPr preferRelativeResize="0"/>
          <p:nvPr/>
        </p:nvPicPr>
        <p:blipFill>
          <a:blip r:embed="rId10">
            <a:alphaModFix/>
          </a:blip>
          <a:stretch>
            <a:fillRect/>
          </a:stretch>
        </p:blipFill>
        <p:spPr>
          <a:xfrm>
            <a:off x="4880921" y="114675"/>
            <a:ext cx="1013430" cy="758656"/>
          </a:xfrm>
          <a:prstGeom prst="rect">
            <a:avLst/>
          </a:prstGeom>
          <a:noFill/>
          <a:ln>
            <a:noFill/>
          </a:ln>
        </p:spPr>
      </p:pic>
      <p:sp>
        <p:nvSpPr>
          <p:cNvPr id="12" name="TextBox 11">
            <a:extLst>
              <a:ext uri="{FF2B5EF4-FFF2-40B4-BE49-F238E27FC236}">
                <a16:creationId xmlns:a16="http://schemas.microsoft.com/office/drawing/2014/main" id="{688A0385-3747-BF46-A5E7-0513D8C12D59}"/>
              </a:ext>
            </a:extLst>
          </p:cNvPr>
          <p:cNvSpPr txBox="1"/>
          <p:nvPr/>
        </p:nvSpPr>
        <p:spPr>
          <a:xfrm>
            <a:off x="2976500" y="4639972"/>
            <a:ext cx="5541858" cy="369332"/>
          </a:xfrm>
          <a:prstGeom prst="rect">
            <a:avLst/>
          </a:prstGeom>
          <a:noFill/>
        </p:spPr>
        <p:txBody>
          <a:bodyPr wrap="square" rtlCol="0">
            <a:spAutoFit/>
          </a:bodyPr>
          <a:lstStyle/>
          <a:p>
            <a:r>
              <a:rPr lang="en-US" dirty="0"/>
              <a:t>This work is generously funded through grants from:</a:t>
            </a:r>
          </a:p>
        </p:txBody>
      </p:sp>
    </p:spTree>
    <p:extLst>
      <p:ext uri="{BB962C8B-B14F-4D97-AF65-F5344CB8AC3E}">
        <p14:creationId xmlns:p14="http://schemas.microsoft.com/office/powerpoint/2010/main" val="4736422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B47D6CCF-90B8-DA42-8ED4-CC2E53CB45D5}"/>
              </a:ext>
            </a:extLst>
          </p:cNvPr>
          <p:cNvSpPr>
            <a:spLocks noGrp="1"/>
          </p:cNvSpPr>
          <p:nvPr>
            <p:ph type="body" idx="1"/>
          </p:nvPr>
        </p:nvSpPr>
        <p:spPr>
          <a:xfrm>
            <a:off x="188946" y="481262"/>
            <a:ext cx="11789020" cy="5549561"/>
          </a:xfrm>
        </p:spPr>
        <p:txBody>
          <a:bodyPr/>
          <a:lstStyle/>
          <a:p>
            <a:r>
              <a:rPr lang="en-US" b="1" dirty="0"/>
              <a:t>Reproducibility, rigor, transparency, and independent verification are cornerstones of the scientific method. </a:t>
            </a:r>
          </a:p>
          <a:p>
            <a:endParaRPr lang="en-US" b="1" dirty="0"/>
          </a:p>
          <a:p>
            <a:r>
              <a:rPr lang="en-US" b="1" dirty="0"/>
              <a:t>Of course, just because a result is reproducible does not necessarily make it right, and just because it is not reproducible does not necessarily make it wrong. </a:t>
            </a:r>
          </a:p>
          <a:p>
            <a:endParaRPr lang="en-US" b="1" dirty="0"/>
          </a:p>
          <a:p>
            <a:r>
              <a:rPr lang="en-US" b="1" dirty="0"/>
              <a:t>A transparent and rigorous approach, however, can almost always shine a light on issues of reproducibility. </a:t>
            </a:r>
          </a:p>
          <a:p>
            <a:endParaRPr lang="en-US" dirty="0"/>
          </a:p>
        </p:txBody>
      </p:sp>
      <p:sp>
        <p:nvSpPr>
          <p:cNvPr id="6" name="TextBox 5">
            <a:extLst>
              <a:ext uri="{FF2B5EF4-FFF2-40B4-BE49-F238E27FC236}">
                <a16:creationId xmlns:a16="http://schemas.microsoft.com/office/drawing/2014/main" id="{4A8F637A-8037-A842-97C7-664EB6BBA651}"/>
              </a:ext>
            </a:extLst>
          </p:cNvPr>
          <p:cNvSpPr txBox="1"/>
          <p:nvPr/>
        </p:nvSpPr>
        <p:spPr>
          <a:xfrm>
            <a:off x="7283116" y="6342085"/>
            <a:ext cx="4042610" cy="369332"/>
          </a:xfrm>
          <a:prstGeom prst="rect">
            <a:avLst/>
          </a:prstGeom>
          <a:noFill/>
        </p:spPr>
        <p:txBody>
          <a:bodyPr wrap="square" rtlCol="0">
            <a:spAutoFit/>
          </a:bodyPr>
          <a:lstStyle/>
          <a:p>
            <a:r>
              <a:rPr lang="en-US" dirty="0">
                <a:solidFill>
                  <a:srgbClr val="3F3F3F"/>
                </a:solidFill>
                <a:latin typeface="Libre Franklin"/>
                <a:sym typeface="Libre Franklin"/>
              </a:rPr>
              <a:t>2014, DOI: 10.1126/science.aaa1724</a:t>
            </a:r>
          </a:p>
        </p:txBody>
      </p:sp>
      <p:sp>
        <p:nvSpPr>
          <p:cNvPr id="7" name="Text Placeholder 4">
            <a:extLst>
              <a:ext uri="{FF2B5EF4-FFF2-40B4-BE49-F238E27FC236}">
                <a16:creationId xmlns:a16="http://schemas.microsoft.com/office/drawing/2014/main" id="{95C35DCE-9704-4448-A199-E9BE22F50C08}"/>
              </a:ext>
            </a:extLst>
          </p:cNvPr>
          <p:cNvSpPr txBox="1">
            <a:spLocks/>
          </p:cNvSpPr>
          <p:nvPr/>
        </p:nvSpPr>
        <p:spPr>
          <a:xfrm>
            <a:off x="4537382" y="4923138"/>
            <a:ext cx="6258956" cy="842211"/>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228600" marR="0" lvl="0" indent="-114300" algn="l" rtl="0">
              <a:lnSpc>
                <a:spcPct val="90000"/>
              </a:lnSpc>
              <a:spcBef>
                <a:spcPts val="1000"/>
              </a:spcBef>
              <a:spcAft>
                <a:spcPts val="0"/>
              </a:spcAft>
              <a:buClr>
                <a:schemeClr val="dk1"/>
              </a:buClr>
              <a:buSzPts val="4000"/>
              <a:buFont typeface="Arial"/>
              <a:buNone/>
              <a:defRPr sz="2800" b="0" i="0" u="none" strike="noStrike" cap="none">
                <a:solidFill>
                  <a:srgbClr val="3F3F3F"/>
                </a:solidFill>
                <a:latin typeface="Libre Franklin"/>
                <a:ea typeface="Libre Franklin"/>
                <a:cs typeface="Libre Franklin"/>
                <a:sym typeface="Libre Franklin"/>
              </a:defRPr>
            </a:lvl1pPr>
            <a:lvl2pPr marL="457200" marR="0" lvl="1" indent="-114300" algn="l" rtl="0">
              <a:lnSpc>
                <a:spcPct val="90000"/>
              </a:lnSpc>
              <a:spcBef>
                <a:spcPts val="500"/>
              </a:spcBef>
              <a:spcAft>
                <a:spcPts val="0"/>
              </a:spcAft>
              <a:buClr>
                <a:schemeClr val="dk1"/>
              </a:buClr>
              <a:buSzPts val="3200"/>
              <a:buFont typeface="Arial"/>
              <a:buNone/>
              <a:defRPr sz="2400" b="0" i="0" u="none" strike="noStrike" cap="none">
                <a:solidFill>
                  <a:srgbClr val="3F3F3F"/>
                </a:solidFill>
                <a:latin typeface="Libre Franklin"/>
                <a:ea typeface="Libre Franklin"/>
                <a:cs typeface="Libre Franklin"/>
                <a:sym typeface="Libre Franklin"/>
              </a:defRPr>
            </a:lvl2pPr>
            <a:lvl3pPr marL="685800" marR="0" lvl="2" indent="-114300" algn="l" rtl="0">
              <a:lnSpc>
                <a:spcPct val="90000"/>
              </a:lnSpc>
              <a:spcBef>
                <a:spcPts val="500"/>
              </a:spcBef>
              <a:spcAft>
                <a:spcPts val="0"/>
              </a:spcAft>
              <a:buClr>
                <a:schemeClr val="dk1"/>
              </a:buClr>
              <a:buSzPts val="2400"/>
              <a:buFont typeface="Arial"/>
              <a:buNone/>
              <a:defRPr sz="2000" b="0" i="0" u="none" strike="noStrike" cap="none">
                <a:solidFill>
                  <a:srgbClr val="3F3F3F"/>
                </a:solidFill>
                <a:latin typeface="Libre Franklin"/>
                <a:ea typeface="Libre Franklin"/>
                <a:cs typeface="Libre Franklin"/>
                <a:sym typeface="Libre Franklin"/>
              </a:defRPr>
            </a:lvl3pPr>
            <a:lvl4pPr marL="914400" marR="0" lvl="3" indent="-114300" algn="l" rtl="0">
              <a:lnSpc>
                <a:spcPct val="90000"/>
              </a:lnSpc>
              <a:spcBef>
                <a:spcPts val="500"/>
              </a:spcBef>
              <a:spcAft>
                <a:spcPts val="0"/>
              </a:spcAft>
              <a:buClr>
                <a:schemeClr val="dk1"/>
              </a:buClr>
              <a:buSzPts val="2000"/>
              <a:buFont typeface="Arial"/>
              <a:buNone/>
              <a:defRPr sz="1800" b="0" i="0" u="none" strike="noStrike" cap="none">
                <a:solidFill>
                  <a:srgbClr val="3F3F3F"/>
                </a:solidFill>
                <a:latin typeface="Libre Franklin"/>
                <a:ea typeface="Libre Franklin"/>
                <a:cs typeface="Libre Franklin"/>
                <a:sym typeface="Libre Franklin"/>
              </a:defRPr>
            </a:lvl4pPr>
            <a:lvl5pPr marL="1143000" marR="0" lvl="4" indent="-114300" algn="l" rtl="0">
              <a:lnSpc>
                <a:spcPct val="90000"/>
              </a:lnSpc>
              <a:spcBef>
                <a:spcPts val="500"/>
              </a:spcBef>
              <a:spcAft>
                <a:spcPts val="0"/>
              </a:spcAft>
              <a:buClr>
                <a:schemeClr val="dk1"/>
              </a:buClr>
              <a:buSzPts val="2000"/>
              <a:buFont typeface="Arial"/>
              <a:buNone/>
              <a:defRPr sz="1800" b="0" i="0" u="none" strike="noStrike" cap="none">
                <a:solidFill>
                  <a:srgbClr val="3F3F3F"/>
                </a:solidFill>
                <a:latin typeface="Libre Franklin"/>
                <a:ea typeface="Libre Franklin"/>
                <a:cs typeface="Libre Franklin"/>
                <a:sym typeface="Libre Franklin"/>
              </a:defRPr>
            </a:lvl5pPr>
            <a:lvl6pPr marL="1371600" marR="0" lvl="5" indent="-228568" algn="l" rtl="0">
              <a:lnSpc>
                <a:spcPct val="90000"/>
              </a:lnSpc>
              <a:spcBef>
                <a:spcPts val="500"/>
              </a:spcBef>
              <a:spcAft>
                <a:spcPts val="0"/>
              </a:spcAft>
              <a:buClr>
                <a:schemeClr val="dk1"/>
              </a:buClr>
              <a:buSzPts val="3599"/>
              <a:buFont typeface="Arial"/>
              <a:buChar char="•"/>
              <a:defRPr sz="3599" b="0" i="0" u="none" strike="noStrike" cap="none">
                <a:solidFill>
                  <a:schemeClr val="dk1"/>
                </a:solidFill>
                <a:latin typeface="Calibri"/>
                <a:ea typeface="Calibri"/>
                <a:cs typeface="Calibri"/>
                <a:sym typeface="Calibri"/>
              </a:defRPr>
            </a:lvl6pPr>
            <a:lvl7pPr marL="1600200" marR="0" lvl="6" indent="-228568" algn="l" rtl="0">
              <a:lnSpc>
                <a:spcPct val="90000"/>
              </a:lnSpc>
              <a:spcBef>
                <a:spcPts val="500"/>
              </a:spcBef>
              <a:spcAft>
                <a:spcPts val="0"/>
              </a:spcAft>
              <a:buClr>
                <a:schemeClr val="dk1"/>
              </a:buClr>
              <a:buSzPts val="3599"/>
              <a:buFont typeface="Arial"/>
              <a:buChar char="•"/>
              <a:defRPr sz="3599" b="0" i="0" u="none" strike="noStrike" cap="none">
                <a:solidFill>
                  <a:schemeClr val="dk1"/>
                </a:solidFill>
                <a:latin typeface="Calibri"/>
                <a:ea typeface="Calibri"/>
                <a:cs typeface="Calibri"/>
                <a:sym typeface="Calibri"/>
              </a:defRPr>
            </a:lvl7pPr>
            <a:lvl8pPr marL="1828800" marR="0" lvl="7" indent="-228568" algn="l" rtl="0">
              <a:lnSpc>
                <a:spcPct val="90000"/>
              </a:lnSpc>
              <a:spcBef>
                <a:spcPts val="500"/>
              </a:spcBef>
              <a:spcAft>
                <a:spcPts val="0"/>
              </a:spcAft>
              <a:buClr>
                <a:schemeClr val="dk1"/>
              </a:buClr>
              <a:buSzPts val="3599"/>
              <a:buFont typeface="Arial"/>
              <a:buChar char="•"/>
              <a:defRPr sz="3599" b="0" i="0" u="none" strike="noStrike" cap="none">
                <a:solidFill>
                  <a:schemeClr val="dk1"/>
                </a:solidFill>
                <a:latin typeface="Calibri"/>
                <a:ea typeface="Calibri"/>
                <a:cs typeface="Calibri"/>
                <a:sym typeface="Calibri"/>
              </a:defRPr>
            </a:lvl8pPr>
            <a:lvl9pPr marL="2057400" marR="0" lvl="8" indent="-228568" algn="l" rtl="0">
              <a:lnSpc>
                <a:spcPct val="90000"/>
              </a:lnSpc>
              <a:spcBef>
                <a:spcPts val="500"/>
              </a:spcBef>
              <a:spcAft>
                <a:spcPts val="0"/>
              </a:spcAft>
              <a:buClr>
                <a:schemeClr val="dk1"/>
              </a:buClr>
              <a:buSzPts val="3599"/>
              <a:buFont typeface="Arial"/>
              <a:buChar char="•"/>
              <a:defRPr sz="3599" b="0" i="0" u="none" strike="noStrike" cap="none">
                <a:solidFill>
                  <a:schemeClr val="dk1"/>
                </a:solidFill>
                <a:latin typeface="Calibri"/>
                <a:ea typeface="Calibri"/>
                <a:cs typeface="Calibri"/>
                <a:sym typeface="Calibri"/>
              </a:defRPr>
            </a:lvl9pPr>
          </a:lstStyle>
          <a:p>
            <a:pPr marL="457200" indent="-342900">
              <a:buFontTx/>
              <a:buChar char="-"/>
            </a:pPr>
            <a:r>
              <a:rPr lang="en-US" sz="2400" kern="0" dirty="0"/>
              <a:t>Marcia McNutt, President of the National Academies of Sciences</a:t>
            </a:r>
            <a:endParaRPr lang="en-US" kern="0" dirty="0"/>
          </a:p>
        </p:txBody>
      </p:sp>
    </p:spTree>
    <p:extLst>
      <p:ext uri="{BB962C8B-B14F-4D97-AF65-F5344CB8AC3E}">
        <p14:creationId xmlns:p14="http://schemas.microsoft.com/office/powerpoint/2010/main" val="19705473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9"/>
          <p:cNvSpPr/>
          <p:nvPr/>
        </p:nvSpPr>
        <p:spPr>
          <a:xfrm>
            <a:off x="4748458" y="0"/>
            <a:ext cx="7450950" cy="6858000"/>
          </a:xfrm>
          <a:prstGeom prst="rect">
            <a:avLst/>
          </a:prstGeom>
          <a:solidFill>
            <a:srgbClr val="D8D8D8"/>
          </a:solidFill>
          <a:ln>
            <a:noFill/>
          </a:ln>
        </p:spPr>
        <p:txBody>
          <a:bodyPr spcFirstLastPara="1" wrap="square" lIns="45713" tIns="22850" rIns="45713" bIns="22850" anchor="ctr" anchorCtr="0">
            <a:noAutofit/>
          </a:bodyPr>
          <a:lstStyle/>
          <a:p>
            <a:pPr marL="0" marR="0" lvl="0" indent="0" algn="ctr" defTabSz="457200" rtl="0" eaLnBrk="1" fontAlgn="auto" latinLnBrk="0" hangingPunct="1">
              <a:lnSpc>
                <a:spcPct val="100000"/>
              </a:lnSpc>
              <a:spcBef>
                <a:spcPts val="0"/>
              </a:spcBef>
              <a:spcAft>
                <a:spcPts val="0"/>
              </a:spcAft>
              <a:buClr>
                <a:srgbClr val="000000"/>
              </a:buClr>
              <a:buSzPts val="3600"/>
              <a:buFontTx/>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93" name="Google Shape;93;p9"/>
          <p:cNvSpPr/>
          <p:nvPr/>
        </p:nvSpPr>
        <p:spPr>
          <a:xfrm>
            <a:off x="6301571" y="0"/>
            <a:ext cx="5888850" cy="6858000"/>
          </a:xfrm>
          <a:prstGeom prst="rect">
            <a:avLst/>
          </a:prstGeom>
          <a:solidFill>
            <a:schemeClr val="accent1">
              <a:alpha val="80000"/>
            </a:schemeClr>
          </a:solidFill>
          <a:ln>
            <a:noFill/>
          </a:ln>
        </p:spPr>
        <p:txBody>
          <a:bodyPr spcFirstLastPara="1" wrap="square" lIns="45713" tIns="22850" rIns="45713" bIns="22850" anchor="ctr" anchorCtr="0">
            <a:noAutofit/>
          </a:bodyPr>
          <a:lstStyle/>
          <a:p>
            <a:pPr marL="0" marR="0" lvl="0" indent="0" algn="ctr" defTabSz="457200" rtl="0" eaLnBrk="1" fontAlgn="auto" latinLnBrk="0" hangingPunct="1">
              <a:lnSpc>
                <a:spcPct val="100000"/>
              </a:lnSpc>
              <a:spcBef>
                <a:spcPts val="0"/>
              </a:spcBef>
              <a:spcAft>
                <a:spcPts val="0"/>
              </a:spcAft>
              <a:buClr>
                <a:srgbClr val="000000"/>
              </a:buClr>
              <a:buSzPts val="3600"/>
              <a:buFontTx/>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94" name="Google Shape;94;p9"/>
          <p:cNvSpPr/>
          <p:nvPr/>
        </p:nvSpPr>
        <p:spPr>
          <a:xfrm>
            <a:off x="1588" y="0"/>
            <a:ext cx="6300000" cy="6858000"/>
          </a:xfrm>
          <a:prstGeom prst="rect">
            <a:avLst/>
          </a:prstGeom>
          <a:solidFill>
            <a:schemeClr val="accent1"/>
          </a:solidFill>
          <a:ln>
            <a:noFill/>
          </a:ln>
        </p:spPr>
        <p:txBody>
          <a:bodyPr spcFirstLastPara="1" wrap="square" lIns="45713" tIns="22850" rIns="45713" bIns="22850" anchor="ctr" anchorCtr="0">
            <a:noAutofit/>
          </a:bodyPr>
          <a:lstStyle/>
          <a:p>
            <a:pPr marL="0" marR="0" lvl="0" indent="0" algn="ctr" defTabSz="457200" rtl="0" eaLnBrk="1" fontAlgn="auto" latinLnBrk="0" hangingPunct="1">
              <a:lnSpc>
                <a:spcPct val="100000"/>
              </a:lnSpc>
              <a:spcBef>
                <a:spcPts val="0"/>
              </a:spcBef>
              <a:spcAft>
                <a:spcPts val="0"/>
              </a:spcAft>
              <a:buClr>
                <a:srgbClr val="000000"/>
              </a:buClr>
              <a:buSzPts val="3600"/>
              <a:buFontTx/>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grpSp>
        <p:nvGrpSpPr>
          <p:cNvPr id="95" name="Google Shape;95;p9"/>
          <p:cNvGrpSpPr/>
          <p:nvPr/>
        </p:nvGrpSpPr>
        <p:grpSpPr>
          <a:xfrm>
            <a:off x="6802565" y="549776"/>
            <a:ext cx="5161592" cy="5184613"/>
            <a:chOff x="10910900" y="1716222"/>
            <a:chExt cx="10806223" cy="10369226"/>
          </a:xfrm>
        </p:grpSpPr>
        <p:grpSp>
          <p:nvGrpSpPr>
            <p:cNvPr id="96" name="Google Shape;96;p9"/>
            <p:cNvGrpSpPr/>
            <p:nvPr/>
          </p:nvGrpSpPr>
          <p:grpSpPr>
            <a:xfrm>
              <a:off x="11407023" y="1716222"/>
              <a:ext cx="10310100" cy="10369226"/>
              <a:chOff x="358380" y="9672346"/>
              <a:chExt cx="10310100" cy="10369226"/>
            </a:xfrm>
          </p:grpSpPr>
          <p:sp>
            <p:nvSpPr>
              <p:cNvPr id="97" name="Google Shape;97;p9"/>
              <p:cNvSpPr txBox="1"/>
              <p:nvPr/>
            </p:nvSpPr>
            <p:spPr>
              <a:xfrm>
                <a:off x="358380" y="10596972"/>
                <a:ext cx="10310100" cy="9444600"/>
              </a:xfrm>
              <a:prstGeom prst="rect">
                <a:avLst/>
              </a:prstGeom>
              <a:noFill/>
              <a:ln>
                <a:noFill/>
              </a:ln>
            </p:spPr>
            <p:txBody>
              <a:bodyPr spcFirstLastPara="1" wrap="square" lIns="108713" tIns="54350" rIns="108713" bIns="54350" anchor="t" anchorCtr="0">
                <a:noAutofit/>
              </a:bodyPr>
              <a:lstStyle/>
              <a:p>
                <a:pPr marL="304800" marR="0" lvl="0" indent="-342900" algn="l" defTabSz="457200" rtl="0" eaLnBrk="1" fontAlgn="auto" latinLnBrk="0" hangingPunct="1">
                  <a:lnSpc>
                    <a:spcPct val="100000"/>
                  </a:lnSpc>
                  <a:spcBef>
                    <a:spcPts val="0"/>
                  </a:spcBef>
                  <a:spcAft>
                    <a:spcPts val="0"/>
                  </a:spcAft>
                  <a:buClr>
                    <a:srgbClr val="FFFFFF"/>
                  </a:buClr>
                  <a:buSzPts val="4800"/>
                  <a:buFont typeface="Arial" panose="020B0604020202020204" pitchFamily="34" charset="0"/>
                  <a:buChar char="•"/>
                  <a:tabLst/>
                  <a:defRPr/>
                </a:pPr>
                <a:r>
                  <a:rPr kumimoji="0" lang="en-US" sz="2400" b="0" i="0" u="none" strike="noStrike" kern="0" cap="none" spc="0" normalizeH="0" baseline="0" noProof="0" dirty="0">
                    <a:ln>
                      <a:noFill/>
                    </a:ln>
                    <a:solidFill>
                      <a:srgbClr val="FFFFFF"/>
                    </a:solidFill>
                    <a:effectLst/>
                    <a:uLnTx/>
                    <a:uFillTx/>
                    <a:latin typeface="Lato"/>
                    <a:ea typeface="Lato"/>
                    <a:cs typeface="Lato"/>
                    <a:sym typeface="Lato"/>
                  </a:rPr>
                  <a:t>Clear </a:t>
                </a:r>
                <a:r>
                  <a:rPr kumimoji="0" lang="en-US" sz="2400" b="1" i="0" u="none" strike="noStrike" kern="0" cap="none" spc="0" normalizeH="0" baseline="0" noProof="0" dirty="0">
                    <a:ln>
                      <a:noFill/>
                    </a:ln>
                    <a:solidFill>
                      <a:srgbClr val="FFFFFF"/>
                    </a:solidFill>
                    <a:effectLst/>
                    <a:uLnTx/>
                    <a:uFillTx/>
                    <a:latin typeface="Lato"/>
                    <a:ea typeface="Lato"/>
                    <a:cs typeface="Lato"/>
                    <a:sym typeface="Lato"/>
                  </a:rPr>
                  <a:t>computational method and data products </a:t>
                </a:r>
                <a:r>
                  <a:rPr kumimoji="0" lang="en-US" sz="2400" b="0" i="0" u="none" strike="noStrike" kern="0" cap="none" spc="0" normalizeH="0" baseline="0" noProof="0" dirty="0">
                    <a:ln>
                      <a:noFill/>
                    </a:ln>
                    <a:solidFill>
                      <a:srgbClr val="FFFFFF"/>
                    </a:solidFill>
                    <a:effectLst/>
                    <a:uLnTx/>
                    <a:uFillTx/>
                    <a:latin typeface="Lato"/>
                    <a:ea typeface="Lato"/>
                    <a:cs typeface="Lato"/>
                    <a:sym typeface="Lato"/>
                  </a:rPr>
                  <a:t>[and sampling methods]</a:t>
                </a:r>
                <a:endParaRPr kumimoji="0" sz="2400" b="0" i="0" u="none" strike="noStrike" kern="0" cap="none" spc="0" normalizeH="0" baseline="0" noProof="0" dirty="0">
                  <a:ln>
                    <a:noFill/>
                  </a:ln>
                  <a:solidFill>
                    <a:srgbClr val="000000"/>
                  </a:solidFill>
                  <a:effectLst/>
                  <a:uLnTx/>
                  <a:uFillTx/>
                  <a:latin typeface="Arial"/>
                  <a:ea typeface="+mn-ea"/>
                  <a:cs typeface="Arial"/>
                  <a:sym typeface="Arial"/>
                </a:endParaRPr>
              </a:p>
              <a:p>
                <a:pPr marL="304800" marR="0" lvl="0" indent="-342900" algn="l" defTabSz="457200" rtl="0" eaLnBrk="1" fontAlgn="auto" latinLnBrk="0" hangingPunct="1">
                  <a:lnSpc>
                    <a:spcPct val="100000"/>
                  </a:lnSpc>
                  <a:spcBef>
                    <a:spcPts val="500"/>
                  </a:spcBef>
                  <a:spcAft>
                    <a:spcPts val="0"/>
                  </a:spcAft>
                  <a:buClr>
                    <a:srgbClr val="FFFFFF"/>
                  </a:buClr>
                  <a:buSzPts val="4800"/>
                  <a:buFont typeface="Arial" panose="020B0604020202020204" pitchFamily="34" charset="0"/>
                  <a:buChar char="•"/>
                  <a:tabLst/>
                  <a:defRPr/>
                </a:pPr>
                <a:r>
                  <a:rPr kumimoji="0" lang="en-US" sz="2400" b="0" i="0" u="none" strike="noStrike" kern="0" cap="none" spc="0" normalizeH="0" baseline="0" noProof="0" dirty="0">
                    <a:ln>
                      <a:noFill/>
                    </a:ln>
                    <a:solidFill>
                      <a:srgbClr val="FFFFFF"/>
                    </a:solidFill>
                    <a:effectLst/>
                    <a:uLnTx/>
                    <a:uFillTx/>
                    <a:latin typeface="Lato"/>
                    <a:ea typeface="Lato"/>
                    <a:cs typeface="Lato"/>
                    <a:sym typeface="Lato"/>
                  </a:rPr>
                  <a:t>Characterize </a:t>
                </a:r>
                <a:r>
                  <a:rPr kumimoji="0" lang="en-US" sz="2400" b="1" i="0" u="none" strike="noStrike" kern="0" cap="none" spc="0" normalizeH="0" baseline="0" noProof="0" dirty="0">
                    <a:ln>
                      <a:noFill/>
                    </a:ln>
                    <a:solidFill>
                      <a:srgbClr val="FFFFFF"/>
                    </a:solidFill>
                    <a:effectLst/>
                    <a:uLnTx/>
                    <a:uFillTx/>
                    <a:latin typeface="Lato"/>
                    <a:ea typeface="Lato"/>
                    <a:cs typeface="Lato"/>
                    <a:sym typeface="Lato"/>
                  </a:rPr>
                  <a:t>relevant uncertainties</a:t>
                </a:r>
                <a:endParaRPr kumimoji="0" sz="2400" b="1" i="0" u="none" strike="noStrike" kern="0" cap="none" spc="0" normalizeH="0" baseline="0" noProof="0" dirty="0">
                  <a:ln>
                    <a:noFill/>
                  </a:ln>
                  <a:solidFill>
                    <a:srgbClr val="000000"/>
                  </a:solidFill>
                  <a:effectLst/>
                  <a:uLnTx/>
                  <a:uFillTx/>
                  <a:latin typeface="Arial"/>
                  <a:ea typeface="+mn-ea"/>
                  <a:cs typeface="Arial"/>
                  <a:sym typeface="Arial"/>
                </a:endParaRPr>
              </a:p>
              <a:p>
                <a:pPr marL="304800" marR="0" lvl="0" indent="-342900" algn="l" defTabSz="457200" rtl="0" eaLnBrk="1" fontAlgn="auto" latinLnBrk="0" hangingPunct="1">
                  <a:lnSpc>
                    <a:spcPct val="100000"/>
                  </a:lnSpc>
                  <a:spcBef>
                    <a:spcPts val="500"/>
                  </a:spcBef>
                  <a:spcAft>
                    <a:spcPts val="0"/>
                  </a:spcAft>
                  <a:buClr>
                    <a:srgbClr val="FFFFFF"/>
                  </a:buClr>
                  <a:buSzPts val="4800"/>
                  <a:buFont typeface="Arial" panose="020B0604020202020204" pitchFamily="34" charset="0"/>
                  <a:buChar char="•"/>
                  <a:tabLst/>
                  <a:defRPr/>
                </a:pPr>
                <a:r>
                  <a:rPr kumimoji="0" lang="en-US" sz="2400" b="0" i="0" u="none" strike="noStrike" kern="0" cap="none" spc="0" normalizeH="0" baseline="0" noProof="0" dirty="0">
                    <a:ln>
                      <a:noFill/>
                    </a:ln>
                    <a:solidFill>
                      <a:srgbClr val="FFFFFF"/>
                    </a:solidFill>
                    <a:effectLst/>
                    <a:uLnTx/>
                    <a:uFillTx/>
                    <a:latin typeface="Lato"/>
                    <a:ea typeface="Lato"/>
                    <a:cs typeface="Lato"/>
                    <a:sym typeface="Lato"/>
                  </a:rPr>
                  <a:t>Clear, specific, and complete description of </a:t>
                </a:r>
                <a:r>
                  <a:rPr kumimoji="0" lang="en-US" sz="2400" b="1" i="0" u="none" strike="noStrike" kern="0" cap="none" spc="0" normalizeH="0" baseline="0" noProof="0" dirty="0">
                    <a:ln>
                      <a:noFill/>
                    </a:ln>
                    <a:solidFill>
                      <a:srgbClr val="FFFFFF"/>
                    </a:solidFill>
                    <a:effectLst/>
                    <a:uLnTx/>
                    <a:uFillTx/>
                    <a:latin typeface="Lato"/>
                    <a:ea typeface="Lato"/>
                    <a:cs typeface="Lato"/>
                    <a:sym typeface="Lato"/>
                  </a:rPr>
                  <a:t>how the reported result was reached </a:t>
                </a:r>
                <a:endParaRPr kumimoji="0" sz="2400" b="1" i="0" u="none" strike="noStrike" kern="0" cap="none" spc="0" normalizeH="0" baseline="0" noProof="0" dirty="0">
                  <a:ln>
                    <a:noFill/>
                  </a:ln>
                  <a:solidFill>
                    <a:srgbClr val="000000"/>
                  </a:solidFill>
                  <a:effectLst/>
                  <a:uLnTx/>
                  <a:uFillTx/>
                  <a:latin typeface="Arial"/>
                  <a:ea typeface="+mn-ea"/>
                  <a:cs typeface="Arial"/>
                  <a:sym typeface="Arial"/>
                </a:endParaRPr>
              </a:p>
              <a:p>
                <a:pPr marL="304800" marR="0" lvl="0" indent="-342900" algn="l" defTabSz="457200" rtl="0" eaLnBrk="1" fontAlgn="auto" latinLnBrk="0" hangingPunct="1">
                  <a:lnSpc>
                    <a:spcPct val="100000"/>
                  </a:lnSpc>
                  <a:spcBef>
                    <a:spcPts val="500"/>
                  </a:spcBef>
                  <a:spcAft>
                    <a:spcPts val="0"/>
                  </a:spcAft>
                  <a:buClr>
                    <a:srgbClr val="FFFFFF"/>
                  </a:buClr>
                  <a:buSzPts val="4800"/>
                  <a:buFont typeface="Arial" panose="020B0604020202020204" pitchFamily="34" charset="0"/>
                  <a:buChar char="•"/>
                  <a:tabLst/>
                  <a:defRPr/>
                </a:pPr>
                <a:r>
                  <a:rPr kumimoji="0" lang="en-US" sz="2400" b="1" i="0" u="none" strike="noStrike" kern="0" cap="none" spc="0" normalizeH="0" baseline="0" noProof="0" dirty="0">
                    <a:ln>
                      <a:noFill/>
                    </a:ln>
                    <a:solidFill>
                      <a:srgbClr val="FFFFFF"/>
                    </a:solidFill>
                    <a:effectLst/>
                    <a:uLnTx/>
                    <a:uFillTx/>
                    <a:latin typeface="Lato"/>
                    <a:ea typeface="Lato"/>
                    <a:cs typeface="Lato"/>
                    <a:sym typeface="Lato"/>
                  </a:rPr>
                  <a:t>Training</a:t>
                </a:r>
                <a:r>
                  <a:rPr kumimoji="0" lang="en-US" sz="2400" b="0" i="0" u="none" strike="noStrike" kern="0" cap="none" spc="0" normalizeH="0" baseline="0" noProof="0" dirty="0">
                    <a:ln>
                      <a:noFill/>
                    </a:ln>
                    <a:solidFill>
                      <a:srgbClr val="FFFFFF"/>
                    </a:solidFill>
                    <a:effectLst/>
                    <a:uLnTx/>
                    <a:uFillTx/>
                    <a:latin typeface="Lato"/>
                    <a:ea typeface="Lato"/>
                    <a:cs typeface="Lato"/>
                    <a:sym typeface="Lato"/>
                  </a:rPr>
                  <a:t> in the proper use of statistical analysis and inference </a:t>
                </a:r>
                <a:endParaRPr kumimoji="0" sz="2400" b="0" i="0" u="none" strike="noStrike" kern="0" cap="none" spc="0" normalizeH="0" baseline="0" noProof="0" dirty="0">
                  <a:ln>
                    <a:noFill/>
                  </a:ln>
                  <a:solidFill>
                    <a:srgbClr val="000000"/>
                  </a:solidFill>
                  <a:effectLst/>
                  <a:uLnTx/>
                  <a:uFillTx/>
                  <a:latin typeface="Arial"/>
                  <a:ea typeface="+mn-ea"/>
                  <a:cs typeface="Arial"/>
                  <a:sym typeface="Arial"/>
                </a:endParaRPr>
              </a:p>
              <a:p>
                <a:pPr marL="304800" marR="0" lvl="0" indent="-342900" algn="l" defTabSz="457200" rtl="0" eaLnBrk="1" fontAlgn="auto" latinLnBrk="0" hangingPunct="1">
                  <a:lnSpc>
                    <a:spcPct val="100000"/>
                  </a:lnSpc>
                  <a:spcBef>
                    <a:spcPts val="500"/>
                  </a:spcBef>
                  <a:spcAft>
                    <a:spcPts val="500"/>
                  </a:spcAft>
                  <a:buClr>
                    <a:srgbClr val="FFFFFF"/>
                  </a:buClr>
                  <a:buSzPts val="4800"/>
                  <a:buFont typeface="Arial" panose="020B0604020202020204" pitchFamily="34" charset="0"/>
                  <a:buChar char="•"/>
                  <a:tabLst/>
                  <a:defRPr/>
                </a:pPr>
                <a:r>
                  <a:rPr kumimoji="0" lang="en-US" sz="2400" b="1" i="0" u="none" strike="noStrike" kern="0" cap="none" spc="0" normalizeH="0" baseline="0" noProof="0" dirty="0">
                    <a:ln>
                      <a:noFill/>
                    </a:ln>
                    <a:solidFill>
                      <a:srgbClr val="FFFFFF"/>
                    </a:solidFill>
                    <a:effectLst/>
                    <a:uLnTx/>
                    <a:uFillTx/>
                    <a:latin typeface="Lato"/>
                    <a:ea typeface="Lato"/>
                    <a:cs typeface="Lato"/>
                    <a:sym typeface="Lato"/>
                  </a:rPr>
                  <a:t>Avoid overstating </a:t>
                </a:r>
                <a:r>
                  <a:rPr kumimoji="0" lang="en-US" sz="2400" b="0" i="0" u="none" strike="noStrike" kern="0" cap="none" spc="0" normalizeH="0" baseline="0" noProof="0" dirty="0">
                    <a:ln>
                      <a:noFill/>
                    </a:ln>
                    <a:solidFill>
                      <a:srgbClr val="FFFFFF"/>
                    </a:solidFill>
                    <a:effectLst/>
                    <a:uLnTx/>
                    <a:uFillTx/>
                    <a:latin typeface="Lato"/>
                    <a:ea typeface="Lato"/>
                    <a:cs typeface="Lato"/>
                    <a:sym typeface="Lato"/>
                  </a:rPr>
                  <a:t>the implications of research </a:t>
                </a:r>
                <a:endParaRPr kumimoji="0" sz="2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98" name="Google Shape;98;p9"/>
              <p:cNvSpPr txBox="1"/>
              <p:nvPr/>
            </p:nvSpPr>
            <p:spPr>
              <a:xfrm>
                <a:off x="1259244" y="9672346"/>
                <a:ext cx="8500800" cy="462900"/>
              </a:xfrm>
              <a:prstGeom prst="rect">
                <a:avLst/>
              </a:prstGeom>
              <a:noFill/>
              <a:ln>
                <a:noFill/>
              </a:ln>
            </p:spPr>
            <p:txBody>
              <a:bodyPr spcFirstLastPara="1" wrap="square" lIns="45713" tIns="22850" rIns="45713" bIns="22850" anchor="t" anchorCtr="0">
                <a:noAutofit/>
              </a:bodyPr>
              <a:lstStyle/>
              <a:p>
                <a:pPr marL="0" marR="0" lvl="0" indent="0" algn="l" defTabSz="457200" rtl="0" eaLnBrk="1" fontAlgn="auto" latinLnBrk="0" hangingPunct="1">
                  <a:lnSpc>
                    <a:spcPct val="100000"/>
                  </a:lnSpc>
                  <a:spcBef>
                    <a:spcPts val="0"/>
                  </a:spcBef>
                  <a:spcAft>
                    <a:spcPts val="0"/>
                  </a:spcAft>
                  <a:buClr>
                    <a:srgbClr val="000000"/>
                  </a:buClr>
                  <a:buSzPts val="3600"/>
                  <a:buFontTx/>
                  <a:buNone/>
                  <a:tabLst/>
                  <a:defRPr/>
                </a:pPr>
                <a:r>
                  <a:rPr kumimoji="0" lang="en-US" sz="1800" b="1" i="0" u="none" strike="noStrike" kern="0" cap="none" spc="0" normalizeH="0" baseline="0" noProof="0">
                    <a:ln>
                      <a:noFill/>
                    </a:ln>
                    <a:solidFill>
                      <a:srgbClr val="FFFFFF"/>
                    </a:solidFill>
                    <a:effectLst/>
                    <a:uLnTx/>
                    <a:uFillTx/>
                    <a:latin typeface="Lato"/>
                    <a:ea typeface="Lato"/>
                    <a:cs typeface="Lato"/>
                    <a:sym typeface="Lato"/>
                  </a:rPr>
                  <a:t>RECOMMENDATIONS (Data Related)</a:t>
                </a:r>
                <a:endParaRPr kumimoji="0" sz="700" b="0" i="0" u="none" strike="noStrike" kern="0" cap="none" spc="0" normalizeH="0" baseline="0" noProof="0">
                  <a:ln>
                    <a:noFill/>
                  </a:ln>
                  <a:solidFill>
                    <a:srgbClr val="000000"/>
                  </a:solidFill>
                  <a:effectLst/>
                  <a:uLnTx/>
                  <a:uFillTx/>
                  <a:latin typeface="Arial"/>
                  <a:ea typeface="Arial"/>
                  <a:cs typeface="Arial"/>
                  <a:sym typeface="Arial"/>
                </a:endParaRPr>
              </a:p>
            </p:txBody>
          </p:sp>
        </p:grpSp>
        <p:sp>
          <p:nvSpPr>
            <p:cNvPr id="99" name="Google Shape;99;p9"/>
            <p:cNvSpPr/>
            <p:nvPr/>
          </p:nvSpPr>
          <p:spPr>
            <a:xfrm>
              <a:off x="10910900" y="1856249"/>
              <a:ext cx="322800" cy="322800"/>
            </a:xfrm>
            <a:prstGeom prst="rect">
              <a:avLst/>
            </a:prstGeom>
            <a:solidFill>
              <a:schemeClr val="accent2"/>
            </a:solidFill>
            <a:ln>
              <a:noFill/>
            </a:ln>
          </p:spPr>
          <p:txBody>
            <a:bodyPr spcFirstLastPara="1" wrap="square" lIns="45713" tIns="22850" rIns="45713" bIns="22850" anchor="ctr" anchorCtr="0">
              <a:noAutofit/>
            </a:bodyPr>
            <a:lstStyle/>
            <a:p>
              <a:pPr marL="0" marR="0" lvl="0" indent="0" algn="ctr" defTabSz="457200" rtl="0" eaLnBrk="1" fontAlgn="auto" latinLnBrk="0" hangingPunct="1">
                <a:lnSpc>
                  <a:spcPct val="100000"/>
                </a:lnSpc>
                <a:spcBef>
                  <a:spcPts val="0"/>
                </a:spcBef>
                <a:spcAft>
                  <a:spcPts val="0"/>
                </a:spcAft>
                <a:buClr>
                  <a:srgbClr val="000000"/>
                </a:buClr>
                <a:buSzPts val="3600"/>
                <a:buFontTx/>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grpSp>
      <p:sp>
        <p:nvSpPr>
          <p:cNvPr id="100" name="Google Shape;100;p9"/>
          <p:cNvSpPr txBox="1"/>
          <p:nvPr/>
        </p:nvSpPr>
        <p:spPr>
          <a:xfrm>
            <a:off x="661973" y="619790"/>
            <a:ext cx="5126550" cy="1644496"/>
          </a:xfrm>
          <a:prstGeom prst="rect">
            <a:avLst/>
          </a:prstGeom>
          <a:noFill/>
          <a:ln>
            <a:noFill/>
          </a:ln>
        </p:spPr>
        <p:txBody>
          <a:bodyPr spcFirstLastPara="1" wrap="square" lIns="45713" tIns="22850" rIns="45713" bIns="22850" anchor="t" anchorCtr="0">
            <a:noAutofit/>
          </a:bodyPr>
          <a:lstStyle/>
          <a:p>
            <a:pPr marL="0" marR="0" lvl="0" indent="0" algn="l" defTabSz="457200" rtl="0" eaLnBrk="1" fontAlgn="auto" latinLnBrk="0" hangingPunct="1">
              <a:lnSpc>
                <a:spcPct val="100000"/>
              </a:lnSpc>
              <a:spcBef>
                <a:spcPts val="0"/>
              </a:spcBef>
              <a:spcAft>
                <a:spcPts val="0"/>
              </a:spcAft>
              <a:buClr>
                <a:srgbClr val="000000"/>
              </a:buClr>
              <a:buSzTx/>
              <a:buFontTx/>
              <a:buNone/>
              <a:tabLst/>
              <a:defRPr/>
            </a:pPr>
            <a:r>
              <a:rPr kumimoji="0" lang="en-US" sz="2700" b="1" i="0" u="none" strike="noStrike" kern="0" cap="none" spc="0" normalizeH="0" baseline="0" noProof="0" dirty="0">
                <a:ln>
                  <a:noFill/>
                </a:ln>
                <a:solidFill>
                  <a:srgbClr val="FFFFFF"/>
                </a:solidFill>
                <a:effectLst/>
                <a:uLnTx/>
                <a:uFillTx/>
                <a:latin typeface="Lato"/>
                <a:ea typeface="Lato"/>
                <a:cs typeface="Lato"/>
                <a:sym typeface="Lato"/>
              </a:rPr>
              <a:t>The scientific enterprise depends on the ability of the scientific community to scrutinize scientific claims and to gain confidence over time in results and inferences that have stood up to repeated testing. </a:t>
            </a:r>
            <a:endParaRPr kumimoji="0" sz="700" b="0" i="0" u="none" strike="noStrike" kern="0" cap="none" spc="0" normalizeH="0" baseline="0" noProof="0" dirty="0">
              <a:ln>
                <a:noFill/>
              </a:ln>
              <a:solidFill>
                <a:srgbClr val="000000"/>
              </a:solidFill>
              <a:effectLst/>
              <a:uLnTx/>
              <a:uFillTx/>
              <a:latin typeface="Arial"/>
              <a:ea typeface="+mn-ea"/>
              <a:cs typeface="Arial"/>
              <a:sym typeface="Arial"/>
            </a:endParaRPr>
          </a:p>
        </p:txBody>
      </p:sp>
      <p:pic>
        <p:nvPicPr>
          <p:cNvPr id="101" name="Google Shape;101;p9" descr="A picture containing monitor, indoor, object&#10;&#10;Description automatically generated"/>
          <p:cNvPicPr preferRelativeResize="0"/>
          <p:nvPr/>
        </p:nvPicPr>
        <p:blipFill rotWithShape="1">
          <a:blip r:embed="rId3">
            <a:alphaModFix/>
          </a:blip>
          <a:srcRect b="56952"/>
          <a:stretch/>
        </p:blipFill>
        <p:spPr>
          <a:xfrm>
            <a:off x="1039920" y="4130908"/>
            <a:ext cx="4223317" cy="2727093"/>
          </a:xfrm>
          <a:prstGeom prst="rect">
            <a:avLst/>
          </a:prstGeom>
          <a:noFill/>
          <a:ln w="9525" cap="flat" cmpd="sng">
            <a:solidFill>
              <a:schemeClr val="lt1"/>
            </a:solidFill>
            <a:prstDash val="solid"/>
            <a:round/>
            <a:headEnd type="none" w="sm" len="sm"/>
            <a:tailEnd type="none" w="sm" len="sm"/>
          </a:ln>
        </p:spPr>
      </p:pic>
      <p:sp>
        <p:nvSpPr>
          <p:cNvPr id="2" name="TextBox 1">
            <a:extLst>
              <a:ext uri="{FF2B5EF4-FFF2-40B4-BE49-F238E27FC236}">
                <a16:creationId xmlns:a16="http://schemas.microsoft.com/office/drawing/2014/main" id="{0A7B1021-F7B0-5043-B049-96422A9C51B3}"/>
              </a:ext>
            </a:extLst>
          </p:cNvPr>
          <p:cNvSpPr txBox="1"/>
          <p:nvPr/>
        </p:nvSpPr>
        <p:spPr>
          <a:xfrm>
            <a:off x="6420507" y="6019100"/>
            <a:ext cx="5485865" cy="1015663"/>
          </a:xfrm>
          <a:prstGeom prst="rect">
            <a:avLst/>
          </a:prstGeom>
          <a:noFill/>
        </p:spPr>
        <p:txBody>
          <a:bodyPr wrap="square" rtlCol="0">
            <a:spAutoFit/>
          </a:bodyPr>
          <a:lstStyle/>
          <a:p>
            <a:pPr marL="457200" marR="0" lvl="0" indent="-228600" algn="l" defTabSz="914400" rtl="0" eaLnBrk="1" fontAlgn="auto" latinLnBrk="0" hangingPunct="1">
              <a:lnSpc>
                <a:spcPct val="100000"/>
              </a:lnSpc>
              <a:spcBef>
                <a:spcPts val="0"/>
              </a:spcBef>
              <a:spcAft>
                <a:spcPts val="0"/>
              </a:spcAft>
              <a:buClrTx/>
              <a:buSzPts val="1400"/>
              <a:buFontTx/>
              <a:buNone/>
              <a:tabLst/>
              <a:defRPr/>
            </a:pPr>
            <a:r>
              <a:rPr kumimoji="0" lang="en-US" sz="1200" b="0" i="0" u="none" strike="noStrike" kern="1200" cap="none" spc="0" normalizeH="0" baseline="0" noProof="0" dirty="0">
                <a:ln>
                  <a:noFill/>
                </a:ln>
                <a:solidFill>
                  <a:srgbClr val="FFFFFF"/>
                </a:solidFill>
                <a:effectLst/>
                <a:uLnTx/>
                <a:uFillTx/>
                <a:latin typeface="Arial"/>
                <a:ea typeface="+mn-ea"/>
                <a:cs typeface="+mn-cs"/>
              </a:rPr>
              <a:t>National Academies of Sciences, Engineering, and Medicine. 2019. </a:t>
            </a:r>
            <a:r>
              <a:rPr kumimoji="0" lang="en-US" sz="1200" b="0" i="1" u="none" strike="noStrike" kern="1200" cap="none" spc="0" normalizeH="0" baseline="0" noProof="0" dirty="0">
                <a:ln>
                  <a:noFill/>
                </a:ln>
                <a:solidFill>
                  <a:srgbClr val="FFFFFF"/>
                </a:solidFill>
                <a:effectLst/>
                <a:uLnTx/>
                <a:uFillTx/>
                <a:latin typeface="Arial"/>
                <a:ea typeface="+mn-ea"/>
                <a:cs typeface="+mn-cs"/>
              </a:rPr>
              <a:t>Reproducibility and Replicability in Science</a:t>
            </a:r>
            <a:r>
              <a:rPr kumimoji="0" lang="en-US" sz="1200" b="0" i="0" u="none" strike="noStrike" kern="1200" cap="none" spc="0" normalizeH="0" baseline="0" noProof="0" dirty="0">
                <a:ln>
                  <a:noFill/>
                </a:ln>
                <a:solidFill>
                  <a:srgbClr val="FFFFFF"/>
                </a:solidFill>
                <a:effectLst/>
                <a:uLnTx/>
                <a:uFillTx/>
                <a:latin typeface="Arial"/>
                <a:ea typeface="+mn-ea"/>
                <a:cs typeface="+mn-cs"/>
              </a:rPr>
              <a:t>. Washington, DC: The National Academies Press. https://</a:t>
            </a:r>
            <a:r>
              <a:rPr kumimoji="0" lang="en-US" sz="1200" b="0" i="0" u="none" strike="noStrike" kern="1200" cap="none" spc="0" normalizeH="0" baseline="0" noProof="0" dirty="0" err="1">
                <a:ln>
                  <a:noFill/>
                </a:ln>
                <a:solidFill>
                  <a:srgbClr val="FFFFFF"/>
                </a:solidFill>
                <a:effectLst/>
                <a:uLnTx/>
                <a:uFillTx/>
                <a:latin typeface="Arial"/>
                <a:ea typeface="+mn-ea"/>
                <a:cs typeface="+mn-cs"/>
              </a:rPr>
              <a:t>doi.org</a:t>
            </a:r>
            <a:r>
              <a:rPr kumimoji="0" lang="en-US" sz="1200" b="0" i="0" u="none" strike="noStrike" kern="1200" cap="none" spc="0" normalizeH="0" baseline="0" noProof="0" dirty="0">
                <a:ln>
                  <a:noFill/>
                </a:ln>
                <a:solidFill>
                  <a:srgbClr val="FFFFFF"/>
                </a:solidFill>
                <a:effectLst/>
                <a:uLnTx/>
                <a:uFillTx/>
                <a:latin typeface="Arial"/>
                <a:ea typeface="+mn-ea"/>
                <a:cs typeface="+mn-cs"/>
              </a:rPr>
              <a:t>/10.17226/25303.</a:t>
            </a:r>
          </a:p>
          <a:p>
            <a:pPr marL="457200" marR="0" lvl="0" indent="-228600" algn="l" defTabSz="914400" rtl="0" eaLnBrk="1" fontAlgn="auto" latinLnBrk="0" hangingPunct="1">
              <a:lnSpc>
                <a:spcPct val="100000"/>
              </a:lnSpc>
              <a:spcBef>
                <a:spcPts val="0"/>
              </a:spcBef>
              <a:spcAft>
                <a:spcPts val="0"/>
              </a:spcAft>
              <a:buClrTx/>
              <a:buSzPts val="1400"/>
              <a:buFontTx/>
              <a:buNone/>
              <a:tabLst/>
              <a:defRPr/>
            </a:pPr>
            <a:endParaRPr kumimoji="0" lang="en-US" sz="12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28358814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95D75-E3F6-794E-A1CC-13BDD5FB6945}"/>
              </a:ext>
            </a:extLst>
          </p:cNvPr>
          <p:cNvSpPr>
            <a:spLocks noGrp="1"/>
          </p:cNvSpPr>
          <p:nvPr>
            <p:ph type="title"/>
          </p:nvPr>
        </p:nvSpPr>
        <p:spPr/>
        <p:txBody>
          <a:bodyPr/>
          <a:lstStyle/>
          <a:p>
            <a:r>
              <a:rPr lang="en-US" dirty="0"/>
              <a:t>Definitions</a:t>
            </a:r>
          </a:p>
        </p:txBody>
      </p:sp>
      <p:sp>
        <p:nvSpPr>
          <p:cNvPr id="3" name="Text Placeholder 2">
            <a:extLst>
              <a:ext uri="{FF2B5EF4-FFF2-40B4-BE49-F238E27FC236}">
                <a16:creationId xmlns:a16="http://schemas.microsoft.com/office/drawing/2014/main" id="{AC668260-3B23-6F41-9A29-BCF873D1EDD8}"/>
              </a:ext>
            </a:extLst>
          </p:cNvPr>
          <p:cNvSpPr>
            <a:spLocks noGrp="1"/>
          </p:cNvSpPr>
          <p:nvPr>
            <p:ph type="body" idx="1"/>
          </p:nvPr>
        </p:nvSpPr>
        <p:spPr>
          <a:xfrm>
            <a:off x="188946" y="1379621"/>
            <a:ext cx="11789020" cy="4651203"/>
          </a:xfrm>
        </p:spPr>
        <p:txBody>
          <a:bodyPr/>
          <a:lstStyle/>
          <a:p>
            <a:pPr marL="457200" lvl="0" indent="-228600">
              <a:lnSpc>
                <a:spcPct val="100000"/>
              </a:lnSpc>
              <a:spcBef>
                <a:spcPts val="0"/>
              </a:spcBef>
              <a:buSzPts val="1400"/>
            </a:pPr>
            <a:r>
              <a:rPr lang="en-US" i="1" dirty="0">
                <a:solidFill>
                  <a:schemeClr val="dk1"/>
                </a:solidFill>
                <a:latin typeface="Lato"/>
                <a:ea typeface="Lato"/>
                <a:cs typeface="Lato"/>
                <a:sym typeface="Lato"/>
              </a:rPr>
              <a:t>Reproducibility </a:t>
            </a:r>
            <a:r>
              <a:rPr lang="en-US" dirty="0">
                <a:solidFill>
                  <a:schemeClr val="dk1"/>
                </a:solidFill>
                <a:latin typeface="Lato"/>
                <a:ea typeface="Lato"/>
                <a:cs typeface="Lato"/>
                <a:sym typeface="Lato"/>
              </a:rPr>
              <a:t>is obtaining consistent results using the same input data, computational steps, methods, and code, and conditions of analysis. This definition is synonymous with “computational reproducibility.” </a:t>
            </a:r>
          </a:p>
          <a:p>
            <a:pPr marL="457200" lvl="0" indent="-228600">
              <a:lnSpc>
                <a:spcPct val="100000"/>
              </a:lnSpc>
              <a:spcBef>
                <a:spcPts val="0"/>
              </a:spcBef>
              <a:buSzPts val="1400"/>
            </a:pPr>
            <a:endParaRPr lang="en-US" dirty="0"/>
          </a:p>
          <a:p>
            <a:pPr marL="457200" lvl="0" indent="-228600">
              <a:lnSpc>
                <a:spcPct val="100000"/>
              </a:lnSpc>
              <a:spcBef>
                <a:spcPts val="0"/>
              </a:spcBef>
              <a:buSzPts val="1400"/>
            </a:pPr>
            <a:r>
              <a:rPr lang="en-US" i="1" dirty="0">
                <a:solidFill>
                  <a:schemeClr val="dk1"/>
                </a:solidFill>
                <a:latin typeface="Lato"/>
                <a:ea typeface="Lato"/>
                <a:cs typeface="Lato"/>
                <a:sym typeface="Lato"/>
              </a:rPr>
              <a:t>Replicability </a:t>
            </a:r>
            <a:r>
              <a:rPr lang="en-US" dirty="0">
                <a:solidFill>
                  <a:schemeClr val="dk1"/>
                </a:solidFill>
                <a:latin typeface="Lato"/>
                <a:ea typeface="Lato"/>
                <a:cs typeface="Lato"/>
                <a:sym typeface="Lato"/>
              </a:rPr>
              <a:t>is obtaining consistent results across studies aimed at answering the same scientific question, each of which has obtained its own data. Two studies may be considered to have replicated if they obtain consistent results given the level of uncertainty inherent in the system under study. </a:t>
            </a:r>
            <a:endParaRPr lang="en-US" dirty="0"/>
          </a:p>
          <a:p>
            <a:pPr marL="457200" lvl="0" indent="-228600">
              <a:lnSpc>
                <a:spcPct val="100000"/>
              </a:lnSpc>
              <a:spcBef>
                <a:spcPts val="0"/>
              </a:spcBef>
              <a:buSzPts val="1400"/>
            </a:pPr>
            <a:endParaRPr lang="en-US" dirty="0"/>
          </a:p>
          <a:p>
            <a:endParaRPr lang="en-US" dirty="0"/>
          </a:p>
        </p:txBody>
      </p:sp>
      <p:sp>
        <p:nvSpPr>
          <p:cNvPr id="4" name="Slide Number Placeholder 3">
            <a:extLst>
              <a:ext uri="{FF2B5EF4-FFF2-40B4-BE49-F238E27FC236}">
                <a16:creationId xmlns:a16="http://schemas.microsoft.com/office/drawing/2014/main" id="{C47A9AE7-66B3-0741-8987-49FCF9523A7C}"/>
              </a:ext>
            </a:extLst>
          </p:cNvPr>
          <p:cNvSpPr>
            <a:spLocks noGrp="1"/>
          </p:cNvSpPr>
          <p:nvPr>
            <p:ph type="sldNum" idx="12"/>
          </p:nvPr>
        </p:nvSpPr>
        <p:spPr/>
        <p:txBody>
          <a:bodyPr/>
          <a:lstStyle/>
          <a:p>
            <a:fld id="{00000000-1234-1234-1234-123412341234}" type="slidenum">
              <a:rPr lang="en-US" smtClean="0"/>
              <a:pPr/>
              <a:t>4</a:t>
            </a:fld>
            <a:endParaRPr lang="en-US"/>
          </a:p>
        </p:txBody>
      </p:sp>
      <p:sp>
        <p:nvSpPr>
          <p:cNvPr id="5" name="TextBox 4">
            <a:extLst>
              <a:ext uri="{FF2B5EF4-FFF2-40B4-BE49-F238E27FC236}">
                <a16:creationId xmlns:a16="http://schemas.microsoft.com/office/drawing/2014/main" id="{7299691C-84FF-EF47-9D20-42AB3E617FFC}"/>
              </a:ext>
            </a:extLst>
          </p:cNvPr>
          <p:cNvSpPr txBox="1"/>
          <p:nvPr/>
        </p:nvSpPr>
        <p:spPr>
          <a:xfrm>
            <a:off x="6420507" y="6019100"/>
            <a:ext cx="5485865" cy="1015663"/>
          </a:xfrm>
          <a:prstGeom prst="rect">
            <a:avLst/>
          </a:prstGeom>
          <a:noFill/>
        </p:spPr>
        <p:txBody>
          <a:bodyPr wrap="square" rtlCol="0">
            <a:spAutoFit/>
          </a:bodyPr>
          <a:lstStyle/>
          <a:p>
            <a:pPr marL="457200" marR="0" lvl="0" indent="-228600" algn="l" defTabSz="914400" rtl="0" eaLnBrk="1" fontAlgn="auto" latinLnBrk="0" hangingPunct="1">
              <a:lnSpc>
                <a:spcPct val="100000"/>
              </a:lnSpc>
              <a:spcBef>
                <a:spcPts val="0"/>
              </a:spcBef>
              <a:spcAft>
                <a:spcPts val="0"/>
              </a:spcAft>
              <a:buClrTx/>
              <a:buSzPts val="1400"/>
              <a:buFontTx/>
              <a:buNone/>
              <a:tabLst/>
              <a:defRPr/>
            </a:pPr>
            <a:r>
              <a:rPr kumimoji="0" lang="en-US" sz="1200" b="0" i="0" u="none" strike="noStrike" kern="1200" cap="none" spc="0" normalizeH="0" baseline="0" noProof="0" dirty="0">
                <a:ln>
                  <a:noFill/>
                </a:ln>
                <a:effectLst/>
                <a:uLnTx/>
                <a:uFillTx/>
                <a:latin typeface="Arial"/>
                <a:ea typeface="+mn-ea"/>
                <a:cs typeface="+mn-cs"/>
              </a:rPr>
              <a:t>National Academies of Sciences, Engineering, and Medicine. 2019. </a:t>
            </a:r>
            <a:r>
              <a:rPr kumimoji="0" lang="en-US" sz="1200" b="0" i="1" u="none" strike="noStrike" kern="1200" cap="none" spc="0" normalizeH="0" baseline="0" noProof="0" dirty="0">
                <a:ln>
                  <a:noFill/>
                </a:ln>
                <a:effectLst/>
                <a:uLnTx/>
                <a:uFillTx/>
                <a:latin typeface="Arial"/>
                <a:ea typeface="+mn-ea"/>
                <a:cs typeface="+mn-cs"/>
              </a:rPr>
              <a:t>Reproducibility and Replicability in Science</a:t>
            </a:r>
            <a:r>
              <a:rPr kumimoji="0" lang="en-US" sz="1200" b="0" i="0" u="none" strike="noStrike" kern="1200" cap="none" spc="0" normalizeH="0" baseline="0" noProof="0" dirty="0">
                <a:ln>
                  <a:noFill/>
                </a:ln>
                <a:effectLst/>
                <a:uLnTx/>
                <a:uFillTx/>
                <a:latin typeface="Arial"/>
                <a:ea typeface="+mn-ea"/>
                <a:cs typeface="+mn-cs"/>
              </a:rPr>
              <a:t>. Washington, DC: The National Academies Press. https://</a:t>
            </a:r>
            <a:r>
              <a:rPr kumimoji="0" lang="en-US" sz="1200" b="0" i="0" u="none" strike="noStrike" kern="1200" cap="none" spc="0" normalizeH="0" baseline="0" noProof="0" dirty="0" err="1">
                <a:ln>
                  <a:noFill/>
                </a:ln>
                <a:effectLst/>
                <a:uLnTx/>
                <a:uFillTx/>
                <a:latin typeface="Arial"/>
                <a:ea typeface="+mn-ea"/>
                <a:cs typeface="+mn-cs"/>
              </a:rPr>
              <a:t>doi.org</a:t>
            </a:r>
            <a:r>
              <a:rPr kumimoji="0" lang="en-US" sz="1200" b="0" i="0" u="none" strike="noStrike" kern="1200" cap="none" spc="0" normalizeH="0" baseline="0" noProof="0" dirty="0">
                <a:ln>
                  <a:noFill/>
                </a:ln>
                <a:effectLst/>
                <a:uLnTx/>
                <a:uFillTx/>
                <a:latin typeface="Arial"/>
                <a:ea typeface="+mn-ea"/>
                <a:cs typeface="+mn-cs"/>
              </a:rPr>
              <a:t>/10.17226/25303.</a:t>
            </a:r>
          </a:p>
          <a:p>
            <a:pPr marL="457200" marR="0" lvl="0" indent="-228600" algn="l" defTabSz="914400" rtl="0" eaLnBrk="1" fontAlgn="auto" latinLnBrk="0" hangingPunct="1">
              <a:lnSpc>
                <a:spcPct val="100000"/>
              </a:lnSpc>
              <a:spcBef>
                <a:spcPts val="0"/>
              </a:spcBef>
              <a:spcAft>
                <a:spcPts val="0"/>
              </a:spcAft>
              <a:buClrTx/>
              <a:buSzPts val="1400"/>
              <a:buFontTx/>
              <a:buNone/>
              <a:tabLst/>
              <a:defRPr/>
            </a:pPr>
            <a:endParaRPr kumimoji="0" lang="en-US" sz="1200" b="0" i="0" u="none" strike="noStrike" kern="1200" cap="none" spc="0" normalizeH="0" baseline="0" noProof="0" dirty="0">
              <a:ln>
                <a:noFill/>
              </a:ln>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effectLst/>
              <a:uLnTx/>
              <a:uFillTx/>
              <a:latin typeface="Arial"/>
              <a:ea typeface="+mn-ea"/>
              <a:cs typeface="+mn-cs"/>
            </a:endParaRPr>
          </a:p>
        </p:txBody>
      </p:sp>
      <p:sp>
        <p:nvSpPr>
          <p:cNvPr id="6" name="Rectangle 5">
            <a:extLst>
              <a:ext uri="{FF2B5EF4-FFF2-40B4-BE49-F238E27FC236}">
                <a16:creationId xmlns:a16="http://schemas.microsoft.com/office/drawing/2014/main" id="{899C71F0-4427-0741-BA35-8AB5A1B5C397}"/>
              </a:ext>
            </a:extLst>
          </p:cNvPr>
          <p:cNvSpPr/>
          <p:nvPr/>
        </p:nvSpPr>
        <p:spPr>
          <a:xfrm>
            <a:off x="188946" y="1138989"/>
            <a:ext cx="11717426" cy="1860885"/>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36727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F4412-BE10-DF48-A9C4-2757B1B1E169}"/>
              </a:ext>
            </a:extLst>
          </p:cNvPr>
          <p:cNvSpPr>
            <a:spLocks noGrp="1"/>
          </p:cNvSpPr>
          <p:nvPr>
            <p:ph type="title"/>
          </p:nvPr>
        </p:nvSpPr>
        <p:spPr/>
        <p:txBody>
          <a:bodyPr/>
          <a:lstStyle/>
          <a:p>
            <a:r>
              <a:rPr lang="en-US" dirty="0"/>
              <a:t>Sources of Non-Reproducibility</a:t>
            </a:r>
          </a:p>
        </p:txBody>
      </p:sp>
      <p:sp>
        <p:nvSpPr>
          <p:cNvPr id="3" name="Text Placeholder 2">
            <a:extLst>
              <a:ext uri="{FF2B5EF4-FFF2-40B4-BE49-F238E27FC236}">
                <a16:creationId xmlns:a16="http://schemas.microsoft.com/office/drawing/2014/main" id="{1209B184-C8D7-C14F-A6D3-D216DDE2599B}"/>
              </a:ext>
            </a:extLst>
          </p:cNvPr>
          <p:cNvSpPr>
            <a:spLocks noGrp="1"/>
          </p:cNvSpPr>
          <p:nvPr>
            <p:ph type="body" idx="1"/>
          </p:nvPr>
        </p:nvSpPr>
        <p:spPr/>
        <p:txBody>
          <a:bodyPr/>
          <a:lstStyle/>
          <a:p>
            <a:pPr marL="571500" indent="-457200">
              <a:buFont typeface="Arial" panose="020B0604020202020204" pitchFamily="34" charset="0"/>
              <a:buChar char="•"/>
            </a:pPr>
            <a:r>
              <a:rPr lang="en-US" sz="4000" dirty="0"/>
              <a:t>Inadequate Recordkeeping</a:t>
            </a:r>
          </a:p>
          <a:p>
            <a:pPr marL="571500" indent="-457200">
              <a:buFont typeface="Arial" panose="020B0604020202020204" pitchFamily="34" charset="0"/>
              <a:buChar char="•"/>
            </a:pPr>
            <a:r>
              <a:rPr lang="en-US" sz="4000" dirty="0"/>
              <a:t>Nontransparent Reporting</a:t>
            </a:r>
          </a:p>
          <a:p>
            <a:pPr marL="571500" indent="-457200">
              <a:buFont typeface="Arial" panose="020B0604020202020204" pitchFamily="34" charset="0"/>
              <a:buChar char="•"/>
            </a:pPr>
            <a:r>
              <a:rPr lang="en-US" sz="4000" dirty="0"/>
              <a:t>Obsolescence of Digital Artifacts</a:t>
            </a:r>
          </a:p>
          <a:p>
            <a:pPr marL="571500" indent="-457200">
              <a:buFont typeface="Arial" panose="020B0604020202020204" pitchFamily="34" charset="0"/>
              <a:buChar char="•"/>
            </a:pPr>
            <a:r>
              <a:rPr lang="en-US" sz="4000" dirty="0"/>
              <a:t>Flawed Attempts to Reproduce Others’ Research</a:t>
            </a:r>
          </a:p>
          <a:p>
            <a:pPr marL="571500" indent="-457200">
              <a:buFont typeface="Arial" panose="020B0604020202020204" pitchFamily="34" charset="0"/>
              <a:buChar char="•"/>
            </a:pPr>
            <a:r>
              <a:rPr lang="en-US" sz="4000" dirty="0"/>
              <a:t>Barriers in the Culture of Research</a:t>
            </a:r>
          </a:p>
          <a:p>
            <a:endParaRPr lang="en-US" dirty="0"/>
          </a:p>
        </p:txBody>
      </p:sp>
      <p:sp>
        <p:nvSpPr>
          <p:cNvPr id="4" name="Slide Number Placeholder 3">
            <a:extLst>
              <a:ext uri="{FF2B5EF4-FFF2-40B4-BE49-F238E27FC236}">
                <a16:creationId xmlns:a16="http://schemas.microsoft.com/office/drawing/2014/main" id="{2FC2BDC1-8AA5-1B42-947F-1AD4B31DA1F5}"/>
              </a:ext>
            </a:extLst>
          </p:cNvPr>
          <p:cNvSpPr>
            <a:spLocks noGrp="1"/>
          </p:cNvSpPr>
          <p:nvPr>
            <p:ph type="sldNum" idx="12"/>
          </p:nvPr>
        </p:nvSpPr>
        <p:spPr/>
        <p:txBody>
          <a:bodyPr/>
          <a:lstStyle/>
          <a:p>
            <a:fld id="{00000000-1234-1234-1234-123412341234}" type="slidenum">
              <a:rPr lang="en-US" smtClean="0"/>
              <a:pPr/>
              <a:t>5</a:t>
            </a:fld>
            <a:endParaRPr lang="en-US"/>
          </a:p>
        </p:txBody>
      </p:sp>
    </p:spTree>
    <p:extLst>
      <p:ext uri="{BB962C8B-B14F-4D97-AF65-F5344CB8AC3E}">
        <p14:creationId xmlns:p14="http://schemas.microsoft.com/office/powerpoint/2010/main" val="17431117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3DAD86CA-8235-409B-982B-5E7A033E23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9F234FBA-3501-47B4-AE0C-AA4AFBC8F6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5187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B5EF893B-0491-416E-9D33-BADE960079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1"/>
            <a:ext cx="10999072" cy="539995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picture containing text, screenshot, newspaper&#10;&#10;Description automatically generated">
            <a:extLst>
              <a:ext uri="{FF2B5EF4-FFF2-40B4-BE49-F238E27FC236}">
                <a16:creationId xmlns:a16="http://schemas.microsoft.com/office/drawing/2014/main" id="{9FA3750C-9A81-B44B-89EE-EE2991FF5286}"/>
              </a:ext>
            </a:extLst>
          </p:cNvPr>
          <p:cNvPicPr>
            <a:picLocks noChangeAspect="1"/>
          </p:cNvPicPr>
          <p:nvPr/>
        </p:nvPicPr>
        <p:blipFill rotWithShape="1">
          <a:blip r:embed="rId3">
            <a:extLst>
              <a:ext uri="{28A0092B-C50C-407E-A947-70E740481C1C}">
                <a14:useLocalDpi xmlns:a14="http://schemas.microsoft.com/office/drawing/2010/main" val="0"/>
              </a:ext>
            </a:extLst>
          </a:blip>
          <a:srcRect b="19821"/>
          <a:stretch/>
        </p:blipFill>
        <p:spPr>
          <a:xfrm>
            <a:off x="838200" y="754148"/>
            <a:ext cx="10515600" cy="4995575"/>
          </a:xfrm>
          <a:prstGeom prst="rect">
            <a:avLst/>
          </a:prstGeom>
        </p:spPr>
      </p:pic>
      <p:cxnSp>
        <p:nvCxnSpPr>
          <p:cNvPr id="30" name="Straight Connector 29">
            <a:extLst>
              <a:ext uri="{FF2B5EF4-FFF2-40B4-BE49-F238E27FC236}">
                <a16:creationId xmlns:a16="http://schemas.microsoft.com/office/drawing/2014/main" id="{469F4FF8-F8B0-4630-BA1B-0D8B324CD5F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29769"/>
            <a:ext cx="11000232"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B26131AC-7E84-864D-BF99-3E25FF08CE2F}"/>
              </a:ext>
            </a:extLst>
          </p:cNvPr>
          <p:cNvSpPr>
            <a:spLocks noGrp="1"/>
          </p:cNvSpPr>
          <p:nvPr>
            <p:ph type="sldNum" idx="12"/>
          </p:nvPr>
        </p:nvSpPr>
        <p:spPr>
          <a:xfrm>
            <a:off x="8610600" y="6492240"/>
            <a:ext cx="2743200" cy="365125"/>
          </a:xfrm>
        </p:spPr>
        <p:txBody>
          <a:bodyPr vert="horz" lIns="91440" tIns="45720" rIns="91440" bIns="45720" rtlCol="0" anchor="ctr">
            <a:normAutofit/>
          </a:bodyPr>
          <a:lstStyle/>
          <a:p>
            <a:pPr>
              <a:spcAft>
                <a:spcPts val="600"/>
              </a:spcAft>
            </a:pPr>
            <a:fld id="{00000000-1234-1234-1234-123412341234}" type="slidenum">
              <a:rPr lang="en-US">
                <a:solidFill>
                  <a:schemeClr val="tx1">
                    <a:tint val="75000"/>
                  </a:schemeClr>
                </a:solidFill>
                <a:latin typeface="+mn-lt"/>
                <a:ea typeface="+mn-ea"/>
                <a:cs typeface="+mn-cs"/>
              </a:rPr>
              <a:pPr>
                <a:spcAft>
                  <a:spcPts val="600"/>
                </a:spcAft>
              </a:pPr>
              <a:t>6</a:t>
            </a:fld>
            <a:endParaRPr lang="en-US">
              <a:solidFill>
                <a:schemeClr val="tx1">
                  <a:tint val="75000"/>
                </a:schemeClr>
              </a:solidFill>
              <a:latin typeface="+mn-lt"/>
              <a:ea typeface="+mn-ea"/>
              <a:cs typeface="+mn-cs"/>
            </a:endParaRPr>
          </a:p>
        </p:txBody>
      </p:sp>
      <p:sp>
        <p:nvSpPr>
          <p:cNvPr id="7" name="TextBox 6">
            <a:extLst>
              <a:ext uri="{FF2B5EF4-FFF2-40B4-BE49-F238E27FC236}">
                <a16:creationId xmlns:a16="http://schemas.microsoft.com/office/drawing/2014/main" id="{93B05A3F-E84E-1B4A-B8FD-206023208672}"/>
              </a:ext>
            </a:extLst>
          </p:cNvPr>
          <p:cNvSpPr txBox="1"/>
          <p:nvPr/>
        </p:nvSpPr>
        <p:spPr>
          <a:xfrm>
            <a:off x="2807368" y="6492240"/>
            <a:ext cx="8037095" cy="507831"/>
          </a:xfrm>
          <a:prstGeom prst="rect">
            <a:avLst/>
          </a:prstGeom>
          <a:noFill/>
        </p:spPr>
        <p:txBody>
          <a:bodyPr wrap="square" rtlCol="0">
            <a:spAutoFit/>
          </a:bodyPr>
          <a:lstStyle/>
          <a:p>
            <a:r>
              <a:rPr lang="en-US" sz="900" dirty="0"/>
              <a:t>Victoria </a:t>
            </a:r>
            <a:r>
              <a:rPr lang="en-US" sz="900" dirty="0" err="1"/>
              <a:t>Stodden</a:t>
            </a:r>
            <a:r>
              <a:rPr lang="en-US" sz="900" dirty="0"/>
              <a:t>, Marcia McNutt, David H. Bailey, </a:t>
            </a:r>
            <a:r>
              <a:rPr lang="en-US" sz="900" dirty="0" err="1"/>
              <a:t>Ewa</a:t>
            </a:r>
            <a:r>
              <a:rPr lang="en-US" sz="900" dirty="0"/>
              <a:t> </a:t>
            </a:r>
            <a:r>
              <a:rPr lang="en-US" sz="900" dirty="0" err="1"/>
              <a:t>Deelman</a:t>
            </a:r>
            <a:r>
              <a:rPr lang="en-US" sz="900" dirty="0"/>
              <a:t>, Yolanda Gil, Brooks Hanson, Michael A. </a:t>
            </a:r>
            <a:r>
              <a:rPr lang="en-US" sz="900" dirty="0" err="1"/>
              <a:t>Heroux</a:t>
            </a:r>
            <a:r>
              <a:rPr lang="en-US" sz="900" dirty="0"/>
              <a:t>, John P.A. Ioannidis and Michela </a:t>
            </a:r>
            <a:r>
              <a:rPr lang="en-US" sz="900" dirty="0" err="1"/>
              <a:t>Taufer</a:t>
            </a:r>
            <a:r>
              <a:rPr lang="en-US" sz="900" dirty="0"/>
              <a:t> (December 8, 2016) </a:t>
            </a:r>
            <a:r>
              <a:rPr lang="en-US" sz="900" i="1" dirty="0"/>
              <a:t>Science </a:t>
            </a:r>
            <a:r>
              <a:rPr lang="en-US" sz="900" b="1" dirty="0"/>
              <a:t>354 </a:t>
            </a:r>
            <a:r>
              <a:rPr lang="en-US" sz="900" dirty="0"/>
              <a:t>(6317), 1240-1241. [</a:t>
            </a:r>
            <a:r>
              <a:rPr lang="en-US" sz="900" dirty="0" err="1"/>
              <a:t>doi</a:t>
            </a:r>
            <a:r>
              <a:rPr lang="en-US" sz="900" dirty="0"/>
              <a:t>: 10.1126/science.aah6168] </a:t>
            </a:r>
          </a:p>
          <a:p>
            <a:endParaRPr lang="en-US" sz="900" dirty="0"/>
          </a:p>
        </p:txBody>
      </p:sp>
    </p:spTree>
    <p:extLst>
      <p:ext uri="{BB962C8B-B14F-4D97-AF65-F5344CB8AC3E}">
        <p14:creationId xmlns:p14="http://schemas.microsoft.com/office/powerpoint/2010/main" val="33365305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AFF99D-081B-AF4F-BEB2-1EF20461F98F}"/>
              </a:ext>
            </a:extLst>
          </p:cNvPr>
          <p:cNvSpPr>
            <a:spLocks noGrp="1"/>
          </p:cNvSpPr>
          <p:nvPr>
            <p:ph type="title"/>
          </p:nvPr>
        </p:nvSpPr>
        <p:spPr>
          <a:xfrm>
            <a:off x="188946" y="146582"/>
            <a:ext cx="11789020" cy="1922849"/>
          </a:xfrm>
        </p:spPr>
        <p:txBody>
          <a:bodyPr/>
          <a:lstStyle/>
          <a:p>
            <a:r>
              <a:rPr lang="en-US" b="1" i="1" dirty="0"/>
              <a:t>Enhancing reproducibility for computational methods… </a:t>
            </a:r>
            <a:br>
              <a:rPr lang="en-US" dirty="0"/>
            </a:br>
            <a:endParaRPr lang="en-US" dirty="0"/>
          </a:p>
        </p:txBody>
      </p:sp>
      <p:sp>
        <p:nvSpPr>
          <p:cNvPr id="3" name="Text Placeholder 2">
            <a:extLst>
              <a:ext uri="{FF2B5EF4-FFF2-40B4-BE49-F238E27FC236}">
                <a16:creationId xmlns:a16="http://schemas.microsoft.com/office/drawing/2014/main" id="{9B59D63A-3CEE-174A-97A3-E993F2325D9F}"/>
              </a:ext>
            </a:extLst>
          </p:cNvPr>
          <p:cNvSpPr>
            <a:spLocks noGrp="1"/>
          </p:cNvSpPr>
          <p:nvPr>
            <p:ph type="body" idx="1"/>
          </p:nvPr>
        </p:nvSpPr>
        <p:spPr>
          <a:xfrm>
            <a:off x="188946" y="1574227"/>
            <a:ext cx="11789020" cy="4918650"/>
          </a:xfrm>
        </p:spPr>
        <p:txBody>
          <a:bodyPr/>
          <a:lstStyle/>
          <a:p>
            <a:pPr marL="628650" indent="-514350">
              <a:buFont typeface="+mj-lt"/>
              <a:buAutoNum type="arabicPeriod"/>
            </a:pPr>
            <a:r>
              <a:rPr lang="en-US" b="1" dirty="0">
                <a:solidFill>
                  <a:schemeClr val="tx1"/>
                </a:solidFill>
              </a:rPr>
              <a:t>Share</a:t>
            </a:r>
            <a:r>
              <a:rPr lang="en-US" dirty="0">
                <a:solidFill>
                  <a:schemeClr val="tx1"/>
                </a:solidFill>
              </a:rPr>
              <a:t> data, software, workflows, and details of the computational environment that generate published findings in open trusted repositories.</a:t>
            </a:r>
          </a:p>
          <a:p>
            <a:pPr marL="628650" indent="-514350">
              <a:buFont typeface="+mj-lt"/>
              <a:buAutoNum type="arabicPeriod"/>
            </a:pPr>
            <a:r>
              <a:rPr lang="en-US" b="1" dirty="0">
                <a:solidFill>
                  <a:schemeClr val="tx1"/>
                </a:solidFill>
              </a:rPr>
              <a:t>Persistent links </a:t>
            </a:r>
            <a:r>
              <a:rPr lang="en-US" dirty="0">
                <a:solidFill>
                  <a:schemeClr val="tx1"/>
                </a:solidFill>
              </a:rPr>
              <a:t>should appear in the published article and include a permanent identifier for data, code, and digital artifacts upon which the results depend.</a:t>
            </a:r>
          </a:p>
          <a:p>
            <a:pPr marL="628650" indent="-514350">
              <a:buFont typeface="+mj-lt"/>
              <a:buAutoNum type="arabicPeriod"/>
            </a:pPr>
            <a:r>
              <a:rPr lang="en-US" b="1" dirty="0">
                <a:solidFill>
                  <a:schemeClr val="tx1"/>
                </a:solidFill>
              </a:rPr>
              <a:t>To</a:t>
            </a:r>
            <a:r>
              <a:rPr lang="en-US" dirty="0">
                <a:solidFill>
                  <a:schemeClr val="tx1"/>
                </a:solidFill>
              </a:rPr>
              <a:t> enable credit for shared digital scholarly objects, </a:t>
            </a:r>
            <a:r>
              <a:rPr lang="en-US" b="1" dirty="0">
                <a:solidFill>
                  <a:schemeClr val="tx1"/>
                </a:solidFill>
              </a:rPr>
              <a:t>citation should be standard practice</a:t>
            </a:r>
            <a:r>
              <a:rPr lang="en-US" dirty="0">
                <a:solidFill>
                  <a:schemeClr val="tx1"/>
                </a:solidFill>
              </a:rPr>
              <a:t>.</a:t>
            </a:r>
          </a:p>
          <a:p>
            <a:pPr marL="628650" indent="-514350">
              <a:buFont typeface="+mj-lt"/>
              <a:buAutoNum type="arabicPeriod"/>
            </a:pPr>
            <a:r>
              <a:rPr lang="en-US" dirty="0">
                <a:solidFill>
                  <a:schemeClr val="tx1"/>
                </a:solidFill>
              </a:rPr>
              <a:t>To facilitate reuse, </a:t>
            </a:r>
            <a:r>
              <a:rPr lang="en-US" b="1" dirty="0">
                <a:solidFill>
                  <a:schemeClr val="tx1"/>
                </a:solidFill>
              </a:rPr>
              <a:t>adequately document digital scholarly artifacts</a:t>
            </a:r>
            <a:r>
              <a:rPr lang="en-US" dirty="0">
                <a:solidFill>
                  <a:schemeClr val="tx1"/>
                </a:solidFill>
              </a:rPr>
              <a:t>.</a:t>
            </a:r>
          </a:p>
          <a:p>
            <a:pPr marL="628650" indent="-514350">
              <a:buFont typeface="+mj-lt"/>
              <a:buAutoNum type="arabicPeriod"/>
            </a:pPr>
            <a:r>
              <a:rPr lang="en-US" b="1" dirty="0">
                <a:solidFill>
                  <a:schemeClr val="tx1"/>
                </a:solidFill>
              </a:rPr>
              <a:t>Use Open Licensing </a:t>
            </a:r>
            <a:r>
              <a:rPr lang="en-US" dirty="0">
                <a:solidFill>
                  <a:schemeClr val="tx1"/>
                </a:solidFill>
              </a:rPr>
              <a:t>when publishing digital scholarly objects.</a:t>
            </a:r>
          </a:p>
          <a:p>
            <a:endParaRPr lang="en-US" dirty="0">
              <a:solidFill>
                <a:schemeClr val="tx1"/>
              </a:solidFill>
            </a:endParaRPr>
          </a:p>
        </p:txBody>
      </p:sp>
      <p:sp>
        <p:nvSpPr>
          <p:cNvPr id="4" name="Slide Number Placeholder 3">
            <a:extLst>
              <a:ext uri="{FF2B5EF4-FFF2-40B4-BE49-F238E27FC236}">
                <a16:creationId xmlns:a16="http://schemas.microsoft.com/office/drawing/2014/main" id="{1111B97F-919C-8744-9931-CC0A08347CA1}"/>
              </a:ext>
            </a:extLst>
          </p:cNvPr>
          <p:cNvSpPr>
            <a:spLocks noGrp="1"/>
          </p:cNvSpPr>
          <p:nvPr>
            <p:ph type="sldNum" idx="12"/>
          </p:nvPr>
        </p:nvSpPr>
        <p:spPr/>
        <p:txBody>
          <a:bodyPr/>
          <a:lstStyle/>
          <a:p>
            <a:fld id="{00000000-1234-1234-1234-123412341234}" type="slidenum">
              <a:rPr lang="en-US" smtClean="0"/>
              <a:pPr/>
              <a:t>7</a:t>
            </a:fld>
            <a:endParaRPr lang="en-US"/>
          </a:p>
        </p:txBody>
      </p:sp>
    </p:spTree>
    <p:extLst>
      <p:ext uri="{BB962C8B-B14F-4D97-AF65-F5344CB8AC3E}">
        <p14:creationId xmlns:p14="http://schemas.microsoft.com/office/powerpoint/2010/main" val="423954698"/>
      </p:ext>
    </p:extLst>
  </p:cSld>
  <p:clrMapOvr>
    <a:masterClrMapping/>
  </p:clrMapOvr>
</p:sld>
</file>

<file path=ppt/theme/theme1.xml><?xml version="1.0" encoding="utf-8"?>
<a:theme xmlns:a="http://schemas.openxmlformats.org/drawingml/2006/main" name="AGU_Powerpoint_Template_Widescreen">
  <a:themeElements>
    <a:clrScheme name="Centennial 1">
      <a:dk1>
        <a:srgbClr val="003744"/>
      </a:dk1>
      <a:lt1>
        <a:srgbClr val="FFFFFF"/>
      </a:lt1>
      <a:dk2>
        <a:srgbClr val="003744"/>
      </a:dk2>
      <a:lt2>
        <a:srgbClr val="FFFFFF"/>
      </a:lt2>
      <a:accent1>
        <a:srgbClr val="0082B9"/>
      </a:accent1>
      <a:accent2>
        <a:srgbClr val="003744"/>
      </a:accent2>
      <a:accent3>
        <a:srgbClr val="C44124"/>
      </a:accent3>
      <a:accent4>
        <a:srgbClr val="83528E"/>
      </a:accent4>
      <a:accent5>
        <a:srgbClr val="CC922A"/>
      </a:accent5>
      <a:accent6>
        <a:srgbClr val="71A03E"/>
      </a:accent6>
      <a:hlink>
        <a:srgbClr val="0082B9"/>
      </a:hlink>
      <a:folHlink>
        <a:srgbClr val="83528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AGU_Powerpoint_Template_Widescreen" id="{D1D7545E-39E3-8645-BFA8-700AFC80E2AB}" vid="{C44583F6-0DFD-3A4F-8794-D892CF78E3ED}"/>
    </a:ext>
  </a:extLst>
</a:theme>
</file>

<file path=ppt/theme/theme2.xml><?xml version="1.0" encoding="utf-8"?>
<a:theme xmlns:a="http://schemas.openxmlformats.org/drawingml/2006/main" name="1_Office Theme">
  <a:themeElements>
    <a:clrScheme name="Custom 15">
      <a:dk1>
        <a:srgbClr val="000000"/>
      </a:dk1>
      <a:lt1>
        <a:srgbClr val="FFFFFF"/>
      </a:lt1>
      <a:dk2>
        <a:srgbClr val="323232"/>
      </a:dk2>
      <a:lt2>
        <a:srgbClr val="FEFFFE"/>
      </a:lt2>
      <a:accent1>
        <a:srgbClr val="002F5B"/>
      </a:accent1>
      <a:accent2>
        <a:srgbClr val="41B7C4"/>
      </a:accent2>
      <a:accent3>
        <a:srgbClr val="E9F4F6"/>
      </a:accent3>
      <a:accent4>
        <a:srgbClr val="22578B"/>
      </a:accent4>
      <a:accent5>
        <a:srgbClr val="E9EAE9"/>
      </a:accent5>
      <a:accent6>
        <a:srgbClr val="C19859"/>
      </a:accent6>
      <a:hlink>
        <a:srgbClr val="6B9F25"/>
      </a:hlink>
      <a:folHlink>
        <a:srgbClr val="B26B0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C1412E5710FBA47B11AF87F519BD5BA" ma:contentTypeVersion="4" ma:contentTypeDescription="Create a new document." ma:contentTypeScope="" ma:versionID="edbdb16f3ff8b9e836658a53b1a416bf">
  <xsd:schema xmlns:xsd="http://www.w3.org/2001/XMLSchema" xmlns:xs="http://www.w3.org/2001/XMLSchema" xmlns:p="http://schemas.microsoft.com/office/2006/metadata/properties" xmlns:ns2="00d9aef5-2194-4736-a82a-65d0b60ffa14" targetNamespace="http://schemas.microsoft.com/office/2006/metadata/properties" ma:root="true" ma:fieldsID="bdc94fa728650701b2433ef16b4fc2da" ns2:_="">
    <xsd:import namespace="00d9aef5-2194-4736-a82a-65d0b60ffa14"/>
    <xsd:element name="properties">
      <xsd:complexType>
        <xsd:sequence>
          <xsd:element name="documentManagement">
            <xsd:complexType>
              <xsd:all>
                <xsd:element ref="ns2:SharedWithUsers" minOccurs="0"/>
                <xsd:element ref="ns2:SharedWithDetails" minOccurs="0"/>
                <xsd:element ref="ns2:LastSharedByUser" minOccurs="0"/>
                <xsd:element ref="ns2:LastSharedByTi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0d9aef5-2194-4736-a82a-65d0b60ffa14"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LastSharedByUser" ma:index="10" nillable="true" ma:displayName="Last Shared By User" ma:description="" ma:internalName="LastSharedByUser" ma:readOnly="true">
      <xsd:simpleType>
        <xsd:restriction base="dms:Note">
          <xsd:maxLength value="255"/>
        </xsd:restriction>
      </xsd:simpleType>
    </xsd:element>
    <xsd:element name="LastSharedByTime" ma:index="11" nillable="true" ma:displayName="Last Shared By Time" ma:description="" ma:internalName="LastSharedByTime" ma:readOnly="tru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7FAAF45-7BE1-436F-B1FC-FB19A3DE658A}">
  <ds:schemaRefs>
    <ds:schemaRef ds:uri="http://purl.org/dc/elements/1.1/"/>
    <ds:schemaRef ds:uri="http://schemas.microsoft.com/office/2006/metadata/properties"/>
    <ds:schemaRef ds:uri="00d9aef5-2194-4736-a82a-65d0b60ffa14"/>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www.w3.org/XML/1998/namespace"/>
    <ds:schemaRef ds:uri="http://purl.org/dc/dcmitype/"/>
  </ds:schemaRefs>
</ds:datastoreItem>
</file>

<file path=customXml/itemProps2.xml><?xml version="1.0" encoding="utf-8"?>
<ds:datastoreItem xmlns:ds="http://schemas.openxmlformats.org/officeDocument/2006/customXml" ds:itemID="{5B847A2D-4B50-4C55-8B02-5AA74BA222D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0d9aef5-2194-4736-a82a-65d0b60ffa1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967FF0E-1189-4DF5-A754-6512D01BCB5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13150</TotalTime>
  <Words>1188</Words>
  <Application>Microsoft Macintosh PowerPoint</Application>
  <PresentationFormat>Widescreen</PresentationFormat>
  <Paragraphs>74</Paragraphs>
  <Slides>7</Slides>
  <Notes>5</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7</vt:i4>
      </vt:variant>
    </vt:vector>
  </HeadingPairs>
  <TitlesOfParts>
    <vt:vector size="15" baseType="lpstr">
      <vt:lpstr>Arial</vt:lpstr>
      <vt:lpstr>Calibri</vt:lpstr>
      <vt:lpstr>Lato</vt:lpstr>
      <vt:lpstr>Libre Franklin</vt:lpstr>
      <vt:lpstr>Libre Franklin Medium</vt:lpstr>
      <vt:lpstr>Myriad Pro</vt:lpstr>
      <vt:lpstr>AGU_Powerpoint_Template_Widescreen</vt:lpstr>
      <vt:lpstr>1_Office Theme</vt:lpstr>
      <vt:lpstr>Round Table Brazil PARSEC Project  General problem of Reproducibility in Data Science  25 March 2021   </vt:lpstr>
      <vt:lpstr>PowerPoint Presentation</vt:lpstr>
      <vt:lpstr>PowerPoint Presentation</vt:lpstr>
      <vt:lpstr>Definitions</vt:lpstr>
      <vt:lpstr>Sources of Non-Reproducibility</vt:lpstr>
      <vt:lpstr>PowerPoint Presentation</vt:lpstr>
      <vt:lpstr>Enhancing reproducibility for computational methods…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Enabling FAIR Data (and software): Current Situation and the Challenges Ahead  23 April 2020    </dc:title>
  <dc:creator>Shelley Stall</dc:creator>
  <cp:lastModifiedBy>Shelley Stall</cp:lastModifiedBy>
  <cp:revision>145</cp:revision>
  <dcterms:created xsi:type="dcterms:W3CDTF">2020-04-21T19:08:27Z</dcterms:created>
  <dcterms:modified xsi:type="dcterms:W3CDTF">2021-03-25T15:17:24Z</dcterms:modified>
</cp:coreProperties>
</file>