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9"/>
  </p:notesMasterIdLst>
  <p:sldIdLst>
    <p:sldId id="256" r:id="rId2"/>
    <p:sldId id="320" r:id="rId3"/>
    <p:sldId id="267" r:id="rId4"/>
    <p:sldId id="321" r:id="rId5"/>
    <p:sldId id="257" r:id="rId6"/>
    <p:sldId id="258" r:id="rId7"/>
    <p:sldId id="259" r:id="rId8"/>
    <p:sldId id="322" r:id="rId9"/>
    <p:sldId id="323" r:id="rId10"/>
    <p:sldId id="264" r:id="rId11"/>
    <p:sldId id="266" r:id="rId12"/>
    <p:sldId id="268" r:id="rId13"/>
    <p:sldId id="306" r:id="rId14"/>
    <p:sldId id="307" r:id="rId15"/>
    <p:sldId id="325" r:id="rId16"/>
    <p:sldId id="319" r:id="rId17"/>
    <p:sldId id="271" r:id="rId18"/>
    <p:sldId id="275" r:id="rId19"/>
    <p:sldId id="289" r:id="rId20"/>
    <p:sldId id="288" r:id="rId21"/>
    <p:sldId id="290" r:id="rId22"/>
    <p:sldId id="326" r:id="rId23"/>
    <p:sldId id="291" r:id="rId24"/>
    <p:sldId id="277" r:id="rId25"/>
    <p:sldId id="294" r:id="rId26"/>
    <p:sldId id="272" r:id="rId27"/>
    <p:sldId id="286" r:id="rId28"/>
    <p:sldId id="296" r:id="rId29"/>
    <p:sldId id="297" r:id="rId30"/>
    <p:sldId id="298" r:id="rId31"/>
    <p:sldId id="299" r:id="rId32"/>
    <p:sldId id="300" r:id="rId33"/>
    <p:sldId id="301" r:id="rId34"/>
    <p:sldId id="302" r:id="rId35"/>
    <p:sldId id="287" r:id="rId36"/>
    <p:sldId id="303" r:id="rId37"/>
    <p:sldId id="273" r:id="rId38"/>
    <p:sldId id="327" r:id="rId39"/>
    <p:sldId id="328" r:id="rId40"/>
    <p:sldId id="329" r:id="rId41"/>
    <p:sldId id="330" r:id="rId42"/>
    <p:sldId id="312" r:id="rId43"/>
    <p:sldId id="316" r:id="rId44"/>
    <p:sldId id="309" r:id="rId45"/>
    <p:sldId id="313" r:id="rId46"/>
    <p:sldId id="311" r:id="rId47"/>
    <p:sldId id="314" r:id="rId48"/>
    <p:sldId id="274" r:id="rId49"/>
    <p:sldId id="283" r:id="rId50"/>
    <p:sldId id="318" r:id="rId51"/>
    <p:sldId id="317" r:id="rId52"/>
    <p:sldId id="285" r:id="rId53"/>
    <p:sldId id="280" r:id="rId54"/>
    <p:sldId id="281" r:id="rId55"/>
    <p:sldId id="282" r:id="rId56"/>
    <p:sldId id="331" r:id="rId57"/>
    <p:sldId id="292" r:id="rId58"/>
    <p:sldId id="295" r:id="rId59"/>
    <p:sldId id="305" r:id="rId60"/>
    <p:sldId id="260" r:id="rId61"/>
    <p:sldId id="293" r:id="rId62"/>
    <p:sldId id="324" r:id="rId63"/>
    <p:sldId id="262" r:id="rId64"/>
    <p:sldId id="270" r:id="rId65"/>
    <p:sldId id="310" r:id="rId66"/>
    <p:sldId id="278" r:id="rId67"/>
    <p:sldId id="315" r:id="rId6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FF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1C35F2-B5E8-4567-AA41-55718ABDEC52}" v="365" dt="2021-02-25T08:39:14.9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150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8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microsoft.com/office/2016/11/relationships/changesInfo" Target="changesInfos/changesInfo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75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ordon Watts" userId="a0850f2b96f54c79" providerId="LiveId" clId="{E31C35F2-B5E8-4567-AA41-55718ABDEC52}"/>
    <pc:docChg chg="undo redo custSel addSld delSld modSld sldOrd modShowInfo">
      <pc:chgData name="Gordon Watts" userId="a0850f2b96f54c79" providerId="LiveId" clId="{E31C35F2-B5E8-4567-AA41-55718ABDEC52}" dt="2021-02-25T08:39:14.986" v="4282" actId="20577"/>
      <pc:docMkLst>
        <pc:docMk/>
      </pc:docMkLst>
      <pc:sldChg chg="addSp delSp modSp mod">
        <pc:chgData name="Gordon Watts" userId="a0850f2b96f54c79" providerId="LiveId" clId="{E31C35F2-B5E8-4567-AA41-55718ABDEC52}" dt="2021-02-24T23:16:12.900" v="49" actId="208"/>
        <pc:sldMkLst>
          <pc:docMk/>
          <pc:sldMk cId="2640205720" sldId="256"/>
        </pc:sldMkLst>
        <pc:spChg chg="mod">
          <ac:chgData name="Gordon Watts" userId="a0850f2b96f54c79" providerId="LiveId" clId="{E31C35F2-B5E8-4567-AA41-55718ABDEC52}" dt="2021-02-24T23:14:25.171" v="41" actId="20577"/>
          <ac:spMkLst>
            <pc:docMk/>
            <pc:sldMk cId="2640205720" sldId="256"/>
            <ac:spMk id="3" creationId="{9E2F9FEB-D081-41A1-B052-8DA9852E896A}"/>
          </ac:spMkLst>
        </pc:spChg>
        <pc:picChg chg="add mod">
          <ac:chgData name="Gordon Watts" userId="a0850f2b96f54c79" providerId="LiveId" clId="{E31C35F2-B5E8-4567-AA41-55718ABDEC52}" dt="2021-02-24T23:14:34.645" v="43" actId="14100"/>
          <ac:picMkLst>
            <pc:docMk/>
            <pc:sldMk cId="2640205720" sldId="256"/>
            <ac:picMk id="9" creationId="{88E74425-DC31-4A52-AA22-D167DFF9E0DE}"/>
          </ac:picMkLst>
        </pc:picChg>
        <pc:picChg chg="add del mod">
          <ac:chgData name="Gordon Watts" userId="a0850f2b96f54c79" providerId="LiveId" clId="{E31C35F2-B5E8-4567-AA41-55718ABDEC52}" dt="2021-02-24T23:15:53.912" v="45"/>
          <ac:picMkLst>
            <pc:docMk/>
            <pc:sldMk cId="2640205720" sldId="256"/>
            <ac:picMk id="10" creationId="{70A0CA85-1E2E-4827-987C-0663A7FD141E}"/>
          </ac:picMkLst>
        </pc:picChg>
        <pc:picChg chg="add del">
          <ac:chgData name="Gordon Watts" userId="a0850f2b96f54c79" providerId="LiveId" clId="{E31C35F2-B5E8-4567-AA41-55718ABDEC52}" dt="2021-02-24T23:12:28.924" v="24"/>
          <ac:picMkLst>
            <pc:docMk/>
            <pc:sldMk cId="2640205720" sldId="256"/>
            <ac:picMk id="1026" creationId="{E5210402-683A-4E3E-9D86-6B20FD8DCDA5}"/>
          </ac:picMkLst>
        </pc:picChg>
        <pc:picChg chg="add mod">
          <ac:chgData name="Gordon Watts" userId="a0850f2b96f54c79" providerId="LiveId" clId="{E31C35F2-B5E8-4567-AA41-55718ABDEC52}" dt="2021-02-24T23:16:12.900" v="49" actId="208"/>
          <ac:picMkLst>
            <pc:docMk/>
            <pc:sldMk cId="2640205720" sldId="256"/>
            <ac:picMk id="1028" creationId="{90129082-E5A8-49B5-80BB-9334E1E2CD5E}"/>
          </ac:picMkLst>
        </pc:picChg>
        <pc:picChg chg="mod">
          <ac:chgData name="Gordon Watts" userId="a0850f2b96f54c79" providerId="LiveId" clId="{E31C35F2-B5E8-4567-AA41-55718ABDEC52}" dt="2021-02-24T23:13:53.087" v="26" actId="167"/>
          <ac:picMkLst>
            <pc:docMk/>
            <pc:sldMk cId="2640205720" sldId="256"/>
            <ac:picMk id="32772" creationId="{17EA70C3-9665-4362-9B07-7771CB334424}"/>
          </ac:picMkLst>
        </pc:picChg>
      </pc:sldChg>
      <pc:sldChg chg="modSp">
        <pc:chgData name="Gordon Watts" userId="a0850f2b96f54c79" providerId="LiveId" clId="{E31C35F2-B5E8-4567-AA41-55718ABDEC52}" dt="2021-02-25T01:12:30.689" v="496" actId="208"/>
        <pc:sldMkLst>
          <pc:docMk/>
          <pc:sldMk cId="1941744804" sldId="257"/>
        </pc:sldMkLst>
        <pc:picChg chg="mod">
          <ac:chgData name="Gordon Watts" userId="a0850f2b96f54c79" providerId="LiveId" clId="{E31C35F2-B5E8-4567-AA41-55718ABDEC52}" dt="2021-02-25T01:12:30.689" v="496" actId="208"/>
          <ac:picMkLst>
            <pc:docMk/>
            <pc:sldMk cId="1941744804" sldId="257"/>
            <ac:picMk id="1028" creationId="{4B8F8F22-4782-4AA9-96BC-4B511AD33AAB}"/>
          </ac:picMkLst>
        </pc:picChg>
      </pc:sldChg>
      <pc:sldChg chg="ord">
        <pc:chgData name="Gordon Watts" userId="a0850f2b96f54c79" providerId="LiveId" clId="{E31C35F2-B5E8-4567-AA41-55718ABDEC52}" dt="2021-02-25T05:16:06.525" v="1189"/>
        <pc:sldMkLst>
          <pc:docMk/>
          <pc:sldMk cId="3780682769" sldId="260"/>
        </pc:sldMkLst>
      </pc:sldChg>
      <pc:sldChg chg="delSp del mod">
        <pc:chgData name="Gordon Watts" userId="a0850f2b96f54c79" providerId="LiveId" clId="{E31C35F2-B5E8-4567-AA41-55718ABDEC52}" dt="2021-02-25T01:20:53.518" v="833" actId="47"/>
        <pc:sldMkLst>
          <pc:docMk/>
          <pc:sldMk cId="1073470793" sldId="261"/>
        </pc:sldMkLst>
        <pc:spChg chg="del">
          <ac:chgData name="Gordon Watts" userId="a0850f2b96f54c79" providerId="LiveId" clId="{E31C35F2-B5E8-4567-AA41-55718ABDEC52}" dt="2021-02-25T01:19:29.958" v="795" actId="21"/>
          <ac:spMkLst>
            <pc:docMk/>
            <pc:sldMk cId="1073470793" sldId="261"/>
            <ac:spMk id="2" creationId="{E0EAAD5B-7F2D-483D-A0EB-42190B37741C}"/>
          </ac:spMkLst>
        </pc:spChg>
      </pc:sldChg>
      <pc:sldChg chg="ord">
        <pc:chgData name="Gordon Watts" userId="a0850f2b96f54c79" providerId="LiveId" clId="{E31C35F2-B5E8-4567-AA41-55718ABDEC52}" dt="2021-02-25T05:18:15.363" v="1226"/>
        <pc:sldMkLst>
          <pc:docMk/>
          <pc:sldMk cId="2277366535" sldId="262"/>
        </pc:sldMkLst>
      </pc:sldChg>
      <pc:sldChg chg="del">
        <pc:chgData name="Gordon Watts" userId="a0850f2b96f54c79" providerId="LiveId" clId="{E31C35F2-B5E8-4567-AA41-55718ABDEC52}" dt="2021-02-25T01:20:55.188" v="834" actId="47"/>
        <pc:sldMkLst>
          <pc:docMk/>
          <pc:sldMk cId="3392676340" sldId="263"/>
        </pc:sldMkLst>
      </pc:sldChg>
      <pc:sldChg chg="del">
        <pc:chgData name="Gordon Watts" userId="a0850f2b96f54c79" providerId="LiveId" clId="{E31C35F2-B5E8-4567-AA41-55718ABDEC52}" dt="2021-02-24T23:19:39.493" v="56" actId="47"/>
        <pc:sldMkLst>
          <pc:docMk/>
          <pc:sldMk cId="2409305983" sldId="265"/>
        </pc:sldMkLst>
      </pc:sldChg>
      <pc:sldChg chg="modSp mod">
        <pc:chgData name="Gordon Watts" userId="a0850f2b96f54c79" providerId="LiveId" clId="{E31C35F2-B5E8-4567-AA41-55718ABDEC52}" dt="2021-02-25T01:04:52.890" v="225" actId="20577"/>
        <pc:sldMkLst>
          <pc:docMk/>
          <pc:sldMk cId="2661442478" sldId="267"/>
        </pc:sldMkLst>
        <pc:spChg chg="mod">
          <ac:chgData name="Gordon Watts" userId="a0850f2b96f54c79" providerId="LiveId" clId="{E31C35F2-B5E8-4567-AA41-55718ABDEC52}" dt="2021-02-25T01:04:52.890" v="225" actId="20577"/>
          <ac:spMkLst>
            <pc:docMk/>
            <pc:sldMk cId="2661442478" sldId="267"/>
            <ac:spMk id="5" creationId="{7B19C0A1-A75F-4122-8BD6-8528421F3D2D}"/>
          </ac:spMkLst>
        </pc:spChg>
      </pc:sldChg>
      <pc:sldChg chg="addSp modSp mod">
        <pc:chgData name="Gordon Watts" userId="a0850f2b96f54c79" providerId="LiveId" clId="{E31C35F2-B5E8-4567-AA41-55718ABDEC52}" dt="2021-02-25T08:27:24.373" v="4267" actId="1076"/>
        <pc:sldMkLst>
          <pc:docMk/>
          <pc:sldMk cId="766170999" sldId="268"/>
        </pc:sldMkLst>
        <pc:spChg chg="mod">
          <ac:chgData name="Gordon Watts" userId="a0850f2b96f54c79" providerId="LiveId" clId="{E31C35F2-B5E8-4567-AA41-55718ABDEC52}" dt="2021-02-25T05:17:58.872" v="1224" actId="20577"/>
          <ac:spMkLst>
            <pc:docMk/>
            <pc:sldMk cId="766170999" sldId="268"/>
            <ac:spMk id="2" creationId="{210F7D02-9256-4802-B217-A498A26A6444}"/>
          </ac:spMkLst>
        </pc:spChg>
        <pc:spChg chg="mod">
          <ac:chgData name="Gordon Watts" userId="a0850f2b96f54c79" providerId="LiveId" clId="{E31C35F2-B5E8-4567-AA41-55718ABDEC52}" dt="2021-02-25T05:16:47.084" v="1197" actId="1076"/>
          <ac:spMkLst>
            <pc:docMk/>
            <pc:sldMk cId="766170999" sldId="268"/>
            <ac:spMk id="3" creationId="{FA16BBCD-015F-42AE-8456-3DA50F7E45DC}"/>
          </ac:spMkLst>
        </pc:spChg>
        <pc:spChg chg="add mod">
          <ac:chgData name="Gordon Watts" userId="a0850f2b96f54c79" providerId="LiveId" clId="{E31C35F2-B5E8-4567-AA41-55718ABDEC52}" dt="2021-02-25T08:27:24.373" v="4267" actId="1076"/>
          <ac:spMkLst>
            <pc:docMk/>
            <pc:sldMk cId="766170999" sldId="268"/>
            <ac:spMk id="5" creationId="{692B4F43-649B-4568-9586-A186006937D9}"/>
          </ac:spMkLst>
        </pc:spChg>
        <pc:spChg chg="add mod">
          <ac:chgData name="Gordon Watts" userId="a0850f2b96f54c79" providerId="LiveId" clId="{E31C35F2-B5E8-4567-AA41-55718ABDEC52}" dt="2021-02-25T05:17:23.761" v="1211" actId="1076"/>
          <ac:spMkLst>
            <pc:docMk/>
            <pc:sldMk cId="766170999" sldId="268"/>
            <ac:spMk id="6" creationId="{38E5362C-2660-4DA1-A1C0-5126C260762E}"/>
          </ac:spMkLst>
        </pc:spChg>
        <pc:grpChg chg="add mod">
          <ac:chgData name="Gordon Watts" userId="a0850f2b96f54c79" providerId="LiveId" clId="{E31C35F2-B5E8-4567-AA41-55718ABDEC52}" dt="2021-02-25T05:17:23.761" v="1211" actId="1076"/>
          <ac:grpSpMkLst>
            <pc:docMk/>
            <pc:sldMk cId="766170999" sldId="268"/>
            <ac:grpSpMk id="4" creationId="{B4C9E770-DE61-41DE-AE2A-D9BD53333066}"/>
          </ac:grpSpMkLst>
        </pc:grpChg>
        <pc:picChg chg="add mod">
          <ac:chgData name="Gordon Watts" userId="a0850f2b96f54c79" providerId="LiveId" clId="{E31C35F2-B5E8-4567-AA41-55718ABDEC52}" dt="2021-02-25T05:17:37.500" v="1215" actId="1076"/>
          <ac:picMkLst>
            <pc:docMk/>
            <pc:sldMk cId="766170999" sldId="268"/>
            <ac:picMk id="7" creationId="{C85B7196-E6A0-455F-84C7-969AEDB42C4F}"/>
          </ac:picMkLst>
        </pc:picChg>
        <pc:picChg chg="add mod">
          <ac:chgData name="Gordon Watts" userId="a0850f2b96f54c79" providerId="LiveId" clId="{E31C35F2-B5E8-4567-AA41-55718ABDEC52}" dt="2021-02-25T05:17:27.262" v="1212" actId="1076"/>
          <ac:picMkLst>
            <pc:docMk/>
            <pc:sldMk cId="766170999" sldId="268"/>
            <ac:picMk id="8" creationId="{7CE067B5-2C3B-47EE-B318-A626F08D2244}"/>
          </ac:picMkLst>
        </pc:picChg>
        <pc:picChg chg="add mod">
          <ac:chgData name="Gordon Watts" userId="a0850f2b96f54c79" providerId="LiveId" clId="{E31C35F2-B5E8-4567-AA41-55718ABDEC52}" dt="2021-02-25T05:17:23.761" v="1211" actId="1076"/>
          <ac:picMkLst>
            <pc:docMk/>
            <pc:sldMk cId="766170999" sldId="268"/>
            <ac:picMk id="9" creationId="{93C33784-41A1-45EA-A6A0-54B467B68B42}"/>
          </ac:picMkLst>
        </pc:picChg>
        <pc:picChg chg="add mod">
          <ac:chgData name="Gordon Watts" userId="a0850f2b96f54c79" providerId="LiveId" clId="{E31C35F2-B5E8-4567-AA41-55718ABDEC52}" dt="2021-02-25T05:17:48.195" v="1218" actId="1076"/>
          <ac:picMkLst>
            <pc:docMk/>
            <pc:sldMk cId="766170999" sldId="268"/>
            <ac:picMk id="10" creationId="{393FA1AE-8BBB-4D22-985E-DB3A75B0F5E7}"/>
          </ac:picMkLst>
        </pc:picChg>
        <pc:picChg chg="mod">
          <ac:chgData name="Gordon Watts" userId="a0850f2b96f54c79" providerId="LiveId" clId="{E31C35F2-B5E8-4567-AA41-55718ABDEC52}" dt="2021-02-25T05:16:56.785" v="1199" actId="1076"/>
          <ac:picMkLst>
            <pc:docMk/>
            <pc:sldMk cId="766170999" sldId="268"/>
            <ac:picMk id="1028" creationId="{82999786-9EA8-4138-8B86-267F6B37FF5C}"/>
          </ac:picMkLst>
        </pc:picChg>
        <pc:picChg chg="mod">
          <ac:chgData name="Gordon Watts" userId="a0850f2b96f54c79" providerId="LiveId" clId="{E31C35F2-B5E8-4567-AA41-55718ABDEC52}" dt="2021-02-25T05:16:48.990" v="1198" actId="1076"/>
          <ac:picMkLst>
            <pc:docMk/>
            <pc:sldMk cId="766170999" sldId="268"/>
            <ac:picMk id="1030" creationId="{A5B0AF34-8E77-477E-9FA8-8D406D7C7CF6}"/>
          </ac:picMkLst>
        </pc:picChg>
      </pc:sldChg>
      <pc:sldChg chg="delSp del">
        <pc:chgData name="Gordon Watts" userId="a0850f2b96f54c79" providerId="LiveId" clId="{E31C35F2-B5E8-4567-AA41-55718ABDEC52}" dt="2021-02-25T05:17:51.315" v="1219" actId="47"/>
        <pc:sldMkLst>
          <pc:docMk/>
          <pc:sldMk cId="1612869219" sldId="269"/>
        </pc:sldMkLst>
        <pc:spChg chg="del">
          <ac:chgData name="Gordon Watts" userId="a0850f2b96f54c79" providerId="LiveId" clId="{E31C35F2-B5E8-4567-AA41-55718ABDEC52}" dt="2021-02-25T05:16:21.807" v="1190" actId="21"/>
          <ac:spMkLst>
            <pc:docMk/>
            <pc:sldMk cId="1612869219" sldId="269"/>
            <ac:spMk id="3" creationId="{D316D2A0-E123-4E7C-9E24-CD903DE87C9B}"/>
          </ac:spMkLst>
        </pc:spChg>
        <pc:picChg chg="del">
          <ac:chgData name="Gordon Watts" userId="a0850f2b96f54c79" providerId="LiveId" clId="{E31C35F2-B5E8-4567-AA41-55718ABDEC52}" dt="2021-02-25T05:16:21.807" v="1190" actId="21"/>
          <ac:picMkLst>
            <pc:docMk/>
            <pc:sldMk cId="1612869219" sldId="269"/>
            <ac:picMk id="6" creationId="{2D72AC40-ECB6-4E21-BF78-DC8FE6EAC9A2}"/>
          </ac:picMkLst>
        </pc:picChg>
        <pc:picChg chg="del">
          <ac:chgData name="Gordon Watts" userId="a0850f2b96f54c79" providerId="LiveId" clId="{E31C35F2-B5E8-4567-AA41-55718ABDEC52}" dt="2021-02-25T05:16:21.807" v="1190" actId="21"/>
          <ac:picMkLst>
            <pc:docMk/>
            <pc:sldMk cId="1612869219" sldId="269"/>
            <ac:picMk id="2050" creationId="{D1F0F9AB-A469-45B9-BCAC-CA21CE46A107}"/>
          </ac:picMkLst>
        </pc:picChg>
        <pc:picChg chg="del">
          <ac:chgData name="Gordon Watts" userId="a0850f2b96f54c79" providerId="LiveId" clId="{E31C35F2-B5E8-4567-AA41-55718ABDEC52}" dt="2021-02-25T05:16:21.807" v="1190" actId="21"/>
          <ac:picMkLst>
            <pc:docMk/>
            <pc:sldMk cId="1612869219" sldId="269"/>
            <ac:picMk id="2052" creationId="{45DDCFB9-2E55-40BA-ACCD-CC7BDB8D494E}"/>
          </ac:picMkLst>
        </pc:picChg>
        <pc:picChg chg="del">
          <ac:chgData name="Gordon Watts" userId="a0850f2b96f54c79" providerId="LiveId" clId="{E31C35F2-B5E8-4567-AA41-55718ABDEC52}" dt="2021-02-25T05:16:21.807" v="1190" actId="21"/>
          <ac:picMkLst>
            <pc:docMk/>
            <pc:sldMk cId="1612869219" sldId="269"/>
            <ac:picMk id="2054" creationId="{A94A8641-CB1C-4D5E-A567-90934303EC5F}"/>
          </ac:picMkLst>
        </pc:picChg>
      </pc:sldChg>
      <pc:sldChg chg="modSp mod ord">
        <pc:chgData name="Gordon Watts" userId="a0850f2b96f54c79" providerId="LiveId" clId="{E31C35F2-B5E8-4567-AA41-55718ABDEC52}" dt="2021-02-25T05:19:41.369" v="1239"/>
        <pc:sldMkLst>
          <pc:docMk/>
          <pc:sldMk cId="2448710587" sldId="270"/>
        </pc:sldMkLst>
        <pc:spChg chg="mod">
          <ac:chgData name="Gordon Watts" userId="a0850f2b96f54c79" providerId="LiveId" clId="{E31C35F2-B5E8-4567-AA41-55718ABDEC52}" dt="2021-02-25T05:19:24.787" v="1237" actId="1076"/>
          <ac:spMkLst>
            <pc:docMk/>
            <pc:sldMk cId="2448710587" sldId="270"/>
            <ac:spMk id="3" creationId="{5AA32051-B452-435F-85DE-1850B816C93A}"/>
          </ac:spMkLst>
        </pc:spChg>
      </pc:sldChg>
      <pc:sldChg chg="addSp modSp mod">
        <pc:chgData name="Gordon Watts" userId="a0850f2b96f54c79" providerId="LiveId" clId="{E31C35F2-B5E8-4567-AA41-55718ABDEC52}" dt="2021-02-25T06:17:24.492" v="1257" actId="1076"/>
        <pc:sldMkLst>
          <pc:docMk/>
          <pc:sldMk cId="2907406762" sldId="275"/>
        </pc:sldMkLst>
        <pc:spChg chg="add">
          <ac:chgData name="Gordon Watts" userId="a0850f2b96f54c79" providerId="LiveId" clId="{E31C35F2-B5E8-4567-AA41-55718ABDEC52}" dt="2021-02-25T06:15:58.098" v="1240" actId="11529"/>
          <ac:spMkLst>
            <pc:docMk/>
            <pc:sldMk cId="2907406762" sldId="275"/>
            <ac:spMk id="2" creationId="{11404350-83FD-4D3B-B64F-8FF5C5156182}"/>
          </ac:spMkLst>
        </pc:spChg>
        <pc:spChg chg="add mod">
          <ac:chgData name="Gordon Watts" userId="a0850f2b96f54c79" providerId="LiveId" clId="{E31C35F2-B5E8-4567-AA41-55718ABDEC52}" dt="2021-02-25T06:16:30.324" v="1246" actId="1076"/>
          <ac:spMkLst>
            <pc:docMk/>
            <pc:sldMk cId="2907406762" sldId="275"/>
            <ac:spMk id="3" creationId="{832BE699-9F15-43EC-B108-5B3DCF242334}"/>
          </ac:spMkLst>
        </pc:spChg>
        <pc:spChg chg="mod">
          <ac:chgData name="Gordon Watts" userId="a0850f2b96f54c79" providerId="LiveId" clId="{E31C35F2-B5E8-4567-AA41-55718ABDEC52}" dt="2021-02-25T06:16:09.665" v="1242" actId="20577"/>
          <ac:spMkLst>
            <pc:docMk/>
            <pc:sldMk cId="2907406762" sldId="275"/>
            <ac:spMk id="9" creationId="{28C8FE68-9206-4046-880B-56AAA3AF86E5}"/>
          </ac:spMkLst>
        </pc:spChg>
        <pc:spChg chg="mod">
          <ac:chgData name="Gordon Watts" userId="a0850f2b96f54c79" providerId="LiveId" clId="{E31C35F2-B5E8-4567-AA41-55718ABDEC52}" dt="2021-02-25T06:17:09.919" v="1252" actId="1076"/>
          <ac:spMkLst>
            <pc:docMk/>
            <pc:sldMk cId="2907406762" sldId="275"/>
            <ac:spMk id="10" creationId="{59E784C0-C580-435B-A577-1C2BDA2403BC}"/>
          </ac:spMkLst>
        </pc:spChg>
        <pc:spChg chg="mod">
          <ac:chgData name="Gordon Watts" userId="a0850f2b96f54c79" providerId="LiveId" clId="{E31C35F2-B5E8-4567-AA41-55718ABDEC52}" dt="2021-02-25T06:16:32.392" v="1247" actId="1076"/>
          <ac:spMkLst>
            <pc:docMk/>
            <pc:sldMk cId="2907406762" sldId="275"/>
            <ac:spMk id="11" creationId="{35724C3E-AE23-44C9-8CA9-44A60E4A7581}"/>
          </ac:spMkLst>
        </pc:spChg>
        <pc:spChg chg="add mod">
          <ac:chgData name="Gordon Watts" userId="a0850f2b96f54c79" providerId="LiveId" clId="{E31C35F2-B5E8-4567-AA41-55718ABDEC52}" dt="2021-02-25T06:17:20.299" v="1255" actId="1076"/>
          <ac:spMkLst>
            <pc:docMk/>
            <pc:sldMk cId="2907406762" sldId="275"/>
            <ac:spMk id="12" creationId="{27D61A2C-78EF-4F0C-BE8D-2B2ED0D4D2F6}"/>
          </ac:spMkLst>
        </pc:spChg>
        <pc:spChg chg="add mod">
          <ac:chgData name="Gordon Watts" userId="a0850f2b96f54c79" providerId="LiveId" clId="{E31C35F2-B5E8-4567-AA41-55718ABDEC52}" dt="2021-02-25T06:17:24.492" v="1257" actId="1076"/>
          <ac:spMkLst>
            <pc:docMk/>
            <pc:sldMk cId="2907406762" sldId="275"/>
            <ac:spMk id="13" creationId="{EBFF219C-D0D6-47E5-88AF-A168A924A3C0}"/>
          </ac:spMkLst>
        </pc:spChg>
        <pc:picChg chg="add mod">
          <ac:chgData name="Gordon Watts" userId="a0850f2b96f54c79" providerId="LiveId" clId="{E31C35F2-B5E8-4567-AA41-55718ABDEC52}" dt="2021-02-25T06:17:12.323" v="1253" actId="1076"/>
          <ac:picMkLst>
            <pc:docMk/>
            <pc:sldMk cId="2907406762" sldId="275"/>
            <ac:picMk id="4098" creationId="{EA5482F3-1CD3-46A5-8590-802608103E6C}"/>
          </ac:picMkLst>
        </pc:picChg>
      </pc:sldChg>
      <pc:sldChg chg="ord">
        <pc:chgData name="Gordon Watts" userId="a0850f2b96f54c79" providerId="LiveId" clId="{E31C35F2-B5E8-4567-AA41-55718ABDEC52}" dt="2021-02-25T07:43:01.966" v="3127"/>
        <pc:sldMkLst>
          <pc:docMk/>
          <pc:sldMk cId="2633009801" sldId="278"/>
        </pc:sldMkLst>
      </pc:sldChg>
      <pc:sldChg chg="modSp mod">
        <pc:chgData name="Gordon Watts" userId="a0850f2b96f54c79" providerId="LiveId" clId="{E31C35F2-B5E8-4567-AA41-55718ABDEC52}" dt="2021-02-25T07:46:44.619" v="3273" actId="1076"/>
        <pc:sldMkLst>
          <pc:docMk/>
          <pc:sldMk cId="2971754480" sldId="281"/>
        </pc:sldMkLst>
        <pc:spChg chg="mod">
          <ac:chgData name="Gordon Watts" userId="a0850f2b96f54c79" providerId="LiveId" clId="{E31C35F2-B5E8-4567-AA41-55718ABDEC52}" dt="2021-02-25T07:46:44.619" v="3273" actId="1076"/>
          <ac:spMkLst>
            <pc:docMk/>
            <pc:sldMk cId="2971754480" sldId="281"/>
            <ac:spMk id="11" creationId="{236D853E-AF41-4635-9389-1707E7BDBDF1}"/>
          </ac:spMkLst>
        </pc:spChg>
      </pc:sldChg>
      <pc:sldChg chg="addSp delSp modSp mod">
        <pc:chgData name="Gordon Watts" userId="a0850f2b96f54c79" providerId="LiveId" clId="{E31C35F2-B5E8-4567-AA41-55718ABDEC52}" dt="2021-02-25T08:05:11.031" v="4244" actId="20577"/>
        <pc:sldMkLst>
          <pc:docMk/>
          <pc:sldMk cId="2562353158" sldId="282"/>
        </pc:sldMkLst>
        <pc:spChg chg="mod">
          <ac:chgData name="Gordon Watts" userId="a0850f2b96f54c79" providerId="LiveId" clId="{E31C35F2-B5E8-4567-AA41-55718ABDEC52}" dt="2021-02-25T08:04:22.073" v="4231" actId="27636"/>
          <ac:spMkLst>
            <pc:docMk/>
            <pc:sldMk cId="2562353158" sldId="282"/>
            <ac:spMk id="3" creationId="{F0DCB157-896D-48EB-94B7-406EF0E4DE66}"/>
          </ac:spMkLst>
        </pc:spChg>
        <pc:spChg chg="del">
          <ac:chgData name="Gordon Watts" userId="a0850f2b96f54c79" providerId="LiveId" clId="{E31C35F2-B5E8-4567-AA41-55718ABDEC52}" dt="2021-02-25T08:05:07.426" v="4235" actId="478"/>
          <ac:spMkLst>
            <pc:docMk/>
            <pc:sldMk cId="2562353158" sldId="282"/>
            <ac:spMk id="4" creationId="{E60381FE-5E10-E944-85A3-00E35523A59F}"/>
          </ac:spMkLst>
        </pc:spChg>
        <pc:spChg chg="mod">
          <ac:chgData name="Gordon Watts" userId="a0850f2b96f54c79" providerId="LiveId" clId="{E31C35F2-B5E8-4567-AA41-55718ABDEC52}" dt="2021-02-25T08:05:11.031" v="4244" actId="20577"/>
          <ac:spMkLst>
            <pc:docMk/>
            <pc:sldMk cId="2562353158" sldId="282"/>
            <ac:spMk id="5" creationId="{A041D619-1831-4253-9D92-5FBB55868A39}"/>
          </ac:spMkLst>
        </pc:spChg>
        <pc:picChg chg="add mod">
          <ac:chgData name="Gordon Watts" userId="a0850f2b96f54c79" providerId="LiveId" clId="{E31C35F2-B5E8-4567-AA41-55718ABDEC52}" dt="2021-02-25T08:04:50.775" v="4234" actId="1076"/>
          <ac:picMkLst>
            <pc:docMk/>
            <pc:sldMk cId="2562353158" sldId="282"/>
            <ac:picMk id="6" creationId="{58575E00-A18B-4BA1-95BE-36E6AA1782EA}"/>
          </ac:picMkLst>
        </pc:picChg>
        <pc:picChg chg="add mod">
          <ac:chgData name="Gordon Watts" userId="a0850f2b96f54c79" providerId="LiveId" clId="{E31C35F2-B5E8-4567-AA41-55718ABDEC52}" dt="2021-02-25T08:04:50.775" v="4234" actId="1076"/>
          <ac:picMkLst>
            <pc:docMk/>
            <pc:sldMk cId="2562353158" sldId="282"/>
            <ac:picMk id="7" creationId="{0EDD6F2D-4A02-4B6A-B07C-2A91FA7580B4}"/>
          </ac:picMkLst>
        </pc:picChg>
      </pc:sldChg>
      <pc:sldChg chg="addSp delSp modSp mod modAnim">
        <pc:chgData name="Gordon Watts" userId="a0850f2b96f54c79" providerId="LiveId" clId="{E31C35F2-B5E8-4567-AA41-55718ABDEC52}" dt="2021-02-25T08:39:14.986" v="4282" actId="20577"/>
        <pc:sldMkLst>
          <pc:docMk/>
          <pc:sldMk cId="1049921211" sldId="287"/>
        </pc:sldMkLst>
        <pc:spChg chg="add mod">
          <ac:chgData name="Gordon Watts" userId="a0850f2b96f54c79" providerId="LiveId" clId="{E31C35F2-B5E8-4567-AA41-55718ABDEC52}" dt="2021-02-25T06:52:28.664" v="1729" actId="20577"/>
          <ac:spMkLst>
            <pc:docMk/>
            <pc:sldMk cId="1049921211" sldId="287"/>
            <ac:spMk id="3" creationId="{DD68669F-297A-47ED-8A09-EC2F6655D549}"/>
          </ac:spMkLst>
        </pc:spChg>
        <pc:spChg chg="add mod">
          <ac:chgData name="Gordon Watts" userId="a0850f2b96f54c79" providerId="LiveId" clId="{E31C35F2-B5E8-4567-AA41-55718ABDEC52}" dt="2021-02-25T06:52:54.405" v="1837" actId="20577"/>
          <ac:spMkLst>
            <pc:docMk/>
            <pc:sldMk cId="1049921211" sldId="287"/>
            <ac:spMk id="5" creationId="{1E8716BA-B078-4B31-973A-B2DB55D8102D}"/>
          </ac:spMkLst>
        </pc:spChg>
        <pc:spChg chg="del">
          <ac:chgData name="Gordon Watts" userId="a0850f2b96f54c79" providerId="LiveId" clId="{E31C35F2-B5E8-4567-AA41-55718ABDEC52}" dt="2021-02-25T06:53:41.379" v="1879" actId="478"/>
          <ac:spMkLst>
            <pc:docMk/>
            <pc:sldMk cId="1049921211" sldId="287"/>
            <ac:spMk id="6" creationId="{6D940558-771A-4662-95C4-6E6212C9ADFA}"/>
          </ac:spMkLst>
        </pc:spChg>
        <pc:spChg chg="del mod">
          <ac:chgData name="Gordon Watts" userId="a0850f2b96f54c79" providerId="LiveId" clId="{E31C35F2-B5E8-4567-AA41-55718ABDEC52}" dt="2021-02-25T06:53:38.160" v="1878" actId="478"/>
          <ac:spMkLst>
            <pc:docMk/>
            <pc:sldMk cId="1049921211" sldId="287"/>
            <ac:spMk id="7" creationId="{2A35115F-D811-4B48-844D-C6E78766F838}"/>
          </ac:spMkLst>
        </pc:spChg>
        <pc:spChg chg="add mod">
          <ac:chgData name="Gordon Watts" userId="a0850f2b96f54c79" providerId="LiveId" clId="{E31C35F2-B5E8-4567-AA41-55718ABDEC52}" dt="2021-02-25T06:53:07.595" v="1839" actId="1076"/>
          <ac:spMkLst>
            <pc:docMk/>
            <pc:sldMk cId="1049921211" sldId="287"/>
            <ac:spMk id="9" creationId="{58A09675-2587-4DC4-9A10-13DFD13F6C01}"/>
          </ac:spMkLst>
        </pc:spChg>
        <pc:spChg chg="add mod">
          <ac:chgData name="Gordon Watts" userId="a0850f2b96f54c79" providerId="LiveId" clId="{E31C35F2-B5E8-4567-AA41-55718ABDEC52}" dt="2021-02-25T06:55:39.466" v="2108" actId="20577"/>
          <ac:spMkLst>
            <pc:docMk/>
            <pc:sldMk cId="1049921211" sldId="287"/>
            <ac:spMk id="10" creationId="{102BF7C4-C3A1-4AC1-9091-59631D1FA6D5}"/>
          </ac:spMkLst>
        </pc:spChg>
        <pc:spChg chg="add mod">
          <ac:chgData name="Gordon Watts" userId="a0850f2b96f54c79" providerId="LiveId" clId="{E31C35F2-B5E8-4567-AA41-55718ABDEC52}" dt="2021-02-25T06:54:34.033" v="2004" actId="20577"/>
          <ac:spMkLst>
            <pc:docMk/>
            <pc:sldMk cId="1049921211" sldId="287"/>
            <ac:spMk id="11" creationId="{345D12C7-79E4-4BEB-89BC-BB98E781BA73}"/>
          </ac:spMkLst>
        </pc:spChg>
        <pc:spChg chg="add mod">
          <ac:chgData name="Gordon Watts" userId="a0850f2b96f54c79" providerId="LiveId" clId="{E31C35F2-B5E8-4567-AA41-55718ABDEC52}" dt="2021-02-25T08:39:14.986" v="4282" actId="20577"/>
          <ac:spMkLst>
            <pc:docMk/>
            <pc:sldMk cId="1049921211" sldId="287"/>
            <ac:spMk id="12" creationId="{95E49119-6BD8-4360-B8A3-86113487147E}"/>
          </ac:spMkLst>
        </pc:spChg>
        <pc:picChg chg="mod modCrop">
          <ac:chgData name="Gordon Watts" userId="a0850f2b96f54c79" providerId="LiveId" clId="{E31C35F2-B5E8-4567-AA41-55718ABDEC52}" dt="2021-02-25T06:52:04.704" v="1685" actId="1076"/>
          <ac:picMkLst>
            <pc:docMk/>
            <pc:sldMk cId="1049921211" sldId="287"/>
            <ac:picMk id="4" creationId="{EDDFECF4-96A3-41B1-B5FC-F97F4856BB1E}"/>
          </ac:picMkLst>
        </pc:picChg>
        <pc:picChg chg="add del mod">
          <ac:chgData name="Gordon Watts" userId="a0850f2b96f54c79" providerId="LiveId" clId="{E31C35F2-B5E8-4567-AA41-55718ABDEC52}" dt="2021-02-25T06:55:17.544" v="2074" actId="478"/>
          <ac:picMkLst>
            <pc:docMk/>
            <pc:sldMk cId="1049921211" sldId="287"/>
            <ac:picMk id="8" creationId="{73046FDA-D1A1-4B64-83CC-948E2B99346F}"/>
          </ac:picMkLst>
        </pc:picChg>
      </pc:sldChg>
      <pc:sldChg chg="modSp mod">
        <pc:chgData name="Gordon Watts" userId="a0850f2b96f54c79" providerId="LiveId" clId="{E31C35F2-B5E8-4567-AA41-55718ABDEC52}" dt="2021-02-25T06:20:04.270" v="1326" actId="1076"/>
        <pc:sldMkLst>
          <pc:docMk/>
          <pc:sldMk cId="1086334178" sldId="288"/>
        </pc:sldMkLst>
        <pc:spChg chg="mod">
          <ac:chgData name="Gordon Watts" userId="a0850f2b96f54c79" providerId="LiveId" clId="{E31C35F2-B5E8-4567-AA41-55718ABDEC52}" dt="2021-02-25T06:20:04.270" v="1326" actId="1076"/>
          <ac:spMkLst>
            <pc:docMk/>
            <pc:sldMk cId="1086334178" sldId="288"/>
            <ac:spMk id="6" creationId="{9C433920-15B4-47A9-928B-CD5094C4A744}"/>
          </ac:spMkLst>
        </pc:spChg>
      </pc:sldChg>
      <pc:sldChg chg="addSp delSp modSp mod ord">
        <pc:chgData name="Gordon Watts" userId="a0850f2b96f54c79" providerId="LiveId" clId="{E31C35F2-B5E8-4567-AA41-55718ABDEC52}" dt="2021-02-25T06:18:46.176" v="1317" actId="207"/>
        <pc:sldMkLst>
          <pc:docMk/>
          <pc:sldMk cId="4032312652" sldId="289"/>
        </pc:sldMkLst>
        <pc:spChg chg="mod">
          <ac:chgData name="Gordon Watts" userId="a0850f2b96f54c79" providerId="LiveId" clId="{E31C35F2-B5E8-4567-AA41-55718ABDEC52}" dt="2021-02-25T06:18:46.176" v="1317" actId="207"/>
          <ac:spMkLst>
            <pc:docMk/>
            <pc:sldMk cId="4032312652" sldId="289"/>
            <ac:spMk id="2" creationId="{9816D83D-89FD-47EE-8284-24CAB2110A53}"/>
          </ac:spMkLst>
        </pc:spChg>
        <pc:spChg chg="del">
          <ac:chgData name="Gordon Watts" userId="a0850f2b96f54c79" providerId="LiveId" clId="{E31C35F2-B5E8-4567-AA41-55718ABDEC52}" dt="2021-02-25T06:17:49.850" v="1260" actId="478"/>
          <ac:spMkLst>
            <pc:docMk/>
            <pc:sldMk cId="4032312652" sldId="289"/>
            <ac:spMk id="5" creationId="{D5877BD7-0906-41EE-80EC-75965D48780D}"/>
          </ac:spMkLst>
        </pc:spChg>
        <pc:spChg chg="add mod">
          <ac:chgData name="Gordon Watts" userId="a0850f2b96f54c79" providerId="LiveId" clId="{E31C35F2-B5E8-4567-AA41-55718ABDEC52}" dt="2021-02-25T06:18:37.740" v="1316" actId="1076"/>
          <ac:spMkLst>
            <pc:docMk/>
            <pc:sldMk cId="4032312652" sldId="289"/>
            <ac:spMk id="7" creationId="{2C26D637-3C3C-4B60-BBD7-F4E71597FDEE}"/>
          </ac:spMkLst>
        </pc:spChg>
        <pc:spChg chg="mod">
          <ac:chgData name="Gordon Watts" userId="a0850f2b96f54c79" providerId="LiveId" clId="{E31C35F2-B5E8-4567-AA41-55718ABDEC52}" dt="2021-02-25T06:18:37.740" v="1316" actId="1076"/>
          <ac:spMkLst>
            <pc:docMk/>
            <pc:sldMk cId="4032312652" sldId="289"/>
            <ac:spMk id="9" creationId="{E82AAC23-2490-4682-AA30-C2D9D2AC8E17}"/>
          </ac:spMkLst>
        </pc:spChg>
        <pc:spChg chg="mod">
          <ac:chgData name="Gordon Watts" userId="a0850f2b96f54c79" providerId="LiveId" clId="{E31C35F2-B5E8-4567-AA41-55718ABDEC52}" dt="2021-02-25T06:18:46.176" v="1317" actId="207"/>
          <ac:spMkLst>
            <pc:docMk/>
            <pc:sldMk cId="4032312652" sldId="289"/>
            <ac:spMk id="10" creationId="{574990B1-9C87-48C2-BC64-0562162B6EF7}"/>
          </ac:spMkLst>
        </pc:spChg>
      </pc:sldChg>
      <pc:sldChg chg="addSp delSp modSp mod modAnim">
        <pc:chgData name="Gordon Watts" userId="a0850f2b96f54c79" providerId="LiveId" clId="{E31C35F2-B5E8-4567-AA41-55718ABDEC52}" dt="2021-02-25T08:28:16.805" v="4268"/>
        <pc:sldMkLst>
          <pc:docMk/>
          <pc:sldMk cId="2981997422" sldId="290"/>
        </pc:sldMkLst>
        <pc:spChg chg="add mod">
          <ac:chgData name="Gordon Watts" userId="a0850f2b96f54c79" providerId="LiveId" clId="{E31C35F2-B5E8-4567-AA41-55718ABDEC52}" dt="2021-02-25T06:21:08.370" v="1377" actId="1076"/>
          <ac:spMkLst>
            <pc:docMk/>
            <pc:sldMk cId="2981997422" sldId="290"/>
            <ac:spMk id="2" creationId="{EF0D851F-6640-42CF-9B45-8F9EFADE5CC0}"/>
          </ac:spMkLst>
        </pc:spChg>
        <pc:spChg chg="add mod">
          <ac:chgData name="Gordon Watts" userId="a0850f2b96f54c79" providerId="LiveId" clId="{E31C35F2-B5E8-4567-AA41-55718ABDEC52}" dt="2021-02-25T06:37:01.725" v="1581" actId="207"/>
          <ac:spMkLst>
            <pc:docMk/>
            <pc:sldMk cId="2981997422" sldId="290"/>
            <ac:spMk id="3" creationId="{DDAA6C56-A5A6-43EB-9B17-FDB31CBD5C92}"/>
          </ac:spMkLst>
        </pc:spChg>
        <pc:spChg chg="del">
          <ac:chgData name="Gordon Watts" userId="a0850f2b96f54c79" providerId="LiveId" clId="{E31C35F2-B5E8-4567-AA41-55718ABDEC52}" dt="2021-02-25T06:20:13.918" v="1330" actId="478"/>
          <ac:spMkLst>
            <pc:docMk/>
            <pc:sldMk cId="2981997422" sldId="290"/>
            <ac:spMk id="6" creationId="{18C7D9DD-E130-4C91-9E6D-5E39B670D501}"/>
          </ac:spMkLst>
        </pc:spChg>
        <pc:spChg chg="add del mod">
          <ac:chgData name="Gordon Watts" userId="a0850f2b96f54c79" providerId="LiveId" clId="{E31C35F2-B5E8-4567-AA41-55718ABDEC52}" dt="2021-02-25T06:20:07.714" v="1328"/>
          <ac:spMkLst>
            <pc:docMk/>
            <pc:sldMk cId="2981997422" sldId="290"/>
            <ac:spMk id="8" creationId="{9A77F6E3-D256-40AA-A871-2D13755310DC}"/>
          </ac:spMkLst>
        </pc:spChg>
        <pc:spChg chg="add mod">
          <ac:chgData name="Gordon Watts" userId="a0850f2b96f54c79" providerId="LiveId" clId="{E31C35F2-B5E8-4567-AA41-55718ABDEC52}" dt="2021-02-25T06:21:34.089" v="1427" actId="1076"/>
          <ac:spMkLst>
            <pc:docMk/>
            <pc:sldMk cId="2981997422" sldId="290"/>
            <ac:spMk id="11" creationId="{BC0322FC-D346-4131-BA8D-8846C77E0F49}"/>
          </ac:spMkLst>
        </pc:spChg>
        <pc:spChg chg="add mod">
          <ac:chgData name="Gordon Watts" userId="a0850f2b96f54c79" providerId="LiveId" clId="{E31C35F2-B5E8-4567-AA41-55718ABDEC52}" dt="2021-02-25T06:33:20.805" v="1522" actId="20577"/>
          <ac:spMkLst>
            <pc:docMk/>
            <pc:sldMk cId="2981997422" sldId="290"/>
            <ac:spMk id="15" creationId="{A137464A-0CC0-423D-A360-F769FFE8CD81}"/>
          </ac:spMkLst>
        </pc:spChg>
        <pc:spChg chg="add mod">
          <ac:chgData name="Gordon Watts" userId="a0850f2b96f54c79" providerId="LiveId" clId="{E31C35F2-B5E8-4567-AA41-55718ABDEC52}" dt="2021-02-25T06:34:10.656" v="1567" actId="1076"/>
          <ac:spMkLst>
            <pc:docMk/>
            <pc:sldMk cId="2981997422" sldId="290"/>
            <ac:spMk id="18" creationId="{6183EE06-261D-4FEB-A212-77BF69AB899E}"/>
          </ac:spMkLst>
        </pc:spChg>
        <pc:spChg chg="add mod">
          <ac:chgData name="Gordon Watts" userId="a0850f2b96f54c79" providerId="LiveId" clId="{E31C35F2-B5E8-4567-AA41-55718ABDEC52}" dt="2021-02-25T06:34:03.094" v="1566" actId="14100"/>
          <ac:spMkLst>
            <pc:docMk/>
            <pc:sldMk cId="2981997422" sldId="290"/>
            <ac:spMk id="19" creationId="{F4A673CF-404D-485E-827B-C1B15A5D72E0}"/>
          </ac:spMkLst>
        </pc:spChg>
        <pc:picChg chg="mod">
          <ac:chgData name="Gordon Watts" userId="a0850f2b96f54c79" providerId="LiveId" clId="{E31C35F2-B5E8-4567-AA41-55718ABDEC52}" dt="2021-02-25T06:20:23.650" v="1332" actId="1076"/>
          <ac:picMkLst>
            <pc:docMk/>
            <pc:sldMk cId="2981997422" sldId="290"/>
            <ac:picMk id="4" creationId="{08790D31-28B8-46DF-81D3-E9BA3300680D}"/>
          </ac:picMkLst>
        </pc:picChg>
        <pc:picChg chg="del">
          <ac:chgData name="Gordon Watts" userId="a0850f2b96f54c79" providerId="LiveId" clId="{E31C35F2-B5E8-4567-AA41-55718ABDEC52}" dt="2021-02-25T06:20:13.918" v="1330" actId="478"/>
          <ac:picMkLst>
            <pc:docMk/>
            <pc:sldMk cId="2981997422" sldId="290"/>
            <ac:picMk id="5" creationId="{9C411FCD-CF7F-4C65-B16B-130159EAE973}"/>
          </ac:picMkLst>
        </pc:picChg>
        <pc:cxnChg chg="add mod">
          <ac:chgData name="Gordon Watts" userId="a0850f2b96f54c79" providerId="LiveId" clId="{E31C35F2-B5E8-4567-AA41-55718ABDEC52}" dt="2021-02-25T06:21:08.370" v="1377" actId="1076"/>
          <ac:cxnSpMkLst>
            <pc:docMk/>
            <pc:sldMk cId="2981997422" sldId="290"/>
            <ac:cxnSpMk id="10" creationId="{664FA30E-9E75-4F01-9015-07BC144A6179}"/>
          </ac:cxnSpMkLst>
        </pc:cxnChg>
        <pc:cxnChg chg="add mod">
          <ac:chgData name="Gordon Watts" userId="a0850f2b96f54c79" providerId="LiveId" clId="{E31C35F2-B5E8-4567-AA41-55718ABDEC52}" dt="2021-02-25T06:21:34.089" v="1427" actId="1076"/>
          <ac:cxnSpMkLst>
            <pc:docMk/>
            <pc:sldMk cId="2981997422" sldId="290"/>
            <ac:cxnSpMk id="13" creationId="{5531072D-B672-470D-95F3-3C8C75C7DB9E}"/>
          </ac:cxnSpMkLst>
        </pc:cxnChg>
        <pc:cxnChg chg="add mod">
          <ac:chgData name="Gordon Watts" userId="a0850f2b96f54c79" providerId="LiveId" clId="{E31C35F2-B5E8-4567-AA41-55718ABDEC52}" dt="2021-02-25T06:33:20.805" v="1522" actId="20577"/>
          <ac:cxnSpMkLst>
            <pc:docMk/>
            <pc:sldMk cId="2981997422" sldId="290"/>
            <ac:cxnSpMk id="17" creationId="{A7884360-3FA2-436B-A76D-32FB879654EE}"/>
          </ac:cxnSpMkLst>
        </pc:cxnChg>
      </pc:sldChg>
      <pc:sldChg chg="ord">
        <pc:chgData name="Gordon Watts" userId="a0850f2b96f54c79" providerId="LiveId" clId="{E31C35F2-B5E8-4567-AA41-55718ABDEC52}" dt="2021-02-25T05:16:06.525" v="1189"/>
        <pc:sldMkLst>
          <pc:docMk/>
          <pc:sldMk cId="3926001484" sldId="293"/>
        </pc:sldMkLst>
      </pc:sldChg>
      <pc:sldChg chg="modSp mod">
        <pc:chgData name="Gordon Watts" userId="a0850f2b96f54c79" providerId="LiveId" clId="{E31C35F2-B5E8-4567-AA41-55718ABDEC52}" dt="2021-02-25T06:38:12.064" v="1591" actId="20577"/>
        <pc:sldMkLst>
          <pc:docMk/>
          <pc:sldMk cId="4037804775" sldId="294"/>
        </pc:sldMkLst>
        <pc:spChg chg="mod">
          <ac:chgData name="Gordon Watts" userId="a0850f2b96f54c79" providerId="LiveId" clId="{E31C35F2-B5E8-4567-AA41-55718ABDEC52}" dt="2021-02-25T06:38:12.064" v="1591" actId="20577"/>
          <ac:spMkLst>
            <pc:docMk/>
            <pc:sldMk cId="4037804775" sldId="294"/>
            <ac:spMk id="7" creationId="{10DA69CE-A10B-428C-9EDC-ED533EE48F3E}"/>
          </ac:spMkLst>
        </pc:spChg>
      </pc:sldChg>
      <pc:sldChg chg="modSp mod">
        <pc:chgData name="Gordon Watts" userId="a0850f2b96f54c79" providerId="LiveId" clId="{E31C35F2-B5E8-4567-AA41-55718ABDEC52}" dt="2021-02-25T06:38:55.760" v="1652" actId="5793"/>
        <pc:sldMkLst>
          <pc:docMk/>
          <pc:sldMk cId="676825145" sldId="296"/>
        </pc:sldMkLst>
        <pc:spChg chg="mod">
          <ac:chgData name="Gordon Watts" userId="a0850f2b96f54c79" providerId="LiveId" clId="{E31C35F2-B5E8-4567-AA41-55718ABDEC52}" dt="2021-02-25T06:38:55.760" v="1652" actId="5793"/>
          <ac:spMkLst>
            <pc:docMk/>
            <pc:sldMk cId="676825145" sldId="296"/>
            <ac:spMk id="2" creationId="{DA7F1978-5789-4166-90A2-B33FBBBFD58C}"/>
          </ac:spMkLst>
        </pc:spChg>
      </pc:sldChg>
      <pc:sldChg chg="modSp mod">
        <pc:chgData name="Gordon Watts" userId="a0850f2b96f54c79" providerId="LiveId" clId="{E31C35F2-B5E8-4567-AA41-55718ABDEC52}" dt="2021-02-25T06:46:15.422" v="1655" actId="20577"/>
        <pc:sldMkLst>
          <pc:docMk/>
          <pc:sldMk cId="3172341711" sldId="299"/>
        </pc:sldMkLst>
        <pc:spChg chg="mod">
          <ac:chgData name="Gordon Watts" userId="a0850f2b96f54c79" providerId="LiveId" clId="{E31C35F2-B5E8-4567-AA41-55718ABDEC52}" dt="2021-02-25T06:46:15.422" v="1655" actId="20577"/>
          <ac:spMkLst>
            <pc:docMk/>
            <pc:sldMk cId="3172341711" sldId="299"/>
            <ac:spMk id="3" creationId="{55D62D2E-94DD-4A26-A2BC-C71C038437A7}"/>
          </ac:spMkLst>
        </pc:spChg>
      </pc:sldChg>
      <pc:sldChg chg="addSp modSp mod">
        <pc:chgData name="Gordon Watts" userId="a0850f2b96f54c79" providerId="LiveId" clId="{E31C35F2-B5E8-4567-AA41-55718ABDEC52}" dt="2021-02-25T06:49:58.425" v="1669" actId="1076"/>
        <pc:sldMkLst>
          <pc:docMk/>
          <pc:sldMk cId="910966623" sldId="301"/>
        </pc:sldMkLst>
        <pc:spChg chg="add mod">
          <ac:chgData name="Gordon Watts" userId="a0850f2b96f54c79" providerId="LiveId" clId="{E31C35F2-B5E8-4567-AA41-55718ABDEC52}" dt="2021-02-25T06:49:55.909" v="1668" actId="1076"/>
          <ac:spMkLst>
            <pc:docMk/>
            <pc:sldMk cId="910966623" sldId="301"/>
            <ac:spMk id="6" creationId="{AE60499A-E55F-47EE-948B-0250D0638313}"/>
          </ac:spMkLst>
        </pc:spChg>
        <pc:picChg chg="mod">
          <ac:chgData name="Gordon Watts" userId="a0850f2b96f54c79" providerId="LiveId" clId="{E31C35F2-B5E8-4567-AA41-55718ABDEC52}" dt="2021-02-25T06:49:58.425" v="1669" actId="1076"/>
          <ac:picMkLst>
            <pc:docMk/>
            <pc:sldMk cId="910966623" sldId="301"/>
            <ac:picMk id="3" creationId="{97B7C974-5630-4E2E-98C5-218B44DA7AE5}"/>
          </ac:picMkLst>
        </pc:picChg>
      </pc:sldChg>
      <pc:sldChg chg="addSp delSp modSp mod">
        <pc:chgData name="Gordon Watts" userId="a0850f2b96f54c79" providerId="LiveId" clId="{E31C35F2-B5E8-4567-AA41-55718ABDEC52}" dt="2021-02-25T06:57:13.807" v="2370" actId="1076"/>
        <pc:sldMkLst>
          <pc:docMk/>
          <pc:sldMk cId="3657909925" sldId="303"/>
        </pc:sldMkLst>
        <pc:spChg chg="add mod">
          <ac:chgData name="Gordon Watts" userId="a0850f2b96f54c79" providerId="LiveId" clId="{E31C35F2-B5E8-4567-AA41-55718ABDEC52}" dt="2021-02-25T06:57:13.807" v="2370" actId="1076"/>
          <ac:spMkLst>
            <pc:docMk/>
            <pc:sldMk cId="3657909925" sldId="303"/>
            <ac:spMk id="2" creationId="{69DEDD25-E4C3-4AC8-9C1D-C1DC0707A620}"/>
          </ac:spMkLst>
        </pc:spChg>
        <pc:spChg chg="del">
          <ac:chgData name="Gordon Watts" userId="a0850f2b96f54c79" providerId="LiveId" clId="{E31C35F2-B5E8-4567-AA41-55718ABDEC52}" dt="2021-02-25T06:55:56.105" v="2109" actId="478"/>
          <ac:spMkLst>
            <pc:docMk/>
            <pc:sldMk cId="3657909925" sldId="303"/>
            <ac:spMk id="8" creationId="{673731FC-240D-4554-A50A-8111FE7658C0}"/>
          </ac:spMkLst>
        </pc:spChg>
        <pc:picChg chg="mod">
          <ac:chgData name="Gordon Watts" userId="a0850f2b96f54c79" providerId="LiveId" clId="{E31C35F2-B5E8-4567-AA41-55718ABDEC52}" dt="2021-02-25T06:56:10.219" v="2110" actId="1076"/>
          <ac:picMkLst>
            <pc:docMk/>
            <pc:sldMk cId="3657909925" sldId="303"/>
            <ac:picMk id="7" creationId="{C838D175-04A5-444C-8908-C6501BEC6352}"/>
          </ac:picMkLst>
        </pc:picChg>
      </pc:sldChg>
      <pc:sldChg chg="del">
        <pc:chgData name="Gordon Watts" userId="a0850f2b96f54c79" providerId="LiveId" clId="{E31C35F2-B5E8-4567-AA41-55718ABDEC52}" dt="2021-02-25T07:33:55.896" v="3085" actId="47"/>
        <pc:sldMkLst>
          <pc:docMk/>
          <pc:sldMk cId="1999689301" sldId="304"/>
        </pc:sldMkLst>
      </pc:sldChg>
      <pc:sldChg chg="ord">
        <pc:chgData name="Gordon Watts" userId="a0850f2b96f54c79" providerId="LiveId" clId="{E31C35F2-B5E8-4567-AA41-55718ABDEC52}" dt="2021-02-24T23:18:17.661" v="55"/>
        <pc:sldMkLst>
          <pc:docMk/>
          <pc:sldMk cId="2754137871" sldId="305"/>
        </pc:sldMkLst>
      </pc:sldChg>
      <pc:sldChg chg="ord">
        <pc:chgData name="Gordon Watts" userId="a0850f2b96f54c79" providerId="LiveId" clId="{E31C35F2-B5E8-4567-AA41-55718ABDEC52}" dt="2021-02-25T05:18:51.782" v="1230"/>
        <pc:sldMkLst>
          <pc:docMk/>
          <pc:sldMk cId="3725135965" sldId="306"/>
        </pc:sldMkLst>
      </pc:sldChg>
      <pc:sldChg chg="ord">
        <pc:chgData name="Gordon Watts" userId="a0850f2b96f54c79" providerId="LiveId" clId="{E31C35F2-B5E8-4567-AA41-55718ABDEC52}" dt="2021-02-25T05:18:40.140" v="1228"/>
        <pc:sldMkLst>
          <pc:docMk/>
          <pc:sldMk cId="4282992907" sldId="307"/>
        </pc:sldMkLst>
      </pc:sldChg>
      <pc:sldChg chg="del">
        <pc:chgData name="Gordon Watts" userId="a0850f2b96f54c79" providerId="LiveId" clId="{E31C35F2-B5E8-4567-AA41-55718ABDEC52}" dt="2021-02-25T07:34:01.815" v="3086" actId="47"/>
        <pc:sldMkLst>
          <pc:docMk/>
          <pc:sldMk cId="4168824254" sldId="308"/>
        </pc:sldMkLst>
      </pc:sldChg>
      <pc:sldChg chg="addSp modSp mod modAnim">
        <pc:chgData name="Gordon Watts" userId="a0850f2b96f54c79" providerId="LiveId" clId="{E31C35F2-B5E8-4567-AA41-55718ABDEC52}" dt="2021-02-25T07:40:20.646" v="3117"/>
        <pc:sldMkLst>
          <pc:docMk/>
          <pc:sldMk cId="4057105936" sldId="309"/>
        </pc:sldMkLst>
        <pc:spChg chg="add mod">
          <ac:chgData name="Gordon Watts" userId="a0850f2b96f54c79" providerId="LiveId" clId="{E31C35F2-B5E8-4567-AA41-55718ABDEC52}" dt="2021-02-25T07:40:14.364" v="3116" actId="207"/>
          <ac:spMkLst>
            <pc:docMk/>
            <pc:sldMk cId="4057105936" sldId="309"/>
            <ac:spMk id="13" creationId="{2DF3472C-6587-4EDF-8BBF-94F70EC8C85F}"/>
          </ac:spMkLst>
        </pc:spChg>
      </pc:sldChg>
      <pc:sldChg chg="ord">
        <pc:chgData name="Gordon Watts" userId="a0850f2b96f54c79" providerId="LiveId" clId="{E31C35F2-B5E8-4567-AA41-55718ABDEC52}" dt="2021-02-25T07:42:59.210" v="3125"/>
        <pc:sldMkLst>
          <pc:docMk/>
          <pc:sldMk cId="3842677585" sldId="310"/>
        </pc:sldMkLst>
      </pc:sldChg>
      <pc:sldChg chg="modSp mod ord">
        <pc:chgData name="Gordon Watts" userId="a0850f2b96f54c79" providerId="LiveId" clId="{E31C35F2-B5E8-4567-AA41-55718ABDEC52}" dt="2021-02-25T07:43:31.377" v="3218" actId="20577"/>
        <pc:sldMkLst>
          <pc:docMk/>
          <pc:sldMk cId="3132510025" sldId="314"/>
        </pc:sldMkLst>
        <pc:spChg chg="mod">
          <ac:chgData name="Gordon Watts" userId="a0850f2b96f54c79" providerId="LiveId" clId="{E31C35F2-B5E8-4567-AA41-55718ABDEC52}" dt="2021-02-25T07:43:31.377" v="3218" actId="20577"/>
          <ac:spMkLst>
            <pc:docMk/>
            <pc:sldMk cId="3132510025" sldId="314"/>
            <ac:spMk id="13" creationId="{2D295585-E652-495F-BC95-7D02ED08C31E}"/>
          </ac:spMkLst>
        </pc:spChg>
      </pc:sldChg>
      <pc:sldChg chg="ord">
        <pc:chgData name="Gordon Watts" userId="a0850f2b96f54c79" providerId="LiveId" clId="{E31C35F2-B5E8-4567-AA41-55718ABDEC52}" dt="2021-02-25T07:43:48.279" v="3220"/>
        <pc:sldMkLst>
          <pc:docMk/>
          <pc:sldMk cId="4218615668" sldId="315"/>
        </pc:sldMkLst>
      </pc:sldChg>
      <pc:sldChg chg="ord">
        <pc:chgData name="Gordon Watts" userId="a0850f2b96f54c79" providerId="LiveId" clId="{E31C35F2-B5E8-4567-AA41-55718ABDEC52}" dt="2021-02-25T07:44:55.351" v="3222"/>
        <pc:sldMkLst>
          <pc:docMk/>
          <pc:sldMk cId="4028264090" sldId="318"/>
        </pc:sldMkLst>
      </pc:sldChg>
      <pc:sldChg chg="ord">
        <pc:chgData name="Gordon Watts" userId="a0850f2b96f54c79" providerId="LiveId" clId="{E31C35F2-B5E8-4567-AA41-55718ABDEC52}" dt="2021-02-25T01:02:52.491" v="165"/>
        <pc:sldMkLst>
          <pc:docMk/>
          <pc:sldMk cId="712778837" sldId="319"/>
        </pc:sldMkLst>
      </pc:sldChg>
      <pc:sldChg chg="del">
        <pc:chgData name="Gordon Watts" userId="a0850f2b96f54c79" providerId="LiveId" clId="{E31C35F2-B5E8-4567-AA41-55718ABDEC52}" dt="2021-02-24T23:17:56.549" v="51" actId="47"/>
        <pc:sldMkLst>
          <pc:docMk/>
          <pc:sldMk cId="546604777" sldId="320"/>
        </pc:sldMkLst>
      </pc:sldChg>
      <pc:sldChg chg="addSp delSp modSp new mod modClrScheme modAnim chgLayout">
        <pc:chgData name="Gordon Watts" userId="a0850f2b96f54c79" providerId="LiveId" clId="{E31C35F2-B5E8-4567-AA41-55718ABDEC52}" dt="2021-02-25T01:00:42.330" v="163"/>
        <pc:sldMkLst>
          <pc:docMk/>
          <pc:sldMk cId="1202572480" sldId="320"/>
        </pc:sldMkLst>
        <pc:spChg chg="del">
          <ac:chgData name="Gordon Watts" userId="a0850f2b96f54c79" providerId="LiveId" clId="{E31C35F2-B5E8-4567-AA41-55718ABDEC52}" dt="2021-02-24T23:19:54.619" v="58" actId="700"/>
          <ac:spMkLst>
            <pc:docMk/>
            <pc:sldMk cId="1202572480" sldId="320"/>
            <ac:spMk id="2" creationId="{2F10D90B-4B6E-42B6-9A20-D13CC6B5B7E4}"/>
          </ac:spMkLst>
        </pc:spChg>
        <pc:spChg chg="del">
          <ac:chgData name="Gordon Watts" userId="a0850f2b96f54c79" providerId="LiveId" clId="{E31C35F2-B5E8-4567-AA41-55718ABDEC52}" dt="2021-02-24T23:19:54.619" v="58" actId="700"/>
          <ac:spMkLst>
            <pc:docMk/>
            <pc:sldMk cId="1202572480" sldId="320"/>
            <ac:spMk id="3" creationId="{42614DB1-274C-49C6-8CC5-F94B389A1EAB}"/>
          </ac:spMkLst>
        </pc:spChg>
        <pc:spChg chg="add mod">
          <ac:chgData name="Gordon Watts" userId="a0850f2b96f54c79" providerId="LiveId" clId="{E31C35F2-B5E8-4567-AA41-55718ABDEC52}" dt="2021-02-24T23:22:36.165" v="62" actId="1076"/>
          <ac:spMkLst>
            <pc:docMk/>
            <pc:sldMk cId="1202572480" sldId="320"/>
            <ac:spMk id="4" creationId="{6E59B013-49D0-49F7-B650-3D93FD3E803E}"/>
          </ac:spMkLst>
        </pc:spChg>
        <pc:spChg chg="add mod">
          <ac:chgData name="Gordon Watts" userId="a0850f2b96f54c79" providerId="LiveId" clId="{E31C35F2-B5E8-4567-AA41-55718ABDEC52}" dt="2021-02-24T23:22:57.235" v="80" actId="1076"/>
          <ac:spMkLst>
            <pc:docMk/>
            <pc:sldMk cId="1202572480" sldId="320"/>
            <ac:spMk id="5" creationId="{C446D34D-84C6-4489-9E53-57AA55A8B08A}"/>
          </ac:spMkLst>
        </pc:spChg>
        <pc:spChg chg="add mod">
          <ac:chgData name="Gordon Watts" userId="a0850f2b96f54c79" providerId="LiveId" clId="{E31C35F2-B5E8-4567-AA41-55718ABDEC52}" dt="2021-02-24T23:24:08.067" v="105" actId="1076"/>
          <ac:spMkLst>
            <pc:docMk/>
            <pc:sldMk cId="1202572480" sldId="320"/>
            <ac:spMk id="6" creationId="{93564D82-A82E-4277-88A5-45B65907F536}"/>
          </ac:spMkLst>
        </pc:spChg>
        <pc:spChg chg="add mod">
          <ac:chgData name="Gordon Watts" userId="a0850f2b96f54c79" providerId="LiveId" clId="{E31C35F2-B5E8-4567-AA41-55718ABDEC52}" dt="2021-02-24T23:24:08.067" v="105" actId="1076"/>
          <ac:spMkLst>
            <pc:docMk/>
            <pc:sldMk cId="1202572480" sldId="320"/>
            <ac:spMk id="7" creationId="{CB575F99-B223-4D91-BE31-2AC0DF1FE8AE}"/>
          </ac:spMkLst>
        </pc:spChg>
        <pc:spChg chg="add mod">
          <ac:chgData name="Gordon Watts" userId="a0850f2b96f54c79" providerId="LiveId" clId="{E31C35F2-B5E8-4567-AA41-55718ABDEC52}" dt="2021-02-24T23:24:51.845" v="109" actId="13822"/>
          <ac:spMkLst>
            <pc:docMk/>
            <pc:sldMk cId="1202572480" sldId="320"/>
            <ac:spMk id="8" creationId="{E0B10602-4BD7-40F0-90ED-584EE2318306}"/>
          </ac:spMkLst>
        </pc:spChg>
        <pc:spChg chg="add mod">
          <ac:chgData name="Gordon Watts" userId="a0850f2b96f54c79" providerId="LiveId" clId="{E31C35F2-B5E8-4567-AA41-55718ABDEC52}" dt="2021-02-24T23:25:38.867" v="117" actId="13822"/>
          <ac:spMkLst>
            <pc:docMk/>
            <pc:sldMk cId="1202572480" sldId="320"/>
            <ac:spMk id="9" creationId="{4BA16BFB-8C54-4980-9231-E2405EAF6C8D}"/>
          </ac:spMkLst>
        </pc:spChg>
        <pc:spChg chg="add mod">
          <ac:chgData name="Gordon Watts" userId="a0850f2b96f54c79" providerId="LiveId" clId="{E31C35F2-B5E8-4567-AA41-55718ABDEC52}" dt="2021-02-24T23:25:56.508" v="120" actId="1076"/>
          <ac:spMkLst>
            <pc:docMk/>
            <pc:sldMk cId="1202572480" sldId="320"/>
            <ac:spMk id="10" creationId="{B069518E-1FFF-40B4-B48C-2F0660F8004F}"/>
          </ac:spMkLst>
        </pc:spChg>
        <pc:spChg chg="add mod">
          <ac:chgData name="Gordon Watts" userId="a0850f2b96f54c79" providerId="LiveId" clId="{E31C35F2-B5E8-4567-AA41-55718ABDEC52}" dt="2021-02-24T23:29:41.101" v="131" actId="1076"/>
          <ac:spMkLst>
            <pc:docMk/>
            <pc:sldMk cId="1202572480" sldId="320"/>
            <ac:spMk id="11" creationId="{320BD73E-03B6-4E5A-829F-5AA16396909A}"/>
          </ac:spMkLst>
        </pc:spChg>
        <pc:spChg chg="add mod">
          <ac:chgData name="Gordon Watts" userId="a0850f2b96f54c79" providerId="LiveId" clId="{E31C35F2-B5E8-4567-AA41-55718ABDEC52}" dt="2021-02-25T00:59:42.697" v="159" actId="1076"/>
          <ac:spMkLst>
            <pc:docMk/>
            <pc:sldMk cId="1202572480" sldId="320"/>
            <ac:spMk id="16" creationId="{208EB4B6-FD36-4646-8EFF-6E415BAB9975}"/>
          </ac:spMkLst>
        </pc:spChg>
        <pc:spChg chg="add mod">
          <ac:chgData name="Gordon Watts" userId="a0850f2b96f54c79" providerId="LiveId" clId="{E31C35F2-B5E8-4567-AA41-55718ABDEC52}" dt="2021-02-25T00:59:49.861" v="161" actId="1076"/>
          <ac:spMkLst>
            <pc:docMk/>
            <pc:sldMk cId="1202572480" sldId="320"/>
            <ac:spMk id="17" creationId="{62538599-E38D-4A97-9A82-FC99EE02811E}"/>
          </ac:spMkLst>
        </pc:spChg>
        <pc:picChg chg="add del mod">
          <ac:chgData name="Gordon Watts" userId="a0850f2b96f54c79" providerId="LiveId" clId="{E31C35F2-B5E8-4567-AA41-55718ABDEC52}" dt="2021-02-24T23:31:57.740" v="152" actId="478"/>
          <ac:picMkLst>
            <pc:docMk/>
            <pc:sldMk cId="1202572480" sldId="320"/>
            <ac:picMk id="12" creationId="{CD74F832-BED9-4E3F-A442-CB11DDE67B75}"/>
          </ac:picMkLst>
        </pc:picChg>
        <pc:picChg chg="add mod">
          <ac:chgData name="Gordon Watts" userId="a0850f2b96f54c79" providerId="LiveId" clId="{E31C35F2-B5E8-4567-AA41-55718ABDEC52}" dt="2021-02-24T23:32:06.992" v="155" actId="196"/>
          <ac:picMkLst>
            <pc:docMk/>
            <pc:sldMk cId="1202572480" sldId="320"/>
            <ac:picMk id="15" creationId="{376DFF49-A2E5-42BC-A963-1783C6BFA8DE}"/>
          </ac:picMkLst>
        </pc:picChg>
        <pc:picChg chg="add mod">
          <ac:chgData name="Gordon Watts" userId="a0850f2b96f54c79" providerId="LiveId" clId="{E31C35F2-B5E8-4567-AA41-55718ABDEC52}" dt="2021-02-24T23:31:56.006" v="151" actId="14100"/>
          <ac:picMkLst>
            <pc:docMk/>
            <pc:sldMk cId="1202572480" sldId="320"/>
            <ac:picMk id="3074" creationId="{0B9FE4E3-446D-4A9E-B39D-49A34AF6823F}"/>
          </ac:picMkLst>
        </pc:picChg>
        <pc:picChg chg="add mod">
          <ac:chgData name="Gordon Watts" userId="a0850f2b96f54c79" providerId="LiveId" clId="{E31C35F2-B5E8-4567-AA41-55718ABDEC52}" dt="2021-02-24T23:31:42.788" v="147" actId="1076"/>
          <ac:picMkLst>
            <pc:docMk/>
            <pc:sldMk cId="1202572480" sldId="320"/>
            <ac:picMk id="3076" creationId="{E96B37CF-E95B-4F21-AD22-DE9D10110064}"/>
          </ac:picMkLst>
        </pc:picChg>
      </pc:sldChg>
      <pc:sldChg chg="addSp delSp modSp new del">
        <pc:chgData name="Gordon Watts" userId="a0850f2b96f54c79" providerId="LiveId" clId="{E31C35F2-B5E8-4567-AA41-55718ABDEC52}" dt="2021-02-24T23:16:23.103" v="50" actId="47"/>
        <pc:sldMkLst>
          <pc:docMk/>
          <pc:sldMk cId="1033999370" sldId="321"/>
        </pc:sldMkLst>
        <pc:picChg chg="add del mod">
          <ac:chgData name="Gordon Watts" userId="a0850f2b96f54c79" providerId="LiveId" clId="{E31C35F2-B5E8-4567-AA41-55718ABDEC52}" dt="2021-02-24T23:14:13.009" v="30" actId="21"/>
          <ac:picMkLst>
            <pc:docMk/>
            <pc:sldMk cId="1033999370" sldId="321"/>
            <ac:picMk id="2050" creationId="{4D70CA97-F40D-4D51-A5EB-81B508E8FF63}"/>
          </ac:picMkLst>
        </pc:picChg>
      </pc:sldChg>
      <pc:sldChg chg="addSp delSp modSp new mod modClrScheme chgLayout modNotesTx">
        <pc:chgData name="Gordon Watts" userId="a0850f2b96f54c79" providerId="LiveId" clId="{E31C35F2-B5E8-4567-AA41-55718ABDEC52}" dt="2021-02-25T01:11:38.944" v="494" actId="20577"/>
        <pc:sldMkLst>
          <pc:docMk/>
          <pc:sldMk cId="4017846393" sldId="321"/>
        </pc:sldMkLst>
        <pc:spChg chg="del mod ord">
          <ac:chgData name="Gordon Watts" userId="a0850f2b96f54c79" providerId="LiveId" clId="{E31C35F2-B5E8-4567-AA41-55718ABDEC52}" dt="2021-02-25T01:05:10.329" v="227" actId="700"/>
          <ac:spMkLst>
            <pc:docMk/>
            <pc:sldMk cId="4017846393" sldId="321"/>
            <ac:spMk id="2" creationId="{CAEF08B1-70A6-4EEE-A416-E757F46F2922}"/>
          </ac:spMkLst>
        </pc:spChg>
        <pc:spChg chg="del">
          <ac:chgData name="Gordon Watts" userId="a0850f2b96f54c79" providerId="LiveId" clId="{E31C35F2-B5E8-4567-AA41-55718ABDEC52}" dt="2021-02-25T01:05:10.329" v="227" actId="700"/>
          <ac:spMkLst>
            <pc:docMk/>
            <pc:sldMk cId="4017846393" sldId="321"/>
            <ac:spMk id="3" creationId="{1BAF46FE-E97D-467B-B6E9-70AF8EA6C603}"/>
          </ac:spMkLst>
        </pc:spChg>
        <pc:spChg chg="add del mod ord">
          <ac:chgData name="Gordon Watts" userId="a0850f2b96f54c79" providerId="LiveId" clId="{E31C35F2-B5E8-4567-AA41-55718ABDEC52}" dt="2021-02-25T01:07:18.830" v="240" actId="700"/>
          <ac:spMkLst>
            <pc:docMk/>
            <pc:sldMk cId="4017846393" sldId="321"/>
            <ac:spMk id="4" creationId="{1E314021-7390-4F1F-97F7-C6B4FA681C51}"/>
          </ac:spMkLst>
        </pc:spChg>
        <pc:spChg chg="add del mod ord">
          <ac:chgData name="Gordon Watts" userId="a0850f2b96f54c79" providerId="LiveId" clId="{E31C35F2-B5E8-4567-AA41-55718ABDEC52}" dt="2021-02-25T01:07:20.503" v="241" actId="700"/>
          <ac:spMkLst>
            <pc:docMk/>
            <pc:sldMk cId="4017846393" sldId="321"/>
            <ac:spMk id="9" creationId="{40FED5E3-ABF4-4F14-8D1E-2774F8A55626}"/>
          </ac:spMkLst>
        </pc:spChg>
        <pc:picChg chg="add mod">
          <ac:chgData name="Gordon Watts" userId="a0850f2b96f54c79" providerId="LiveId" clId="{E31C35F2-B5E8-4567-AA41-55718ABDEC52}" dt="2021-02-25T01:07:28.058" v="245" actId="1076"/>
          <ac:picMkLst>
            <pc:docMk/>
            <pc:sldMk cId="4017846393" sldId="321"/>
            <ac:picMk id="6" creationId="{F77BBA93-A792-4DD7-A994-35FCF523C28C}"/>
          </ac:picMkLst>
        </pc:picChg>
        <pc:picChg chg="add mod">
          <ac:chgData name="Gordon Watts" userId="a0850f2b96f54c79" providerId="LiveId" clId="{E31C35F2-B5E8-4567-AA41-55718ABDEC52}" dt="2021-02-25T01:07:56.012" v="251" actId="1076"/>
          <ac:picMkLst>
            <pc:docMk/>
            <pc:sldMk cId="4017846393" sldId="321"/>
            <ac:picMk id="7" creationId="{561C3FD8-F376-4F92-A84C-B2D05588D33E}"/>
          </ac:picMkLst>
        </pc:picChg>
        <pc:picChg chg="add mod">
          <ac:chgData name="Gordon Watts" userId="a0850f2b96f54c79" providerId="LiveId" clId="{E31C35F2-B5E8-4567-AA41-55718ABDEC52}" dt="2021-02-25T01:07:36.783" v="249" actId="1076"/>
          <ac:picMkLst>
            <pc:docMk/>
            <pc:sldMk cId="4017846393" sldId="321"/>
            <ac:picMk id="8" creationId="{E200469F-121E-4360-BF7D-B9A352DE3398}"/>
          </ac:picMkLst>
        </pc:picChg>
      </pc:sldChg>
      <pc:sldChg chg="addSp modSp new mod">
        <pc:chgData name="Gordon Watts" userId="a0850f2b96f54c79" providerId="LiveId" clId="{E31C35F2-B5E8-4567-AA41-55718ABDEC52}" dt="2021-02-25T01:15:32.699" v="616" actId="11529"/>
        <pc:sldMkLst>
          <pc:docMk/>
          <pc:sldMk cId="3388097693" sldId="322"/>
        </pc:sldMkLst>
        <pc:spChg chg="add mod">
          <ac:chgData name="Gordon Watts" userId="a0850f2b96f54c79" providerId="LiveId" clId="{E31C35F2-B5E8-4567-AA41-55718ABDEC52}" dt="2021-02-25T01:14:07.926" v="539" actId="1076"/>
          <ac:spMkLst>
            <pc:docMk/>
            <pc:sldMk cId="3388097693" sldId="322"/>
            <ac:spMk id="2" creationId="{7547854C-ED9C-414A-9F8E-377968C05FF6}"/>
          </ac:spMkLst>
        </pc:spChg>
        <pc:spChg chg="add mod">
          <ac:chgData name="Gordon Watts" userId="a0850f2b96f54c79" providerId="LiveId" clId="{E31C35F2-B5E8-4567-AA41-55718ABDEC52}" dt="2021-02-25T01:14:07.926" v="539" actId="1076"/>
          <ac:spMkLst>
            <pc:docMk/>
            <pc:sldMk cId="3388097693" sldId="322"/>
            <ac:spMk id="3" creationId="{BE862F53-2ECB-4426-9516-16BD32F6630E}"/>
          </ac:spMkLst>
        </pc:spChg>
        <pc:spChg chg="add mod">
          <ac:chgData name="Gordon Watts" userId="a0850f2b96f54c79" providerId="LiveId" clId="{E31C35F2-B5E8-4567-AA41-55718ABDEC52}" dt="2021-02-25T01:15:00.011" v="593" actId="1076"/>
          <ac:spMkLst>
            <pc:docMk/>
            <pc:sldMk cId="3388097693" sldId="322"/>
            <ac:spMk id="4" creationId="{87FBD6B7-C585-4257-A985-B8B347410378}"/>
          </ac:spMkLst>
        </pc:spChg>
        <pc:spChg chg="add mod">
          <ac:chgData name="Gordon Watts" userId="a0850f2b96f54c79" providerId="LiveId" clId="{E31C35F2-B5E8-4567-AA41-55718ABDEC52}" dt="2021-02-25T01:14:56.822" v="592" actId="1076"/>
          <ac:spMkLst>
            <pc:docMk/>
            <pc:sldMk cId="3388097693" sldId="322"/>
            <ac:spMk id="5" creationId="{C5DBAC5F-0FEB-4FE2-8A5D-8956632EE54D}"/>
          </ac:spMkLst>
        </pc:spChg>
        <pc:spChg chg="add mod">
          <ac:chgData name="Gordon Watts" userId="a0850f2b96f54c79" providerId="LiveId" clId="{E31C35F2-B5E8-4567-AA41-55718ABDEC52}" dt="2021-02-25T01:15:26.506" v="615" actId="1076"/>
          <ac:spMkLst>
            <pc:docMk/>
            <pc:sldMk cId="3388097693" sldId="322"/>
            <ac:spMk id="6" creationId="{B698FF51-DF84-4C13-81B4-CA177910B115}"/>
          </ac:spMkLst>
        </pc:spChg>
        <pc:cxnChg chg="add">
          <ac:chgData name="Gordon Watts" userId="a0850f2b96f54c79" providerId="LiveId" clId="{E31C35F2-B5E8-4567-AA41-55718ABDEC52}" dt="2021-02-25T01:15:32.699" v="616" actId="11529"/>
          <ac:cxnSpMkLst>
            <pc:docMk/>
            <pc:sldMk cId="3388097693" sldId="322"/>
            <ac:cxnSpMk id="8" creationId="{D69923C2-AD8D-4D24-A889-4BB8F81B312E}"/>
          </ac:cxnSpMkLst>
        </pc:cxnChg>
      </pc:sldChg>
      <pc:sldChg chg="addSp delSp modSp add mod modTransition">
        <pc:chgData name="Gordon Watts" userId="a0850f2b96f54c79" providerId="LiveId" clId="{E31C35F2-B5E8-4567-AA41-55718ABDEC52}" dt="2021-02-25T01:18:12.293" v="791" actId="1076"/>
        <pc:sldMkLst>
          <pc:docMk/>
          <pc:sldMk cId="3566603847" sldId="323"/>
        </pc:sldMkLst>
        <pc:spChg chg="mod">
          <ac:chgData name="Gordon Watts" userId="a0850f2b96f54c79" providerId="LiveId" clId="{E31C35F2-B5E8-4567-AA41-55718ABDEC52}" dt="2021-02-25T01:15:59.248" v="619" actId="1076"/>
          <ac:spMkLst>
            <pc:docMk/>
            <pc:sldMk cId="3566603847" sldId="323"/>
            <ac:spMk id="2" creationId="{7547854C-ED9C-414A-9F8E-377968C05FF6}"/>
          </ac:spMkLst>
        </pc:spChg>
        <pc:spChg chg="del">
          <ac:chgData name="Gordon Watts" userId="a0850f2b96f54c79" providerId="LiveId" clId="{E31C35F2-B5E8-4567-AA41-55718ABDEC52}" dt="2021-02-25T01:15:54.199" v="618" actId="478"/>
          <ac:spMkLst>
            <pc:docMk/>
            <pc:sldMk cId="3566603847" sldId="323"/>
            <ac:spMk id="3" creationId="{BE862F53-2ECB-4426-9516-16BD32F6630E}"/>
          </ac:spMkLst>
        </pc:spChg>
        <pc:spChg chg="mod">
          <ac:chgData name="Gordon Watts" userId="a0850f2b96f54c79" providerId="LiveId" clId="{E31C35F2-B5E8-4567-AA41-55718ABDEC52}" dt="2021-02-25T01:15:59.248" v="619" actId="1076"/>
          <ac:spMkLst>
            <pc:docMk/>
            <pc:sldMk cId="3566603847" sldId="323"/>
            <ac:spMk id="4" creationId="{87FBD6B7-C585-4257-A985-B8B347410378}"/>
          </ac:spMkLst>
        </pc:spChg>
        <pc:spChg chg="del">
          <ac:chgData name="Gordon Watts" userId="a0850f2b96f54c79" providerId="LiveId" clId="{E31C35F2-B5E8-4567-AA41-55718ABDEC52}" dt="2021-02-25T01:15:54.199" v="618" actId="478"/>
          <ac:spMkLst>
            <pc:docMk/>
            <pc:sldMk cId="3566603847" sldId="323"/>
            <ac:spMk id="5" creationId="{C5DBAC5F-0FEB-4FE2-8A5D-8956632EE54D}"/>
          </ac:spMkLst>
        </pc:spChg>
        <pc:spChg chg="del">
          <ac:chgData name="Gordon Watts" userId="a0850f2b96f54c79" providerId="LiveId" clId="{E31C35F2-B5E8-4567-AA41-55718ABDEC52}" dt="2021-02-25T01:15:54.199" v="618" actId="478"/>
          <ac:spMkLst>
            <pc:docMk/>
            <pc:sldMk cId="3566603847" sldId="323"/>
            <ac:spMk id="6" creationId="{B698FF51-DF84-4C13-81B4-CA177910B115}"/>
          </ac:spMkLst>
        </pc:spChg>
        <pc:spChg chg="add del mod">
          <ac:chgData name="Gordon Watts" userId="a0850f2b96f54c79" providerId="LiveId" clId="{E31C35F2-B5E8-4567-AA41-55718ABDEC52}" dt="2021-02-25T01:17:57.091" v="786" actId="478"/>
          <ac:spMkLst>
            <pc:docMk/>
            <pc:sldMk cId="3566603847" sldId="323"/>
            <ac:spMk id="7" creationId="{B385E0BC-AE9F-46F0-8701-802654546D2F}"/>
          </ac:spMkLst>
        </pc:spChg>
        <pc:spChg chg="add mod">
          <ac:chgData name="Gordon Watts" userId="a0850f2b96f54c79" providerId="LiveId" clId="{E31C35F2-B5E8-4567-AA41-55718ABDEC52}" dt="2021-02-25T01:18:04.974" v="790" actId="403"/>
          <ac:spMkLst>
            <pc:docMk/>
            <pc:sldMk cId="3566603847" sldId="323"/>
            <ac:spMk id="9" creationId="{DE84DCB6-4310-49DA-8C52-3D0AB70B370A}"/>
          </ac:spMkLst>
        </pc:spChg>
        <pc:spChg chg="add mod">
          <ac:chgData name="Gordon Watts" userId="a0850f2b96f54c79" providerId="LiveId" clId="{E31C35F2-B5E8-4567-AA41-55718ABDEC52}" dt="2021-02-25T01:18:04.974" v="790" actId="403"/>
          <ac:spMkLst>
            <pc:docMk/>
            <pc:sldMk cId="3566603847" sldId="323"/>
            <ac:spMk id="10" creationId="{F05E08ED-F98F-4D64-B91C-7338F0E01A5E}"/>
          </ac:spMkLst>
        </pc:spChg>
        <pc:spChg chg="add mod">
          <ac:chgData name="Gordon Watts" userId="a0850f2b96f54c79" providerId="LiveId" clId="{E31C35F2-B5E8-4567-AA41-55718ABDEC52}" dt="2021-02-25T01:18:04.974" v="790" actId="403"/>
          <ac:spMkLst>
            <pc:docMk/>
            <pc:sldMk cId="3566603847" sldId="323"/>
            <ac:spMk id="11" creationId="{E87EA40C-687E-4888-8FB3-6402FF06139A}"/>
          </ac:spMkLst>
        </pc:spChg>
        <pc:grpChg chg="add mod">
          <ac:chgData name="Gordon Watts" userId="a0850f2b96f54c79" providerId="LiveId" clId="{E31C35F2-B5E8-4567-AA41-55718ABDEC52}" dt="2021-02-25T01:18:12.293" v="791" actId="1076"/>
          <ac:grpSpMkLst>
            <pc:docMk/>
            <pc:sldMk cId="3566603847" sldId="323"/>
            <ac:grpSpMk id="12" creationId="{CA906DFB-F184-4F96-8F82-D3C39BE7C421}"/>
          </ac:grpSpMkLst>
        </pc:grpChg>
        <pc:cxnChg chg="del mod">
          <ac:chgData name="Gordon Watts" userId="a0850f2b96f54c79" providerId="LiveId" clId="{E31C35F2-B5E8-4567-AA41-55718ABDEC52}" dt="2021-02-25T01:15:54.199" v="618" actId="478"/>
          <ac:cxnSpMkLst>
            <pc:docMk/>
            <pc:sldMk cId="3566603847" sldId="323"/>
            <ac:cxnSpMk id="8" creationId="{D69923C2-AD8D-4D24-A889-4BB8F81B312E}"/>
          </ac:cxnSpMkLst>
        </pc:cxnChg>
      </pc:sldChg>
      <pc:sldChg chg="addSp delSp modSp add mod ord">
        <pc:chgData name="Gordon Watts" userId="a0850f2b96f54c79" providerId="LiveId" clId="{E31C35F2-B5E8-4567-AA41-55718ABDEC52}" dt="2021-02-25T05:16:06.525" v="1189"/>
        <pc:sldMkLst>
          <pc:docMk/>
          <pc:sldMk cId="3779444572" sldId="324"/>
        </pc:sldMkLst>
        <pc:spChg chg="add mod">
          <ac:chgData name="Gordon Watts" userId="a0850f2b96f54c79" providerId="LiveId" clId="{E31C35F2-B5E8-4567-AA41-55718ABDEC52}" dt="2021-02-25T01:20:45.808" v="832" actId="1076"/>
          <ac:spMkLst>
            <pc:docMk/>
            <pc:sldMk cId="3779444572" sldId="324"/>
            <ac:spMk id="8" creationId="{3AAD1248-D367-4A94-B39B-3DC703BA081A}"/>
          </ac:spMkLst>
        </pc:spChg>
        <pc:grpChg chg="del">
          <ac:chgData name="Gordon Watts" userId="a0850f2b96f54c79" providerId="LiveId" clId="{E31C35F2-B5E8-4567-AA41-55718ABDEC52}" dt="2021-02-25T01:19:33.098" v="796" actId="478"/>
          <ac:grpSpMkLst>
            <pc:docMk/>
            <pc:sldMk cId="3779444572" sldId="324"/>
            <ac:grpSpMk id="12" creationId="{CA906DFB-F184-4F96-8F82-D3C39BE7C421}"/>
          </ac:grpSpMkLst>
        </pc:grpChg>
      </pc:sldChg>
      <pc:sldChg chg="addSp modSp new mod modNotesTx">
        <pc:chgData name="Gordon Watts" userId="a0850f2b96f54c79" providerId="LiveId" clId="{E31C35F2-B5E8-4567-AA41-55718ABDEC52}" dt="2021-02-25T04:56:46.883" v="1187" actId="20577"/>
        <pc:sldMkLst>
          <pc:docMk/>
          <pc:sldMk cId="2282262158" sldId="325"/>
        </pc:sldMkLst>
        <pc:spChg chg="add mod">
          <ac:chgData name="Gordon Watts" userId="a0850f2b96f54c79" providerId="LiveId" clId="{E31C35F2-B5E8-4567-AA41-55718ABDEC52}" dt="2021-02-25T04:52:59.983" v="1096" actId="1076"/>
          <ac:spMkLst>
            <pc:docMk/>
            <pc:sldMk cId="2282262158" sldId="325"/>
            <ac:spMk id="4" creationId="{94935BB0-1AEF-4F0C-B3E5-5C81225789BF}"/>
          </ac:spMkLst>
        </pc:spChg>
        <pc:spChg chg="add mod">
          <ac:chgData name="Gordon Watts" userId="a0850f2b96f54c79" providerId="LiveId" clId="{E31C35F2-B5E8-4567-AA41-55718ABDEC52}" dt="2021-02-25T04:52:48.031" v="1069" actId="1076"/>
          <ac:spMkLst>
            <pc:docMk/>
            <pc:sldMk cId="2282262158" sldId="325"/>
            <ac:spMk id="5" creationId="{2869A3D8-2D38-4E2C-A394-8BBF10525FA4}"/>
          </ac:spMkLst>
        </pc:spChg>
        <pc:spChg chg="add mod">
          <ac:chgData name="Gordon Watts" userId="a0850f2b96f54c79" providerId="LiveId" clId="{E31C35F2-B5E8-4567-AA41-55718ABDEC52}" dt="2021-02-25T04:53:18.512" v="1126" actId="207"/>
          <ac:spMkLst>
            <pc:docMk/>
            <pc:sldMk cId="2282262158" sldId="325"/>
            <ac:spMk id="6" creationId="{325AB8B0-7FD6-4A4B-83B3-05B5683FAE75}"/>
          </ac:spMkLst>
        </pc:spChg>
        <pc:spChg chg="add mod">
          <ac:chgData name="Gordon Watts" userId="a0850f2b96f54c79" providerId="LiveId" clId="{E31C35F2-B5E8-4567-AA41-55718ABDEC52}" dt="2021-02-25T04:56:46.883" v="1187" actId="20577"/>
          <ac:spMkLst>
            <pc:docMk/>
            <pc:sldMk cId="2282262158" sldId="325"/>
            <ac:spMk id="7" creationId="{355DC7BD-20D1-4728-9ABB-CF6C4EF32B2C}"/>
          </ac:spMkLst>
        </pc:spChg>
        <pc:picChg chg="add mod modCrop">
          <ac:chgData name="Gordon Watts" userId="a0850f2b96f54c79" providerId="LiveId" clId="{E31C35F2-B5E8-4567-AA41-55718ABDEC52}" dt="2021-02-25T04:52:48.031" v="1069" actId="1076"/>
          <ac:picMkLst>
            <pc:docMk/>
            <pc:sldMk cId="2282262158" sldId="325"/>
            <ac:picMk id="3" creationId="{C756AB38-79E9-45D1-A436-8E259B7A7E2B}"/>
          </ac:picMkLst>
        </pc:picChg>
      </pc:sldChg>
      <pc:sldChg chg="add modTransition">
        <pc:chgData name="Gordon Watts" userId="a0850f2b96f54c79" providerId="LiveId" clId="{E31C35F2-B5E8-4567-AA41-55718ABDEC52}" dt="2021-02-25T06:35:37.337" v="1569"/>
        <pc:sldMkLst>
          <pc:docMk/>
          <pc:sldMk cId="1945175560" sldId="326"/>
        </pc:sldMkLst>
      </pc:sldChg>
      <pc:sldChg chg="addSp delSp modSp new mod setBg modClrScheme modAnim chgLayout modNotesTx">
        <pc:chgData name="Gordon Watts" userId="a0850f2b96f54c79" providerId="LiveId" clId="{E31C35F2-B5E8-4567-AA41-55718ABDEC52}" dt="2021-02-25T07:04:50.971" v="2495"/>
        <pc:sldMkLst>
          <pc:docMk/>
          <pc:sldMk cId="3095896431" sldId="327"/>
        </pc:sldMkLst>
        <pc:spChg chg="del">
          <ac:chgData name="Gordon Watts" userId="a0850f2b96f54c79" providerId="LiveId" clId="{E31C35F2-B5E8-4567-AA41-55718ABDEC52}" dt="2021-02-25T06:57:29.314" v="2372" actId="700"/>
          <ac:spMkLst>
            <pc:docMk/>
            <pc:sldMk cId="3095896431" sldId="327"/>
            <ac:spMk id="2" creationId="{E2B4F05C-3EB2-4206-9B5F-CB16963CB60E}"/>
          </ac:spMkLst>
        </pc:spChg>
        <pc:spChg chg="del">
          <ac:chgData name="Gordon Watts" userId="a0850f2b96f54c79" providerId="LiveId" clId="{E31C35F2-B5E8-4567-AA41-55718ABDEC52}" dt="2021-02-25T06:57:29.314" v="2372" actId="700"/>
          <ac:spMkLst>
            <pc:docMk/>
            <pc:sldMk cId="3095896431" sldId="327"/>
            <ac:spMk id="3" creationId="{3604B671-C5B1-4A25-8019-246323DB8E88}"/>
          </ac:spMkLst>
        </pc:spChg>
        <pc:spChg chg="add mod">
          <ac:chgData name="Gordon Watts" userId="a0850f2b96f54c79" providerId="LiveId" clId="{E31C35F2-B5E8-4567-AA41-55718ABDEC52}" dt="2021-02-25T07:00:15.857" v="2403" actId="403"/>
          <ac:spMkLst>
            <pc:docMk/>
            <pc:sldMk cId="3095896431" sldId="327"/>
            <ac:spMk id="4" creationId="{1E6DDBB3-7B4E-4EA4-BACC-0E245C5D75C3}"/>
          </ac:spMkLst>
        </pc:spChg>
        <pc:spChg chg="add mod">
          <ac:chgData name="Gordon Watts" userId="a0850f2b96f54c79" providerId="LiveId" clId="{E31C35F2-B5E8-4567-AA41-55718ABDEC52}" dt="2021-02-25T07:04:11.831" v="2469" actId="14100"/>
          <ac:spMkLst>
            <pc:docMk/>
            <pc:sldMk cId="3095896431" sldId="327"/>
            <ac:spMk id="5" creationId="{6709F4E3-F98D-4C0A-A4F3-3D5BF4E7960B}"/>
          </ac:spMkLst>
        </pc:spChg>
        <pc:spChg chg="add mod">
          <ac:chgData name="Gordon Watts" userId="a0850f2b96f54c79" providerId="LiveId" clId="{E31C35F2-B5E8-4567-AA41-55718ABDEC52}" dt="2021-02-25T07:04:28.721" v="2487" actId="1076"/>
          <ac:spMkLst>
            <pc:docMk/>
            <pc:sldMk cId="3095896431" sldId="327"/>
            <ac:spMk id="6" creationId="{720E2EFA-B1B9-414F-8432-2AC91E9B4541}"/>
          </ac:spMkLst>
        </pc:spChg>
        <pc:spChg chg="add mod">
          <ac:chgData name="Gordon Watts" userId="a0850f2b96f54c79" providerId="LiveId" clId="{E31C35F2-B5E8-4567-AA41-55718ABDEC52}" dt="2021-02-25T07:04:42.306" v="2494" actId="20577"/>
          <ac:spMkLst>
            <pc:docMk/>
            <pc:sldMk cId="3095896431" sldId="327"/>
            <ac:spMk id="12" creationId="{E4E84B3E-14FE-4483-A062-80F1B3B26738}"/>
          </ac:spMkLst>
        </pc:spChg>
        <pc:picChg chg="add del mod">
          <ac:chgData name="Gordon Watts" userId="a0850f2b96f54c79" providerId="LiveId" clId="{E31C35F2-B5E8-4567-AA41-55718ABDEC52}" dt="2021-02-25T07:02:59.348" v="2460"/>
          <ac:picMkLst>
            <pc:docMk/>
            <pc:sldMk cId="3095896431" sldId="327"/>
            <ac:picMk id="8" creationId="{4F552220-6743-455A-AF65-6B3106F1400D}"/>
          </ac:picMkLst>
        </pc:picChg>
        <pc:picChg chg="add mod">
          <ac:chgData name="Gordon Watts" userId="a0850f2b96f54c79" providerId="LiveId" clId="{E31C35F2-B5E8-4567-AA41-55718ABDEC52}" dt="2021-02-25T07:03:07.459" v="2464" actId="1076"/>
          <ac:picMkLst>
            <pc:docMk/>
            <pc:sldMk cId="3095896431" sldId="327"/>
            <ac:picMk id="9" creationId="{16715AC4-6072-4A5B-BED8-4F9A9A1044AD}"/>
          </ac:picMkLst>
        </pc:picChg>
        <pc:picChg chg="add del mod">
          <ac:chgData name="Gordon Watts" userId="a0850f2b96f54c79" providerId="LiveId" clId="{E31C35F2-B5E8-4567-AA41-55718ABDEC52}" dt="2021-02-25T06:59:00.564" v="2376"/>
          <ac:picMkLst>
            <pc:docMk/>
            <pc:sldMk cId="3095896431" sldId="327"/>
            <ac:picMk id="5122" creationId="{50EB9062-40BA-4651-BEFD-CE7A77296D25}"/>
          </ac:picMkLst>
        </pc:picChg>
        <pc:picChg chg="add mod">
          <ac:chgData name="Gordon Watts" userId="a0850f2b96f54c79" providerId="LiveId" clId="{E31C35F2-B5E8-4567-AA41-55718ABDEC52}" dt="2021-02-25T06:59:52.537" v="2395" actId="1076"/>
          <ac:picMkLst>
            <pc:docMk/>
            <pc:sldMk cId="3095896431" sldId="327"/>
            <ac:picMk id="5124" creationId="{C92B7C1B-43B8-45D0-9C25-DC55EFB81A82}"/>
          </ac:picMkLst>
        </pc:picChg>
        <pc:picChg chg="add mod">
          <ac:chgData name="Gordon Watts" userId="a0850f2b96f54c79" providerId="LiveId" clId="{E31C35F2-B5E8-4567-AA41-55718ABDEC52}" dt="2021-02-25T07:01:57.970" v="2450" actId="1076"/>
          <ac:picMkLst>
            <pc:docMk/>
            <pc:sldMk cId="3095896431" sldId="327"/>
            <ac:picMk id="5126" creationId="{19D9381E-CB25-4AAC-93B0-6B2605699FF9}"/>
          </ac:picMkLst>
        </pc:picChg>
      </pc:sldChg>
      <pc:sldChg chg="addSp delSp modSp new mod modAnim">
        <pc:chgData name="Gordon Watts" userId="a0850f2b96f54c79" providerId="LiveId" clId="{E31C35F2-B5E8-4567-AA41-55718ABDEC52}" dt="2021-02-25T07:29:14.210" v="2981"/>
        <pc:sldMkLst>
          <pc:docMk/>
          <pc:sldMk cId="3690380528" sldId="328"/>
        </pc:sldMkLst>
        <pc:spChg chg="add mod">
          <ac:chgData name="Gordon Watts" userId="a0850f2b96f54c79" providerId="LiveId" clId="{E31C35F2-B5E8-4567-AA41-55718ABDEC52}" dt="2021-02-25T07:10:53.861" v="2735" actId="20577"/>
          <ac:spMkLst>
            <pc:docMk/>
            <pc:sldMk cId="3690380528" sldId="328"/>
            <ac:spMk id="2" creationId="{2D7B4C5B-FC98-4436-9424-B45DF1E579A1}"/>
          </ac:spMkLst>
        </pc:spChg>
        <pc:spChg chg="add mod ord">
          <ac:chgData name="Gordon Watts" userId="a0850f2b96f54c79" providerId="LiveId" clId="{E31C35F2-B5E8-4567-AA41-55718ABDEC52}" dt="2021-02-25T07:10:44.576" v="2731" actId="14100"/>
          <ac:spMkLst>
            <pc:docMk/>
            <pc:sldMk cId="3690380528" sldId="328"/>
            <ac:spMk id="3" creationId="{37FFA33F-5DFE-4575-B615-6C093DCFBDB4}"/>
          </ac:spMkLst>
        </pc:spChg>
        <pc:spChg chg="add mod">
          <ac:chgData name="Gordon Watts" userId="a0850f2b96f54c79" providerId="LiveId" clId="{E31C35F2-B5E8-4567-AA41-55718ABDEC52}" dt="2021-02-25T07:28:04.245" v="2969" actId="207"/>
          <ac:spMkLst>
            <pc:docMk/>
            <pc:sldMk cId="3690380528" sldId="328"/>
            <ac:spMk id="4" creationId="{1FF94D01-B25C-43B7-A8D9-0F67F8D92D53}"/>
          </ac:spMkLst>
        </pc:spChg>
        <pc:spChg chg="add mod">
          <ac:chgData name="Gordon Watts" userId="a0850f2b96f54c79" providerId="LiveId" clId="{E31C35F2-B5E8-4567-AA41-55718ABDEC52}" dt="2021-02-25T07:28:04.245" v="2969" actId="207"/>
          <ac:spMkLst>
            <pc:docMk/>
            <pc:sldMk cId="3690380528" sldId="328"/>
            <ac:spMk id="7" creationId="{58389509-3F6A-4AA5-8F80-4D89D0B5D737}"/>
          </ac:spMkLst>
        </pc:spChg>
        <pc:spChg chg="add mod">
          <ac:chgData name="Gordon Watts" userId="a0850f2b96f54c79" providerId="LiveId" clId="{E31C35F2-B5E8-4567-AA41-55718ABDEC52}" dt="2021-02-25T07:28:04.245" v="2969" actId="207"/>
          <ac:spMkLst>
            <pc:docMk/>
            <pc:sldMk cId="3690380528" sldId="328"/>
            <ac:spMk id="11" creationId="{01A5E31C-790D-4868-AD1F-D9A7E3A9C925}"/>
          </ac:spMkLst>
        </pc:spChg>
        <pc:spChg chg="add del mod">
          <ac:chgData name="Gordon Watts" userId="a0850f2b96f54c79" providerId="LiveId" clId="{E31C35F2-B5E8-4567-AA41-55718ABDEC52}" dt="2021-02-25T07:27:55.367" v="2968"/>
          <ac:spMkLst>
            <pc:docMk/>
            <pc:sldMk cId="3690380528" sldId="328"/>
            <ac:spMk id="13" creationId="{6C9323F4-8D45-4EC2-907F-63439C4AE3C3}"/>
          </ac:spMkLst>
        </pc:spChg>
        <pc:picChg chg="add mod">
          <ac:chgData name="Gordon Watts" userId="a0850f2b96f54c79" providerId="LiveId" clId="{E31C35F2-B5E8-4567-AA41-55718ABDEC52}" dt="2021-02-25T07:28:46.435" v="2977" actId="1076"/>
          <ac:picMkLst>
            <pc:docMk/>
            <pc:sldMk cId="3690380528" sldId="328"/>
            <ac:picMk id="15" creationId="{4C4D64FB-4CDE-4A36-9619-D6A63CE7B782}"/>
          </ac:picMkLst>
        </pc:picChg>
        <pc:picChg chg="add mod">
          <ac:chgData name="Gordon Watts" userId="a0850f2b96f54c79" providerId="LiveId" clId="{E31C35F2-B5E8-4567-AA41-55718ABDEC52}" dt="2021-02-25T07:29:02.874" v="2979" actId="1076"/>
          <ac:picMkLst>
            <pc:docMk/>
            <pc:sldMk cId="3690380528" sldId="328"/>
            <ac:picMk id="16" creationId="{617156DE-0544-4391-9944-4E79961A6E25}"/>
          </ac:picMkLst>
        </pc:picChg>
        <pc:picChg chg="add mod">
          <ac:chgData name="Gordon Watts" userId="a0850f2b96f54c79" providerId="LiveId" clId="{E31C35F2-B5E8-4567-AA41-55718ABDEC52}" dt="2021-02-25T07:10:41.130" v="2730" actId="1076"/>
          <ac:picMkLst>
            <pc:docMk/>
            <pc:sldMk cId="3690380528" sldId="328"/>
            <ac:picMk id="6146" creationId="{BF36755A-6517-40D8-AD0B-8D6878AE8C6C}"/>
          </ac:picMkLst>
        </pc:picChg>
        <pc:cxnChg chg="add">
          <ac:chgData name="Gordon Watts" userId="a0850f2b96f54c79" providerId="LiveId" clId="{E31C35F2-B5E8-4567-AA41-55718ABDEC52}" dt="2021-02-25T07:26:41.595" v="2779" actId="11529"/>
          <ac:cxnSpMkLst>
            <pc:docMk/>
            <pc:sldMk cId="3690380528" sldId="328"/>
            <ac:cxnSpMk id="6" creationId="{238963AC-0767-4BB6-9247-1FE9E6AD219E}"/>
          </ac:cxnSpMkLst>
        </pc:cxnChg>
        <pc:cxnChg chg="add">
          <ac:chgData name="Gordon Watts" userId="a0850f2b96f54c79" providerId="LiveId" clId="{E31C35F2-B5E8-4567-AA41-55718ABDEC52}" dt="2021-02-25T07:27:17.952" v="2864" actId="11529"/>
          <ac:cxnSpMkLst>
            <pc:docMk/>
            <pc:sldMk cId="3690380528" sldId="328"/>
            <ac:cxnSpMk id="9" creationId="{AAAA1327-DAC8-4A21-9047-BD4DFF81F3D8}"/>
          </ac:cxnSpMkLst>
        </pc:cxnChg>
        <pc:cxnChg chg="add">
          <ac:chgData name="Gordon Watts" userId="a0850f2b96f54c79" providerId="LiveId" clId="{E31C35F2-B5E8-4567-AA41-55718ABDEC52}" dt="2021-02-25T07:27:39.042" v="2908" actId="11529"/>
          <ac:cxnSpMkLst>
            <pc:docMk/>
            <pc:sldMk cId="3690380528" sldId="328"/>
            <ac:cxnSpMk id="12" creationId="{AC77EB84-DEA6-4B79-AA1A-6B9E20F820AF}"/>
          </ac:cxnSpMkLst>
        </pc:cxnChg>
      </pc:sldChg>
      <pc:sldChg chg="addSp delSp modSp new mod modAnim">
        <pc:chgData name="Gordon Watts" userId="a0850f2b96f54c79" providerId="LiveId" clId="{E31C35F2-B5E8-4567-AA41-55718ABDEC52}" dt="2021-02-25T07:36:03.308" v="3092" actId="21"/>
        <pc:sldMkLst>
          <pc:docMk/>
          <pc:sldMk cId="4168846054" sldId="329"/>
        </pc:sldMkLst>
        <pc:spChg chg="add mod">
          <ac:chgData name="Gordon Watts" userId="a0850f2b96f54c79" providerId="LiveId" clId="{E31C35F2-B5E8-4567-AA41-55718ABDEC52}" dt="2021-02-25T07:31:37.417" v="3033" actId="20577"/>
          <ac:spMkLst>
            <pc:docMk/>
            <pc:sldMk cId="4168846054" sldId="329"/>
            <ac:spMk id="2" creationId="{F8A5C031-F2C7-4A7B-AE91-E58097F2654A}"/>
          </ac:spMkLst>
        </pc:spChg>
        <pc:spChg chg="add mod">
          <ac:chgData name="Gordon Watts" userId="a0850f2b96f54c79" providerId="LiveId" clId="{E31C35F2-B5E8-4567-AA41-55718ABDEC52}" dt="2021-02-25T07:33:23.284" v="3083" actId="207"/>
          <ac:spMkLst>
            <pc:docMk/>
            <pc:sldMk cId="4168846054" sldId="329"/>
            <ac:spMk id="5" creationId="{C64320CB-2F01-4B94-80D7-C7283433841B}"/>
          </ac:spMkLst>
        </pc:spChg>
        <pc:picChg chg="add mod">
          <ac:chgData name="Gordon Watts" userId="a0850f2b96f54c79" providerId="LiveId" clId="{E31C35F2-B5E8-4567-AA41-55718ABDEC52}" dt="2021-02-25T07:31:05.786" v="2987" actId="14100"/>
          <ac:picMkLst>
            <pc:docMk/>
            <pc:sldMk cId="4168846054" sldId="329"/>
            <ac:picMk id="7170" creationId="{74306465-C709-436C-A753-FD3F9C7772D6}"/>
          </ac:picMkLst>
        </pc:picChg>
        <pc:picChg chg="add del">
          <ac:chgData name="Gordon Watts" userId="a0850f2b96f54c79" providerId="LiveId" clId="{E31C35F2-B5E8-4567-AA41-55718ABDEC52}" dt="2021-02-25T07:35:47.860" v="3088"/>
          <ac:picMkLst>
            <pc:docMk/>
            <pc:sldMk cId="4168846054" sldId="329"/>
            <ac:picMk id="7172" creationId="{F91393C8-2C06-4C35-AA2C-7D5DA3FE957B}"/>
          </ac:picMkLst>
        </pc:picChg>
        <pc:picChg chg="add del mod">
          <ac:chgData name="Gordon Watts" userId="a0850f2b96f54c79" providerId="LiveId" clId="{E31C35F2-B5E8-4567-AA41-55718ABDEC52}" dt="2021-02-25T07:36:03.308" v="3092" actId="21"/>
          <ac:picMkLst>
            <pc:docMk/>
            <pc:sldMk cId="4168846054" sldId="329"/>
            <ac:picMk id="7174" creationId="{B5E2F55F-2F68-4328-AA18-5C0B5472B5A3}"/>
          </ac:picMkLst>
        </pc:picChg>
        <pc:cxnChg chg="add">
          <ac:chgData name="Gordon Watts" userId="a0850f2b96f54c79" providerId="LiveId" clId="{E31C35F2-B5E8-4567-AA41-55718ABDEC52}" dt="2021-02-25T07:31:42.929" v="3034" actId="11529"/>
          <ac:cxnSpMkLst>
            <pc:docMk/>
            <pc:sldMk cId="4168846054" sldId="329"/>
            <ac:cxnSpMk id="4" creationId="{9A1E70A8-E789-4F7D-AE52-FED5269DB403}"/>
          </ac:cxnSpMkLst>
        </pc:cxnChg>
      </pc:sldChg>
      <pc:sldChg chg="addSp modSp add modTransition modAnim">
        <pc:chgData name="Gordon Watts" userId="a0850f2b96f54c79" providerId="LiveId" clId="{E31C35F2-B5E8-4567-AA41-55718ABDEC52}" dt="2021-02-25T07:37:25.297" v="3108"/>
        <pc:sldMkLst>
          <pc:docMk/>
          <pc:sldMk cId="877737785" sldId="330"/>
        </pc:sldMkLst>
        <pc:spChg chg="mod">
          <ac:chgData name="Gordon Watts" userId="a0850f2b96f54c79" providerId="LiveId" clId="{E31C35F2-B5E8-4567-AA41-55718ABDEC52}" dt="2021-02-25T07:36:25.463" v="3097" actId="1076"/>
          <ac:spMkLst>
            <pc:docMk/>
            <pc:sldMk cId="877737785" sldId="330"/>
            <ac:spMk id="2" creationId="{F8A5C031-F2C7-4A7B-AE91-E58097F2654A}"/>
          </ac:spMkLst>
        </pc:spChg>
        <pc:spChg chg="mod">
          <ac:chgData name="Gordon Watts" userId="a0850f2b96f54c79" providerId="LiveId" clId="{E31C35F2-B5E8-4567-AA41-55718ABDEC52}" dt="2021-02-25T07:36:25.463" v="3097" actId="1076"/>
          <ac:spMkLst>
            <pc:docMk/>
            <pc:sldMk cId="877737785" sldId="330"/>
            <ac:spMk id="5" creationId="{C64320CB-2F01-4B94-80D7-C7283433841B}"/>
          </ac:spMkLst>
        </pc:spChg>
        <pc:picChg chg="mod">
          <ac:chgData name="Gordon Watts" userId="a0850f2b96f54c79" providerId="LiveId" clId="{E31C35F2-B5E8-4567-AA41-55718ABDEC52}" dt="2021-02-25T07:36:25.463" v="3097" actId="1076"/>
          <ac:picMkLst>
            <pc:docMk/>
            <pc:sldMk cId="877737785" sldId="330"/>
            <ac:picMk id="7170" creationId="{74306465-C709-436C-A753-FD3F9C7772D6}"/>
          </ac:picMkLst>
        </pc:picChg>
        <pc:picChg chg="add mod">
          <ac:chgData name="Gordon Watts" userId="a0850f2b96f54c79" providerId="LiveId" clId="{E31C35F2-B5E8-4567-AA41-55718ABDEC52}" dt="2021-02-25T07:36:46.602" v="3103" actId="1076"/>
          <ac:picMkLst>
            <pc:docMk/>
            <pc:sldMk cId="877737785" sldId="330"/>
            <ac:picMk id="9218" creationId="{4B239F40-3278-43BB-86F0-C5863AA8A79F}"/>
          </ac:picMkLst>
        </pc:picChg>
        <pc:cxnChg chg="mod">
          <ac:chgData name="Gordon Watts" userId="a0850f2b96f54c79" providerId="LiveId" clId="{E31C35F2-B5E8-4567-AA41-55718ABDEC52}" dt="2021-02-25T07:36:25.463" v="3097" actId="1076"/>
          <ac:cxnSpMkLst>
            <pc:docMk/>
            <pc:sldMk cId="877737785" sldId="330"/>
            <ac:cxnSpMk id="4" creationId="{9A1E70A8-E789-4F7D-AE52-FED5269DB403}"/>
          </ac:cxnSpMkLst>
        </pc:cxnChg>
      </pc:sldChg>
      <pc:sldChg chg="add del">
        <pc:chgData name="Gordon Watts" userId="a0850f2b96f54c79" providerId="LiveId" clId="{E31C35F2-B5E8-4567-AA41-55718ABDEC52}" dt="2021-02-25T07:36:27.370" v="3099"/>
        <pc:sldMkLst>
          <pc:docMk/>
          <pc:sldMk cId="2424869516" sldId="331"/>
        </pc:sldMkLst>
      </pc:sldChg>
      <pc:sldChg chg="addSp delSp modSp new mod modClrScheme chgLayout">
        <pc:chgData name="Gordon Watts" userId="a0850f2b96f54c79" providerId="LiveId" clId="{E31C35F2-B5E8-4567-AA41-55718ABDEC52}" dt="2021-02-25T08:22:53.524" v="4263" actId="1076"/>
        <pc:sldMkLst>
          <pc:docMk/>
          <pc:sldMk cId="2568520582" sldId="331"/>
        </pc:sldMkLst>
        <pc:spChg chg="del">
          <ac:chgData name="Gordon Watts" userId="a0850f2b96f54c79" providerId="LiveId" clId="{E31C35F2-B5E8-4567-AA41-55718ABDEC52}" dt="2021-02-25T08:05:31.340" v="4246" actId="700"/>
          <ac:spMkLst>
            <pc:docMk/>
            <pc:sldMk cId="2568520582" sldId="331"/>
            <ac:spMk id="2" creationId="{E3606A84-3B14-4CF8-B47C-C0F9F4B9EE0F}"/>
          </ac:spMkLst>
        </pc:spChg>
        <pc:spChg chg="del">
          <ac:chgData name="Gordon Watts" userId="a0850f2b96f54c79" providerId="LiveId" clId="{E31C35F2-B5E8-4567-AA41-55718ABDEC52}" dt="2021-02-25T08:05:31.340" v="4246" actId="700"/>
          <ac:spMkLst>
            <pc:docMk/>
            <pc:sldMk cId="2568520582" sldId="331"/>
            <ac:spMk id="3" creationId="{5AB0AF55-6B6E-4B03-A8F1-0058C467E416}"/>
          </ac:spMkLst>
        </pc:spChg>
        <pc:spChg chg="del">
          <ac:chgData name="Gordon Watts" userId="a0850f2b96f54c79" providerId="LiveId" clId="{E31C35F2-B5E8-4567-AA41-55718ABDEC52}" dt="2021-02-25T08:05:31.340" v="4246" actId="700"/>
          <ac:spMkLst>
            <pc:docMk/>
            <pc:sldMk cId="2568520582" sldId="331"/>
            <ac:spMk id="4" creationId="{10356993-8651-4679-B58C-C5DC7CAC4E07}"/>
          </ac:spMkLst>
        </pc:spChg>
        <pc:spChg chg="add mod">
          <ac:chgData name="Gordon Watts" userId="a0850f2b96f54c79" providerId="LiveId" clId="{E31C35F2-B5E8-4567-AA41-55718ABDEC52}" dt="2021-02-25T08:22:53.524" v="4263" actId="1076"/>
          <ac:spMkLst>
            <pc:docMk/>
            <pc:sldMk cId="2568520582" sldId="331"/>
            <ac:spMk id="5" creationId="{D20DEB44-6708-4BCE-B444-D8DB09780F2F}"/>
          </ac:spMkLst>
        </pc:spChg>
        <pc:picChg chg="add mod">
          <ac:chgData name="Gordon Watts" userId="a0850f2b96f54c79" providerId="LiveId" clId="{E31C35F2-B5E8-4567-AA41-55718ABDEC52}" dt="2021-02-25T08:22:43.022" v="4255" actId="1076"/>
          <ac:picMkLst>
            <pc:docMk/>
            <pc:sldMk cId="2568520582" sldId="331"/>
            <ac:picMk id="10242" creationId="{930531CA-9438-48AC-8AFB-C63C10394F6F}"/>
          </ac:picMkLst>
        </pc:picChg>
      </pc:sldChg>
    </pc:docChg>
  </pc:docChgLst>
  <pc:docChgLst>
    <pc:chgData name="Gordon Watts" userId="a0850f2b96f54c79" providerId="LiveId" clId="{68F04D69-4649-6546-989F-C3FE1F3CAD0C}"/>
    <pc:docChg chg="addSld modSld">
      <pc:chgData name="Gordon Watts" userId="a0850f2b96f54c79" providerId="LiveId" clId="{68F04D69-4649-6546-989F-C3FE1F3CAD0C}" dt="2021-02-17T22:48:35.717" v="86" actId="1076"/>
      <pc:docMkLst>
        <pc:docMk/>
      </pc:docMkLst>
      <pc:sldChg chg="addSp modSp">
        <pc:chgData name="Gordon Watts" userId="a0850f2b96f54c79" providerId="LiveId" clId="{68F04D69-4649-6546-989F-C3FE1F3CAD0C}" dt="2021-02-17T19:03:43.524" v="39" actId="20577"/>
        <pc:sldMkLst>
          <pc:docMk/>
          <pc:sldMk cId="2562353158" sldId="282"/>
        </pc:sldMkLst>
        <pc:spChg chg="add mod">
          <ac:chgData name="Gordon Watts" userId="a0850f2b96f54c79" providerId="LiveId" clId="{68F04D69-4649-6546-989F-C3FE1F3CAD0C}" dt="2021-02-17T19:03:43.524" v="39" actId="20577"/>
          <ac:spMkLst>
            <pc:docMk/>
            <pc:sldMk cId="2562353158" sldId="282"/>
            <ac:spMk id="4" creationId="{E60381FE-5E10-E944-85A3-00E35523A59F}"/>
          </ac:spMkLst>
        </pc:spChg>
      </pc:sldChg>
      <pc:sldChg chg="addSp modSp new">
        <pc:chgData name="Gordon Watts" userId="a0850f2b96f54c79" providerId="LiveId" clId="{68F04D69-4649-6546-989F-C3FE1F3CAD0C}" dt="2021-02-17T22:48:35.717" v="86" actId="1076"/>
        <pc:sldMkLst>
          <pc:docMk/>
          <pc:sldMk cId="641786631" sldId="295"/>
        </pc:sldMkLst>
        <pc:spChg chg="mod">
          <ac:chgData name="Gordon Watts" userId="a0850f2b96f54c79" providerId="LiveId" clId="{68F04D69-4649-6546-989F-C3FE1F3CAD0C}" dt="2021-02-17T22:47:57.390" v="48" actId="20577"/>
          <ac:spMkLst>
            <pc:docMk/>
            <pc:sldMk cId="641786631" sldId="295"/>
            <ac:spMk id="2" creationId="{04CBA670-8323-9E43-B702-E9FEC37550B9}"/>
          </ac:spMkLst>
        </pc:spChg>
        <pc:spChg chg="add mod">
          <ac:chgData name="Gordon Watts" userId="a0850f2b96f54c79" providerId="LiveId" clId="{68F04D69-4649-6546-989F-C3FE1F3CAD0C}" dt="2021-02-17T22:48:35.717" v="86" actId="1076"/>
          <ac:spMkLst>
            <pc:docMk/>
            <pc:sldMk cId="641786631" sldId="295"/>
            <ac:spMk id="3" creationId="{A1516BA1-4AC0-F948-BC3C-A54F4C84A545}"/>
          </ac:spMkLst>
        </pc:spChg>
      </pc:sldChg>
    </pc:docChg>
  </pc:docChgLst>
  <pc:docChgLst>
    <pc:chgData name="Gordon Watts" userId="3ca7d6dd59e1d914" providerId="LiveId" clId="{BDC0EC08-F261-4108-AB99-B2A74AE2F026}"/>
    <pc:docChg chg="custSel addSld delSld modSld">
      <pc:chgData name="Gordon Watts" userId="3ca7d6dd59e1d914" providerId="LiveId" clId="{BDC0EC08-F261-4108-AB99-B2A74AE2F026}" dt="2021-02-18T04:36:49.208" v="2975" actId="20577"/>
      <pc:docMkLst>
        <pc:docMk/>
      </pc:docMkLst>
      <pc:sldChg chg="modSp new mod">
        <pc:chgData name="Gordon Watts" userId="3ca7d6dd59e1d914" providerId="LiveId" clId="{BDC0EC08-F261-4108-AB99-B2A74AE2F026}" dt="2021-02-17T02:23:40.763" v="46" actId="20577"/>
        <pc:sldMkLst>
          <pc:docMk/>
          <pc:sldMk cId="2640205720" sldId="256"/>
        </pc:sldMkLst>
        <pc:spChg chg="mod">
          <ac:chgData name="Gordon Watts" userId="3ca7d6dd59e1d914" providerId="LiveId" clId="{BDC0EC08-F261-4108-AB99-B2A74AE2F026}" dt="2021-02-17T02:23:35.558" v="38" actId="20577"/>
          <ac:spMkLst>
            <pc:docMk/>
            <pc:sldMk cId="2640205720" sldId="256"/>
            <ac:spMk id="2" creationId="{E9E8AA1D-0A27-4E57-9ECB-AAB2A735508B}"/>
          </ac:spMkLst>
        </pc:spChg>
        <pc:spChg chg="mod">
          <ac:chgData name="Gordon Watts" userId="3ca7d6dd59e1d914" providerId="LiveId" clId="{BDC0EC08-F261-4108-AB99-B2A74AE2F026}" dt="2021-02-17T02:23:40.763" v="46" actId="20577"/>
          <ac:spMkLst>
            <pc:docMk/>
            <pc:sldMk cId="2640205720" sldId="256"/>
            <ac:spMk id="3" creationId="{9E2F9FEB-D081-41A1-B052-8DA9852E896A}"/>
          </ac:spMkLst>
        </pc:spChg>
      </pc:sldChg>
      <pc:sldChg chg="addSp delSp modSp new mod setBg modClrScheme delDesignElem chgLayout modNotesTx">
        <pc:chgData name="Gordon Watts" userId="3ca7d6dd59e1d914" providerId="LiveId" clId="{BDC0EC08-F261-4108-AB99-B2A74AE2F026}" dt="2021-02-17T06:50:17.279" v="209" actId="20577"/>
        <pc:sldMkLst>
          <pc:docMk/>
          <pc:sldMk cId="1941744804" sldId="257"/>
        </pc:sldMkLst>
        <pc:spChg chg="del mod ord">
          <ac:chgData name="Gordon Watts" userId="3ca7d6dd59e1d914" providerId="LiveId" clId="{BDC0EC08-F261-4108-AB99-B2A74AE2F026}" dt="2021-02-17T02:25:59.913" v="50" actId="700"/>
          <ac:spMkLst>
            <pc:docMk/>
            <pc:sldMk cId="1941744804" sldId="257"/>
            <ac:spMk id="2" creationId="{F68006B7-42CE-4FD7-BBBD-3D981A47BC63}"/>
          </ac:spMkLst>
        </pc:spChg>
        <pc:spChg chg="del">
          <ac:chgData name="Gordon Watts" userId="3ca7d6dd59e1d914" providerId="LiveId" clId="{BDC0EC08-F261-4108-AB99-B2A74AE2F026}" dt="2021-02-17T02:25:43.788" v="49" actId="26606"/>
          <ac:spMkLst>
            <pc:docMk/>
            <pc:sldMk cId="1941744804" sldId="257"/>
            <ac:spMk id="3" creationId="{2E7EFBF9-C13C-49B0-85ED-62F8734852A8}"/>
          </ac:spMkLst>
        </pc:spChg>
        <pc:spChg chg="add mod ord">
          <ac:chgData name="Gordon Watts" userId="3ca7d6dd59e1d914" providerId="LiveId" clId="{BDC0EC08-F261-4108-AB99-B2A74AE2F026}" dt="2021-02-17T02:26:41.919" v="105" actId="20577"/>
          <ac:spMkLst>
            <pc:docMk/>
            <pc:sldMk cId="1941744804" sldId="257"/>
            <ac:spMk id="4" creationId="{F1D8086E-73B8-478E-8339-17CCAF2BB58A}"/>
          </ac:spMkLst>
        </pc:spChg>
        <pc:spChg chg="add del">
          <ac:chgData name="Gordon Watts" userId="3ca7d6dd59e1d914" providerId="LiveId" clId="{BDC0EC08-F261-4108-AB99-B2A74AE2F026}" dt="2021-02-17T02:25:59.913" v="50" actId="700"/>
          <ac:spMkLst>
            <pc:docMk/>
            <pc:sldMk cId="1941744804" sldId="257"/>
            <ac:spMk id="71" creationId="{B4539647-C90E-4F94-AB5B-567A767593B9}"/>
          </ac:spMkLst>
        </pc:spChg>
        <pc:picChg chg="add mod ord">
          <ac:chgData name="Gordon Watts" userId="3ca7d6dd59e1d914" providerId="LiveId" clId="{BDC0EC08-F261-4108-AB99-B2A74AE2F026}" dt="2021-02-17T02:27:40.543" v="108" actId="14100"/>
          <ac:picMkLst>
            <pc:docMk/>
            <pc:sldMk cId="1941744804" sldId="257"/>
            <ac:picMk id="1026" creationId="{14B576BD-C972-49A5-9A23-323385E46846}"/>
          </ac:picMkLst>
        </pc:picChg>
        <pc:picChg chg="add mod">
          <ac:chgData name="Gordon Watts" userId="3ca7d6dd59e1d914" providerId="LiveId" clId="{BDC0EC08-F261-4108-AB99-B2A74AE2F026}" dt="2021-02-17T02:28:02.417" v="112" actId="1076"/>
          <ac:picMkLst>
            <pc:docMk/>
            <pc:sldMk cId="1941744804" sldId="257"/>
            <ac:picMk id="1028" creationId="{4B8F8F22-4782-4AA9-96BC-4B511AD33AAB}"/>
          </ac:picMkLst>
        </pc:picChg>
        <pc:picChg chg="add mod">
          <ac:chgData name="Gordon Watts" userId="3ca7d6dd59e1d914" providerId="LiveId" clId="{BDC0EC08-F261-4108-AB99-B2A74AE2F026}" dt="2021-02-17T02:30:04.674" v="115" actId="1076"/>
          <ac:picMkLst>
            <pc:docMk/>
            <pc:sldMk cId="1941744804" sldId="257"/>
            <ac:picMk id="1030" creationId="{E3B2C512-8E18-4917-AA78-67B110785191}"/>
          </ac:picMkLst>
        </pc:picChg>
      </pc:sldChg>
      <pc:sldChg chg="addSp modSp new mod">
        <pc:chgData name="Gordon Watts" userId="3ca7d6dd59e1d914" providerId="LiveId" clId="{BDC0EC08-F261-4108-AB99-B2A74AE2F026}" dt="2021-02-17T06:51:24.762" v="330" actId="20577"/>
        <pc:sldMkLst>
          <pc:docMk/>
          <pc:sldMk cId="2551001600" sldId="258"/>
        </pc:sldMkLst>
        <pc:spChg chg="mod">
          <ac:chgData name="Gordon Watts" userId="3ca7d6dd59e1d914" providerId="LiveId" clId="{BDC0EC08-F261-4108-AB99-B2A74AE2F026}" dt="2021-02-17T06:50:38.216" v="236" actId="20577"/>
          <ac:spMkLst>
            <pc:docMk/>
            <pc:sldMk cId="2551001600" sldId="258"/>
            <ac:spMk id="2" creationId="{BD5FBACE-1100-4EBF-B9C4-D5EA5EE9C0A4}"/>
          </ac:spMkLst>
        </pc:spChg>
        <pc:spChg chg="add mod">
          <ac:chgData name="Gordon Watts" userId="3ca7d6dd59e1d914" providerId="LiveId" clId="{BDC0EC08-F261-4108-AB99-B2A74AE2F026}" dt="2021-02-17T06:51:24.762" v="330" actId="20577"/>
          <ac:spMkLst>
            <pc:docMk/>
            <pc:sldMk cId="2551001600" sldId="258"/>
            <ac:spMk id="3" creationId="{BBD0BC4D-BCEF-4D3F-B12A-CECF59D91886}"/>
          </ac:spMkLst>
        </pc:spChg>
      </pc:sldChg>
      <pc:sldChg chg="addSp delSp modSp new mod modClrScheme chgLayout modNotesTx">
        <pc:chgData name="Gordon Watts" userId="3ca7d6dd59e1d914" providerId="LiveId" clId="{BDC0EC08-F261-4108-AB99-B2A74AE2F026}" dt="2021-02-17T06:56:42.216" v="646" actId="20577"/>
        <pc:sldMkLst>
          <pc:docMk/>
          <pc:sldMk cId="816489452" sldId="259"/>
        </pc:sldMkLst>
        <pc:spChg chg="del">
          <ac:chgData name="Gordon Watts" userId="3ca7d6dd59e1d914" providerId="LiveId" clId="{BDC0EC08-F261-4108-AB99-B2A74AE2F026}" dt="2021-02-17T06:53:11.412" v="332" actId="700"/>
          <ac:spMkLst>
            <pc:docMk/>
            <pc:sldMk cId="816489452" sldId="259"/>
            <ac:spMk id="2" creationId="{D814A8E4-F32B-4F48-AFF1-E06CA50C8238}"/>
          </ac:spMkLst>
        </pc:spChg>
        <pc:picChg chg="add mod">
          <ac:chgData name="Gordon Watts" userId="3ca7d6dd59e1d914" providerId="LiveId" clId="{BDC0EC08-F261-4108-AB99-B2A74AE2F026}" dt="2021-02-17T06:53:18.461" v="335" actId="1076"/>
          <ac:picMkLst>
            <pc:docMk/>
            <pc:sldMk cId="816489452" sldId="259"/>
            <ac:picMk id="2050" creationId="{000C5E34-C0CC-4D49-9008-359FC9199515}"/>
          </ac:picMkLst>
        </pc:picChg>
        <pc:picChg chg="add mod">
          <ac:chgData name="Gordon Watts" userId="3ca7d6dd59e1d914" providerId="LiveId" clId="{BDC0EC08-F261-4108-AB99-B2A74AE2F026}" dt="2021-02-17T06:54:16.995" v="338" actId="1076"/>
          <ac:picMkLst>
            <pc:docMk/>
            <pc:sldMk cId="816489452" sldId="259"/>
            <ac:picMk id="2052" creationId="{9E77C036-C76D-4FDB-AADC-81BBD06CF04E}"/>
          </ac:picMkLst>
        </pc:picChg>
      </pc:sldChg>
      <pc:sldChg chg="addSp modSp new modNotesTx">
        <pc:chgData name="Gordon Watts" userId="3ca7d6dd59e1d914" providerId="LiveId" clId="{BDC0EC08-F261-4108-AB99-B2A74AE2F026}" dt="2021-02-17T07:03:51.418" v="1347" actId="20577"/>
        <pc:sldMkLst>
          <pc:docMk/>
          <pc:sldMk cId="3780682769" sldId="260"/>
        </pc:sldMkLst>
        <pc:picChg chg="add mod">
          <ac:chgData name="Gordon Watts" userId="3ca7d6dd59e1d914" providerId="LiveId" clId="{BDC0EC08-F261-4108-AB99-B2A74AE2F026}" dt="2021-02-17T07:00:42.581" v="823" actId="1076"/>
          <ac:picMkLst>
            <pc:docMk/>
            <pc:sldMk cId="3780682769" sldId="260"/>
            <ac:picMk id="3074" creationId="{4F5F107B-4172-4DA8-8847-2E20409D5619}"/>
          </ac:picMkLst>
        </pc:picChg>
        <pc:picChg chg="add mod">
          <ac:chgData name="Gordon Watts" userId="3ca7d6dd59e1d914" providerId="LiveId" clId="{BDC0EC08-F261-4108-AB99-B2A74AE2F026}" dt="2021-02-17T07:01:30.327" v="826" actId="1076"/>
          <ac:picMkLst>
            <pc:docMk/>
            <pc:sldMk cId="3780682769" sldId="260"/>
            <ac:picMk id="3076" creationId="{5BB07BAC-0CD5-42E7-8D3C-13816B107604}"/>
          </ac:picMkLst>
        </pc:picChg>
      </pc:sldChg>
      <pc:sldChg chg="addSp delSp modSp mod">
        <pc:chgData name="Gordon Watts" userId="3ca7d6dd59e1d914" providerId="LiveId" clId="{BDC0EC08-F261-4108-AB99-B2A74AE2F026}" dt="2021-02-18T01:36:18.447" v="1654" actId="1076"/>
        <pc:sldMkLst>
          <pc:docMk/>
          <pc:sldMk cId="3742168136" sldId="286"/>
        </pc:sldMkLst>
        <pc:spChg chg="mod">
          <ac:chgData name="Gordon Watts" userId="3ca7d6dd59e1d914" providerId="LiveId" clId="{BDC0EC08-F261-4108-AB99-B2A74AE2F026}" dt="2021-02-18T01:19:59.464" v="1380" actId="20577"/>
          <ac:spMkLst>
            <pc:docMk/>
            <pc:sldMk cId="3742168136" sldId="286"/>
            <ac:spMk id="4" creationId="{253A6C4F-FDB9-4347-BCF8-3A56177BA307}"/>
          </ac:spMkLst>
        </pc:spChg>
        <pc:spChg chg="del">
          <ac:chgData name="Gordon Watts" userId="3ca7d6dd59e1d914" providerId="LiveId" clId="{BDC0EC08-F261-4108-AB99-B2A74AE2F026}" dt="2021-02-18T01:20:07.576" v="1381" actId="478"/>
          <ac:spMkLst>
            <pc:docMk/>
            <pc:sldMk cId="3742168136" sldId="286"/>
            <ac:spMk id="5" creationId="{0672FD2D-B0CD-4400-865C-A1A0D7CA65AA}"/>
          </ac:spMkLst>
        </pc:spChg>
        <pc:spChg chg="add mod">
          <ac:chgData name="Gordon Watts" userId="3ca7d6dd59e1d914" providerId="LiveId" clId="{BDC0EC08-F261-4108-AB99-B2A74AE2F026}" dt="2021-02-18T01:26:25.273" v="1501" actId="1076"/>
          <ac:spMkLst>
            <pc:docMk/>
            <pc:sldMk cId="3742168136" sldId="286"/>
            <ac:spMk id="6" creationId="{2DED55BC-530B-4D64-BA1A-4177FA0DD162}"/>
          </ac:spMkLst>
        </pc:spChg>
        <pc:spChg chg="add mod">
          <ac:chgData name="Gordon Watts" userId="3ca7d6dd59e1d914" providerId="LiveId" clId="{BDC0EC08-F261-4108-AB99-B2A74AE2F026}" dt="2021-02-18T01:36:18.447" v="1654" actId="1076"/>
          <ac:spMkLst>
            <pc:docMk/>
            <pc:sldMk cId="3742168136" sldId="286"/>
            <ac:spMk id="8" creationId="{9A443BCE-6583-46CA-8E7E-5E74C501590A}"/>
          </ac:spMkLst>
        </pc:spChg>
        <pc:picChg chg="add mod">
          <ac:chgData name="Gordon Watts" userId="3ca7d6dd59e1d914" providerId="LiveId" clId="{BDC0EC08-F261-4108-AB99-B2A74AE2F026}" dt="2021-02-18T01:26:45.019" v="1502" actId="1076"/>
          <ac:picMkLst>
            <pc:docMk/>
            <pc:sldMk cId="3742168136" sldId="286"/>
            <ac:picMk id="3" creationId="{78792DE4-378B-4988-9D3F-F484FBB7A80F}"/>
          </ac:picMkLst>
        </pc:picChg>
        <pc:picChg chg="add mod">
          <ac:chgData name="Gordon Watts" userId="3ca7d6dd59e1d914" providerId="LiveId" clId="{BDC0EC08-F261-4108-AB99-B2A74AE2F026}" dt="2021-02-18T01:28:20.599" v="1504" actId="1076"/>
          <ac:picMkLst>
            <pc:docMk/>
            <pc:sldMk cId="3742168136" sldId="286"/>
            <ac:picMk id="7" creationId="{0847175F-B78C-4FCF-B060-BBE4FBF2A8E7}"/>
          </ac:picMkLst>
        </pc:picChg>
      </pc:sldChg>
      <pc:sldChg chg="addSp delSp modSp mod">
        <pc:chgData name="Gordon Watts" userId="3ca7d6dd59e1d914" providerId="LiveId" clId="{BDC0EC08-F261-4108-AB99-B2A74AE2F026}" dt="2021-02-18T04:26:24.446" v="2866" actId="313"/>
        <pc:sldMkLst>
          <pc:docMk/>
          <pc:sldMk cId="1049921211" sldId="287"/>
        </pc:sldMkLst>
        <pc:spChg chg="mod">
          <ac:chgData name="Gordon Watts" userId="3ca7d6dd59e1d914" providerId="LiveId" clId="{BDC0EC08-F261-4108-AB99-B2A74AE2F026}" dt="2021-02-18T04:19:59.436" v="2637" actId="20577"/>
          <ac:spMkLst>
            <pc:docMk/>
            <pc:sldMk cId="1049921211" sldId="287"/>
            <ac:spMk id="2" creationId="{D046420F-DF48-431C-955E-2E60E2AD9C83}"/>
          </ac:spMkLst>
        </pc:spChg>
        <pc:spChg chg="add del mod">
          <ac:chgData name="Gordon Watts" userId="3ca7d6dd59e1d914" providerId="LiveId" clId="{BDC0EC08-F261-4108-AB99-B2A74AE2F026}" dt="2021-02-18T04:25:19.500" v="2749"/>
          <ac:spMkLst>
            <pc:docMk/>
            <pc:sldMk cId="1049921211" sldId="287"/>
            <ac:spMk id="5" creationId="{3FEB7831-B7D8-4715-8B44-9EA6B7068AB4}"/>
          </ac:spMkLst>
        </pc:spChg>
        <pc:spChg chg="add mod">
          <ac:chgData name="Gordon Watts" userId="3ca7d6dd59e1d914" providerId="LiveId" clId="{BDC0EC08-F261-4108-AB99-B2A74AE2F026}" dt="2021-02-18T04:25:42.856" v="2806" actId="1076"/>
          <ac:spMkLst>
            <pc:docMk/>
            <pc:sldMk cId="1049921211" sldId="287"/>
            <ac:spMk id="6" creationId="{6D940558-771A-4662-95C4-6E6212C9ADFA}"/>
          </ac:spMkLst>
        </pc:spChg>
        <pc:spChg chg="add mod">
          <ac:chgData name="Gordon Watts" userId="3ca7d6dd59e1d914" providerId="LiveId" clId="{BDC0EC08-F261-4108-AB99-B2A74AE2F026}" dt="2021-02-18T04:26:24.446" v="2866" actId="313"/>
          <ac:spMkLst>
            <pc:docMk/>
            <pc:sldMk cId="1049921211" sldId="287"/>
            <ac:spMk id="7" creationId="{2A35115F-D811-4B48-844D-C6E78766F838}"/>
          </ac:spMkLst>
        </pc:spChg>
        <pc:picChg chg="add mod">
          <ac:chgData name="Gordon Watts" userId="3ca7d6dd59e1d914" providerId="LiveId" clId="{BDC0EC08-F261-4108-AB99-B2A74AE2F026}" dt="2021-02-18T04:20:19.393" v="2639"/>
          <ac:picMkLst>
            <pc:docMk/>
            <pc:sldMk cId="1049921211" sldId="287"/>
            <ac:picMk id="4" creationId="{EDDFECF4-96A3-41B1-B5FC-F97F4856BB1E}"/>
          </ac:picMkLst>
        </pc:picChg>
        <pc:picChg chg="add del">
          <ac:chgData name="Gordon Watts" userId="3ca7d6dd59e1d914" providerId="LiveId" clId="{BDC0EC08-F261-4108-AB99-B2A74AE2F026}" dt="2021-02-18T02:58:41.567" v="2330" actId="21"/>
          <ac:picMkLst>
            <pc:docMk/>
            <pc:sldMk cId="1049921211" sldId="287"/>
            <ac:picMk id="2050" creationId="{E30E2A3E-A9E2-40D8-8FFF-0F7DC4180930}"/>
          </ac:picMkLst>
        </pc:picChg>
      </pc:sldChg>
      <pc:sldChg chg="addSp delSp modSp new mod">
        <pc:chgData name="Gordon Watts" userId="3ca7d6dd59e1d914" providerId="LiveId" clId="{BDC0EC08-F261-4108-AB99-B2A74AE2F026}" dt="2021-02-18T01:38:24.481" v="1970" actId="20577"/>
        <pc:sldMkLst>
          <pc:docMk/>
          <pc:sldMk cId="676825145" sldId="296"/>
        </pc:sldMkLst>
        <pc:spChg chg="mod">
          <ac:chgData name="Gordon Watts" userId="3ca7d6dd59e1d914" providerId="LiveId" clId="{BDC0EC08-F261-4108-AB99-B2A74AE2F026}" dt="2021-02-18T01:36:29.825" v="1681" actId="5793"/>
          <ac:spMkLst>
            <pc:docMk/>
            <pc:sldMk cId="676825145" sldId="296"/>
            <ac:spMk id="2" creationId="{DA7F1978-5789-4166-90A2-B33FBBBFD58C}"/>
          </ac:spMkLst>
        </pc:spChg>
        <pc:spChg chg="add mod">
          <ac:chgData name="Gordon Watts" userId="3ca7d6dd59e1d914" providerId="LiveId" clId="{BDC0EC08-F261-4108-AB99-B2A74AE2F026}" dt="2021-02-18T01:36:55.184" v="1725" actId="1076"/>
          <ac:spMkLst>
            <pc:docMk/>
            <pc:sldMk cId="676825145" sldId="296"/>
            <ac:spMk id="5" creationId="{7C138859-13DE-4679-AE69-1359A3AC2F1B}"/>
          </ac:spMkLst>
        </pc:spChg>
        <pc:spChg chg="add del mod">
          <ac:chgData name="Gordon Watts" userId="3ca7d6dd59e1d914" providerId="LiveId" clId="{BDC0EC08-F261-4108-AB99-B2A74AE2F026}" dt="2021-02-18T01:37:45.074" v="1803" actId="21"/>
          <ac:spMkLst>
            <pc:docMk/>
            <pc:sldMk cId="676825145" sldId="296"/>
            <ac:spMk id="8" creationId="{591DBA15-094E-46EB-85A9-D634CEF150B6}"/>
          </ac:spMkLst>
        </pc:spChg>
        <pc:spChg chg="add mod">
          <ac:chgData name="Gordon Watts" userId="3ca7d6dd59e1d914" providerId="LiveId" clId="{BDC0EC08-F261-4108-AB99-B2A74AE2F026}" dt="2021-02-18T01:38:24.481" v="1970" actId="20577"/>
          <ac:spMkLst>
            <pc:docMk/>
            <pc:sldMk cId="676825145" sldId="296"/>
            <ac:spMk id="9" creationId="{BBFDA5A3-C9EA-43C7-8608-B47B8FF5CD3A}"/>
          </ac:spMkLst>
        </pc:spChg>
        <pc:picChg chg="add mod">
          <ac:chgData name="Gordon Watts" userId="3ca7d6dd59e1d914" providerId="LiveId" clId="{BDC0EC08-F261-4108-AB99-B2A74AE2F026}" dt="2021-02-18T01:36:36.438" v="1683" actId="1076"/>
          <ac:picMkLst>
            <pc:docMk/>
            <pc:sldMk cId="676825145" sldId="296"/>
            <ac:picMk id="4" creationId="{893B163E-6334-4B28-AFB8-DBEA3D3F314C}"/>
          </ac:picMkLst>
        </pc:picChg>
        <pc:cxnChg chg="add">
          <ac:chgData name="Gordon Watts" userId="3ca7d6dd59e1d914" providerId="LiveId" clId="{BDC0EC08-F261-4108-AB99-B2A74AE2F026}" dt="2021-02-18T01:36:59.992" v="1726" actId="11529"/>
          <ac:cxnSpMkLst>
            <pc:docMk/>
            <pc:sldMk cId="676825145" sldId="296"/>
            <ac:cxnSpMk id="7" creationId="{38CA08EA-6FEC-4D68-ABA6-99E25E673C20}"/>
          </ac:cxnSpMkLst>
        </pc:cxnChg>
      </pc:sldChg>
      <pc:sldChg chg="addSp delSp modSp new mod modClrScheme chgLayout">
        <pc:chgData name="Gordon Watts" userId="3ca7d6dd59e1d914" providerId="LiveId" clId="{BDC0EC08-F261-4108-AB99-B2A74AE2F026}" dt="2021-02-18T02:42:44.621" v="2044" actId="1076"/>
        <pc:sldMkLst>
          <pc:docMk/>
          <pc:sldMk cId="1129495800" sldId="297"/>
        </pc:sldMkLst>
        <pc:spChg chg="del mod ord">
          <ac:chgData name="Gordon Watts" userId="3ca7d6dd59e1d914" providerId="LiveId" clId="{BDC0EC08-F261-4108-AB99-B2A74AE2F026}" dt="2021-02-18T02:41:34.210" v="1986" actId="478"/>
          <ac:spMkLst>
            <pc:docMk/>
            <pc:sldMk cId="1129495800" sldId="297"/>
            <ac:spMk id="2" creationId="{EC59B014-C8A5-4C16-B83B-1F4EFB957365}"/>
          </ac:spMkLst>
        </pc:spChg>
        <pc:spChg chg="add mod">
          <ac:chgData name="Gordon Watts" userId="3ca7d6dd59e1d914" providerId="LiveId" clId="{BDC0EC08-F261-4108-AB99-B2A74AE2F026}" dt="2021-02-18T02:42:44.621" v="2044" actId="1076"/>
          <ac:spMkLst>
            <pc:docMk/>
            <pc:sldMk cId="1129495800" sldId="297"/>
            <ac:spMk id="3" creationId="{55D62D2E-94DD-4A26-A2BC-C71C038437A7}"/>
          </ac:spMkLst>
        </pc:spChg>
        <pc:picChg chg="add mod">
          <ac:chgData name="Gordon Watts" userId="3ca7d6dd59e1d914" providerId="LiveId" clId="{BDC0EC08-F261-4108-AB99-B2A74AE2F026}" dt="2021-02-18T02:42:40.612" v="2043" actId="1076"/>
          <ac:picMkLst>
            <pc:docMk/>
            <pc:sldMk cId="1129495800" sldId="297"/>
            <ac:picMk id="1026" creationId="{712F6FC2-DCAD-4C39-9413-4EE3EE406A01}"/>
          </ac:picMkLst>
        </pc:picChg>
      </pc:sldChg>
      <pc:sldChg chg="addSp modSp new mod">
        <pc:chgData name="Gordon Watts" userId="3ca7d6dd59e1d914" providerId="LiveId" clId="{BDC0EC08-F261-4108-AB99-B2A74AE2F026}" dt="2021-02-18T02:54:24.137" v="2053" actId="14100"/>
        <pc:sldMkLst>
          <pc:docMk/>
          <pc:sldMk cId="3633927470" sldId="298"/>
        </pc:sldMkLst>
        <pc:picChg chg="add mod">
          <ac:chgData name="Gordon Watts" userId="3ca7d6dd59e1d914" providerId="LiveId" clId="{BDC0EC08-F261-4108-AB99-B2A74AE2F026}" dt="2021-02-18T02:54:24.137" v="2053" actId="14100"/>
          <ac:picMkLst>
            <pc:docMk/>
            <pc:sldMk cId="3633927470" sldId="298"/>
            <ac:picMk id="3" creationId="{D12235E3-A473-4E49-ABCA-C9530A3F4E43}"/>
          </ac:picMkLst>
        </pc:picChg>
      </pc:sldChg>
      <pc:sldChg chg="addSp modSp add mod">
        <pc:chgData name="Gordon Watts" userId="3ca7d6dd59e1d914" providerId="LiveId" clId="{BDC0EC08-F261-4108-AB99-B2A74AE2F026}" dt="2021-02-18T02:57:04.739" v="2323" actId="20577"/>
        <pc:sldMkLst>
          <pc:docMk/>
          <pc:sldMk cId="3172341711" sldId="299"/>
        </pc:sldMkLst>
        <pc:spChg chg="add mod">
          <ac:chgData name="Gordon Watts" userId="3ca7d6dd59e1d914" providerId="LiveId" clId="{BDC0EC08-F261-4108-AB99-B2A74AE2F026}" dt="2021-02-18T02:56:44.829" v="2281" actId="1076"/>
          <ac:spMkLst>
            <pc:docMk/>
            <pc:sldMk cId="3172341711" sldId="299"/>
            <ac:spMk id="2" creationId="{61AA5A94-A50A-4590-A1C5-2639F2C095A7}"/>
          </ac:spMkLst>
        </pc:spChg>
        <pc:spChg chg="mod">
          <ac:chgData name="Gordon Watts" userId="3ca7d6dd59e1d914" providerId="LiveId" clId="{BDC0EC08-F261-4108-AB99-B2A74AE2F026}" dt="2021-02-18T02:57:04.739" v="2323" actId="20577"/>
          <ac:spMkLst>
            <pc:docMk/>
            <pc:sldMk cId="3172341711" sldId="299"/>
            <ac:spMk id="3" creationId="{55D62D2E-94DD-4A26-A2BC-C71C038437A7}"/>
          </ac:spMkLst>
        </pc:spChg>
      </pc:sldChg>
      <pc:sldChg chg="addSp modSp new">
        <pc:chgData name="Gordon Watts" userId="3ca7d6dd59e1d914" providerId="LiveId" clId="{BDC0EC08-F261-4108-AB99-B2A74AE2F026}" dt="2021-02-18T03:00:13.485" v="2341" actId="1076"/>
        <pc:sldMkLst>
          <pc:docMk/>
          <pc:sldMk cId="2134612278" sldId="300"/>
        </pc:sldMkLst>
        <pc:picChg chg="add mod">
          <ac:chgData name="Gordon Watts" userId="3ca7d6dd59e1d914" providerId="LiveId" clId="{BDC0EC08-F261-4108-AB99-B2A74AE2F026}" dt="2021-02-18T02:59:33.941" v="2338" actId="1076"/>
          <ac:picMkLst>
            <pc:docMk/>
            <pc:sldMk cId="2134612278" sldId="300"/>
            <ac:picMk id="2" creationId="{D9A6E9BB-1DAB-4872-AAE3-D8E14C2B94EE}"/>
          </ac:picMkLst>
        </pc:picChg>
        <pc:picChg chg="add mod">
          <ac:chgData name="Gordon Watts" userId="3ca7d6dd59e1d914" providerId="LiveId" clId="{BDC0EC08-F261-4108-AB99-B2A74AE2F026}" dt="2021-02-18T03:00:13.485" v="2341" actId="1076"/>
          <ac:picMkLst>
            <pc:docMk/>
            <pc:sldMk cId="2134612278" sldId="300"/>
            <ac:picMk id="5122" creationId="{73DF3758-167A-4869-93A5-E914076176C4}"/>
          </ac:picMkLst>
        </pc:picChg>
      </pc:sldChg>
      <pc:sldChg chg="addSp modSp new mod">
        <pc:chgData name="Gordon Watts" userId="3ca7d6dd59e1d914" providerId="LiveId" clId="{BDC0EC08-F261-4108-AB99-B2A74AE2F026}" dt="2021-02-18T03:10:28.444" v="2357"/>
        <pc:sldMkLst>
          <pc:docMk/>
          <pc:sldMk cId="910966623" sldId="301"/>
        </pc:sldMkLst>
        <pc:picChg chg="add mod">
          <ac:chgData name="Gordon Watts" userId="3ca7d6dd59e1d914" providerId="LiveId" clId="{BDC0EC08-F261-4108-AB99-B2A74AE2F026}" dt="2021-02-18T03:10:01.336" v="2353" actId="1076"/>
          <ac:picMkLst>
            <pc:docMk/>
            <pc:sldMk cId="910966623" sldId="301"/>
            <ac:picMk id="3" creationId="{97B7C974-5630-4E2E-98C5-218B44DA7AE5}"/>
          </ac:picMkLst>
        </pc:picChg>
        <pc:picChg chg="add mod">
          <ac:chgData name="Gordon Watts" userId="3ca7d6dd59e1d914" providerId="LiveId" clId="{BDC0EC08-F261-4108-AB99-B2A74AE2F026}" dt="2021-02-18T03:10:28.444" v="2357"/>
          <ac:picMkLst>
            <pc:docMk/>
            <pc:sldMk cId="910966623" sldId="301"/>
            <ac:picMk id="5" creationId="{E57C2C3F-9CDC-402D-9893-7CC88FA36543}"/>
          </ac:picMkLst>
        </pc:picChg>
      </pc:sldChg>
      <pc:sldChg chg="add del">
        <pc:chgData name="Gordon Watts" userId="3ca7d6dd59e1d914" providerId="LiveId" clId="{BDC0EC08-F261-4108-AB99-B2A74AE2F026}" dt="2021-02-18T02:58:29.052" v="2328"/>
        <pc:sldMkLst>
          <pc:docMk/>
          <pc:sldMk cId="940532181" sldId="301"/>
        </pc:sldMkLst>
      </pc:sldChg>
      <pc:sldChg chg="add del">
        <pc:chgData name="Gordon Watts" userId="3ca7d6dd59e1d914" providerId="LiveId" clId="{BDC0EC08-F261-4108-AB99-B2A74AE2F026}" dt="2021-02-18T02:58:25.221" v="2326"/>
        <pc:sldMkLst>
          <pc:docMk/>
          <pc:sldMk cId="1536136185" sldId="301"/>
        </pc:sldMkLst>
      </pc:sldChg>
      <pc:sldChg chg="addSp delSp modSp new mod modClrScheme chgLayout">
        <pc:chgData name="Gordon Watts" userId="3ca7d6dd59e1d914" providerId="LiveId" clId="{BDC0EC08-F261-4108-AB99-B2A74AE2F026}" dt="2021-02-18T04:06:05.512" v="2589" actId="1076"/>
        <pc:sldMkLst>
          <pc:docMk/>
          <pc:sldMk cId="2845663483" sldId="302"/>
        </pc:sldMkLst>
        <pc:spChg chg="add del mod">
          <ac:chgData name="Gordon Watts" userId="3ca7d6dd59e1d914" providerId="LiveId" clId="{BDC0EC08-F261-4108-AB99-B2A74AE2F026}" dt="2021-02-18T03:13:34.334" v="2393"/>
          <ac:spMkLst>
            <pc:docMk/>
            <pc:sldMk cId="2845663483" sldId="302"/>
            <ac:spMk id="2" creationId="{D83FAED1-18E0-4241-8E12-7164FE573279}"/>
          </ac:spMkLst>
        </pc:spChg>
        <pc:spChg chg="add mod">
          <ac:chgData name="Gordon Watts" userId="3ca7d6dd59e1d914" providerId="LiveId" clId="{BDC0EC08-F261-4108-AB99-B2A74AE2F026}" dt="2021-02-18T03:13:51.334" v="2409" actId="20577"/>
          <ac:spMkLst>
            <pc:docMk/>
            <pc:sldMk cId="2845663483" sldId="302"/>
            <ac:spMk id="3" creationId="{AB3E05FB-DCFF-48C0-B53C-22EB3F47194F}"/>
          </ac:spMkLst>
        </pc:spChg>
        <pc:spChg chg="add mod">
          <ac:chgData name="Gordon Watts" userId="3ca7d6dd59e1d914" providerId="LiveId" clId="{BDC0EC08-F261-4108-AB99-B2A74AE2F026}" dt="2021-02-18T04:04:20.514" v="2445" actId="1076"/>
          <ac:spMkLst>
            <pc:docMk/>
            <pc:sldMk cId="2845663483" sldId="302"/>
            <ac:spMk id="6" creationId="{87C71ECB-9F95-47B0-ACF7-0F55374A0767}"/>
          </ac:spMkLst>
        </pc:spChg>
        <pc:spChg chg="add mod">
          <ac:chgData name="Gordon Watts" userId="3ca7d6dd59e1d914" providerId="LiveId" clId="{BDC0EC08-F261-4108-AB99-B2A74AE2F026}" dt="2021-02-18T04:05:15.673" v="2581" actId="1076"/>
          <ac:spMkLst>
            <pc:docMk/>
            <pc:sldMk cId="2845663483" sldId="302"/>
            <ac:spMk id="7" creationId="{CCF15D63-4974-4A2D-B96F-A93872870026}"/>
          </ac:spMkLst>
        </pc:spChg>
        <pc:picChg chg="add mod">
          <ac:chgData name="Gordon Watts" userId="3ca7d6dd59e1d914" providerId="LiveId" clId="{BDC0EC08-F261-4108-AB99-B2A74AE2F026}" dt="2021-02-18T03:15:52.832" v="2415" actId="1076"/>
          <ac:picMkLst>
            <pc:docMk/>
            <pc:sldMk cId="2845663483" sldId="302"/>
            <ac:picMk id="5" creationId="{51AAAD57-7F47-4D60-897E-EADB662F7FBC}"/>
          </ac:picMkLst>
        </pc:picChg>
        <pc:picChg chg="add mod">
          <ac:chgData name="Gordon Watts" userId="3ca7d6dd59e1d914" providerId="LiveId" clId="{BDC0EC08-F261-4108-AB99-B2A74AE2F026}" dt="2021-02-18T04:06:05.512" v="2589" actId="1076"/>
          <ac:picMkLst>
            <pc:docMk/>
            <pc:sldMk cId="2845663483" sldId="302"/>
            <ac:picMk id="9" creationId="{CC890384-90D5-4D71-8C58-8E8DD323286E}"/>
          </ac:picMkLst>
        </pc:picChg>
        <pc:picChg chg="add mod">
          <ac:chgData name="Gordon Watts" userId="3ca7d6dd59e1d914" providerId="LiveId" clId="{BDC0EC08-F261-4108-AB99-B2A74AE2F026}" dt="2021-02-18T04:06:02.806" v="2588" actId="1076"/>
          <ac:picMkLst>
            <pc:docMk/>
            <pc:sldMk cId="2845663483" sldId="302"/>
            <ac:picMk id="11" creationId="{0F9A0EB6-E4EB-4BC6-9E0C-353D923239F4}"/>
          </ac:picMkLst>
        </pc:picChg>
      </pc:sldChg>
      <pc:sldChg chg="addSp delSp modSp new mod modClrScheme chgLayout">
        <pc:chgData name="Gordon Watts" userId="3ca7d6dd59e1d914" providerId="LiveId" clId="{BDC0EC08-F261-4108-AB99-B2A74AE2F026}" dt="2021-02-18T04:24:45.075" v="2742" actId="14100"/>
        <pc:sldMkLst>
          <pc:docMk/>
          <pc:sldMk cId="3657909925" sldId="303"/>
        </pc:sldMkLst>
        <pc:spChg chg="del mod ord">
          <ac:chgData name="Gordon Watts" userId="3ca7d6dd59e1d914" providerId="LiveId" clId="{BDC0EC08-F261-4108-AB99-B2A74AE2F026}" dt="2021-02-18T04:22:08.968" v="2649" actId="478"/>
          <ac:spMkLst>
            <pc:docMk/>
            <pc:sldMk cId="3657909925" sldId="303"/>
            <ac:spMk id="2" creationId="{86A4F5DA-A014-4A1F-AE41-5FE79472467D}"/>
          </ac:spMkLst>
        </pc:spChg>
        <pc:spChg chg="add mod">
          <ac:chgData name="Gordon Watts" userId="3ca7d6dd59e1d914" providerId="LiveId" clId="{BDC0EC08-F261-4108-AB99-B2A74AE2F026}" dt="2021-02-18T04:23:18.398" v="2685" actId="20577"/>
          <ac:spMkLst>
            <pc:docMk/>
            <pc:sldMk cId="3657909925" sldId="303"/>
            <ac:spMk id="3" creationId="{464766E1-6EDD-43CB-ADFC-6F68030BAE3A}"/>
          </ac:spMkLst>
        </pc:spChg>
        <pc:spChg chg="add mod">
          <ac:chgData name="Gordon Watts" userId="3ca7d6dd59e1d914" providerId="LiveId" clId="{BDC0EC08-F261-4108-AB99-B2A74AE2F026}" dt="2021-02-18T04:23:47.987" v="2699" actId="1076"/>
          <ac:spMkLst>
            <pc:docMk/>
            <pc:sldMk cId="3657909925" sldId="303"/>
            <ac:spMk id="4" creationId="{E0DDBFD9-5B29-427E-BBF7-35CC9414527A}"/>
          </ac:spMkLst>
        </pc:spChg>
        <pc:spChg chg="add mod">
          <ac:chgData name="Gordon Watts" userId="3ca7d6dd59e1d914" providerId="LiveId" clId="{BDC0EC08-F261-4108-AB99-B2A74AE2F026}" dt="2021-02-18T04:23:53.686" v="2700" actId="1076"/>
          <ac:spMkLst>
            <pc:docMk/>
            <pc:sldMk cId="3657909925" sldId="303"/>
            <ac:spMk id="6" creationId="{7B96A572-EB80-4516-AB5A-936EB3588809}"/>
          </ac:spMkLst>
        </pc:spChg>
        <pc:spChg chg="add mod">
          <ac:chgData name="Gordon Watts" userId="3ca7d6dd59e1d914" providerId="LiveId" clId="{BDC0EC08-F261-4108-AB99-B2A74AE2F026}" dt="2021-02-18T04:24:45.075" v="2742" actId="14100"/>
          <ac:spMkLst>
            <pc:docMk/>
            <pc:sldMk cId="3657909925" sldId="303"/>
            <ac:spMk id="8" creationId="{673731FC-240D-4554-A50A-8111FE7658C0}"/>
          </ac:spMkLst>
        </pc:spChg>
        <pc:picChg chg="add mod">
          <ac:chgData name="Gordon Watts" userId="3ca7d6dd59e1d914" providerId="LiveId" clId="{BDC0EC08-F261-4108-AB99-B2A74AE2F026}" dt="2021-02-18T04:24:17.931" v="2705" actId="1076"/>
          <ac:picMkLst>
            <pc:docMk/>
            <pc:sldMk cId="3657909925" sldId="303"/>
            <ac:picMk id="7" creationId="{C838D175-04A5-444C-8908-C6501BEC6352}"/>
          </ac:picMkLst>
        </pc:picChg>
        <pc:picChg chg="add mod">
          <ac:chgData name="Gordon Watts" userId="3ca7d6dd59e1d914" providerId="LiveId" clId="{BDC0EC08-F261-4108-AB99-B2A74AE2F026}" dt="2021-02-18T04:22:24.298" v="2651"/>
          <ac:picMkLst>
            <pc:docMk/>
            <pc:sldMk cId="3657909925" sldId="303"/>
            <ac:picMk id="6146" creationId="{CF405B11-4D48-4CFD-B0B2-14DB571B2110}"/>
          </ac:picMkLst>
        </pc:picChg>
      </pc:sldChg>
      <pc:sldChg chg="addSp delSp modSp new mod modClrScheme chgLayout">
        <pc:chgData name="Gordon Watts" userId="3ca7d6dd59e1d914" providerId="LiveId" clId="{BDC0EC08-F261-4108-AB99-B2A74AE2F026}" dt="2021-02-18T04:36:49.208" v="2975" actId="20577"/>
        <pc:sldMkLst>
          <pc:docMk/>
          <pc:sldMk cId="1999689301" sldId="304"/>
        </pc:sldMkLst>
        <pc:spChg chg="del">
          <ac:chgData name="Gordon Watts" userId="3ca7d6dd59e1d914" providerId="LiveId" clId="{BDC0EC08-F261-4108-AB99-B2A74AE2F026}" dt="2021-02-18T04:27:49.381" v="2868" actId="700"/>
          <ac:spMkLst>
            <pc:docMk/>
            <pc:sldMk cId="1999689301" sldId="304"/>
            <ac:spMk id="2" creationId="{29F43A86-FDD5-4C75-92E8-FFD9597CA4ED}"/>
          </ac:spMkLst>
        </pc:spChg>
        <pc:spChg chg="del">
          <ac:chgData name="Gordon Watts" userId="3ca7d6dd59e1d914" providerId="LiveId" clId="{BDC0EC08-F261-4108-AB99-B2A74AE2F026}" dt="2021-02-18T04:27:49.381" v="2868" actId="700"/>
          <ac:spMkLst>
            <pc:docMk/>
            <pc:sldMk cId="1999689301" sldId="304"/>
            <ac:spMk id="3" creationId="{DF0F46A6-9125-4ED5-9EB2-A032A88D2D5A}"/>
          </ac:spMkLst>
        </pc:spChg>
        <pc:spChg chg="add mod">
          <ac:chgData name="Gordon Watts" userId="3ca7d6dd59e1d914" providerId="LiveId" clId="{BDC0EC08-F261-4108-AB99-B2A74AE2F026}" dt="2021-02-18T04:31:42.971" v="2878" actId="1076"/>
          <ac:spMkLst>
            <pc:docMk/>
            <pc:sldMk cId="1999689301" sldId="304"/>
            <ac:spMk id="4" creationId="{512E19D5-011B-488A-983B-BB99337FD14C}"/>
          </ac:spMkLst>
        </pc:spChg>
        <pc:spChg chg="add mod">
          <ac:chgData name="Gordon Watts" userId="3ca7d6dd59e1d914" providerId="LiveId" clId="{BDC0EC08-F261-4108-AB99-B2A74AE2F026}" dt="2021-02-18T04:35:04.878" v="2914" actId="1076"/>
          <ac:spMkLst>
            <pc:docMk/>
            <pc:sldMk cId="1999689301" sldId="304"/>
            <ac:spMk id="5" creationId="{AC982AAB-D729-42D8-92D9-C587427105F0}"/>
          </ac:spMkLst>
        </pc:spChg>
        <pc:spChg chg="add mod">
          <ac:chgData name="Gordon Watts" userId="3ca7d6dd59e1d914" providerId="LiveId" clId="{BDC0EC08-F261-4108-AB99-B2A74AE2F026}" dt="2021-02-18T04:36:07.464" v="2930" actId="1076"/>
          <ac:spMkLst>
            <pc:docMk/>
            <pc:sldMk cId="1999689301" sldId="304"/>
            <ac:spMk id="6" creationId="{AD661ED4-A329-468E-BABF-2A6EADC8B322}"/>
          </ac:spMkLst>
        </pc:spChg>
        <pc:spChg chg="add mod">
          <ac:chgData name="Gordon Watts" userId="3ca7d6dd59e1d914" providerId="LiveId" clId="{BDC0EC08-F261-4108-AB99-B2A74AE2F026}" dt="2021-02-18T04:36:49.208" v="2975" actId="20577"/>
          <ac:spMkLst>
            <pc:docMk/>
            <pc:sldMk cId="1999689301" sldId="304"/>
            <ac:spMk id="7" creationId="{1E3B0524-6CCC-40A6-B50E-CB51DDCC0849}"/>
          </ac:spMkLst>
        </pc:spChg>
        <pc:spChg chg="add mod">
          <ac:chgData name="Gordon Watts" userId="3ca7d6dd59e1d914" providerId="LiveId" clId="{BDC0EC08-F261-4108-AB99-B2A74AE2F026}" dt="2021-02-18T04:32:51.040" v="2884" actId="1076"/>
          <ac:spMkLst>
            <pc:docMk/>
            <pc:sldMk cId="1999689301" sldId="304"/>
            <ac:spMk id="8" creationId="{1F899FB8-12FE-473F-B95E-3079F9D30310}"/>
          </ac:spMkLst>
        </pc:spChg>
        <pc:spChg chg="add mod">
          <ac:chgData name="Gordon Watts" userId="3ca7d6dd59e1d914" providerId="LiveId" clId="{BDC0EC08-F261-4108-AB99-B2A74AE2F026}" dt="2021-02-18T04:34:10.383" v="2887" actId="196"/>
          <ac:spMkLst>
            <pc:docMk/>
            <pc:sldMk cId="1999689301" sldId="304"/>
            <ac:spMk id="9" creationId="{19BA38A9-89C1-4A9D-9948-376C499F3FCF}"/>
          </ac:spMkLst>
        </pc:spChg>
        <pc:spChg chg="add del mod">
          <ac:chgData name="Gordon Watts" userId="3ca7d6dd59e1d914" providerId="LiveId" clId="{BDC0EC08-F261-4108-AB99-B2A74AE2F026}" dt="2021-02-18T04:36:14.005" v="2932" actId="478"/>
          <ac:spMkLst>
            <pc:docMk/>
            <pc:sldMk cId="1999689301" sldId="304"/>
            <ac:spMk id="12" creationId="{F50361D1-E3F3-4BA6-BCA3-82588E0E2996}"/>
          </ac:spMkLst>
        </pc:spChg>
        <pc:picChg chg="add mod">
          <ac:chgData name="Gordon Watts" userId="3ca7d6dd59e1d914" providerId="LiveId" clId="{BDC0EC08-F261-4108-AB99-B2A74AE2F026}" dt="2021-02-18T04:31:20.953" v="2875" actId="1076"/>
          <ac:picMkLst>
            <pc:docMk/>
            <pc:sldMk cId="1999689301" sldId="304"/>
            <ac:picMk id="7170" creationId="{A808B44B-87AD-44BC-869D-9B1F786F111B}"/>
          </ac:picMkLst>
        </pc:picChg>
        <pc:picChg chg="add mod">
          <ac:chgData name="Gordon Watts" userId="3ca7d6dd59e1d914" providerId="LiveId" clId="{BDC0EC08-F261-4108-AB99-B2A74AE2F026}" dt="2021-02-18T04:31:18.293" v="2874" actId="1076"/>
          <ac:picMkLst>
            <pc:docMk/>
            <pc:sldMk cId="1999689301" sldId="304"/>
            <ac:picMk id="7172" creationId="{36C8B420-91B6-4B22-9CCA-FCE2C75CB276}"/>
          </ac:picMkLst>
        </pc:picChg>
        <pc:picChg chg="add mod">
          <ac:chgData name="Gordon Watts" userId="3ca7d6dd59e1d914" providerId="LiveId" clId="{BDC0EC08-F261-4108-AB99-B2A74AE2F026}" dt="2021-02-18T04:32:32.233" v="2881" actId="1076"/>
          <ac:picMkLst>
            <pc:docMk/>
            <pc:sldMk cId="1999689301" sldId="304"/>
            <ac:picMk id="7174" creationId="{45142E6E-091D-4CEA-A8E7-07BA340E88EF}"/>
          </ac:picMkLst>
        </pc:picChg>
      </pc:sldChg>
    </pc:docChg>
  </pc:docChgLst>
  <pc:docChgLst>
    <pc:chgData name="Gordon Watts" userId="a0850f2b96f54c79" providerId="LiveId" clId="{01334FC9-8935-40C1-BE63-0599983CF8C2}"/>
    <pc:docChg chg="undo custSel addSld delSld modSld sldOrd">
      <pc:chgData name="Gordon Watts" userId="a0850f2b96f54c79" providerId="LiveId" clId="{01334FC9-8935-40C1-BE63-0599983CF8C2}" dt="2021-02-18T19:23:58.838" v="13952" actId="20577"/>
      <pc:docMkLst>
        <pc:docMk/>
      </pc:docMkLst>
      <pc:sldChg chg="addSp delSp modSp mod">
        <pc:chgData name="Gordon Watts" userId="a0850f2b96f54c79" providerId="LiveId" clId="{01334FC9-8935-40C1-BE63-0599983CF8C2}" dt="2021-02-18T16:41:59.238" v="12999"/>
        <pc:sldMkLst>
          <pc:docMk/>
          <pc:sldMk cId="2640205720" sldId="256"/>
        </pc:sldMkLst>
        <pc:spChg chg="mod">
          <ac:chgData name="Gordon Watts" userId="a0850f2b96f54c79" providerId="LiveId" clId="{01334FC9-8935-40C1-BE63-0599983CF8C2}" dt="2021-02-18T10:10:38.393" v="12993" actId="20577"/>
          <ac:spMkLst>
            <pc:docMk/>
            <pc:sldMk cId="2640205720" sldId="256"/>
            <ac:spMk id="3" creationId="{9E2F9FEB-D081-41A1-B052-8DA9852E896A}"/>
          </ac:spMkLst>
        </pc:spChg>
        <pc:picChg chg="add mod">
          <ac:chgData name="Gordon Watts" userId="a0850f2b96f54c79" providerId="LiveId" clId="{01334FC9-8935-40C1-BE63-0599983CF8C2}" dt="2021-02-18T10:10:45.339" v="12994" actId="1076"/>
          <ac:picMkLst>
            <pc:docMk/>
            <pc:sldMk cId="2640205720" sldId="256"/>
            <ac:picMk id="4" creationId="{BB3C9848-A281-421F-B042-B745A3B60196}"/>
          </ac:picMkLst>
        </pc:picChg>
        <pc:picChg chg="add mod">
          <ac:chgData name="Gordon Watts" userId="a0850f2b96f54c79" providerId="LiveId" clId="{01334FC9-8935-40C1-BE63-0599983CF8C2}" dt="2021-02-18T10:10:45.339" v="12994" actId="1076"/>
          <ac:picMkLst>
            <pc:docMk/>
            <pc:sldMk cId="2640205720" sldId="256"/>
            <ac:picMk id="5" creationId="{2F1CCB0E-BC9F-4869-A150-5320011784DC}"/>
          </ac:picMkLst>
        </pc:picChg>
        <pc:picChg chg="add mod">
          <ac:chgData name="Gordon Watts" userId="a0850f2b96f54c79" providerId="LiveId" clId="{01334FC9-8935-40C1-BE63-0599983CF8C2}" dt="2021-02-18T10:10:45.339" v="12994" actId="1076"/>
          <ac:picMkLst>
            <pc:docMk/>
            <pc:sldMk cId="2640205720" sldId="256"/>
            <ac:picMk id="7" creationId="{57C5C276-F8F0-4041-8CEF-746FF9C2AC9C}"/>
          </ac:picMkLst>
        </pc:picChg>
        <pc:picChg chg="add del">
          <ac:chgData name="Gordon Watts" userId="a0850f2b96f54c79" providerId="LiveId" clId="{01334FC9-8935-40C1-BE63-0599983CF8C2}" dt="2021-02-18T16:40:42.973" v="12996"/>
          <ac:picMkLst>
            <pc:docMk/>
            <pc:sldMk cId="2640205720" sldId="256"/>
            <ac:picMk id="32770" creationId="{3A8F8CF2-604F-4275-938D-C9F9EAE0D5D6}"/>
          </ac:picMkLst>
        </pc:picChg>
        <pc:picChg chg="add mod">
          <ac:chgData name="Gordon Watts" userId="a0850f2b96f54c79" providerId="LiveId" clId="{01334FC9-8935-40C1-BE63-0599983CF8C2}" dt="2021-02-18T16:41:59.238" v="12999"/>
          <ac:picMkLst>
            <pc:docMk/>
            <pc:sldMk cId="2640205720" sldId="256"/>
            <ac:picMk id="32772" creationId="{17EA70C3-9665-4362-9B07-7771CB334424}"/>
          </ac:picMkLst>
        </pc:picChg>
      </pc:sldChg>
      <pc:sldChg chg="addSp modSp mod">
        <pc:chgData name="Gordon Watts" userId="a0850f2b96f54c79" providerId="LiveId" clId="{01334FC9-8935-40C1-BE63-0599983CF8C2}" dt="2021-02-18T16:55:37.714" v="13459" actId="164"/>
        <pc:sldMkLst>
          <pc:docMk/>
          <pc:sldMk cId="2551001600" sldId="258"/>
        </pc:sldMkLst>
        <pc:spChg chg="mod">
          <ac:chgData name="Gordon Watts" userId="a0850f2b96f54c79" providerId="LiveId" clId="{01334FC9-8935-40C1-BE63-0599983CF8C2}" dt="2021-02-18T16:53:58.089" v="13444" actId="1076"/>
          <ac:spMkLst>
            <pc:docMk/>
            <pc:sldMk cId="2551001600" sldId="258"/>
            <ac:spMk id="3" creationId="{BBD0BC4D-BCEF-4D3F-B12A-CECF59D91886}"/>
          </ac:spMkLst>
        </pc:spChg>
        <pc:spChg chg="add mod">
          <ac:chgData name="Gordon Watts" userId="a0850f2b96f54c79" providerId="LiveId" clId="{01334FC9-8935-40C1-BE63-0599983CF8C2}" dt="2021-02-18T16:54:15.429" v="13446" actId="1076"/>
          <ac:spMkLst>
            <pc:docMk/>
            <pc:sldMk cId="2551001600" sldId="258"/>
            <ac:spMk id="5" creationId="{064A865A-94C3-49F2-B8B5-87464EA80F39}"/>
          </ac:spMkLst>
        </pc:spChg>
        <pc:spChg chg="add mod">
          <ac:chgData name="Gordon Watts" userId="a0850f2b96f54c79" providerId="LiveId" clId="{01334FC9-8935-40C1-BE63-0599983CF8C2}" dt="2021-02-18T16:54:15.429" v="13446" actId="1076"/>
          <ac:spMkLst>
            <pc:docMk/>
            <pc:sldMk cId="2551001600" sldId="258"/>
            <ac:spMk id="6" creationId="{311722BA-58D9-4942-A195-5B4395E3F732}"/>
          </ac:spMkLst>
        </pc:spChg>
        <pc:spChg chg="add mod">
          <ac:chgData name="Gordon Watts" userId="a0850f2b96f54c79" providerId="LiveId" clId="{01334FC9-8935-40C1-BE63-0599983CF8C2}" dt="2021-02-18T16:54:02.706" v="13445" actId="1076"/>
          <ac:spMkLst>
            <pc:docMk/>
            <pc:sldMk cId="2551001600" sldId="258"/>
            <ac:spMk id="9" creationId="{5F8E7E35-7FE0-4244-AEA2-D7783BA8E3F2}"/>
          </ac:spMkLst>
        </pc:spChg>
        <pc:spChg chg="add mod">
          <ac:chgData name="Gordon Watts" userId="a0850f2b96f54c79" providerId="LiveId" clId="{01334FC9-8935-40C1-BE63-0599983CF8C2}" dt="2021-02-18T16:54:02.706" v="13445" actId="1076"/>
          <ac:spMkLst>
            <pc:docMk/>
            <pc:sldMk cId="2551001600" sldId="258"/>
            <ac:spMk id="11" creationId="{F6CA6137-EAFA-45A0-BC98-7FD64DC45DEB}"/>
          </ac:spMkLst>
        </pc:spChg>
        <pc:spChg chg="add mod">
          <ac:chgData name="Gordon Watts" userId="a0850f2b96f54c79" providerId="LiveId" clId="{01334FC9-8935-40C1-BE63-0599983CF8C2}" dt="2021-02-18T16:54:48.746" v="13452" actId="1076"/>
          <ac:spMkLst>
            <pc:docMk/>
            <pc:sldMk cId="2551001600" sldId="258"/>
            <ac:spMk id="12" creationId="{831424A0-C23E-4520-923A-ADB2BF2EEFCB}"/>
          </ac:spMkLst>
        </pc:spChg>
        <pc:spChg chg="add mod">
          <ac:chgData name="Gordon Watts" userId="a0850f2b96f54c79" providerId="LiveId" clId="{01334FC9-8935-40C1-BE63-0599983CF8C2}" dt="2021-02-18T16:54:42.288" v="13451" actId="1076"/>
          <ac:spMkLst>
            <pc:docMk/>
            <pc:sldMk cId="2551001600" sldId="258"/>
            <ac:spMk id="15" creationId="{E44CA527-C5BE-41AB-92E4-299B54FAAF1E}"/>
          </ac:spMkLst>
        </pc:spChg>
        <pc:spChg chg="add mod">
          <ac:chgData name="Gordon Watts" userId="a0850f2b96f54c79" providerId="LiveId" clId="{01334FC9-8935-40C1-BE63-0599983CF8C2}" dt="2021-02-18T16:54:42.288" v="13451" actId="1076"/>
          <ac:spMkLst>
            <pc:docMk/>
            <pc:sldMk cId="2551001600" sldId="258"/>
            <ac:spMk id="16" creationId="{142916E3-EDBC-4016-BE4C-60527A551CA8}"/>
          </ac:spMkLst>
        </pc:spChg>
        <pc:spChg chg="add mod">
          <ac:chgData name="Gordon Watts" userId="a0850f2b96f54c79" providerId="LiveId" clId="{01334FC9-8935-40C1-BE63-0599983CF8C2}" dt="2021-02-18T16:54:48.746" v="13452" actId="1076"/>
          <ac:spMkLst>
            <pc:docMk/>
            <pc:sldMk cId="2551001600" sldId="258"/>
            <ac:spMk id="17" creationId="{BB93D365-45D5-4F15-A046-BC20B96E488C}"/>
          </ac:spMkLst>
        </pc:spChg>
        <pc:spChg chg="add mod">
          <ac:chgData name="Gordon Watts" userId="a0850f2b96f54c79" providerId="LiveId" clId="{01334FC9-8935-40C1-BE63-0599983CF8C2}" dt="2021-02-18T16:53:58.089" v="13444" actId="1076"/>
          <ac:spMkLst>
            <pc:docMk/>
            <pc:sldMk cId="2551001600" sldId="258"/>
            <ac:spMk id="18" creationId="{A349945D-566C-4313-A5E5-F7BB673C75A2}"/>
          </ac:spMkLst>
        </pc:spChg>
        <pc:spChg chg="add mod">
          <ac:chgData name="Gordon Watts" userId="a0850f2b96f54c79" providerId="LiveId" clId="{01334FC9-8935-40C1-BE63-0599983CF8C2}" dt="2021-02-18T16:55:37.714" v="13459" actId="164"/>
          <ac:spMkLst>
            <pc:docMk/>
            <pc:sldMk cId="2551001600" sldId="258"/>
            <ac:spMk id="21" creationId="{C6985997-1F09-417C-A4EF-448C0BEC6547}"/>
          </ac:spMkLst>
        </pc:spChg>
        <pc:grpChg chg="add mod">
          <ac:chgData name="Gordon Watts" userId="a0850f2b96f54c79" providerId="LiveId" clId="{01334FC9-8935-40C1-BE63-0599983CF8C2}" dt="2021-02-18T16:54:15.429" v="13446" actId="1076"/>
          <ac:grpSpMkLst>
            <pc:docMk/>
            <pc:sldMk cId="2551001600" sldId="258"/>
            <ac:grpSpMk id="7" creationId="{373A58E5-1026-486D-B812-C5D5440AB6C3}"/>
          </ac:grpSpMkLst>
        </pc:grpChg>
        <pc:grpChg chg="add mod">
          <ac:chgData name="Gordon Watts" userId="a0850f2b96f54c79" providerId="LiveId" clId="{01334FC9-8935-40C1-BE63-0599983CF8C2}" dt="2021-02-18T16:54:02.706" v="13445" actId="1076"/>
          <ac:grpSpMkLst>
            <pc:docMk/>
            <pc:sldMk cId="2551001600" sldId="258"/>
            <ac:grpSpMk id="10" creationId="{A5E633D4-C0B0-4AE6-B661-1862C60F7E04}"/>
          </ac:grpSpMkLst>
        </pc:grpChg>
        <pc:grpChg chg="add mod">
          <ac:chgData name="Gordon Watts" userId="a0850f2b96f54c79" providerId="LiveId" clId="{01334FC9-8935-40C1-BE63-0599983CF8C2}" dt="2021-02-18T16:55:37.714" v="13459" actId="164"/>
          <ac:grpSpMkLst>
            <pc:docMk/>
            <pc:sldMk cId="2551001600" sldId="258"/>
            <ac:grpSpMk id="14" creationId="{70BA125C-DC6A-426C-8C26-17CE1E7AFAE1}"/>
          </ac:grpSpMkLst>
        </pc:grpChg>
        <pc:grpChg chg="add mod">
          <ac:chgData name="Gordon Watts" userId="a0850f2b96f54c79" providerId="LiveId" clId="{01334FC9-8935-40C1-BE63-0599983CF8C2}" dt="2021-02-18T16:53:58.089" v="13444" actId="1076"/>
          <ac:grpSpMkLst>
            <pc:docMk/>
            <pc:sldMk cId="2551001600" sldId="258"/>
            <ac:grpSpMk id="19" creationId="{F1296FDB-926F-4BA1-B03C-1DFE930A6CAE}"/>
          </ac:grpSpMkLst>
        </pc:grpChg>
        <pc:grpChg chg="add mod">
          <ac:chgData name="Gordon Watts" userId="a0850f2b96f54c79" providerId="LiveId" clId="{01334FC9-8935-40C1-BE63-0599983CF8C2}" dt="2021-02-18T16:54:42.288" v="13451" actId="1076"/>
          <ac:grpSpMkLst>
            <pc:docMk/>
            <pc:sldMk cId="2551001600" sldId="258"/>
            <ac:grpSpMk id="20" creationId="{AF8EEFE6-6324-4D22-90E2-28EF1CB5389A}"/>
          </ac:grpSpMkLst>
        </pc:grpChg>
        <pc:grpChg chg="add mod">
          <ac:chgData name="Gordon Watts" userId="a0850f2b96f54c79" providerId="LiveId" clId="{01334FC9-8935-40C1-BE63-0599983CF8C2}" dt="2021-02-18T16:55:37.714" v="13459" actId="164"/>
          <ac:grpSpMkLst>
            <pc:docMk/>
            <pc:sldMk cId="2551001600" sldId="258"/>
            <ac:grpSpMk id="22" creationId="{5E302F1A-0D7D-4315-9D5C-0E04EE46F149}"/>
          </ac:grpSpMkLst>
        </pc:grpChg>
        <pc:picChg chg="add mod">
          <ac:chgData name="Gordon Watts" userId="a0850f2b96f54c79" providerId="LiveId" clId="{01334FC9-8935-40C1-BE63-0599983CF8C2}" dt="2021-02-18T16:54:15.429" v="13446" actId="1076"/>
          <ac:picMkLst>
            <pc:docMk/>
            <pc:sldMk cId="2551001600" sldId="258"/>
            <ac:picMk id="34818" creationId="{E3F8AE42-E01C-4E3B-A062-D169AAFA722A}"/>
          </ac:picMkLst>
        </pc:picChg>
        <pc:picChg chg="add mod">
          <ac:chgData name="Gordon Watts" userId="a0850f2b96f54c79" providerId="LiveId" clId="{01334FC9-8935-40C1-BE63-0599983CF8C2}" dt="2021-02-18T16:54:02.706" v="13445" actId="1076"/>
          <ac:picMkLst>
            <pc:docMk/>
            <pc:sldMk cId="2551001600" sldId="258"/>
            <ac:picMk id="34820" creationId="{41D98743-8F15-4D96-8EE0-309887EBFC9E}"/>
          </ac:picMkLst>
        </pc:picChg>
        <pc:picChg chg="add mod">
          <ac:chgData name="Gordon Watts" userId="a0850f2b96f54c79" providerId="LiveId" clId="{01334FC9-8935-40C1-BE63-0599983CF8C2}" dt="2021-02-18T16:54:48.746" v="13452" actId="1076"/>
          <ac:picMkLst>
            <pc:docMk/>
            <pc:sldMk cId="2551001600" sldId="258"/>
            <ac:picMk id="34822" creationId="{59756FFD-F387-483C-810F-FD1060C9821B}"/>
          </ac:picMkLst>
        </pc:picChg>
        <pc:picChg chg="add mod">
          <ac:chgData name="Gordon Watts" userId="a0850f2b96f54c79" providerId="LiveId" clId="{01334FC9-8935-40C1-BE63-0599983CF8C2}" dt="2021-02-18T16:54:42.288" v="13451" actId="1076"/>
          <ac:picMkLst>
            <pc:docMk/>
            <pc:sldMk cId="2551001600" sldId="258"/>
            <ac:picMk id="34824" creationId="{38387A98-A0BA-49AF-914E-1AE1B77F922D}"/>
          </ac:picMkLst>
        </pc:picChg>
        <pc:picChg chg="add mod">
          <ac:chgData name="Gordon Watts" userId="a0850f2b96f54c79" providerId="LiveId" clId="{01334FC9-8935-40C1-BE63-0599983CF8C2}" dt="2021-02-18T16:53:58.089" v="13444" actId="1076"/>
          <ac:picMkLst>
            <pc:docMk/>
            <pc:sldMk cId="2551001600" sldId="258"/>
            <ac:picMk id="34826" creationId="{A3DB5E98-572E-45F0-BB17-E7190AA08BE0}"/>
          </ac:picMkLst>
        </pc:picChg>
      </pc:sldChg>
      <pc:sldChg chg="addSp delSp modSp mod modTransition">
        <pc:chgData name="Gordon Watts" userId="a0850f2b96f54c79" providerId="LiveId" clId="{01334FC9-8935-40C1-BE63-0599983CF8C2}" dt="2021-02-18T17:31:53.490" v="13606" actId="20577"/>
        <pc:sldMkLst>
          <pc:docMk/>
          <pc:sldMk cId="816489452" sldId="259"/>
        </pc:sldMkLst>
        <pc:spChg chg="add mod">
          <ac:chgData name="Gordon Watts" userId="a0850f2b96f54c79" providerId="LiveId" clId="{01334FC9-8935-40C1-BE63-0599983CF8C2}" dt="2021-02-18T16:56:53.187" v="13484" actId="1076"/>
          <ac:spMkLst>
            <pc:docMk/>
            <pc:sldMk cId="816489452" sldId="259"/>
            <ac:spMk id="2" creationId="{C6DC410A-B33D-4FC1-9372-BE35549281FC}"/>
          </ac:spMkLst>
        </pc:spChg>
        <pc:spChg chg="add mod">
          <ac:chgData name="Gordon Watts" userId="a0850f2b96f54c79" providerId="LiveId" clId="{01334FC9-8935-40C1-BE63-0599983CF8C2}" dt="2021-02-18T16:57:18.767" v="13505" actId="1076"/>
          <ac:spMkLst>
            <pc:docMk/>
            <pc:sldMk cId="816489452" sldId="259"/>
            <ac:spMk id="3" creationId="{6C8CE4BA-5DC1-4EE6-9C91-C53570C119F0}"/>
          </ac:spMkLst>
        </pc:spChg>
        <pc:spChg chg="add del mod">
          <ac:chgData name="Gordon Watts" userId="a0850f2b96f54c79" providerId="LiveId" clId="{01334FC9-8935-40C1-BE63-0599983CF8C2}" dt="2021-02-18T16:55:33.074" v="13458"/>
          <ac:spMkLst>
            <pc:docMk/>
            <pc:sldMk cId="816489452" sldId="259"/>
            <ac:spMk id="4" creationId="{87821DA8-5936-44D4-8176-1A33A55F4F26}"/>
          </ac:spMkLst>
        </pc:spChg>
        <pc:spChg chg="mod">
          <ac:chgData name="Gordon Watts" userId="a0850f2b96f54c79" providerId="LiveId" clId="{01334FC9-8935-40C1-BE63-0599983CF8C2}" dt="2021-02-18T16:55:44.356" v="13461" actId="1076"/>
          <ac:spMkLst>
            <pc:docMk/>
            <pc:sldMk cId="816489452" sldId="259"/>
            <ac:spMk id="7" creationId="{EA898CD5-FF72-41AC-B6D6-57A614BF0615}"/>
          </ac:spMkLst>
        </pc:spChg>
        <pc:spChg chg="mod">
          <ac:chgData name="Gordon Watts" userId="a0850f2b96f54c79" providerId="LiveId" clId="{01334FC9-8935-40C1-BE63-0599983CF8C2}" dt="2021-02-18T17:31:53.490" v="13606" actId="20577"/>
          <ac:spMkLst>
            <pc:docMk/>
            <pc:sldMk cId="816489452" sldId="259"/>
            <ac:spMk id="9" creationId="{8611E6D9-2308-4DCE-9E56-552D0D0B400F}"/>
          </ac:spMkLst>
        </pc:spChg>
        <pc:spChg chg="mod">
          <ac:chgData name="Gordon Watts" userId="a0850f2b96f54c79" providerId="LiveId" clId="{01334FC9-8935-40C1-BE63-0599983CF8C2}" dt="2021-02-18T16:55:44.356" v="13461" actId="1076"/>
          <ac:spMkLst>
            <pc:docMk/>
            <pc:sldMk cId="816489452" sldId="259"/>
            <ac:spMk id="10" creationId="{55B473C5-AC17-4638-8455-8B59F3A18CA8}"/>
          </ac:spMkLst>
        </pc:spChg>
        <pc:spChg chg="add mod">
          <ac:chgData name="Gordon Watts" userId="a0850f2b96f54c79" providerId="LiveId" clId="{01334FC9-8935-40C1-BE63-0599983CF8C2}" dt="2021-02-18T16:57:35.341" v="13528" actId="313"/>
          <ac:spMkLst>
            <pc:docMk/>
            <pc:sldMk cId="816489452" sldId="259"/>
            <ac:spMk id="13" creationId="{6F1730D7-46D4-47BE-AA91-391402186758}"/>
          </ac:spMkLst>
        </pc:spChg>
        <pc:grpChg chg="add mod">
          <ac:chgData name="Gordon Watts" userId="a0850f2b96f54c79" providerId="LiveId" clId="{01334FC9-8935-40C1-BE63-0599983CF8C2}" dt="2021-02-18T16:55:44.356" v="13461" actId="1076"/>
          <ac:grpSpMkLst>
            <pc:docMk/>
            <pc:sldMk cId="816489452" sldId="259"/>
            <ac:grpSpMk id="5" creationId="{5C28A589-2E7B-4373-A8F4-6CEE1C28E4A3}"/>
          </ac:grpSpMkLst>
        </pc:grpChg>
        <pc:grpChg chg="mod">
          <ac:chgData name="Gordon Watts" userId="a0850f2b96f54c79" providerId="LiveId" clId="{01334FC9-8935-40C1-BE63-0599983CF8C2}" dt="2021-02-18T16:55:44.356" v="13461" actId="1076"/>
          <ac:grpSpMkLst>
            <pc:docMk/>
            <pc:sldMk cId="816489452" sldId="259"/>
            <ac:grpSpMk id="6" creationId="{5DEF5EBD-0C80-4145-8709-1884F1288AAA}"/>
          </ac:grpSpMkLst>
        </pc:grpChg>
        <pc:picChg chg="mod">
          <ac:chgData name="Gordon Watts" userId="a0850f2b96f54c79" providerId="LiveId" clId="{01334FC9-8935-40C1-BE63-0599983CF8C2}" dt="2021-02-18T16:55:44.356" v="13461" actId="1076"/>
          <ac:picMkLst>
            <pc:docMk/>
            <pc:sldMk cId="816489452" sldId="259"/>
            <ac:picMk id="8" creationId="{6CADCDC3-3715-4617-8BD0-3C5E54697C43}"/>
          </ac:picMkLst>
        </pc:picChg>
        <pc:picChg chg="mod">
          <ac:chgData name="Gordon Watts" userId="a0850f2b96f54c79" providerId="LiveId" clId="{01334FC9-8935-40C1-BE63-0599983CF8C2}" dt="2021-02-18T16:56:56.432" v="13485" actId="1076"/>
          <ac:picMkLst>
            <pc:docMk/>
            <pc:sldMk cId="816489452" sldId="259"/>
            <ac:picMk id="2052" creationId="{9E77C036-C76D-4FDB-AADC-81BBD06CF04E}"/>
          </ac:picMkLst>
        </pc:picChg>
      </pc:sldChg>
      <pc:sldChg chg="modSp modNotesTx">
        <pc:chgData name="Gordon Watts" userId="a0850f2b96f54c79" providerId="LiveId" clId="{01334FC9-8935-40C1-BE63-0599983CF8C2}" dt="2021-02-18T16:58:51.824" v="13584" actId="20577"/>
        <pc:sldMkLst>
          <pc:docMk/>
          <pc:sldMk cId="3780682769" sldId="260"/>
        </pc:sldMkLst>
        <pc:picChg chg="mod">
          <ac:chgData name="Gordon Watts" userId="a0850f2b96f54c79" providerId="LiveId" clId="{01334FC9-8935-40C1-BE63-0599983CF8C2}" dt="2021-02-18T16:58:00.499" v="13532" actId="1076"/>
          <ac:picMkLst>
            <pc:docMk/>
            <pc:sldMk cId="3780682769" sldId="260"/>
            <ac:picMk id="3074" creationId="{4F5F107B-4172-4DA8-8847-2E20409D5619}"/>
          </ac:picMkLst>
        </pc:picChg>
        <pc:picChg chg="mod">
          <ac:chgData name="Gordon Watts" userId="a0850f2b96f54c79" providerId="LiveId" clId="{01334FC9-8935-40C1-BE63-0599983CF8C2}" dt="2021-02-18T16:58:03.103" v="13533" actId="1076"/>
          <ac:picMkLst>
            <pc:docMk/>
            <pc:sldMk cId="3780682769" sldId="260"/>
            <ac:picMk id="3076" creationId="{5BB07BAC-0CD5-42E7-8D3C-13816B107604}"/>
          </ac:picMkLst>
        </pc:picChg>
      </pc:sldChg>
      <pc:sldChg chg="addSp modSp new mod modNotesTx">
        <pc:chgData name="Gordon Watts" userId="a0850f2b96f54c79" providerId="LiveId" clId="{01334FC9-8935-40C1-BE63-0599983CF8C2}" dt="2021-02-18T17:04:15.035" v="13604" actId="1076"/>
        <pc:sldMkLst>
          <pc:docMk/>
          <pc:sldMk cId="1073470793" sldId="261"/>
        </pc:sldMkLst>
        <pc:spChg chg="add mod">
          <ac:chgData name="Gordon Watts" userId="a0850f2b96f54c79" providerId="LiveId" clId="{01334FC9-8935-40C1-BE63-0599983CF8C2}" dt="2021-02-18T17:04:15.035" v="13604" actId="1076"/>
          <ac:spMkLst>
            <pc:docMk/>
            <pc:sldMk cId="1073470793" sldId="261"/>
            <ac:spMk id="2" creationId="{E0EAAD5B-7F2D-483D-A0EB-42190B37741C}"/>
          </ac:spMkLst>
        </pc:spChg>
        <pc:spChg chg="add mod">
          <ac:chgData name="Gordon Watts" userId="a0850f2b96f54c79" providerId="LiveId" clId="{01334FC9-8935-40C1-BE63-0599983CF8C2}" dt="2021-02-18T17:04:11.846" v="13603" actId="1076"/>
          <ac:spMkLst>
            <pc:docMk/>
            <pc:sldMk cId="1073470793" sldId="261"/>
            <ac:spMk id="3" creationId="{996CCBAA-D7B3-4D05-B016-DD6F4ADDA580}"/>
          </ac:spMkLst>
        </pc:spChg>
        <pc:spChg chg="add mod">
          <ac:chgData name="Gordon Watts" userId="a0850f2b96f54c79" providerId="LiveId" clId="{01334FC9-8935-40C1-BE63-0599983CF8C2}" dt="2021-02-18T17:04:11.846" v="13603" actId="1076"/>
          <ac:spMkLst>
            <pc:docMk/>
            <pc:sldMk cId="1073470793" sldId="261"/>
            <ac:spMk id="4" creationId="{06CC6C08-0376-40BA-A21A-AA543742F55B}"/>
          </ac:spMkLst>
        </pc:spChg>
        <pc:spChg chg="add mod">
          <ac:chgData name="Gordon Watts" userId="a0850f2b96f54c79" providerId="LiveId" clId="{01334FC9-8935-40C1-BE63-0599983CF8C2}" dt="2021-02-18T17:04:11.846" v="13603" actId="1076"/>
          <ac:spMkLst>
            <pc:docMk/>
            <pc:sldMk cId="1073470793" sldId="261"/>
            <ac:spMk id="5" creationId="{638EE292-0BF3-4231-86B6-342B46407E7A}"/>
          </ac:spMkLst>
        </pc:spChg>
        <pc:grpChg chg="add mod">
          <ac:chgData name="Gordon Watts" userId="a0850f2b96f54c79" providerId="LiveId" clId="{01334FC9-8935-40C1-BE63-0599983CF8C2}" dt="2021-02-18T17:04:11.846" v="13603" actId="1076"/>
          <ac:grpSpMkLst>
            <pc:docMk/>
            <pc:sldMk cId="1073470793" sldId="261"/>
            <ac:grpSpMk id="6" creationId="{8AFA5D8D-FE9D-4C70-9B5A-1FD63774119D}"/>
          </ac:grpSpMkLst>
        </pc:grpChg>
        <pc:picChg chg="add mod">
          <ac:chgData name="Gordon Watts" userId="a0850f2b96f54c79" providerId="LiveId" clId="{01334FC9-8935-40C1-BE63-0599983CF8C2}" dt="2021-02-18T17:04:11.846" v="13603" actId="1076"/>
          <ac:picMkLst>
            <pc:docMk/>
            <pc:sldMk cId="1073470793" sldId="261"/>
            <ac:picMk id="35842" creationId="{5DE8FB4A-3180-4CFB-B0C9-FBFB7FC232F7}"/>
          </ac:picMkLst>
        </pc:picChg>
        <pc:picChg chg="add mod">
          <ac:chgData name="Gordon Watts" userId="a0850f2b96f54c79" providerId="LiveId" clId="{01334FC9-8935-40C1-BE63-0599983CF8C2}" dt="2021-02-18T17:04:11.846" v="13603" actId="1076"/>
          <ac:picMkLst>
            <pc:docMk/>
            <pc:sldMk cId="1073470793" sldId="261"/>
            <ac:picMk id="35844" creationId="{057DE4F2-A926-4165-AF28-7022E14AF43B}"/>
          </ac:picMkLst>
        </pc:picChg>
        <pc:picChg chg="add mod">
          <ac:chgData name="Gordon Watts" userId="a0850f2b96f54c79" providerId="LiveId" clId="{01334FC9-8935-40C1-BE63-0599983CF8C2}" dt="2021-02-18T17:04:11.846" v="13603" actId="1076"/>
          <ac:picMkLst>
            <pc:docMk/>
            <pc:sldMk cId="1073470793" sldId="261"/>
            <ac:picMk id="35846" creationId="{C537A0D7-BA8D-4FD0-AF1E-29D32886A13C}"/>
          </ac:picMkLst>
        </pc:picChg>
      </pc:sldChg>
      <pc:sldChg chg="addSp modSp new mod">
        <pc:chgData name="Gordon Watts" userId="a0850f2b96f54c79" providerId="LiveId" clId="{01334FC9-8935-40C1-BE63-0599983CF8C2}" dt="2021-02-17T07:14:21.453" v="771" actId="1076"/>
        <pc:sldMkLst>
          <pc:docMk/>
          <pc:sldMk cId="2277366535" sldId="262"/>
        </pc:sldMkLst>
        <pc:spChg chg="add mod">
          <ac:chgData name="Gordon Watts" userId="a0850f2b96f54c79" providerId="LiveId" clId="{01334FC9-8935-40C1-BE63-0599983CF8C2}" dt="2021-02-17T07:12:49.570" v="768" actId="1076"/>
          <ac:spMkLst>
            <pc:docMk/>
            <pc:sldMk cId="2277366535" sldId="262"/>
            <ac:spMk id="2" creationId="{A3BE2477-D33D-4E39-982A-68D4DCFBF002}"/>
          </ac:spMkLst>
        </pc:spChg>
        <pc:graphicFrameChg chg="add mod">
          <ac:chgData name="Gordon Watts" userId="a0850f2b96f54c79" providerId="LiveId" clId="{01334FC9-8935-40C1-BE63-0599983CF8C2}" dt="2021-02-17T07:14:21.453" v="771" actId="1076"/>
          <ac:graphicFrameMkLst>
            <pc:docMk/>
            <pc:sldMk cId="2277366535" sldId="262"/>
            <ac:graphicFrameMk id="3" creationId="{E8232AF5-9F8B-40B8-BEA3-90887373A95E}"/>
          </ac:graphicFrameMkLst>
        </pc:graphicFrameChg>
      </pc:sldChg>
      <pc:sldChg chg="addSp modSp new mod">
        <pc:chgData name="Gordon Watts" userId="a0850f2b96f54c79" providerId="LiveId" clId="{01334FC9-8935-40C1-BE63-0599983CF8C2}" dt="2021-02-18T17:31:40.308" v="13605" actId="1076"/>
        <pc:sldMkLst>
          <pc:docMk/>
          <pc:sldMk cId="3392676340" sldId="263"/>
        </pc:sldMkLst>
        <pc:spChg chg="add mod">
          <ac:chgData name="Gordon Watts" userId="a0850f2b96f54c79" providerId="LiveId" clId="{01334FC9-8935-40C1-BE63-0599983CF8C2}" dt="2021-02-18T17:31:40.308" v="13605" actId="1076"/>
          <ac:spMkLst>
            <pc:docMk/>
            <pc:sldMk cId="3392676340" sldId="263"/>
            <ac:spMk id="2" creationId="{47DBC36B-99D4-4F1C-9E89-2E08381973A3}"/>
          </ac:spMkLst>
        </pc:spChg>
        <pc:spChg chg="add mod">
          <ac:chgData name="Gordon Watts" userId="a0850f2b96f54c79" providerId="LiveId" clId="{01334FC9-8935-40C1-BE63-0599983CF8C2}" dt="2021-02-18T17:31:40.308" v="13605" actId="1076"/>
          <ac:spMkLst>
            <pc:docMk/>
            <pc:sldMk cId="3392676340" sldId="263"/>
            <ac:spMk id="3" creationId="{CC9B796E-D787-4875-9556-3DE4B929FB12}"/>
          </ac:spMkLst>
        </pc:spChg>
        <pc:spChg chg="add mod">
          <ac:chgData name="Gordon Watts" userId="a0850f2b96f54c79" providerId="LiveId" clId="{01334FC9-8935-40C1-BE63-0599983CF8C2}" dt="2021-02-18T17:31:40.308" v="13605" actId="1076"/>
          <ac:spMkLst>
            <pc:docMk/>
            <pc:sldMk cId="3392676340" sldId="263"/>
            <ac:spMk id="4" creationId="{FA4A1846-186B-40C2-BB3A-B907BC2D0534}"/>
          </ac:spMkLst>
        </pc:spChg>
        <pc:spChg chg="add mod">
          <ac:chgData name="Gordon Watts" userId="a0850f2b96f54c79" providerId="LiveId" clId="{01334FC9-8935-40C1-BE63-0599983CF8C2}" dt="2021-02-18T17:31:40.308" v="13605" actId="1076"/>
          <ac:spMkLst>
            <pc:docMk/>
            <pc:sldMk cId="3392676340" sldId="263"/>
            <ac:spMk id="5" creationId="{B079BBC6-93C4-493C-ABFE-A23DF38C3BF9}"/>
          </ac:spMkLst>
        </pc:spChg>
        <pc:spChg chg="add mod">
          <ac:chgData name="Gordon Watts" userId="a0850f2b96f54c79" providerId="LiveId" clId="{01334FC9-8935-40C1-BE63-0599983CF8C2}" dt="2021-02-18T17:31:40.308" v="13605" actId="1076"/>
          <ac:spMkLst>
            <pc:docMk/>
            <pc:sldMk cId="3392676340" sldId="263"/>
            <ac:spMk id="6" creationId="{C99A33AD-63A6-4382-A024-F269D4AF158A}"/>
          </ac:spMkLst>
        </pc:spChg>
        <pc:spChg chg="add mod">
          <ac:chgData name="Gordon Watts" userId="a0850f2b96f54c79" providerId="LiveId" clId="{01334FC9-8935-40C1-BE63-0599983CF8C2}" dt="2021-02-18T17:31:40.308" v="13605" actId="1076"/>
          <ac:spMkLst>
            <pc:docMk/>
            <pc:sldMk cId="3392676340" sldId="263"/>
            <ac:spMk id="7" creationId="{83CB392C-D04B-4490-9319-629B6F933341}"/>
          </ac:spMkLst>
        </pc:spChg>
        <pc:cxnChg chg="add mod">
          <ac:chgData name="Gordon Watts" userId="a0850f2b96f54c79" providerId="LiveId" clId="{01334FC9-8935-40C1-BE63-0599983CF8C2}" dt="2021-02-18T17:31:40.308" v="13605" actId="1076"/>
          <ac:cxnSpMkLst>
            <pc:docMk/>
            <pc:sldMk cId="3392676340" sldId="263"/>
            <ac:cxnSpMk id="9" creationId="{5627948E-9631-4E64-9DBD-D49713E2574E}"/>
          </ac:cxnSpMkLst>
        </pc:cxnChg>
        <pc:cxnChg chg="add mod">
          <ac:chgData name="Gordon Watts" userId="a0850f2b96f54c79" providerId="LiveId" clId="{01334FC9-8935-40C1-BE63-0599983CF8C2}" dt="2021-02-18T17:31:40.308" v="13605" actId="1076"/>
          <ac:cxnSpMkLst>
            <pc:docMk/>
            <pc:sldMk cId="3392676340" sldId="263"/>
            <ac:cxnSpMk id="11" creationId="{FA912EB9-A0D3-47F8-AF15-53A9BD297E72}"/>
          </ac:cxnSpMkLst>
        </pc:cxnChg>
        <pc:cxnChg chg="add mod">
          <ac:chgData name="Gordon Watts" userId="a0850f2b96f54c79" providerId="LiveId" clId="{01334FC9-8935-40C1-BE63-0599983CF8C2}" dt="2021-02-18T17:31:40.308" v="13605" actId="1076"/>
          <ac:cxnSpMkLst>
            <pc:docMk/>
            <pc:sldMk cId="3392676340" sldId="263"/>
            <ac:cxnSpMk id="13" creationId="{C3F0D24D-1C67-4B50-B8A1-0EA981A38346}"/>
          </ac:cxnSpMkLst>
        </pc:cxnChg>
      </pc:sldChg>
      <pc:sldChg chg="addSp delSp modSp new mod">
        <pc:chgData name="Gordon Watts" userId="a0850f2b96f54c79" providerId="LiveId" clId="{01334FC9-8935-40C1-BE63-0599983CF8C2}" dt="2021-02-18T18:08:14.592" v="13661" actId="14100"/>
        <pc:sldMkLst>
          <pc:docMk/>
          <pc:sldMk cId="3856870332" sldId="264"/>
        </pc:sldMkLst>
        <pc:spChg chg="add mod">
          <ac:chgData name="Gordon Watts" userId="a0850f2b96f54c79" providerId="LiveId" clId="{01334FC9-8935-40C1-BE63-0599983CF8C2}" dt="2021-02-17T07:19:34.816" v="1153" actId="20577"/>
          <ac:spMkLst>
            <pc:docMk/>
            <pc:sldMk cId="3856870332" sldId="264"/>
            <ac:spMk id="2" creationId="{217AE2F2-0B66-4C34-A6CA-A2D5263042CF}"/>
          </ac:spMkLst>
        </pc:spChg>
        <pc:spChg chg="add del mod">
          <ac:chgData name="Gordon Watts" userId="a0850f2b96f54c79" providerId="LiveId" clId="{01334FC9-8935-40C1-BE63-0599983CF8C2}" dt="2021-02-17T07:19:26.318" v="1122"/>
          <ac:spMkLst>
            <pc:docMk/>
            <pc:sldMk cId="3856870332" sldId="264"/>
            <ac:spMk id="3" creationId="{D1ED00C1-E39F-4B58-9F29-65E1BCB65E09}"/>
          </ac:spMkLst>
        </pc:spChg>
        <pc:picChg chg="add mod">
          <ac:chgData name="Gordon Watts" userId="a0850f2b96f54c79" providerId="LiveId" clId="{01334FC9-8935-40C1-BE63-0599983CF8C2}" dt="2021-02-18T18:08:04.024" v="13658" actId="14100"/>
          <ac:picMkLst>
            <pc:docMk/>
            <pc:sldMk cId="3856870332" sldId="264"/>
            <ac:picMk id="5" creationId="{7916A270-7B21-4C62-91A9-143B70B04E55}"/>
          </ac:picMkLst>
        </pc:picChg>
        <pc:picChg chg="add mod">
          <ac:chgData name="Gordon Watts" userId="a0850f2b96f54c79" providerId="LiveId" clId="{01334FC9-8935-40C1-BE63-0599983CF8C2}" dt="2021-02-18T18:08:14.592" v="13661" actId="14100"/>
          <ac:picMkLst>
            <pc:docMk/>
            <pc:sldMk cId="3856870332" sldId="264"/>
            <ac:picMk id="39938" creationId="{67A91992-9C35-46A1-8493-562BEE87C920}"/>
          </ac:picMkLst>
        </pc:picChg>
      </pc:sldChg>
      <pc:sldChg chg="addSp modSp new mod modClrScheme chgLayout">
        <pc:chgData name="Gordon Watts" userId="a0850f2b96f54c79" providerId="LiveId" clId="{01334FC9-8935-40C1-BE63-0599983CF8C2}" dt="2021-02-17T07:23:24.686" v="1238" actId="20577"/>
        <pc:sldMkLst>
          <pc:docMk/>
          <pc:sldMk cId="2409305983" sldId="265"/>
        </pc:sldMkLst>
        <pc:spChg chg="add mod ord">
          <ac:chgData name="Gordon Watts" userId="a0850f2b96f54c79" providerId="LiveId" clId="{01334FC9-8935-40C1-BE63-0599983CF8C2}" dt="2021-02-17T07:23:18.693" v="1215" actId="700"/>
          <ac:spMkLst>
            <pc:docMk/>
            <pc:sldMk cId="2409305983" sldId="265"/>
            <ac:spMk id="2" creationId="{9263ACB8-7096-43A7-8FA6-D1D40053CAA0}"/>
          </ac:spMkLst>
        </pc:spChg>
        <pc:spChg chg="add mod ord">
          <ac:chgData name="Gordon Watts" userId="a0850f2b96f54c79" providerId="LiveId" clId="{01334FC9-8935-40C1-BE63-0599983CF8C2}" dt="2021-02-17T07:23:24.686" v="1238" actId="20577"/>
          <ac:spMkLst>
            <pc:docMk/>
            <pc:sldMk cId="2409305983" sldId="265"/>
            <ac:spMk id="3" creationId="{8EBDBAC2-F1DA-448D-B8E4-A32BAC310042}"/>
          </ac:spMkLst>
        </pc:spChg>
        <pc:spChg chg="add mod ord">
          <ac:chgData name="Gordon Watts" userId="a0850f2b96f54c79" providerId="LiveId" clId="{01334FC9-8935-40C1-BE63-0599983CF8C2}" dt="2021-02-17T07:23:18.693" v="1215" actId="700"/>
          <ac:spMkLst>
            <pc:docMk/>
            <pc:sldMk cId="2409305983" sldId="265"/>
            <ac:spMk id="4" creationId="{C0DDD5C6-6624-4FA5-81A1-2C15C7A3579C}"/>
          </ac:spMkLst>
        </pc:spChg>
      </pc:sldChg>
      <pc:sldChg chg="addSp modSp add mod">
        <pc:chgData name="Gordon Watts" userId="a0850f2b96f54c79" providerId="LiveId" clId="{01334FC9-8935-40C1-BE63-0599983CF8C2}" dt="2021-02-18T18:08:37.024" v="13667" actId="1076"/>
        <pc:sldMkLst>
          <pc:docMk/>
          <pc:sldMk cId="1285873156" sldId="266"/>
        </pc:sldMkLst>
        <pc:spChg chg="mod">
          <ac:chgData name="Gordon Watts" userId="a0850f2b96f54c79" providerId="LiveId" clId="{01334FC9-8935-40C1-BE63-0599983CF8C2}" dt="2021-02-17T07:19:54.796" v="1186" actId="20577"/>
          <ac:spMkLst>
            <pc:docMk/>
            <pc:sldMk cId="1285873156" sldId="266"/>
            <ac:spMk id="2" creationId="{217AE2F2-0B66-4C34-A6CA-A2D5263042CF}"/>
          </ac:spMkLst>
        </pc:spChg>
        <pc:picChg chg="add mod">
          <ac:chgData name="Gordon Watts" userId="a0850f2b96f54c79" providerId="LiveId" clId="{01334FC9-8935-40C1-BE63-0599983CF8C2}" dt="2021-02-18T18:08:27.106" v="13664" actId="1076"/>
          <ac:picMkLst>
            <pc:docMk/>
            <pc:sldMk cId="1285873156" sldId="266"/>
            <ac:picMk id="4" creationId="{597D8ED7-22EE-42BE-96FB-1A31EFE67143}"/>
          </ac:picMkLst>
        </pc:picChg>
        <pc:picChg chg="add mod">
          <ac:chgData name="Gordon Watts" userId="a0850f2b96f54c79" providerId="LiveId" clId="{01334FC9-8935-40C1-BE63-0599983CF8C2}" dt="2021-02-18T18:08:37.024" v="13667" actId="1076"/>
          <ac:picMkLst>
            <pc:docMk/>
            <pc:sldMk cId="1285873156" sldId="266"/>
            <ac:picMk id="6" creationId="{708E58D4-948B-49C3-8D9C-4864140F04FA}"/>
          </ac:picMkLst>
        </pc:picChg>
      </pc:sldChg>
      <pc:sldChg chg="addSp delSp modSp new mod modClrScheme chgLayout modNotesTx">
        <pc:chgData name="Gordon Watts" userId="a0850f2b96f54c79" providerId="LiveId" clId="{01334FC9-8935-40C1-BE63-0599983CF8C2}" dt="2021-02-18T16:43:35.640" v="13280" actId="20577"/>
        <pc:sldMkLst>
          <pc:docMk/>
          <pc:sldMk cId="2661442478" sldId="267"/>
        </pc:sldMkLst>
        <pc:spChg chg="del mod ord">
          <ac:chgData name="Gordon Watts" userId="a0850f2b96f54c79" providerId="LiveId" clId="{01334FC9-8935-40C1-BE63-0599983CF8C2}" dt="2021-02-17T07:24:56.532" v="1240" actId="700"/>
          <ac:spMkLst>
            <pc:docMk/>
            <pc:sldMk cId="2661442478" sldId="267"/>
            <ac:spMk id="2" creationId="{79D1EFFA-8703-4EB7-802D-9571CA0A8CFB}"/>
          </ac:spMkLst>
        </pc:spChg>
        <pc:spChg chg="del mod ord">
          <ac:chgData name="Gordon Watts" userId="a0850f2b96f54c79" providerId="LiveId" clId="{01334FC9-8935-40C1-BE63-0599983CF8C2}" dt="2021-02-17T07:24:56.532" v="1240" actId="700"/>
          <ac:spMkLst>
            <pc:docMk/>
            <pc:sldMk cId="2661442478" sldId="267"/>
            <ac:spMk id="3" creationId="{AF4BA499-D6C5-49C3-8C4D-85C5DC1D0182}"/>
          </ac:spMkLst>
        </pc:spChg>
        <pc:spChg chg="add mod ord">
          <ac:chgData name="Gordon Watts" userId="a0850f2b96f54c79" providerId="LiveId" clId="{01334FC9-8935-40C1-BE63-0599983CF8C2}" dt="2021-02-18T16:42:49.643" v="13050" actId="5793"/>
          <ac:spMkLst>
            <pc:docMk/>
            <pc:sldMk cId="2661442478" sldId="267"/>
            <ac:spMk id="4" creationId="{AB31E59C-E64D-4F80-96F0-A9E59FB21F1D}"/>
          </ac:spMkLst>
        </pc:spChg>
        <pc:spChg chg="add mod ord">
          <ac:chgData name="Gordon Watts" userId="a0850f2b96f54c79" providerId="LiveId" clId="{01334FC9-8935-40C1-BE63-0599983CF8C2}" dt="2021-02-17T07:24:56.532" v="1240" actId="700"/>
          <ac:spMkLst>
            <pc:docMk/>
            <pc:sldMk cId="2661442478" sldId="267"/>
            <ac:spMk id="5" creationId="{7B19C0A1-A75F-4122-8BD6-8528421F3D2D}"/>
          </ac:spMkLst>
        </pc:spChg>
        <pc:spChg chg="add del mod">
          <ac:chgData name="Gordon Watts" userId="a0850f2b96f54c79" providerId="LiveId" clId="{01334FC9-8935-40C1-BE63-0599983CF8C2}" dt="2021-02-17T07:32:45.217" v="1531"/>
          <ac:spMkLst>
            <pc:docMk/>
            <pc:sldMk cId="2661442478" sldId="267"/>
            <ac:spMk id="6" creationId="{20773B99-E188-4F01-B5E9-D819E6369C95}"/>
          </ac:spMkLst>
        </pc:spChg>
      </pc:sldChg>
      <pc:sldChg chg="addSp delSp modSp new mod">
        <pc:chgData name="Gordon Watts" userId="a0850f2b96f54c79" providerId="LiveId" clId="{01334FC9-8935-40C1-BE63-0599983CF8C2}" dt="2021-02-18T18:12:05.230" v="13691" actId="20577"/>
        <pc:sldMkLst>
          <pc:docMk/>
          <pc:sldMk cId="766170999" sldId="268"/>
        </pc:sldMkLst>
        <pc:spChg chg="add mod">
          <ac:chgData name="Gordon Watts" userId="a0850f2b96f54c79" providerId="LiveId" clId="{01334FC9-8935-40C1-BE63-0599983CF8C2}" dt="2021-02-18T18:12:05.230" v="13691" actId="20577"/>
          <ac:spMkLst>
            <pc:docMk/>
            <pc:sldMk cId="766170999" sldId="268"/>
            <ac:spMk id="2" creationId="{210F7D02-9256-4802-B217-A498A26A6444}"/>
          </ac:spMkLst>
        </pc:spChg>
        <pc:spChg chg="add mod">
          <ac:chgData name="Gordon Watts" userId="a0850f2b96f54c79" providerId="LiveId" clId="{01334FC9-8935-40C1-BE63-0599983CF8C2}" dt="2021-02-17T07:28:03.633" v="1367" actId="1076"/>
          <ac:spMkLst>
            <pc:docMk/>
            <pc:sldMk cId="766170999" sldId="268"/>
            <ac:spMk id="3" creationId="{FA16BBCD-015F-42AE-8456-3DA50F7E45DC}"/>
          </ac:spMkLst>
        </pc:spChg>
        <pc:picChg chg="add del mod">
          <ac:chgData name="Gordon Watts" userId="a0850f2b96f54c79" providerId="LiveId" clId="{01334FC9-8935-40C1-BE63-0599983CF8C2}" dt="2021-02-17T07:26:28.785" v="1343" actId="478"/>
          <ac:picMkLst>
            <pc:docMk/>
            <pc:sldMk cId="766170999" sldId="268"/>
            <ac:picMk id="1026" creationId="{A5D0114E-2A38-45D2-9F7E-BA7324355895}"/>
          </ac:picMkLst>
        </pc:picChg>
        <pc:picChg chg="add mod">
          <ac:chgData name="Gordon Watts" userId="a0850f2b96f54c79" providerId="LiveId" clId="{01334FC9-8935-40C1-BE63-0599983CF8C2}" dt="2021-02-17T07:28:09.694" v="1368" actId="1076"/>
          <ac:picMkLst>
            <pc:docMk/>
            <pc:sldMk cId="766170999" sldId="268"/>
            <ac:picMk id="1028" creationId="{82999786-9EA8-4138-8B86-267F6B37FF5C}"/>
          </ac:picMkLst>
        </pc:picChg>
        <pc:picChg chg="add mod">
          <ac:chgData name="Gordon Watts" userId="a0850f2b96f54c79" providerId="LiveId" clId="{01334FC9-8935-40C1-BE63-0599983CF8C2}" dt="2021-02-17T07:28:11.634" v="1369" actId="1076"/>
          <ac:picMkLst>
            <pc:docMk/>
            <pc:sldMk cId="766170999" sldId="268"/>
            <ac:picMk id="1030" creationId="{A5B0AF34-8E77-477E-9FA8-8D406D7C7CF6}"/>
          </ac:picMkLst>
        </pc:picChg>
      </pc:sldChg>
      <pc:sldChg chg="addSp delSp modSp new mod">
        <pc:chgData name="Gordon Watts" userId="a0850f2b96f54c79" providerId="LiveId" clId="{01334FC9-8935-40C1-BE63-0599983CF8C2}" dt="2021-02-18T18:12:08.920" v="13694" actId="20577"/>
        <pc:sldMkLst>
          <pc:docMk/>
          <pc:sldMk cId="1612869219" sldId="269"/>
        </pc:sldMkLst>
        <pc:spChg chg="add del mod">
          <ac:chgData name="Gordon Watts" userId="a0850f2b96f54c79" providerId="LiveId" clId="{01334FC9-8935-40C1-BE63-0599983CF8C2}" dt="2021-02-18T18:09:49.584" v="13678" actId="478"/>
          <ac:spMkLst>
            <pc:docMk/>
            <pc:sldMk cId="1612869219" sldId="269"/>
            <ac:spMk id="2" creationId="{FCEA36E8-C02C-4588-99D2-E801751836C4}"/>
          </ac:spMkLst>
        </pc:spChg>
        <pc:spChg chg="add mod ord">
          <ac:chgData name="Gordon Watts" userId="a0850f2b96f54c79" providerId="LiveId" clId="{01334FC9-8935-40C1-BE63-0599983CF8C2}" dt="2021-02-18T18:11:24.877" v="13684" actId="167"/>
          <ac:spMkLst>
            <pc:docMk/>
            <pc:sldMk cId="1612869219" sldId="269"/>
            <ac:spMk id="3" creationId="{D316D2A0-E123-4E7C-9E24-CD903DE87C9B}"/>
          </ac:spMkLst>
        </pc:spChg>
        <pc:spChg chg="add mod">
          <ac:chgData name="Gordon Watts" userId="a0850f2b96f54c79" providerId="LiveId" clId="{01334FC9-8935-40C1-BE63-0599983CF8C2}" dt="2021-02-18T18:12:08.920" v="13694" actId="20577"/>
          <ac:spMkLst>
            <pc:docMk/>
            <pc:sldMk cId="1612869219" sldId="269"/>
            <ac:spMk id="4" creationId="{4E4970FD-3446-4437-97F0-484D32F70994}"/>
          </ac:spMkLst>
        </pc:spChg>
        <pc:grpChg chg="add del mod">
          <ac:chgData name="Gordon Watts" userId="a0850f2b96f54c79" providerId="LiveId" clId="{01334FC9-8935-40C1-BE63-0599983CF8C2}" dt="2021-02-18T18:09:30.058" v="13670" actId="478"/>
          <ac:grpSpMkLst>
            <pc:docMk/>
            <pc:sldMk cId="1612869219" sldId="269"/>
            <ac:grpSpMk id="5" creationId="{2336870E-8AF6-414E-A086-92A4A7B3B097}"/>
          </ac:grpSpMkLst>
        </pc:grpChg>
        <pc:picChg chg="mod">
          <ac:chgData name="Gordon Watts" userId="a0850f2b96f54c79" providerId="LiveId" clId="{01334FC9-8935-40C1-BE63-0599983CF8C2}" dt="2021-02-18T18:09:42.227" v="13676" actId="1076"/>
          <ac:picMkLst>
            <pc:docMk/>
            <pc:sldMk cId="1612869219" sldId="269"/>
            <ac:picMk id="6" creationId="{2D72AC40-ECB6-4E21-BF78-DC8FE6EAC9A2}"/>
          </ac:picMkLst>
        </pc:picChg>
        <pc:picChg chg="del mod">
          <ac:chgData name="Gordon Watts" userId="a0850f2b96f54c79" providerId="LiveId" clId="{01334FC9-8935-40C1-BE63-0599983CF8C2}" dt="2021-02-18T18:09:30.058" v="13670" actId="478"/>
          <ac:picMkLst>
            <pc:docMk/>
            <pc:sldMk cId="1612869219" sldId="269"/>
            <ac:picMk id="7" creationId="{742306F1-011F-4930-8E69-8F47EA94C680}"/>
          </ac:picMkLst>
        </pc:picChg>
        <pc:picChg chg="del mod">
          <ac:chgData name="Gordon Watts" userId="a0850f2b96f54c79" providerId="LiveId" clId="{01334FC9-8935-40C1-BE63-0599983CF8C2}" dt="2021-02-18T18:09:27.650" v="13669" actId="478"/>
          <ac:picMkLst>
            <pc:docMk/>
            <pc:sldMk cId="1612869219" sldId="269"/>
            <ac:picMk id="8" creationId="{CAC464AB-596B-4373-93FD-E59511399660}"/>
          </ac:picMkLst>
        </pc:picChg>
        <pc:picChg chg="add mod">
          <ac:chgData name="Gordon Watts" userId="a0850f2b96f54c79" providerId="LiveId" clId="{01334FC9-8935-40C1-BE63-0599983CF8C2}" dt="2021-02-18T18:09:44.967" v="13677" actId="1076"/>
          <ac:picMkLst>
            <pc:docMk/>
            <pc:sldMk cId="1612869219" sldId="269"/>
            <ac:picMk id="2050" creationId="{D1F0F9AB-A469-45B9-BCAC-CA21CE46A107}"/>
          </ac:picMkLst>
        </pc:picChg>
        <pc:picChg chg="add mod">
          <ac:chgData name="Gordon Watts" userId="a0850f2b96f54c79" providerId="LiveId" clId="{01334FC9-8935-40C1-BE63-0599983CF8C2}" dt="2021-02-18T18:10:27.308" v="13681" actId="1076"/>
          <ac:picMkLst>
            <pc:docMk/>
            <pc:sldMk cId="1612869219" sldId="269"/>
            <ac:picMk id="2052" creationId="{45DDCFB9-2E55-40BA-ACCD-CC7BDB8D494E}"/>
          </ac:picMkLst>
        </pc:picChg>
        <pc:picChg chg="add mod">
          <ac:chgData name="Gordon Watts" userId="a0850f2b96f54c79" providerId="LiveId" clId="{01334FC9-8935-40C1-BE63-0599983CF8C2}" dt="2021-02-18T18:11:58.873" v="13689" actId="1076"/>
          <ac:picMkLst>
            <pc:docMk/>
            <pc:sldMk cId="1612869219" sldId="269"/>
            <ac:picMk id="2054" creationId="{A94A8641-CB1C-4D5E-A567-90934303EC5F}"/>
          </ac:picMkLst>
        </pc:picChg>
      </pc:sldChg>
      <pc:sldChg chg="addSp modSp new mod ord">
        <pc:chgData name="Gordon Watts" userId="a0850f2b96f54c79" providerId="LiveId" clId="{01334FC9-8935-40C1-BE63-0599983CF8C2}" dt="2021-02-18T18:26:36.142" v="13730" actId="122"/>
        <pc:sldMkLst>
          <pc:docMk/>
          <pc:sldMk cId="2448710587" sldId="270"/>
        </pc:sldMkLst>
        <pc:spChg chg="add mod">
          <ac:chgData name="Gordon Watts" userId="a0850f2b96f54c79" providerId="LiveId" clId="{01334FC9-8935-40C1-BE63-0599983CF8C2}" dt="2021-02-17T07:30:27.973" v="1463" actId="20577"/>
          <ac:spMkLst>
            <pc:docMk/>
            <pc:sldMk cId="2448710587" sldId="270"/>
            <ac:spMk id="2" creationId="{1F95F6F9-C114-40EC-8474-E2C25E8D77AB}"/>
          </ac:spMkLst>
        </pc:spChg>
        <pc:spChg chg="add mod">
          <ac:chgData name="Gordon Watts" userId="a0850f2b96f54c79" providerId="LiveId" clId="{01334FC9-8935-40C1-BE63-0599983CF8C2}" dt="2021-02-18T18:26:36.142" v="13730" actId="122"/>
          <ac:spMkLst>
            <pc:docMk/>
            <pc:sldMk cId="2448710587" sldId="270"/>
            <ac:spMk id="3" creationId="{5AA32051-B452-435F-85DE-1850B816C93A}"/>
          </ac:spMkLst>
        </pc:spChg>
      </pc:sldChg>
      <pc:sldChg chg="modSp add mod">
        <pc:chgData name="Gordon Watts" userId="a0850f2b96f54c79" providerId="LiveId" clId="{01334FC9-8935-40C1-BE63-0599983CF8C2}" dt="2021-02-17T07:32:54.328" v="1548" actId="20577"/>
        <pc:sldMkLst>
          <pc:docMk/>
          <pc:sldMk cId="1785276863" sldId="271"/>
        </pc:sldMkLst>
        <pc:spChg chg="mod">
          <ac:chgData name="Gordon Watts" userId="a0850f2b96f54c79" providerId="LiveId" clId="{01334FC9-8935-40C1-BE63-0599983CF8C2}" dt="2021-02-17T07:32:54.328" v="1548" actId="20577"/>
          <ac:spMkLst>
            <pc:docMk/>
            <pc:sldMk cId="1785276863" sldId="271"/>
            <ac:spMk id="4" creationId="{AB31E59C-E64D-4F80-96F0-A9E59FB21F1D}"/>
          </ac:spMkLst>
        </pc:spChg>
      </pc:sldChg>
      <pc:sldChg chg="modSp add mod">
        <pc:chgData name="Gordon Watts" userId="a0850f2b96f54c79" providerId="LiveId" clId="{01334FC9-8935-40C1-BE63-0599983CF8C2}" dt="2021-02-17T07:33:03.329" v="1563" actId="20577"/>
        <pc:sldMkLst>
          <pc:docMk/>
          <pc:sldMk cId="2987720348" sldId="272"/>
        </pc:sldMkLst>
        <pc:spChg chg="mod">
          <ac:chgData name="Gordon Watts" userId="a0850f2b96f54c79" providerId="LiveId" clId="{01334FC9-8935-40C1-BE63-0599983CF8C2}" dt="2021-02-17T07:33:03.329" v="1563" actId="20577"/>
          <ac:spMkLst>
            <pc:docMk/>
            <pc:sldMk cId="2987720348" sldId="272"/>
            <ac:spMk id="4" creationId="{AB31E59C-E64D-4F80-96F0-A9E59FB21F1D}"/>
          </ac:spMkLst>
        </pc:spChg>
      </pc:sldChg>
      <pc:sldChg chg="modSp add mod">
        <pc:chgData name="Gordon Watts" userId="a0850f2b96f54c79" providerId="LiveId" clId="{01334FC9-8935-40C1-BE63-0599983CF8C2}" dt="2021-02-17T07:33:09.718" v="1572" actId="20577"/>
        <pc:sldMkLst>
          <pc:docMk/>
          <pc:sldMk cId="1180774760" sldId="273"/>
        </pc:sldMkLst>
        <pc:spChg chg="mod">
          <ac:chgData name="Gordon Watts" userId="a0850f2b96f54c79" providerId="LiveId" clId="{01334FC9-8935-40C1-BE63-0599983CF8C2}" dt="2021-02-17T07:33:09.718" v="1572" actId="20577"/>
          <ac:spMkLst>
            <pc:docMk/>
            <pc:sldMk cId="1180774760" sldId="273"/>
            <ac:spMk id="4" creationId="{AB31E59C-E64D-4F80-96F0-A9E59FB21F1D}"/>
          </ac:spMkLst>
        </pc:spChg>
      </pc:sldChg>
      <pc:sldChg chg="modSp add mod">
        <pc:chgData name="Gordon Watts" userId="a0850f2b96f54c79" providerId="LiveId" clId="{01334FC9-8935-40C1-BE63-0599983CF8C2}" dt="2021-02-17T07:33:19.078" v="1597" actId="20577"/>
        <pc:sldMkLst>
          <pc:docMk/>
          <pc:sldMk cId="1632537475" sldId="274"/>
        </pc:sldMkLst>
        <pc:spChg chg="mod">
          <ac:chgData name="Gordon Watts" userId="a0850f2b96f54c79" providerId="LiveId" clId="{01334FC9-8935-40C1-BE63-0599983CF8C2}" dt="2021-02-17T07:33:19.078" v="1597" actId="20577"/>
          <ac:spMkLst>
            <pc:docMk/>
            <pc:sldMk cId="1632537475" sldId="274"/>
            <ac:spMk id="4" creationId="{AB31E59C-E64D-4F80-96F0-A9E59FB21F1D}"/>
          </ac:spMkLst>
        </pc:spChg>
      </pc:sldChg>
      <pc:sldChg chg="addSp delSp modSp new mod modClrScheme chgLayout modNotesTx">
        <pc:chgData name="Gordon Watts" userId="a0850f2b96f54c79" providerId="LiveId" clId="{01334FC9-8935-40C1-BE63-0599983CF8C2}" dt="2021-02-17T15:34:35.283" v="2594" actId="20577"/>
        <pc:sldMkLst>
          <pc:docMk/>
          <pc:sldMk cId="2907406762" sldId="275"/>
        </pc:sldMkLst>
        <pc:spChg chg="del mod ord">
          <ac:chgData name="Gordon Watts" userId="a0850f2b96f54c79" providerId="LiveId" clId="{01334FC9-8935-40C1-BE63-0599983CF8C2}" dt="2021-02-17T14:50:44.365" v="1599" actId="700"/>
          <ac:spMkLst>
            <pc:docMk/>
            <pc:sldMk cId="2907406762" sldId="275"/>
            <ac:spMk id="2" creationId="{0F452966-4FB2-454A-8728-6DFC452E4A50}"/>
          </ac:spMkLst>
        </pc:spChg>
        <pc:spChg chg="del">
          <ac:chgData name="Gordon Watts" userId="a0850f2b96f54c79" providerId="LiveId" clId="{01334FC9-8935-40C1-BE63-0599983CF8C2}" dt="2021-02-17T14:50:44.365" v="1599" actId="700"/>
          <ac:spMkLst>
            <pc:docMk/>
            <pc:sldMk cId="2907406762" sldId="275"/>
            <ac:spMk id="3" creationId="{FEEC4219-0EA5-4510-BBAD-FA172907C08D}"/>
          </ac:spMkLst>
        </pc:spChg>
        <pc:spChg chg="add mod ord">
          <ac:chgData name="Gordon Watts" userId="a0850f2b96f54c79" providerId="LiveId" clId="{01334FC9-8935-40C1-BE63-0599983CF8C2}" dt="2021-02-17T14:59:31.728" v="2000" actId="5793"/>
          <ac:spMkLst>
            <pc:docMk/>
            <pc:sldMk cId="2907406762" sldId="275"/>
            <ac:spMk id="4" creationId="{D41E91F8-2791-4889-99C2-93E7CDD7187A}"/>
          </ac:spMkLst>
        </pc:spChg>
        <pc:spChg chg="add del mod">
          <ac:chgData name="Gordon Watts" userId="a0850f2b96f54c79" providerId="LiveId" clId="{01334FC9-8935-40C1-BE63-0599983CF8C2}" dt="2021-02-17T15:19:57.551" v="2138" actId="478"/>
          <ac:spMkLst>
            <pc:docMk/>
            <pc:sldMk cId="2907406762" sldId="275"/>
            <ac:spMk id="5" creationId="{E342D7E0-6AEB-4029-8F10-50C6036C51AA}"/>
          </ac:spMkLst>
        </pc:spChg>
        <pc:spChg chg="add mod">
          <ac:chgData name="Gordon Watts" userId="a0850f2b96f54c79" providerId="LiveId" clId="{01334FC9-8935-40C1-BE63-0599983CF8C2}" dt="2021-02-17T15:19:48.417" v="2137" actId="207"/>
          <ac:spMkLst>
            <pc:docMk/>
            <pc:sldMk cId="2907406762" sldId="275"/>
            <ac:spMk id="8" creationId="{4AF82D5E-7559-4071-8D04-9A967D2D2288}"/>
          </ac:spMkLst>
        </pc:spChg>
        <pc:spChg chg="add mod">
          <ac:chgData name="Gordon Watts" userId="a0850f2b96f54c79" providerId="LiveId" clId="{01334FC9-8935-40C1-BE63-0599983CF8C2}" dt="2021-02-17T15:22:01.489" v="2317" actId="20577"/>
          <ac:spMkLst>
            <pc:docMk/>
            <pc:sldMk cId="2907406762" sldId="275"/>
            <ac:spMk id="9" creationId="{28C8FE68-9206-4046-880B-56AAA3AF86E5}"/>
          </ac:spMkLst>
        </pc:spChg>
        <pc:spChg chg="add mod">
          <ac:chgData name="Gordon Watts" userId="a0850f2b96f54c79" providerId="LiveId" clId="{01334FC9-8935-40C1-BE63-0599983CF8C2}" dt="2021-02-17T15:20:31.667" v="2230" actId="20577"/>
          <ac:spMkLst>
            <pc:docMk/>
            <pc:sldMk cId="2907406762" sldId="275"/>
            <ac:spMk id="10" creationId="{59E784C0-C580-435B-A577-1C2BDA2403BC}"/>
          </ac:spMkLst>
        </pc:spChg>
        <pc:spChg chg="add mod">
          <ac:chgData name="Gordon Watts" userId="a0850f2b96f54c79" providerId="LiveId" clId="{01334FC9-8935-40C1-BE63-0599983CF8C2}" dt="2021-02-17T15:21:49.804" v="2284" actId="5793"/>
          <ac:spMkLst>
            <pc:docMk/>
            <pc:sldMk cId="2907406762" sldId="275"/>
            <ac:spMk id="11" creationId="{35724C3E-AE23-44C9-8CA9-44A60E4A7581}"/>
          </ac:spMkLst>
        </pc:spChg>
        <pc:picChg chg="add mod ord">
          <ac:chgData name="Gordon Watts" userId="a0850f2b96f54c79" providerId="LiveId" clId="{01334FC9-8935-40C1-BE63-0599983CF8C2}" dt="2021-02-17T15:24:45.220" v="2331"/>
          <ac:picMkLst>
            <pc:docMk/>
            <pc:sldMk cId="2907406762" sldId="275"/>
            <ac:picMk id="7" creationId="{390FE3CB-640B-4389-A3D6-331BFC80BF8E}"/>
          </ac:picMkLst>
        </pc:picChg>
      </pc:sldChg>
      <pc:sldChg chg="modSp new del mod">
        <pc:chgData name="Gordon Watts" userId="a0850f2b96f54c79" providerId="LiveId" clId="{01334FC9-8935-40C1-BE63-0599983CF8C2}" dt="2021-02-17T15:32:42.542" v="2507" actId="47"/>
        <pc:sldMkLst>
          <pc:docMk/>
          <pc:sldMk cId="4269784292" sldId="276"/>
        </pc:sldMkLst>
        <pc:spChg chg="mod">
          <ac:chgData name="Gordon Watts" userId="a0850f2b96f54c79" providerId="LiveId" clId="{01334FC9-8935-40C1-BE63-0599983CF8C2}" dt="2021-02-17T14:51:11.101" v="1659" actId="20577"/>
          <ac:spMkLst>
            <pc:docMk/>
            <pc:sldMk cId="4269784292" sldId="276"/>
            <ac:spMk id="2" creationId="{3B47272F-FADA-4EE5-B651-23CABA77E89D}"/>
          </ac:spMkLst>
        </pc:spChg>
      </pc:sldChg>
      <pc:sldChg chg="addSp delSp modSp new mod modClrScheme chgLayout">
        <pc:chgData name="Gordon Watts" userId="a0850f2b96f54c79" providerId="LiveId" clId="{01334FC9-8935-40C1-BE63-0599983CF8C2}" dt="2021-02-17T16:10:46.083" v="3277" actId="207"/>
        <pc:sldMkLst>
          <pc:docMk/>
          <pc:sldMk cId="712541107" sldId="277"/>
        </pc:sldMkLst>
        <pc:spChg chg="del mod ord">
          <ac:chgData name="Gordon Watts" userId="a0850f2b96f54c79" providerId="LiveId" clId="{01334FC9-8935-40C1-BE63-0599983CF8C2}" dt="2021-02-17T16:01:13.899" v="2829" actId="700"/>
          <ac:spMkLst>
            <pc:docMk/>
            <pc:sldMk cId="712541107" sldId="277"/>
            <ac:spMk id="2" creationId="{181DA895-69B0-42B4-AFB2-BB07EA9418E3}"/>
          </ac:spMkLst>
        </pc:spChg>
        <pc:spChg chg="add mod ord">
          <ac:chgData name="Gordon Watts" userId="a0850f2b96f54c79" providerId="LiveId" clId="{01334FC9-8935-40C1-BE63-0599983CF8C2}" dt="2021-02-17T16:01:20.419" v="2861" actId="20577"/>
          <ac:spMkLst>
            <pc:docMk/>
            <pc:sldMk cId="712541107" sldId="277"/>
            <ac:spMk id="3" creationId="{F9B3350D-438B-4773-A0F2-2A47F3143184}"/>
          </ac:spMkLst>
        </pc:spChg>
        <pc:spChg chg="add del mod">
          <ac:chgData name="Gordon Watts" userId="a0850f2b96f54c79" providerId="LiveId" clId="{01334FC9-8935-40C1-BE63-0599983CF8C2}" dt="2021-02-17T16:07:35.448" v="3143" actId="478"/>
          <ac:spMkLst>
            <pc:docMk/>
            <pc:sldMk cId="712541107" sldId="277"/>
            <ac:spMk id="4" creationId="{5CC9EF8F-22E6-4CA2-A55B-4902111013C1}"/>
          </ac:spMkLst>
        </pc:spChg>
        <pc:spChg chg="add del mod">
          <ac:chgData name="Gordon Watts" userId="a0850f2b96f54c79" providerId="LiveId" clId="{01334FC9-8935-40C1-BE63-0599983CF8C2}" dt="2021-02-17T16:04:30.685" v="2964" actId="478"/>
          <ac:spMkLst>
            <pc:docMk/>
            <pc:sldMk cId="712541107" sldId="277"/>
            <ac:spMk id="5" creationId="{4AB8B719-65C2-44D2-89EC-54BEA00A26CE}"/>
          </ac:spMkLst>
        </pc:spChg>
        <pc:spChg chg="add mod">
          <ac:chgData name="Gordon Watts" userId="a0850f2b96f54c79" providerId="LiveId" clId="{01334FC9-8935-40C1-BE63-0599983CF8C2}" dt="2021-02-17T16:07:52.852" v="3144" actId="1076"/>
          <ac:spMkLst>
            <pc:docMk/>
            <pc:sldMk cId="712541107" sldId="277"/>
            <ac:spMk id="8" creationId="{06B5AC3F-C6DE-4011-96CF-F59B4372F93F}"/>
          </ac:spMkLst>
        </pc:spChg>
        <pc:spChg chg="add mod">
          <ac:chgData name="Gordon Watts" userId="a0850f2b96f54c79" providerId="LiveId" clId="{01334FC9-8935-40C1-BE63-0599983CF8C2}" dt="2021-02-17T16:07:52.852" v="3144" actId="1076"/>
          <ac:spMkLst>
            <pc:docMk/>
            <pc:sldMk cId="712541107" sldId="277"/>
            <ac:spMk id="9" creationId="{70D9ED47-D1B2-40BB-A566-7BF76FB6C6C7}"/>
          </ac:spMkLst>
        </pc:spChg>
        <pc:spChg chg="add mod">
          <ac:chgData name="Gordon Watts" userId="a0850f2b96f54c79" providerId="LiveId" clId="{01334FC9-8935-40C1-BE63-0599983CF8C2}" dt="2021-02-17T16:07:52.852" v="3144" actId="1076"/>
          <ac:spMkLst>
            <pc:docMk/>
            <pc:sldMk cId="712541107" sldId="277"/>
            <ac:spMk id="10" creationId="{AEEB6BC3-DB1A-4741-9F4E-5FB0FCB321A0}"/>
          </ac:spMkLst>
        </pc:spChg>
        <pc:spChg chg="add mod">
          <ac:chgData name="Gordon Watts" userId="a0850f2b96f54c79" providerId="LiveId" clId="{01334FC9-8935-40C1-BE63-0599983CF8C2}" dt="2021-02-17T16:10:41.379" v="3276" actId="1076"/>
          <ac:spMkLst>
            <pc:docMk/>
            <pc:sldMk cId="712541107" sldId="277"/>
            <ac:spMk id="11" creationId="{E0493F58-E330-44B2-9D45-A313F6A3BC0B}"/>
          </ac:spMkLst>
        </pc:spChg>
        <pc:spChg chg="add mod">
          <ac:chgData name="Gordon Watts" userId="a0850f2b96f54c79" providerId="LiveId" clId="{01334FC9-8935-40C1-BE63-0599983CF8C2}" dt="2021-02-17T16:09:01.979" v="3199" actId="1076"/>
          <ac:spMkLst>
            <pc:docMk/>
            <pc:sldMk cId="712541107" sldId="277"/>
            <ac:spMk id="12" creationId="{4730D9C0-25F5-4205-AD5B-B2B0E0EE42DC}"/>
          </ac:spMkLst>
        </pc:spChg>
        <pc:spChg chg="add mod">
          <ac:chgData name="Gordon Watts" userId="a0850f2b96f54c79" providerId="LiveId" clId="{01334FC9-8935-40C1-BE63-0599983CF8C2}" dt="2021-02-17T16:08:58.360" v="3198" actId="121"/>
          <ac:spMkLst>
            <pc:docMk/>
            <pc:sldMk cId="712541107" sldId="277"/>
            <ac:spMk id="13" creationId="{45AB3281-27D6-46EB-9917-E3C95FFCF71D}"/>
          </ac:spMkLst>
        </pc:spChg>
        <pc:spChg chg="add mod">
          <ac:chgData name="Gordon Watts" userId="a0850f2b96f54c79" providerId="LiveId" clId="{01334FC9-8935-40C1-BE63-0599983CF8C2}" dt="2021-02-17T16:09:18.361" v="3207" actId="1076"/>
          <ac:spMkLst>
            <pc:docMk/>
            <pc:sldMk cId="712541107" sldId="277"/>
            <ac:spMk id="14" creationId="{2240F37E-29F1-4E9B-868C-83AAD990A9B4}"/>
          </ac:spMkLst>
        </pc:spChg>
        <pc:spChg chg="add">
          <ac:chgData name="Gordon Watts" userId="a0850f2b96f54c79" providerId="LiveId" clId="{01334FC9-8935-40C1-BE63-0599983CF8C2}" dt="2021-02-17T16:09:37.282" v="3208" actId="11529"/>
          <ac:spMkLst>
            <pc:docMk/>
            <pc:sldMk cId="712541107" sldId="277"/>
            <ac:spMk id="15" creationId="{C966FC0D-100B-46C3-BA3F-17CB2E05B242}"/>
          </ac:spMkLst>
        </pc:spChg>
        <pc:spChg chg="add mod">
          <ac:chgData name="Gordon Watts" userId="a0850f2b96f54c79" providerId="LiveId" clId="{01334FC9-8935-40C1-BE63-0599983CF8C2}" dt="2021-02-17T16:09:46.239" v="3210" actId="1076"/>
          <ac:spMkLst>
            <pc:docMk/>
            <pc:sldMk cId="712541107" sldId="277"/>
            <ac:spMk id="16" creationId="{6490B7B2-D77A-4B10-8FF8-65F034247DE9}"/>
          </ac:spMkLst>
        </pc:spChg>
        <pc:spChg chg="add mod">
          <ac:chgData name="Gordon Watts" userId="a0850f2b96f54c79" providerId="LiveId" clId="{01334FC9-8935-40C1-BE63-0599983CF8C2}" dt="2021-02-17T16:10:46.083" v="3277" actId="207"/>
          <ac:spMkLst>
            <pc:docMk/>
            <pc:sldMk cId="712541107" sldId="277"/>
            <ac:spMk id="17" creationId="{91F69FEA-7907-4B95-A786-D9F791A0BD3C}"/>
          </ac:spMkLst>
        </pc:spChg>
        <pc:spChg chg="add mod">
          <ac:chgData name="Gordon Watts" userId="a0850f2b96f54c79" providerId="LiveId" clId="{01334FC9-8935-40C1-BE63-0599983CF8C2}" dt="2021-02-17T16:10:46.083" v="3277" actId="207"/>
          <ac:spMkLst>
            <pc:docMk/>
            <pc:sldMk cId="712541107" sldId="277"/>
            <ac:spMk id="18" creationId="{1B541888-E6A0-43F0-975E-B3D124EEE748}"/>
          </ac:spMkLst>
        </pc:spChg>
        <pc:picChg chg="add mod">
          <ac:chgData name="Gordon Watts" userId="a0850f2b96f54c79" providerId="LiveId" clId="{01334FC9-8935-40C1-BE63-0599983CF8C2}" dt="2021-02-17T16:07:52.852" v="3144" actId="1076"/>
          <ac:picMkLst>
            <pc:docMk/>
            <pc:sldMk cId="712541107" sldId="277"/>
            <ac:picMk id="6" creationId="{E0F9A4E4-4A31-4DF8-A574-2D92B7FBE3F7}"/>
          </ac:picMkLst>
        </pc:picChg>
        <pc:picChg chg="add mod">
          <ac:chgData name="Gordon Watts" userId="a0850f2b96f54c79" providerId="LiveId" clId="{01334FC9-8935-40C1-BE63-0599983CF8C2}" dt="2021-02-17T16:07:52.852" v="3144" actId="1076"/>
          <ac:picMkLst>
            <pc:docMk/>
            <pc:sldMk cId="712541107" sldId="277"/>
            <ac:picMk id="7" creationId="{A53B0E06-DF53-4016-B5C2-FBE28D829021}"/>
          </ac:picMkLst>
        </pc:picChg>
      </pc:sldChg>
      <pc:sldChg chg="addSp delSp modSp new mod modClrScheme chgLayout">
        <pc:chgData name="Gordon Watts" userId="a0850f2b96f54c79" providerId="LiveId" clId="{01334FC9-8935-40C1-BE63-0599983CF8C2}" dt="2021-02-18T09:14:27.736" v="9052" actId="1076"/>
        <pc:sldMkLst>
          <pc:docMk/>
          <pc:sldMk cId="2633009801" sldId="278"/>
        </pc:sldMkLst>
        <pc:spChg chg="del mod ord">
          <ac:chgData name="Gordon Watts" userId="a0850f2b96f54c79" providerId="LiveId" clId="{01334FC9-8935-40C1-BE63-0599983CF8C2}" dt="2021-02-17T14:51:44.459" v="1714" actId="700"/>
          <ac:spMkLst>
            <pc:docMk/>
            <pc:sldMk cId="2633009801" sldId="278"/>
            <ac:spMk id="2" creationId="{5229854E-C812-4027-9434-C4E09ABD4D60}"/>
          </ac:spMkLst>
        </pc:spChg>
        <pc:spChg chg="del">
          <ac:chgData name="Gordon Watts" userId="a0850f2b96f54c79" providerId="LiveId" clId="{01334FC9-8935-40C1-BE63-0599983CF8C2}" dt="2021-02-17T14:51:44.459" v="1714" actId="700"/>
          <ac:spMkLst>
            <pc:docMk/>
            <pc:sldMk cId="2633009801" sldId="278"/>
            <ac:spMk id="3" creationId="{55DF06FF-0CA8-4C65-B4FA-A15CA3935614}"/>
          </ac:spMkLst>
        </pc:spChg>
        <pc:spChg chg="add mod ord">
          <ac:chgData name="Gordon Watts" userId="a0850f2b96f54c79" providerId="LiveId" clId="{01334FC9-8935-40C1-BE63-0599983CF8C2}" dt="2021-02-18T08:33:54.633" v="7355" actId="20577"/>
          <ac:spMkLst>
            <pc:docMk/>
            <pc:sldMk cId="2633009801" sldId="278"/>
            <ac:spMk id="4" creationId="{32E6D6A0-D278-44C2-9EB3-4DBEE792C935}"/>
          </ac:spMkLst>
        </pc:spChg>
        <pc:spChg chg="add mod">
          <ac:chgData name="Gordon Watts" userId="a0850f2b96f54c79" providerId="LiveId" clId="{01334FC9-8935-40C1-BE63-0599983CF8C2}" dt="2021-02-18T09:14:27.736" v="9052" actId="1076"/>
          <ac:spMkLst>
            <pc:docMk/>
            <pc:sldMk cId="2633009801" sldId="278"/>
            <ac:spMk id="5" creationId="{613B1AD6-8B3B-45E0-9C18-1788673457C1}"/>
          </ac:spMkLst>
        </pc:spChg>
        <pc:spChg chg="add mod">
          <ac:chgData name="Gordon Watts" userId="a0850f2b96f54c79" providerId="LiveId" clId="{01334FC9-8935-40C1-BE63-0599983CF8C2}" dt="2021-02-18T09:14:23.538" v="9051" actId="1076"/>
          <ac:spMkLst>
            <pc:docMk/>
            <pc:sldMk cId="2633009801" sldId="278"/>
            <ac:spMk id="7" creationId="{7A0A54DE-E68E-457F-AB14-FFA609162DA7}"/>
          </ac:spMkLst>
        </pc:spChg>
        <pc:spChg chg="add mod">
          <ac:chgData name="Gordon Watts" userId="a0850f2b96f54c79" providerId="LiveId" clId="{01334FC9-8935-40C1-BE63-0599983CF8C2}" dt="2021-02-18T09:14:23.538" v="9051" actId="1076"/>
          <ac:spMkLst>
            <pc:docMk/>
            <pc:sldMk cId="2633009801" sldId="278"/>
            <ac:spMk id="8" creationId="{241671BB-F23C-46FD-9309-55ABCEA7C404}"/>
          </ac:spMkLst>
        </pc:spChg>
        <pc:spChg chg="add mod">
          <ac:chgData name="Gordon Watts" userId="a0850f2b96f54c79" providerId="LiveId" clId="{01334FC9-8935-40C1-BE63-0599983CF8C2}" dt="2021-02-18T09:14:27.736" v="9052" actId="1076"/>
          <ac:spMkLst>
            <pc:docMk/>
            <pc:sldMk cId="2633009801" sldId="278"/>
            <ac:spMk id="9" creationId="{98E28895-5163-4CE4-B828-B4D06D51CB78}"/>
          </ac:spMkLst>
        </pc:spChg>
        <pc:picChg chg="add mod">
          <ac:chgData name="Gordon Watts" userId="a0850f2b96f54c79" providerId="LiveId" clId="{01334FC9-8935-40C1-BE63-0599983CF8C2}" dt="2021-02-18T09:14:17.812" v="9050" actId="14100"/>
          <ac:picMkLst>
            <pc:docMk/>
            <pc:sldMk cId="2633009801" sldId="278"/>
            <ac:picMk id="6" creationId="{2E6B6005-D6E2-4139-BC71-3C13299DAEAA}"/>
          </ac:picMkLst>
        </pc:picChg>
      </pc:sldChg>
      <pc:sldChg chg="modSp new del mod">
        <pc:chgData name="Gordon Watts" userId="a0850f2b96f54c79" providerId="LiveId" clId="{01334FC9-8935-40C1-BE63-0599983CF8C2}" dt="2021-02-18T08:33:59.131" v="7356" actId="47"/>
        <pc:sldMkLst>
          <pc:docMk/>
          <pc:sldMk cId="1167967126" sldId="279"/>
        </pc:sldMkLst>
        <pc:spChg chg="mod">
          <ac:chgData name="Gordon Watts" userId="a0850f2b96f54c79" providerId="LiveId" clId="{01334FC9-8935-40C1-BE63-0599983CF8C2}" dt="2021-02-17T14:52:23.030" v="1745" actId="20577"/>
          <ac:spMkLst>
            <pc:docMk/>
            <pc:sldMk cId="1167967126" sldId="279"/>
            <ac:spMk id="2" creationId="{6059FA39-0BDB-49C2-BCEE-467342BD6947}"/>
          </ac:spMkLst>
        </pc:spChg>
      </pc:sldChg>
      <pc:sldChg chg="modSp new mod">
        <pc:chgData name="Gordon Watts" userId="a0850f2b96f54c79" providerId="LiveId" clId="{01334FC9-8935-40C1-BE63-0599983CF8C2}" dt="2021-02-17T14:53:26.342" v="1826" actId="20577"/>
        <pc:sldMkLst>
          <pc:docMk/>
          <pc:sldMk cId="1950703520" sldId="280"/>
        </pc:sldMkLst>
        <pc:spChg chg="mod">
          <ac:chgData name="Gordon Watts" userId="a0850f2b96f54c79" providerId="LiveId" clId="{01334FC9-8935-40C1-BE63-0599983CF8C2}" dt="2021-02-17T14:53:26.342" v="1826" actId="20577"/>
          <ac:spMkLst>
            <pc:docMk/>
            <pc:sldMk cId="1950703520" sldId="280"/>
            <ac:spMk id="2" creationId="{1BCBFE5C-91BB-4C6B-B0BB-AC27BE679D41}"/>
          </ac:spMkLst>
        </pc:spChg>
      </pc:sldChg>
      <pc:sldChg chg="addSp delSp modSp new mod ord modClrScheme chgLayout">
        <pc:chgData name="Gordon Watts" userId="a0850f2b96f54c79" providerId="LiveId" clId="{01334FC9-8935-40C1-BE63-0599983CF8C2}" dt="2021-02-18T09:44:02.180" v="10839" actId="1076"/>
        <pc:sldMkLst>
          <pc:docMk/>
          <pc:sldMk cId="2971754480" sldId="281"/>
        </pc:sldMkLst>
        <pc:spChg chg="del mod ord">
          <ac:chgData name="Gordon Watts" userId="a0850f2b96f54c79" providerId="LiveId" clId="{01334FC9-8935-40C1-BE63-0599983CF8C2}" dt="2021-02-17T14:52:55.643" v="1765" actId="700"/>
          <ac:spMkLst>
            <pc:docMk/>
            <pc:sldMk cId="2971754480" sldId="281"/>
            <ac:spMk id="2" creationId="{D41746F8-4DF6-4A49-9B87-96023BB212C9}"/>
          </ac:spMkLst>
        </pc:spChg>
        <pc:spChg chg="del">
          <ac:chgData name="Gordon Watts" userId="a0850f2b96f54c79" providerId="LiveId" clId="{01334FC9-8935-40C1-BE63-0599983CF8C2}" dt="2021-02-17T14:52:55.643" v="1765" actId="700"/>
          <ac:spMkLst>
            <pc:docMk/>
            <pc:sldMk cId="2971754480" sldId="281"/>
            <ac:spMk id="3" creationId="{666C4169-A5E9-4DB9-8E9E-20CA91CF6D94}"/>
          </ac:spMkLst>
        </pc:spChg>
        <pc:spChg chg="add mod ord">
          <ac:chgData name="Gordon Watts" userId="a0850f2b96f54c79" providerId="LiveId" clId="{01334FC9-8935-40C1-BE63-0599983CF8C2}" dt="2021-02-18T07:04:30.052" v="3893" actId="20577"/>
          <ac:spMkLst>
            <pc:docMk/>
            <pc:sldMk cId="2971754480" sldId="281"/>
            <ac:spMk id="4" creationId="{009055B1-DEEB-4AED-AD0C-C704F35A50B7}"/>
          </ac:spMkLst>
        </pc:spChg>
        <pc:spChg chg="add del mod">
          <ac:chgData name="Gordon Watts" userId="a0850f2b96f54c79" providerId="LiveId" clId="{01334FC9-8935-40C1-BE63-0599983CF8C2}" dt="2021-02-18T09:35:47.159" v="10126" actId="478"/>
          <ac:spMkLst>
            <pc:docMk/>
            <pc:sldMk cId="2971754480" sldId="281"/>
            <ac:spMk id="5" creationId="{C5D5A548-9078-43FD-8B25-7F6D80DABAAC}"/>
          </ac:spMkLst>
        </pc:spChg>
        <pc:spChg chg="add del">
          <ac:chgData name="Gordon Watts" userId="a0850f2b96f54c79" providerId="LiveId" clId="{01334FC9-8935-40C1-BE63-0599983CF8C2}" dt="2021-02-18T09:36:59.433" v="10130"/>
          <ac:spMkLst>
            <pc:docMk/>
            <pc:sldMk cId="2971754480" sldId="281"/>
            <ac:spMk id="6" creationId="{458F9956-43E6-4DBC-A78A-5741347D6ADB}"/>
          </ac:spMkLst>
        </pc:spChg>
        <pc:spChg chg="add mod">
          <ac:chgData name="Gordon Watts" userId="a0850f2b96f54c79" providerId="LiveId" clId="{01334FC9-8935-40C1-BE63-0599983CF8C2}" dt="2021-02-18T09:38:30.303" v="10225" actId="207"/>
          <ac:spMkLst>
            <pc:docMk/>
            <pc:sldMk cId="2971754480" sldId="281"/>
            <ac:spMk id="7" creationId="{B7DDA6EE-79F2-4644-9075-76CC066D9F21}"/>
          </ac:spMkLst>
        </pc:spChg>
        <pc:spChg chg="add mod">
          <ac:chgData name="Gordon Watts" userId="a0850f2b96f54c79" providerId="LiveId" clId="{01334FC9-8935-40C1-BE63-0599983CF8C2}" dt="2021-02-18T09:39:28.352" v="10314" actId="1076"/>
          <ac:spMkLst>
            <pc:docMk/>
            <pc:sldMk cId="2971754480" sldId="281"/>
            <ac:spMk id="8" creationId="{92B5136F-05EF-4FB0-969F-51E3985D6A35}"/>
          </ac:spMkLst>
        </pc:spChg>
        <pc:spChg chg="add mod">
          <ac:chgData name="Gordon Watts" userId="a0850f2b96f54c79" providerId="LiveId" clId="{01334FC9-8935-40C1-BE63-0599983CF8C2}" dt="2021-02-18T09:40:10.129" v="10401" actId="1076"/>
          <ac:spMkLst>
            <pc:docMk/>
            <pc:sldMk cId="2971754480" sldId="281"/>
            <ac:spMk id="9" creationId="{5C874D1D-8E9F-45FF-A12C-5C7A5319FAA9}"/>
          </ac:spMkLst>
        </pc:spChg>
        <pc:spChg chg="add del mod">
          <ac:chgData name="Gordon Watts" userId="a0850f2b96f54c79" providerId="LiveId" clId="{01334FC9-8935-40C1-BE63-0599983CF8C2}" dt="2021-02-18T09:40:29.251" v="10470" actId="478"/>
          <ac:spMkLst>
            <pc:docMk/>
            <pc:sldMk cId="2971754480" sldId="281"/>
            <ac:spMk id="10" creationId="{A2D9CC0F-AA20-4063-B463-07995323FA1C}"/>
          </ac:spMkLst>
        </pc:spChg>
        <pc:spChg chg="add mod">
          <ac:chgData name="Gordon Watts" userId="a0850f2b96f54c79" providerId="LiveId" clId="{01334FC9-8935-40C1-BE63-0599983CF8C2}" dt="2021-02-18T09:41:38.630" v="10768" actId="1076"/>
          <ac:spMkLst>
            <pc:docMk/>
            <pc:sldMk cId="2971754480" sldId="281"/>
            <ac:spMk id="11" creationId="{236D853E-AF41-4635-9389-1707E7BDBDF1}"/>
          </ac:spMkLst>
        </pc:spChg>
        <pc:spChg chg="add mod">
          <ac:chgData name="Gordon Watts" userId="a0850f2b96f54c79" providerId="LiveId" clId="{01334FC9-8935-40C1-BE63-0599983CF8C2}" dt="2021-02-18T09:43:13.320" v="10792" actId="20577"/>
          <ac:spMkLst>
            <pc:docMk/>
            <pc:sldMk cId="2971754480" sldId="281"/>
            <ac:spMk id="12" creationId="{A9A599AD-FC3F-4AB5-8087-794A6778074E}"/>
          </ac:spMkLst>
        </pc:spChg>
        <pc:spChg chg="add mod">
          <ac:chgData name="Gordon Watts" userId="a0850f2b96f54c79" providerId="LiveId" clId="{01334FC9-8935-40C1-BE63-0599983CF8C2}" dt="2021-02-18T09:43:21.105" v="10816" actId="20577"/>
          <ac:spMkLst>
            <pc:docMk/>
            <pc:sldMk cId="2971754480" sldId="281"/>
            <ac:spMk id="15" creationId="{F30DE6D1-48B1-4657-8A4F-2F1470149ED8}"/>
          </ac:spMkLst>
        </pc:spChg>
        <pc:spChg chg="add del mod">
          <ac:chgData name="Gordon Watts" userId="a0850f2b96f54c79" providerId="LiveId" clId="{01334FC9-8935-40C1-BE63-0599983CF8C2}" dt="2021-02-18T09:43:50.794" v="10823"/>
          <ac:spMkLst>
            <pc:docMk/>
            <pc:sldMk cId="2971754480" sldId="281"/>
            <ac:spMk id="17" creationId="{AF71DDF8-F4BA-497B-9D7E-F7604C11D4F1}"/>
          </ac:spMkLst>
        </pc:spChg>
        <pc:spChg chg="add mod">
          <ac:chgData name="Gordon Watts" userId="a0850f2b96f54c79" providerId="LiveId" clId="{01334FC9-8935-40C1-BE63-0599983CF8C2}" dt="2021-02-18T09:44:02.180" v="10839" actId="1076"/>
          <ac:spMkLst>
            <pc:docMk/>
            <pc:sldMk cId="2971754480" sldId="281"/>
            <ac:spMk id="18" creationId="{2EB2FD56-7633-4F0D-9154-1F5121CDC7EB}"/>
          </ac:spMkLst>
        </pc:spChg>
        <pc:picChg chg="add del">
          <ac:chgData name="Gordon Watts" userId="a0850f2b96f54c79" providerId="LiveId" clId="{01334FC9-8935-40C1-BE63-0599983CF8C2}" dt="2021-02-18T09:36:59.433" v="10130"/>
          <ac:picMkLst>
            <pc:docMk/>
            <pc:sldMk cId="2971754480" sldId="281"/>
            <ac:picMk id="28674" creationId="{8F2BB78E-7BE9-4909-90DD-5E639D0C9B7D}"/>
          </ac:picMkLst>
        </pc:picChg>
        <pc:picChg chg="add del">
          <ac:chgData name="Gordon Watts" userId="a0850f2b96f54c79" providerId="LiveId" clId="{01334FC9-8935-40C1-BE63-0599983CF8C2}" dt="2021-02-18T09:36:59.433" v="10130"/>
          <ac:picMkLst>
            <pc:docMk/>
            <pc:sldMk cId="2971754480" sldId="281"/>
            <ac:picMk id="28675" creationId="{ADBE3634-FC0A-46C8-BAA4-1D9FA2EF1CA7}"/>
          </ac:picMkLst>
        </pc:picChg>
        <pc:cxnChg chg="add mod">
          <ac:chgData name="Gordon Watts" userId="a0850f2b96f54c79" providerId="LiveId" clId="{01334FC9-8935-40C1-BE63-0599983CF8C2}" dt="2021-02-18T09:43:44.093" v="10820"/>
          <ac:cxnSpMkLst>
            <pc:docMk/>
            <pc:sldMk cId="2971754480" sldId="281"/>
            <ac:cxnSpMk id="14" creationId="{C91210CB-2250-42B9-A6FA-EAC38F326EDB}"/>
          </ac:cxnSpMkLst>
        </pc:cxnChg>
      </pc:sldChg>
      <pc:sldChg chg="addSp modSp new mod modClrScheme chgLayout">
        <pc:chgData name="Gordon Watts" userId="a0850f2b96f54c79" providerId="LiveId" clId="{01334FC9-8935-40C1-BE63-0599983CF8C2}" dt="2021-02-18T10:09:22.885" v="12951" actId="20577"/>
        <pc:sldMkLst>
          <pc:docMk/>
          <pc:sldMk cId="2562353158" sldId="282"/>
        </pc:sldMkLst>
        <pc:spChg chg="mod ord">
          <ac:chgData name="Gordon Watts" userId="a0850f2b96f54c79" providerId="LiveId" clId="{01334FC9-8935-40C1-BE63-0599983CF8C2}" dt="2021-02-18T10:05:20.521" v="11933" actId="700"/>
          <ac:spMkLst>
            <pc:docMk/>
            <pc:sldMk cId="2562353158" sldId="282"/>
            <ac:spMk id="2" creationId="{5E422478-381F-4E15-BD09-1473890DB096}"/>
          </ac:spMkLst>
        </pc:spChg>
        <pc:spChg chg="add mod ord">
          <ac:chgData name="Gordon Watts" userId="a0850f2b96f54c79" providerId="LiveId" clId="{01334FC9-8935-40C1-BE63-0599983CF8C2}" dt="2021-02-18T10:08:00.068" v="12627" actId="27636"/>
          <ac:spMkLst>
            <pc:docMk/>
            <pc:sldMk cId="2562353158" sldId="282"/>
            <ac:spMk id="3" creationId="{F0DCB157-896D-48EB-94B7-406EF0E4DE66}"/>
          </ac:spMkLst>
        </pc:spChg>
        <pc:spChg chg="mod">
          <ac:chgData name="Gordon Watts" userId="a0850f2b96f54c79" providerId="LiveId" clId="{01334FC9-8935-40C1-BE63-0599983CF8C2}" dt="2021-02-18T10:08:05.368" v="12628" actId="1076"/>
          <ac:spMkLst>
            <pc:docMk/>
            <pc:sldMk cId="2562353158" sldId="282"/>
            <ac:spMk id="4" creationId="{E60381FE-5E10-E944-85A3-00E35523A59F}"/>
          </ac:spMkLst>
        </pc:spChg>
        <pc:spChg chg="add mod ord">
          <ac:chgData name="Gordon Watts" userId="a0850f2b96f54c79" providerId="LiveId" clId="{01334FC9-8935-40C1-BE63-0599983CF8C2}" dt="2021-02-18T10:09:22.885" v="12951" actId="20577"/>
          <ac:spMkLst>
            <pc:docMk/>
            <pc:sldMk cId="2562353158" sldId="282"/>
            <ac:spMk id="5" creationId="{A041D619-1831-4253-9D92-5FBB55868A39}"/>
          </ac:spMkLst>
        </pc:spChg>
      </pc:sldChg>
      <pc:sldChg chg="addSp delSp modSp new mod modClrScheme chgLayout">
        <pc:chgData name="Gordon Watts" userId="a0850f2b96f54c79" providerId="LiveId" clId="{01334FC9-8935-40C1-BE63-0599983CF8C2}" dt="2021-02-18T09:21:38.600" v="9556" actId="20577"/>
        <pc:sldMkLst>
          <pc:docMk/>
          <pc:sldMk cId="1351204285" sldId="283"/>
        </pc:sldMkLst>
        <pc:spChg chg="del mod ord">
          <ac:chgData name="Gordon Watts" userId="a0850f2b96f54c79" providerId="LiveId" clId="{01334FC9-8935-40C1-BE63-0599983CF8C2}" dt="2021-02-17T14:53:38.586" v="1828" actId="700"/>
          <ac:spMkLst>
            <pc:docMk/>
            <pc:sldMk cId="1351204285" sldId="283"/>
            <ac:spMk id="2" creationId="{DC0BBDE0-F199-43B1-9421-650F0438B63B}"/>
          </ac:spMkLst>
        </pc:spChg>
        <pc:spChg chg="del">
          <ac:chgData name="Gordon Watts" userId="a0850f2b96f54c79" providerId="LiveId" clId="{01334FC9-8935-40C1-BE63-0599983CF8C2}" dt="2021-02-17T14:53:38.586" v="1828" actId="700"/>
          <ac:spMkLst>
            <pc:docMk/>
            <pc:sldMk cId="1351204285" sldId="283"/>
            <ac:spMk id="3" creationId="{A9928D11-061F-4DE7-9705-DB1E563D4E04}"/>
          </ac:spMkLst>
        </pc:spChg>
        <pc:spChg chg="add mod ord">
          <ac:chgData name="Gordon Watts" userId="a0850f2b96f54c79" providerId="LiveId" clId="{01334FC9-8935-40C1-BE63-0599983CF8C2}" dt="2021-02-17T14:53:47.671" v="1857" actId="20577"/>
          <ac:spMkLst>
            <pc:docMk/>
            <pc:sldMk cId="1351204285" sldId="283"/>
            <ac:spMk id="4" creationId="{48E4E713-3136-40AE-8B7F-D21FE8438CF0}"/>
          </ac:spMkLst>
        </pc:spChg>
        <pc:spChg chg="add del mod">
          <ac:chgData name="Gordon Watts" userId="a0850f2b96f54c79" providerId="LiveId" clId="{01334FC9-8935-40C1-BE63-0599983CF8C2}" dt="2021-02-18T09:15:40.503" v="9053" actId="478"/>
          <ac:spMkLst>
            <pc:docMk/>
            <pc:sldMk cId="1351204285" sldId="283"/>
            <ac:spMk id="5" creationId="{9772432C-ED68-4661-976E-C14436CF4213}"/>
          </ac:spMkLst>
        </pc:spChg>
        <pc:spChg chg="add mod">
          <ac:chgData name="Gordon Watts" userId="a0850f2b96f54c79" providerId="LiveId" clId="{01334FC9-8935-40C1-BE63-0599983CF8C2}" dt="2021-02-18T09:16:57.021" v="9086" actId="1076"/>
          <ac:spMkLst>
            <pc:docMk/>
            <pc:sldMk cId="1351204285" sldId="283"/>
            <ac:spMk id="6" creationId="{C363FC4E-CC0A-4EC5-A08B-E696AB629029}"/>
          </ac:spMkLst>
        </pc:spChg>
        <pc:spChg chg="add mod">
          <ac:chgData name="Gordon Watts" userId="a0850f2b96f54c79" providerId="LiveId" clId="{01334FC9-8935-40C1-BE63-0599983CF8C2}" dt="2021-02-18T09:21:38.600" v="9556" actId="20577"/>
          <ac:spMkLst>
            <pc:docMk/>
            <pc:sldMk cId="1351204285" sldId="283"/>
            <ac:spMk id="7" creationId="{92631A18-15BF-4BE3-B94B-194ECAE137E0}"/>
          </ac:spMkLst>
        </pc:spChg>
        <pc:spChg chg="add mod">
          <ac:chgData name="Gordon Watts" userId="a0850f2b96f54c79" providerId="LiveId" clId="{01334FC9-8935-40C1-BE63-0599983CF8C2}" dt="2021-02-18T09:18:54.675" v="9442" actId="1076"/>
          <ac:spMkLst>
            <pc:docMk/>
            <pc:sldMk cId="1351204285" sldId="283"/>
            <ac:spMk id="8" creationId="{DADD0C72-DE68-4971-86DA-A818DA936947}"/>
          </ac:spMkLst>
        </pc:spChg>
        <pc:spChg chg="add mod">
          <ac:chgData name="Gordon Watts" userId="a0850f2b96f54c79" providerId="LiveId" clId="{01334FC9-8935-40C1-BE63-0599983CF8C2}" dt="2021-02-18T09:18:54.675" v="9442" actId="1076"/>
          <ac:spMkLst>
            <pc:docMk/>
            <pc:sldMk cId="1351204285" sldId="283"/>
            <ac:spMk id="10" creationId="{339FBBC0-3BE0-4800-8388-D3C0EAE8CF06}"/>
          </ac:spMkLst>
        </pc:spChg>
        <pc:spChg chg="add del">
          <ac:chgData name="Gordon Watts" userId="a0850f2b96f54c79" providerId="LiveId" clId="{01334FC9-8935-40C1-BE63-0599983CF8C2}" dt="2021-02-18T09:20:24.779" v="9449" actId="22"/>
          <ac:spMkLst>
            <pc:docMk/>
            <pc:sldMk cId="1351204285" sldId="283"/>
            <ac:spMk id="13" creationId="{615727D4-09E4-4018-B90A-1CAAA9C1301E}"/>
          </ac:spMkLst>
        </pc:spChg>
        <pc:grpChg chg="add mod">
          <ac:chgData name="Gordon Watts" userId="a0850f2b96f54c79" providerId="LiveId" clId="{01334FC9-8935-40C1-BE63-0599983CF8C2}" dt="2021-02-18T09:21:15.681" v="9457" actId="1076"/>
          <ac:grpSpMkLst>
            <pc:docMk/>
            <pc:sldMk cId="1351204285" sldId="283"/>
            <ac:grpSpMk id="11" creationId="{4AC9234C-578B-4EA8-937E-202718CB4001}"/>
          </ac:grpSpMkLst>
        </pc:grpChg>
        <pc:picChg chg="add mod">
          <ac:chgData name="Gordon Watts" userId="a0850f2b96f54c79" providerId="LiveId" clId="{01334FC9-8935-40C1-BE63-0599983CF8C2}" dt="2021-02-18T09:16:59.022" v="9087" actId="1076"/>
          <ac:picMkLst>
            <pc:docMk/>
            <pc:sldMk cId="1351204285" sldId="283"/>
            <ac:picMk id="25602" creationId="{C1AFBE9D-FDE5-4416-94F2-7C859C754A6F}"/>
          </ac:picMkLst>
        </pc:picChg>
        <pc:picChg chg="add mod">
          <ac:chgData name="Gordon Watts" userId="a0850f2b96f54c79" providerId="LiveId" clId="{01334FC9-8935-40C1-BE63-0599983CF8C2}" dt="2021-02-18T09:21:15.681" v="9457" actId="1076"/>
          <ac:picMkLst>
            <pc:docMk/>
            <pc:sldMk cId="1351204285" sldId="283"/>
            <ac:picMk id="25604" creationId="{7D417C24-E37A-40AA-A464-CA6795AA1039}"/>
          </ac:picMkLst>
        </pc:picChg>
        <pc:picChg chg="add mod">
          <ac:chgData name="Gordon Watts" userId="a0850f2b96f54c79" providerId="LiveId" clId="{01334FC9-8935-40C1-BE63-0599983CF8C2}" dt="2021-02-18T09:21:15.681" v="9457" actId="1076"/>
          <ac:picMkLst>
            <pc:docMk/>
            <pc:sldMk cId="1351204285" sldId="283"/>
            <ac:picMk id="25606" creationId="{B8190009-3229-4ED9-9D3F-79B8F4057D02}"/>
          </ac:picMkLst>
        </pc:picChg>
        <pc:picChg chg="add mod">
          <ac:chgData name="Gordon Watts" userId="a0850f2b96f54c79" providerId="LiveId" clId="{01334FC9-8935-40C1-BE63-0599983CF8C2}" dt="2021-02-18T09:21:15.681" v="9457" actId="1076"/>
          <ac:picMkLst>
            <pc:docMk/>
            <pc:sldMk cId="1351204285" sldId="283"/>
            <ac:picMk id="25608" creationId="{3F17B036-6F2F-4E6D-ADC4-3E1AF1D2A651}"/>
          </ac:picMkLst>
        </pc:picChg>
      </pc:sldChg>
      <pc:sldChg chg="modSp new del mod">
        <pc:chgData name="Gordon Watts" userId="a0850f2b96f54c79" providerId="LiveId" clId="{01334FC9-8935-40C1-BE63-0599983CF8C2}" dt="2021-02-18T09:44:07.045" v="10840" actId="47"/>
        <pc:sldMkLst>
          <pc:docMk/>
          <pc:sldMk cId="2978260842" sldId="284"/>
        </pc:sldMkLst>
        <pc:spChg chg="mod">
          <ac:chgData name="Gordon Watts" userId="a0850f2b96f54c79" providerId="LiveId" clId="{01334FC9-8935-40C1-BE63-0599983CF8C2}" dt="2021-02-17T14:54:35.572" v="1914" actId="20577"/>
          <ac:spMkLst>
            <pc:docMk/>
            <pc:sldMk cId="2978260842" sldId="284"/>
            <ac:spMk id="2" creationId="{EC0E2DF8-1ABD-47BE-A27D-1E8DD2841D14}"/>
          </ac:spMkLst>
        </pc:spChg>
      </pc:sldChg>
      <pc:sldChg chg="addSp delSp modSp new mod modClrScheme chgLayout">
        <pc:chgData name="Gordon Watts" userId="a0850f2b96f54c79" providerId="LiveId" clId="{01334FC9-8935-40C1-BE63-0599983CF8C2}" dt="2021-02-18T09:32:36.752" v="9983" actId="1076"/>
        <pc:sldMkLst>
          <pc:docMk/>
          <pc:sldMk cId="596707565" sldId="285"/>
        </pc:sldMkLst>
        <pc:spChg chg="del mod ord">
          <ac:chgData name="Gordon Watts" userId="a0850f2b96f54c79" providerId="LiveId" clId="{01334FC9-8935-40C1-BE63-0599983CF8C2}" dt="2021-02-18T09:27:49.622" v="9722" actId="478"/>
          <ac:spMkLst>
            <pc:docMk/>
            <pc:sldMk cId="596707565" sldId="285"/>
            <ac:spMk id="2" creationId="{22FE1B82-4F32-4169-86D2-EED17D2A1F05}"/>
          </ac:spMkLst>
        </pc:spChg>
        <pc:spChg chg="add del mod">
          <ac:chgData name="Gordon Watts" userId="a0850f2b96f54c79" providerId="LiveId" clId="{01334FC9-8935-40C1-BE63-0599983CF8C2}" dt="2021-02-18T09:27:14.915" v="9713" actId="21"/>
          <ac:spMkLst>
            <pc:docMk/>
            <pc:sldMk cId="596707565" sldId="285"/>
            <ac:spMk id="3" creationId="{425824EE-9E22-424D-AF20-D3CCA85E2FCD}"/>
          </ac:spMkLst>
        </pc:spChg>
        <pc:spChg chg="add del">
          <ac:chgData name="Gordon Watts" userId="a0850f2b96f54c79" providerId="LiveId" clId="{01334FC9-8935-40C1-BE63-0599983CF8C2}" dt="2021-02-18T09:27:21.426" v="9715"/>
          <ac:spMkLst>
            <pc:docMk/>
            <pc:sldMk cId="596707565" sldId="285"/>
            <ac:spMk id="4" creationId="{90794A67-29CA-44A1-9AA8-12871745021B}"/>
          </ac:spMkLst>
        </pc:spChg>
        <pc:spChg chg="add del mod">
          <ac:chgData name="Gordon Watts" userId="a0850f2b96f54c79" providerId="LiveId" clId="{01334FC9-8935-40C1-BE63-0599983CF8C2}" dt="2021-02-18T09:29:30.933" v="9763" actId="478"/>
          <ac:spMkLst>
            <pc:docMk/>
            <pc:sldMk cId="596707565" sldId="285"/>
            <ac:spMk id="10" creationId="{82B73D2F-41E8-412B-B861-179BF72D6D3E}"/>
          </ac:spMkLst>
        </pc:spChg>
        <pc:spChg chg="add mod">
          <ac:chgData name="Gordon Watts" userId="a0850f2b96f54c79" providerId="LiveId" clId="{01334FC9-8935-40C1-BE63-0599983CF8C2}" dt="2021-02-18T09:32:36.752" v="9983" actId="1076"/>
          <ac:spMkLst>
            <pc:docMk/>
            <pc:sldMk cId="596707565" sldId="285"/>
            <ac:spMk id="11" creationId="{1DA9462F-20D0-4A92-BDE8-F78EE8D60233}"/>
          </ac:spMkLst>
        </pc:spChg>
        <pc:spChg chg="add mod">
          <ac:chgData name="Gordon Watts" userId="a0850f2b96f54c79" providerId="LiveId" clId="{01334FC9-8935-40C1-BE63-0599983CF8C2}" dt="2021-02-18T09:32:21.902" v="9955" actId="1076"/>
          <ac:spMkLst>
            <pc:docMk/>
            <pc:sldMk cId="596707565" sldId="285"/>
            <ac:spMk id="15" creationId="{88FBD5F7-FDD5-4C1E-A605-CEA8A8D9795B}"/>
          </ac:spMkLst>
        </pc:spChg>
        <pc:picChg chg="add del mod">
          <ac:chgData name="Gordon Watts" userId="a0850f2b96f54c79" providerId="LiveId" clId="{01334FC9-8935-40C1-BE63-0599983CF8C2}" dt="2021-02-18T09:27:26.357" v="9718" actId="478"/>
          <ac:picMkLst>
            <pc:docMk/>
            <pc:sldMk cId="596707565" sldId="285"/>
            <ac:picMk id="5" creationId="{82B3D311-4C08-4473-8608-CF2FDFF4C210}"/>
          </ac:picMkLst>
        </pc:picChg>
        <pc:picChg chg="add mod">
          <ac:chgData name="Gordon Watts" userId="a0850f2b96f54c79" providerId="LiveId" clId="{01334FC9-8935-40C1-BE63-0599983CF8C2}" dt="2021-02-18T09:27:52.936" v="9723" actId="1076"/>
          <ac:picMkLst>
            <pc:docMk/>
            <pc:sldMk cId="596707565" sldId="285"/>
            <ac:picMk id="7" creationId="{F3B42F20-AD81-45C0-93CA-1C6E61355719}"/>
          </ac:picMkLst>
        </pc:picChg>
        <pc:picChg chg="add mod">
          <ac:chgData name="Gordon Watts" userId="a0850f2b96f54c79" providerId="LiveId" clId="{01334FC9-8935-40C1-BE63-0599983CF8C2}" dt="2021-02-18T09:29:21.828" v="9755" actId="1076"/>
          <ac:picMkLst>
            <pc:docMk/>
            <pc:sldMk cId="596707565" sldId="285"/>
            <ac:picMk id="9" creationId="{F4415E6A-2F3E-4944-8B88-49355FA72985}"/>
          </ac:picMkLst>
        </pc:picChg>
        <pc:picChg chg="add del mod">
          <ac:chgData name="Gordon Watts" userId="a0850f2b96f54c79" providerId="LiveId" clId="{01334FC9-8935-40C1-BE63-0599983CF8C2}" dt="2021-02-18T09:31:56.053" v="9891" actId="478"/>
          <ac:picMkLst>
            <pc:docMk/>
            <pc:sldMk cId="596707565" sldId="285"/>
            <ac:picMk id="14" creationId="{1543C8B1-E2AA-4FB6-BA84-DC2C11456294}"/>
          </ac:picMkLst>
        </pc:picChg>
        <pc:picChg chg="add del mod">
          <ac:chgData name="Gordon Watts" userId="a0850f2b96f54c79" providerId="LiveId" clId="{01334FC9-8935-40C1-BE63-0599983CF8C2}" dt="2021-02-18T09:29:54.061" v="9767" actId="478"/>
          <ac:picMkLst>
            <pc:docMk/>
            <pc:sldMk cId="596707565" sldId="285"/>
            <ac:picMk id="27654" creationId="{549592AA-4CD0-47C4-9F6A-E38D81EF6946}"/>
          </ac:picMkLst>
        </pc:picChg>
        <pc:picChg chg="add mod">
          <ac:chgData name="Gordon Watts" userId="a0850f2b96f54c79" providerId="LiveId" clId="{01334FC9-8935-40C1-BE63-0599983CF8C2}" dt="2021-02-18T09:30:09.380" v="9770" actId="1076"/>
          <ac:picMkLst>
            <pc:docMk/>
            <pc:sldMk cId="596707565" sldId="285"/>
            <ac:picMk id="27656" creationId="{99B4A75D-8569-4D18-8CF2-CB4678E08E9C}"/>
          </ac:picMkLst>
        </pc:picChg>
        <pc:picChg chg="add mod">
          <ac:chgData name="Gordon Watts" userId="a0850f2b96f54c79" providerId="LiveId" clId="{01334FC9-8935-40C1-BE63-0599983CF8C2}" dt="2021-02-18T09:32:04.633" v="9895" actId="1076"/>
          <ac:picMkLst>
            <pc:docMk/>
            <pc:sldMk cId="596707565" sldId="285"/>
            <ac:picMk id="27658" creationId="{BBFE93E3-D979-4497-BB82-B885B404486C}"/>
          </ac:picMkLst>
        </pc:picChg>
      </pc:sldChg>
      <pc:sldChg chg="addSp delSp modSp new mod modClrScheme chgLayout">
        <pc:chgData name="Gordon Watts" userId="a0850f2b96f54c79" providerId="LiveId" clId="{01334FC9-8935-40C1-BE63-0599983CF8C2}" dt="2021-02-18T18:34:41.146" v="13839" actId="1076"/>
        <pc:sldMkLst>
          <pc:docMk/>
          <pc:sldMk cId="3742168136" sldId="286"/>
        </pc:sldMkLst>
        <pc:spChg chg="del mod ord">
          <ac:chgData name="Gordon Watts" userId="a0850f2b96f54c79" providerId="LiveId" clId="{01334FC9-8935-40C1-BE63-0599983CF8C2}" dt="2021-02-17T14:55:04.549" v="1932" actId="700"/>
          <ac:spMkLst>
            <pc:docMk/>
            <pc:sldMk cId="3742168136" sldId="286"/>
            <ac:spMk id="2" creationId="{0BB77CFA-7B00-4352-8C93-D8F165949450}"/>
          </ac:spMkLst>
        </pc:spChg>
        <pc:spChg chg="del">
          <ac:chgData name="Gordon Watts" userId="a0850f2b96f54c79" providerId="LiveId" clId="{01334FC9-8935-40C1-BE63-0599983CF8C2}" dt="2021-02-17T14:55:04.549" v="1932" actId="700"/>
          <ac:spMkLst>
            <pc:docMk/>
            <pc:sldMk cId="3742168136" sldId="286"/>
            <ac:spMk id="3" creationId="{E072D638-4AE9-400F-B413-63D90375CD1A}"/>
          </ac:spMkLst>
        </pc:spChg>
        <pc:spChg chg="add mod ord">
          <ac:chgData name="Gordon Watts" userId="a0850f2b96f54c79" providerId="LiveId" clId="{01334FC9-8935-40C1-BE63-0599983CF8C2}" dt="2021-02-17T14:55:35.825" v="1978" actId="20577"/>
          <ac:spMkLst>
            <pc:docMk/>
            <pc:sldMk cId="3742168136" sldId="286"/>
            <ac:spMk id="4" creationId="{253A6C4F-FDB9-4347-BCF8-3A56177BA307}"/>
          </ac:spMkLst>
        </pc:spChg>
        <pc:spChg chg="add mod">
          <ac:chgData name="Gordon Watts" userId="a0850f2b96f54c79" providerId="LiveId" clId="{01334FC9-8935-40C1-BE63-0599983CF8C2}" dt="2021-02-17T16:31:34.269" v="3735" actId="20577"/>
          <ac:spMkLst>
            <pc:docMk/>
            <pc:sldMk cId="3742168136" sldId="286"/>
            <ac:spMk id="5" creationId="{0672FD2D-B0CD-4400-865C-A1A0D7CA65AA}"/>
          </ac:spMkLst>
        </pc:spChg>
        <pc:spChg chg="mod">
          <ac:chgData name="Gordon Watts" userId="a0850f2b96f54c79" providerId="LiveId" clId="{01334FC9-8935-40C1-BE63-0599983CF8C2}" dt="2021-02-18T18:34:41.146" v="13839" actId="1076"/>
          <ac:spMkLst>
            <pc:docMk/>
            <pc:sldMk cId="3742168136" sldId="286"/>
            <ac:spMk id="6" creationId="{2DED55BC-530B-4D64-BA1A-4177FA0DD162}"/>
          </ac:spMkLst>
        </pc:spChg>
        <pc:spChg chg="del mod">
          <ac:chgData name="Gordon Watts" userId="a0850f2b96f54c79" providerId="LiveId" clId="{01334FC9-8935-40C1-BE63-0599983CF8C2}" dt="2021-02-18T18:33:49.412" v="13827" actId="478"/>
          <ac:spMkLst>
            <pc:docMk/>
            <pc:sldMk cId="3742168136" sldId="286"/>
            <ac:spMk id="8" creationId="{9A443BCE-6583-46CA-8E7E-5E74C501590A}"/>
          </ac:spMkLst>
        </pc:spChg>
        <pc:spChg chg="add mod">
          <ac:chgData name="Gordon Watts" userId="a0850f2b96f54c79" providerId="LiveId" clId="{01334FC9-8935-40C1-BE63-0599983CF8C2}" dt="2021-02-18T18:34:20.434" v="13834" actId="1076"/>
          <ac:spMkLst>
            <pc:docMk/>
            <pc:sldMk cId="3742168136" sldId="286"/>
            <ac:spMk id="11" creationId="{AD6088BB-DE3E-46EA-8F89-F1435710533B}"/>
          </ac:spMkLst>
        </pc:spChg>
        <pc:spChg chg="add mod">
          <ac:chgData name="Gordon Watts" userId="a0850f2b96f54c79" providerId="LiveId" clId="{01334FC9-8935-40C1-BE63-0599983CF8C2}" dt="2021-02-18T18:34:05.316" v="13831" actId="1076"/>
          <ac:spMkLst>
            <pc:docMk/>
            <pc:sldMk cId="3742168136" sldId="286"/>
            <ac:spMk id="15" creationId="{4A042845-DB6B-4B76-AEF2-F3EBA0ED792A}"/>
          </ac:spMkLst>
        </pc:spChg>
        <pc:spChg chg="add mod">
          <ac:chgData name="Gordon Watts" userId="a0850f2b96f54c79" providerId="LiveId" clId="{01334FC9-8935-40C1-BE63-0599983CF8C2}" dt="2021-02-18T18:34:07.329" v="13832" actId="1076"/>
          <ac:spMkLst>
            <pc:docMk/>
            <pc:sldMk cId="3742168136" sldId="286"/>
            <ac:spMk id="16" creationId="{8D1BDDBB-2773-4610-AE2E-5282FB303744}"/>
          </ac:spMkLst>
        </pc:spChg>
        <pc:spChg chg="add mod">
          <ac:chgData name="Gordon Watts" userId="a0850f2b96f54c79" providerId="LiveId" clId="{01334FC9-8935-40C1-BE63-0599983CF8C2}" dt="2021-02-18T18:34:12.766" v="13833" actId="1076"/>
          <ac:spMkLst>
            <pc:docMk/>
            <pc:sldMk cId="3742168136" sldId="286"/>
            <ac:spMk id="18" creationId="{581155F0-1770-4F79-B9E1-D9A7B954E3B2}"/>
          </ac:spMkLst>
        </pc:spChg>
        <pc:grpChg chg="add mod">
          <ac:chgData name="Gordon Watts" userId="a0850f2b96f54c79" providerId="LiveId" clId="{01334FC9-8935-40C1-BE63-0599983CF8C2}" dt="2021-02-18T18:34:20.434" v="13834" actId="1076"/>
          <ac:grpSpMkLst>
            <pc:docMk/>
            <pc:sldMk cId="3742168136" sldId="286"/>
            <ac:grpSpMk id="12" creationId="{4448BB40-3477-41F7-A565-B051A2513362}"/>
          </ac:grpSpMkLst>
        </pc:grpChg>
        <pc:grpChg chg="add mod">
          <ac:chgData name="Gordon Watts" userId="a0850f2b96f54c79" providerId="LiveId" clId="{01334FC9-8935-40C1-BE63-0599983CF8C2}" dt="2021-02-18T18:34:07.329" v="13832" actId="1076"/>
          <ac:grpSpMkLst>
            <pc:docMk/>
            <pc:sldMk cId="3742168136" sldId="286"/>
            <ac:grpSpMk id="14" creationId="{0A5D627E-9D3B-4795-AA18-7DAB6EA3423E}"/>
          </ac:grpSpMkLst>
        </pc:grpChg>
        <pc:grpChg chg="add mod">
          <ac:chgData name="Gordon Watts" userId="a0850f2b96f54c79" providerId="LiveId" clId="{01334FC9-8935-40C1-BE63-0599983CF8C2}" dt="2021-02-18T18:34:05.316" v="13831" actId="1076"/>
          <ac:grpSpMkLst>
            <pc:docMk/>
            <pc:sldMk cId="3742168136" sldId="286"/>
            <ac:grpSpMk id="17" creationId="{C9863473-CC3E-4E90-994B-0BECBDD5750B}"/>
          </ac:grpSpMkLst>
        </pc:grpChg>
        <pc:grpChg chg="add mod">
          <ac:chgData name="Gordon Watts" userId="a0850f2b96f54c79" providerId="LiveId" clId="{01334FC9-8935-40C1-BE63-0599983CF8C2}" dt="2021-02-18T18:34:12.766" v="13833" actId="1076"/>
          <ac:grpSpMkLst>
            <pc:docMk/>
            <pc:sldMk cId="3742168136" sldId="286"/>
            <ac:grpSpMk id="19" creationId="{862A6844-0023-4EB9-AFB0-99A491F9EB12}"/>
          </ac:grpSpMkLst>
        </pc:grpChg>
        <pc:picChg chg="del mod">
          <ac:chgData name="Gordon Watts" userId="a0850f2b96f54c79" providerId="LiveId" clId="{01334FC9-8935-40C1-BE63-0599983CF8C2}" dt="2021-02-18T18:30:04.041" v="13741" actId="478"/>
          <ac:picMkLst>
            <pc:docMk/>
            <pc:sldMk cId="3742168136" sldId="286"/>
            <ac:picMk id="3" creationId="{78792DE4-378B-4988-9D3F-F484FBB7A80F}"/>
          </ac:picMkLst>
        </pc:picChg>
        <pc:picChg chg="del">
          <ac:chgData name="Gordon Watts" userId="a0850f2b96f54c79" providerId="LiveId" clId="{01334FC9-8935-40C1-BE63-0599983CF8C2}" dt="2021-02-18T18:29:35.042" v="13734" actId="478"/>
          <ac:picMkLst>
            <pc:docMk/>
            <pc:sldMk cId="3742168136" sldId="286"/>
            <ac:picMk id="7" creationId="{0847175F-B78C-4FCF-B060-BBE4FBF2A8E7}"/>
          </ac:picMkLst>
        </pc:picChg>
        <pc:picChg chg="add mod">
          <ac:chgData name="Gordon Watts" userId="a0850f2b96f54c79" providerId="LiveId" clId="{01334FC9-8935-40C1-BE63-0599983CF8C2}" dt="2021-02-18T18:29:59.983" v="13739" actId="1076"/>
          <ac:picMkLst>
            <pc:docMk/>
            <pc:sldMk cId="3742168136" sldId="286"/>
            <ac:picMk id="10" creationId="{F3026A9C-26EF-4F99-97B7-8AD401693126}"/>
          </ac:picMkLst>
        </pc:picChg>
        <pc:picChg chg="add mod">
          <ac:chgData name="Gordon Watts" userId="a0850f2b96f54c79" providerId="LiveId" clId="{01334FC9-8935-40C1-BE63-0599983CF8C2}" dt="2021-02-18T18:34:20.434" v="13834" actId="1076"/>
          <ac:picMkLst>
            <pc:docMk/>
            <pc:sldMk cId="3742168136" sldId="286"/>
            <ac:picMk id="40962" creationId="{AAA14C88-240D-418E-86C3-1E84F2EE66AC}"/>
          </ac:picMkLst>
        </pc:picChg>
        <pc:picChg chg="add mod">
          <ac:chgData name="Gordon Watts" userId="a0850f2b96f54c79" providerId="LiveId" clId="{01334FC9-8935-40C1-BE63-0599983CF8C2}" dt="2021-02-18T18:34:07.329" v="13832" actId="1076"/>
          <ac:picMkLst>
            <pc:docMk/>
            <pc:sldMk cId="3742168136" sldId="286"/>
            <ac:picMk id="40964" creationId="{16FF562B-1037-43EE-B042-2C41B9FCD25F}"/>
          </ac:picMkLst>
        </pc:picChg>
        <pc:picChg chg="add mod">
          <ac:chgData name="Gordon Watts" userId="a0850f2b96f54c79" providerId="LiveId" clId="{01334FC9-8935-40C1-BE63-0599983CF8C2}" dt="2021-02-18T18:34:05.316" v="13831" actId="1076"/>
          <ac:picMkLst>
            <pc:docMk/>
            <pc:sldMk cId="3742168136" sldId="286"/>
            <ac:picMk id="40966" creationId="{727BC179-72CF-4F2D-AA2D-AAE36AB5FC24}"/>
          </ac:picMkLst>
        </pc:picChg>
        <pc:picChg chg="add mod">
          <ac:chgData name="Gordon Watts" userId="a0850f2b96f54c79" providerId="LiveId" clId="{01334FC9-8935-40C1-BE63-0599983CF8C2}" dt="2021-02-18T18:34:12.766" v="13833" actId="1076"/>
          <ac:picMkLst>
            <pc:docMk/>
            <pc:sldMk cId="3742168136" sldId="286"/>
            <ac:picMk id="40968" creationId="{18696C6B-CEA9-49DC-9255-810C93FD6756}"/>
          </ac:picMkLst>
        </pc:picChg>
      </pc:sldChg>
      <pc:sldChg chg="modSp new mod">
        <pc:chgData name="Gordon Watts" userId="a0850f2b96f54c79" providerId="LiveId" clId="{01334FC9-8935-40C1-BE63-0599983CF8C2}" dt="2021-02-17T14:55:19.495" v="1961" actId="20577"/>
        <pc:sldMkLst>
          <pc:docMk/>
          <pc:sldMk cId="1049921211" sldId="287"/>
        </pc:sldMkLst>
        <pc:spChg chg="mod">
          <ac:chgData name="Gordon Watts" userId="a0850f2b96f54c79" providerId="LiveId" clId="{01334FC9-8935-40C1-BE63-0599983CF8C2}" dt="2021-02-17T14:55:19.495" v="1961" actId="20577"/>
          <ac:spMkLst>
            <pc:docMk/>
            <pc:sldMk cId="1049921211" sldId="287"/>
            <ac:spMk id="2" creationId="{D046420F-DF48-431C-955E-2E60E2AD9C83}"/>
          </ac:spMkLst>
        </pc:spChg>
      </pc:sldChg>
      <pc:sldChg chg="addSp delSp modSp new mod modClrScheme chgLayout modNotesTx">
        <pc:chgData name="Gordon Watts" userId="a0850f2b96f54c79" providerId="LiveId" clId="{01334FC9-8935-40C1-BE63-0599983CF8C2}" dt="2021-02-17T16:04:51.346" v="2966" actId="1076"/>
        <pc:sldMkLst>
          <pc:docMk/>
          <pc:sldMk cId="1086334178" sldId="288"/>
        </pc:sldMkLst>
        <pc:spChg chg="del">
          <ac:chgData name="Gordon Watts" userId="a0850f2b96f54c79" providerId="LiveId" clId="{01334FC9-8935-40C1-BE63-0599983CF8C2}" dt="2021-02-17T15:22:42.855" v="2322" actId="700"/>
          <ac:spMkLst>
            <pc:docMk/>
            <pc:sldMk cId="1086334178" sldId="288"/>
            <ac:spMk id="2" creationId="{9B86EE29-35CF-4E77-AFCC-D9012DF819A6}"/>
          </ac:spMkLst>
        </pc:spChg>
        <pc:spChg chg="add mod">
          <ac:chgData name="Gordon Watts" userId="a0850f2b96f54c79" providerId="LiveId" clId="{01334FC9-8935-40C1-BE63-0599983CF8C2}" dt="2021-02-17T15:26:51.925" v="2366" actId="1076"/>
          <ac:spMkLst>
            <pc:docMk/>
            <pc:sldMk cId="1086334178" sldId="288"/>
            <ac:spMk id="4" creationId="{A6E7EAAC-C856-44D4-9215-56BBC190BEFB}"/>
          </ac:spMkLst>
        </pc:spChg>
        <pc:spChg chg="add mod">
          <ac:chgData name="Gordon Watts" userId="a0850f2b96f54c79" providerId="LiveId" clId="{01334FC9-8935-40C1-BE63-0599983CF8C2}" dt="2021-02-17T15:27:23.948" v="2375" actId="1076"/>
          <ac:spMkLst>
            <pc:docMk/>
            <pc:sldMk cId="1086334178" sldId="288"/>
            <ac:spMk id="5" creationId="{D5877BD7-0906-41EE-80EC-75965D48780D}"/>
          </ac:spMkLst>
        </pc:spChg>
        <pc:spChg chg="add mod">
          <ac:chgData name="Gordon Watts" userId="a0850f2b96f54c79" providerId="LiveId" clId="{01334FC9-8935-40C1-BE63-0599983CF8C2}" dt="2021-02-17T15:28:06.191" v="2390" actId="1076"/>
          <ac:spMkLst>
            <pc:docMk/>
            <pc:sldMk cId="1086334178" sldId="288"/>
            <ac:spMk id="6" creationId="{9C433920-15B4-47A9-928B-CD5094C4A744}"/>
          </ac:spMkLst>
        </pc:spChg>
        <pc:spChg chg="add del mod ord">
          <ac:chgData name="Gordon Watts" userId="a0850f2b96f54c79" providerId="LiveId" clId="{01334FC9-8935-40C1-BE63-0599983CF8C2}" dt="2021-02-17T15:50:41.387" v="2777" actId="700"/>
          <ac:spMkLst>
            <pc:docMk/>
            <pc:sldMk cId="1086334178" sldId="288"/>
            <ac:spMk id="7" creationId="{5433578F-1E67-40C1-B472-B95E712A529B}"/>
          </ac:spMkLst>
        </pc:spChg>
        <pc:picChg chg="add mod">
          <ac:chgData name="Gordon Watts" userId="a0850f2b96f54c79" providerId="LiveId" clId="{01334FC9-8935-40C1-BE63-0599983CF8C2}" dt="2021-02-17T15:22:48.395" v="2325" actId="1076"/>
          <ac:picMkLst>
            <pc:docMk/>
            <pc:sldMk cId="1086334178" sldId="288"/>
            <ac:picMk id="3" creationId="{877F59D5-15C1-4697-A144-D2CC8D908E9C}"/>
          </ac:picMkLst>
        </pc:picChg>
        <pc:picChg chg="add mod">
          <ac:chgData name="Gordon Watts" userId="a0850f2b96f54c79" providerId="LiveId" clId="{01334FC9-8935-40C1-BE63-0599983CF8C2}" dt="2021-02-17T16:04:51.346" v="2966" actId="1076"/>
          <ac:picMkLst>
            <pc:docMk/>
            <pc:sldMk cId="1086334178" sldId="288"/>
            <ac:picMk id="3074" creationId="{E4089BCE-37C6-4362-9413-FE284170A72D}"/>
          </ac:picMkLst>
        </pc:picChg>
        <pc:picChg chg="add mod">
          <ac:chgData name="Gordon Watts" userId="a0850f2b96f54c79" providerId="LiveId" clId="{01334FC9-8935-40C1-BE63-0599983CF8C2}" dt="2021-02-17T16:04:51.346" v="2966" actId="1076"/>
          <ac:picMkLst>
            <pc:docMk/>
            <pc:sldMk cId="1086334178" sldId="288"/>
            <ac:picMk id="3076" creationId="{6F7417A2-7D30-4149-9358-A9EE1C5FEEFB}"/>
          </ac:picMkLst>
        </pc:picChg>
      </pc:sldChg>
      <pc:sldChg chg="addSp delSp modSp add mod modTransition">
        <pc:chgData name="Gordon Watts" userId="a0850f2b96f54c79" providerId="LiveId" clId="{01334FC9-8935-40C1-BE63-0599983CF8C2}" dt="2021-02-17T15:29:24.647" v="2484"/>
        <pc:sldMkLst>
          <pc:docMk/>
          <pc:sldMk cId="4032312652" sldId="289"/>
        </pc:sldMkLst>
        <pc:spChg chg="add mod">
          <ac:chgData name="Gordon Watts" userId="a0850f2b96f54c79" providerId="LiveId" clId="{01334FC9-8935-40C1-BE63-0599983CF8C2}" dt="2021-02-17T15:29:16.124" v="2483" actId="1076"/>
          <ac:spMkLst>
            <pc:docMk/>
            <pc:sldMk cId="4032312652" sldId="289"/>
            <ac:spMk id="2" creationId="{9816D83D-89FD-47EE-8284-24CAB2110A53}"/>
          </ac:spMkLst>
        </pc:spChg>
        <pc:spChg chg="del">
          <ac:chgData name="Gordon Watts" userId="a0850f2b96f54c79" providerId="LiveId" clId="{01334FC9-8935-40C1-BE63-0599983CF8C2}" dt="2021-02-17T15:28:16.040" v="2392" actId="478"/>
          <ac:spMkLst>
            <pc:docMk/>
            <pc:sldMk cId="4032312652" sldId="289"/>
            <ac:spMk id="4" creationId="{A6E7EAAC-C856-44D4-9215-56BBC190BEFB}"/>
          </ac:spMkLst>
        </pc:spChg>
        <pc:spChg chg="mod">
          <ac:chgData name="Gordon Watts" userId="a0850f2b96f54c79" providerId="LiveId" clId="{01334FC9-8935-40C1-BE63-0599983CF8C2}" dt="2021-02-17T15:28:27.152" v="2394" actId="1076"/>
          <ac:spMkLst>
            <pc:docMk/>
            <pc:sldMk cId="4032312652" sldId="289"/>
            <ac:spMk id="5" creationId="{D5877BD7-0906-41EE-80EC-75965D48780D}"/>
          </ac:spMkLst>
        </pc:spChg>
        <pc:spChg chg="del">
          <ac:chgData name="Gordon Watts" userId="a0850f2b96f54c79" providerId="LiveId" clId="{01334FC9-8935-40C1-BE63-0599983CF8C2}" dt="2021-02-17T15:28:18.807" v="2393" actId="478"/>
          <ac:spMkLst>
            <pc:docMk/>
            <pc:sldMk cId="4032312652" sldId="289"/>
            <ac:spMk id="6" creationId="{9C433920-15B4-47A9-928B-CD5094C4A744}"/>
          </ac:spMkLst>
        </pc:spChg>
        <pc:spChg chg="add mod">
          <ac:chgData name="Gordon Watts" userId="a0850f2b96f54c79" providerId="LiveId" clId="{01334FC9-8935-40C1-BE63-0599983CF8C2}" dt="2021-02-17T15:29:16.124" v="2483" actId="1076"/>
          <ac:spMkLst>
            <pc:docMk/>
            <pc:sldMk cId="4032312652" sldId="289"/>
            <ac:spMk id="9" creationId="{E82AAC23-2490-4682-AA30-C2D9D2AC8E17}"/>
          </ac:spMkLst>
        </pc:spChg>
        <pc:spChg chg="add mod">
          <ac:chgData name="Gordon Watts" userId="a0850f2b96f54c79" providerId="LiveId" clId="{01334FC9-8935-40C1-BE63-0599983CF8C2}" dt="2021-02-17T15:29:16.124" v="2483" actId="1076"/>
          <ac:spMkLst>
            <pc:docMk/>
            <pc:sldMk cId="4032312652" sldId="289"/>
            <ac:spMk id="10" creationId="{574990B1-9C87-48C2-BC64-0562162B6EF7}"/>
          </ac:spMkLst>
        </pc:spChg>
        <pc:picChg chg="del">
          <ac:chgData name="Gordon Watts" userId="a0850f2b96f54c79" providerId="LiveId" clId="{01334FC9-8935-40C1-BE63-0599983CF8C2}" dt="2021-02-17T15:28:16.040" v="2392" actId="478"/>
          <ac:picMkLst>
            <pc:docMk/>
            <pc:sldMk cId="4032312652" sldId="289"/>
            <ac:picMk id="3" creationId="{877F59D5-15C1-4697-A144-D2CC8D908E9C}"/>
          </ac:picMkLst>
        </pc:picChg>
        <pc:picChg chg="mod">
          <ac:chgData name="Gordon Watts" userId="a0850f2b96f54c79" providerId="LiveId" clId="{01334FC9-8935-40C1-BE63-0599983CF8C2}" dt="2021-02-17T15:28:27.152" v="2394" actId="1076"/>
          <ac:picMkLst>
            <pc:docMk/>
            <pc:sldMk cId="4032312652" sldId="289"/>
            <ac:picMk id="3074" creationId="{E4089BCE-37C6-4362-9413-FE284170A72D}"/>
          </ac:picMkLst>
        </pc:picChg>
        <pc:picChg chg="del">
          <ac:chgData name="Gordon Watts" userId="a0850f2b96f54c79" providerId="LiveId" clId="{01334FC9-8935-40C1-BE63-0599983CF8C2}" dt="2021-02-17T15:28:18.807" v="2393" actId="478"/>
          <ac:picMkLst>
            <pc:docMk/>
            <pc:sldMk cId="4032312652" sldId="289"/>
            <ac:picMk id="3076" creationId="{6F7417A2-7D30-4149-9358-A9EE1C5FEEFB}"/>
          </ac:picMkLst>
        </pc:picChg>
      </pc:sldChg>
      <pc:sldChg chg="addSp delSp modSp new mod modClrScheme chgLayout">
        <pc:chgData name="Gordon Watts" userId="a0850f2b96f54c79" providerId="LiveId" clId="{01334FC9-8935-40C1-BE63-0599983CF8C2}" dt="2021-02-17T15:50:57.199" v="2791" actId="20577"/>
        <pc:sldMkLst>
          <pc:docMk/>
          <pc:sldMk cId="2981997422" sldId="290"/>
        </pc:sldMkLst>
        <pc:spChg chg="add del mod">
          <ac:chgData name="Gordon Watts" userId="a0850f2b96f54c79" providerId="LiveId" clId="{01334FC9-8935-40C1-BE63-0599983CF8C2}" dt="2021-02-17T15:36:37.762" v="2598" actId="478"/>
          <ac:spMkLst>
            <pc:docMk/>
            <pc:sldMk cId="2981997422" sldId="290"/>
            <ac:spMk id="2" creationId="{1C9227FB-EC02-49D2-8720-2C8DCE4815CE}"/>
          </ac:spMkLst>
        </pc:spChg>
        <pc:spChg chg="add mod">
          <ac:chgData name="Gordon Watts" userId="a0850f2b96f54c79" providerId="LiveId" clId="{01334FC9-8935-40C1-BE63-0599983CF8C2}" dt="2021-02-17T15:40:49.616" v="2648" actId="1076"/>
          <ac:spMkLst>
            <pc:docMk/>
            <pc:sldMk cId="2981997422" sldId="290"/>
            <ac:spMk id="6" creationId="{18C7D9DD-E130-4C91-9E6D-5E39B670D501}"/>
          </ac:spMkLst>
        </pc:spChg>
        <pc:spChg chg="add mod ord">
          <ac:chgData name="Gordon Watts" userId="a0850f2b96f54c79" providerId="LiveId" clId="{01334FC9-8935-40C1-BE63-0599983CF8C2}" dt="2021-02-17T15:50:57.199" v="2791" actId="20577"/>
          <ac:spMkLst>
            <pc:docMk/>
            <pc:sldMk cId="2981997422" sldId="290"/>
            <ac:spMk id="7" creationId="{2F0A1471-5935-4B95-97DD-F95182BFF1FC}"/>
          </ac:spMkLst>
        </pc:spChg>
        <pc:picChg chg="add mod">
          <ac:chgData name="Gordon Watts" userId="a0850f2b96f54c79" providerId="LiveId" clId="{01334FC9-8935-40C1-BE63-0599983CF8C2}" dt="2021-02-17T15:37:48.192" v="2600" actId="14100"/>
          <ac:picMkLst>
            <pc:docMk/>
            <pc:sldMk cId="2981997422" sldId="290"/>
            <ac:picMk id="4" creationId="{08790D31-28B8-46DF-81D3-E9BA3300680D}"/>
          </ac:picMkLst>
        </pc:picChg>
        <pc:picChg chg="add mod">
          <ac:chgData name="Gordon Watts" userId="a0850f2b96f54c79" providerId="LiveId" clId="{01334FC9-8935-40C1-BE63-0599983CF8C2}" dt="2021-02-17T15:39:30.708" v="2604" actId="1076"/>
          <ac:picMkLst>
            <pc:docMk/>
            <pc:sldMk cId="2981997422" sldId="290"/>
            <ac:picMk id="5" creationId="{9C411FCD-CF7F-4C65-B16B-130159EAE973}"/>
          </ac:picMkLst>
        </pc:picChg>
      </pc:sldChg>
      <pc:sldChg chg="addSp delSp modSp new mod setBg modClrScheme chgLayout">
        <pc:chgData name="Gordon Watts" userId="a0850f2b96f54c79" providerId="LiveId" clId="{01334FC9-8935-40C1-BE63-0599983CF8C2}" dt="2021-02-17T15:51:06.175" v="2805" actId="20577"/>
        <pc:sldMkLst>
          <pc:docMk/>
          <pc:sldMk cId="2434574641" sldId="291"/>
        </pc:sldMkLst>
        <pc:spChg chg="add del mod">
          <ac:chgData name="Gordon Watts" userId="a0850f2b96f54c79" providerId="LiveId" clId="{01334FC9-8935-40C1-BE63-0599983CF8C2}" dt="2021-02-17T15:43:46.093" v="2649" actId="478"/>
          <ac:spMkLst>
            <pc:docMk/>
            <pc:sldMk cId="2434574641" sldId="291"/>
            <ac:spMk id="2" creationId="{908C17E0-1B77-4B84-A146-26E29858DFF8}"/>
          </ac:spMkLst>
        </pc:spChg>
        <pc:spChg chg="add mod">
          <ac:chgData name="Gordon Watts" userId="a0850f2b96f54c79" providerId="LiveId" clId="{01334FC9-8935-40C1-BE63-0599983CF8C2}" dt="2021-02-17T15:48:48.233" v="2689" actId="26606"/>
          <ac:spMkLst>
            <pc:docMk/>
            <pc:sldMk cId="2434574641" sldId="291"/>
            <ac:spMk id="5" creationId="{FC8123B3-B94E-42A0-BD11-321602C383DB}"/>
          </ac:spMkLst>
        </pc:spChg>
        <pc:spChg chg="add mod">
          <ac:chgData name="Gordon Watts" userId="a0850f2b96f54c79" providerId="LiveId" clId="{01334FC9-8935-40C1-BE63-0599983CF8C2}" dt="2021-02-17T15:50:03.336" v="2771" actId="20577"/>
          <ac:spMkLst>
            <pc:docMk/>
            <pc:sldMk cId="2434574641" sldId="291"/>
            <ac:spMk id="8" creationId="{72FCE747-EB87-469B-BF11-1081EAC7DFC7}"/>
          </ac:spMkLst>
        </pc:spChg>
        <pc:spChg chg="add mod ord">
          <ac:chgData name="Gordon Watts" userId="a0850f2b96f54c79" providerId="LiveId" clId="{01334FC9-8935-40C1-BE63-0599983CF8C2}" dt="2021-02-17T15:51:06.175" v="2805" actId="20577"/>
          <ac:spMkLst>
            <pc:docMk/>
            <pc:sldMk cId="2434574641" sldId="291"/>
            <ac:spMk id="9" creationId="{8567FD78-AEC4-495E-A5E8-76DE6C437870}"/>
          </ac:spMkLst>
        </pc:spChg>
        <pc:spChg chg="add del">
          <ac:chgData name="Gordon Watts" userId="a0850f2b96f54c79" providerId="LiveId" clId="{01334FC9-8935-40C1-BE63-0599983CF8C2}" dt="2021-02-17T15:48:48.233" v="2689" actId="26606"/>
          <ac:spMkLst>
            <pc:docMk/>
            <pc:sldMk cId="2434574641" sldId="291"/>
            <ac:spMk id="12" creationId="{9337EC1E-78AB-4248-9DA8-B0468B76C99C}"/>
          </ac:spMkLst>
        </pc:spChg>
        <pc:spChg chg="add del">
          <ac:chgData name="Gordon Watts" userId="a0850f2b96f54c79" providerId="LiveId" clId="{01334FC9-8935-40C1-BE63-0599983CF8C2}" dt="2021-02-17T15:48:48.233" v="2689" actId="26606"/>
          <ac:spMkLst>
            <pc:docMk/>
            <pc:sldMk cId="2434574641" sldId="291"/>
            <ac:spMk id="14" creationId="{8143C521-993B-4ED3-92FB-2025E23BD144}"/>
          </ac:spMkLst>
        </pc:spChg>
        <pc:spChg chg="add del">
          <ac:chgData name="Gordon Watts" userId="a0850f2b96f54c79" providerId="LiveId" clId="{01334FC9-8935-40C1-BE63-0599983CF8C2}" dt="2021-02-17T15:48:48.233" v="2689" actId="26606"/>
          <ac:spMkLst>
            <pc:docMk/>
            <pc:sldMk cId="2434574641" sldId="291"/>
            <ac:spMk id="16" creationId="{BD512A05-3503-4180-AA54-B61AF5FD0663}"/>
          </ac:spMkLst>
        </pc:spChg>
        <pc:spChg chg="add del">
          <ac:chgData name="Gordon Watts" userId="a0850f2b96f54c79" providerId="LiveId" clId="{01334FC9-8935-40C1-BE63-0599983CF8C2}" dt="2021-02-17T15:48:48.233" v="2689" actId="26606"/>
          <ac:spMkLst>
            <pc:docMk/>
            <pc:sldMk cId="2434574641" sldId="291"/>
            <ac:spMk id="18" creationId="{73D1CC98-E229-48D7-9B9A-3FD4F798D58F}"/>
          </ac:spMkLst>
        </pc:spChg>
        <pc:picChg chg="add mod">
          <ac:chgData name="Gordon Watts" userId="a0850f2b96f54c79" providerId="LiveId" clId="{01334FC9-8935-40C1-BE63-0599983CF8C2}" dt="2021-02-17T15:48:48.233" v="2689" actId="26606"/>
          <ac:picMkLst>
            <pc:docMk/>
            <pc:sldMk cId="2434574641" sldId="291"/>
            <ac:picMk id="4" creationId="{77B8BECA-9ED0-4470-BEBD-70CFF8326F31}"/>
          </ac:picMkLst>
        </pc:picChg>
        <pc:picChg chg="add del mod">
          <ac:chgData name="Gordon Watts" userId="a0850f2b96f54c79" providerId="LiveId" clId="{01334FC9-8935-40C1-BE63-0599983CF8C2}" dt="2021-02-17T15:49:44.566" v="2690" actId="478"/>
          <ac:picMkLst>
            <pc:docMk/>
            <pc:sldMk cId="2434574641" sldId="291"/>
            <ac:picMk id="7" creationId="{4D3B0C8E-7585-43F8-96A2-A0ED1A233321}"/>
          </ac:picMkLst>
        </pc:picChg>
      </pc:sldChg>
      <pc:sldChg chg="addSp delSp modSp new mod ord">
        <pc:chgData name="Gordon Watts" userId="a0850f2b96f54c79" providerId="LiveId" clId="{01334FC9-8935-40C1-BE63-0599983CF8C2}" dt="2021-02-18T09:37:54.779" v="10142"/>
        <pc:sldMkLst>
          <pc:docMk/>
          <pc:sldMk cId="3563279269" sldId="292"/>
        </pc:sldMkLst>
        <pc:spChg chg="mod">
          <ac:chgData name="Gordon Watts" userId="a0850f2b96f54c79" providerId="LiveId" clId="{01334FC9-8935-40C1-BE63-0599983CF8C2}" dt="2021-02-17T15:57:03.797" v="2827" actId="20577"/>
          <ac:spMkLst>
            <pc:docMk/>
            <pc:sldMk cId="3563279269" sldId="292"/>
            <ac:spMk id="2" creationId="{430A24E6-A97F-46C5-8860-C15953F91BCC}"/>
          </ac:spMkLst>
        </pc:spChg>
        <pc:spChg chg="add">
          <ac:chgData name="Gordon Watts" userId="a0850f2b96f54c79" providerId="LiveId" clId="{01334FC9-8935-40C1-BE63-0599983CF8C2}" dt="2021-02-18T09:37:01.045" v="10131"/>
          <ac:spMkLst>
            <pc:docMk/>
            <pc:sldMk cId="3563279269" sldId="292"/>
            <ac:spMk id="3" creationId="{DC77579A-55A3-4BC3-B378-9E771178DEDB}"/>
          </ac:spMkLst>
        </pc:spChg>
        <pc:spChg chg="add del mod">
          <ac:chgData name="Gordon Watts" userId="a0850f2b96f54c79" providerId="LiveId" clId="{01334FC9-8935-40C1-BE63-0599983CF8C2}" dt="2021-02-18T09:37:33.106" v="10137" actId="478"/>
          <ac:spMkLst>
            <pc:docMk/>
            <pc:sldMk cId="3563279269" sldId="292"/>
            <ac:spMk id="7" creationId="{0AEA787B-0019-4BA0-B89F-6947AF553AAB}"/>
          </ac:spMkLst>
        </pc:spChg>
        <pc:picChg chg="add mod">
          <ac:chgData name="Gordon Watts" userId="a0850f2b96f54c79" providerId="LiveId" clId="{01334FC9-8935-40C1-BE63-0599983CF8C2}" dt="2021-02-18T09:37:38.076" v="10139" actId="1076"/>
          <ac:picMkLst>
            <pc:docMk/>
            <pc:sldMk cId="3563279269" sldId="292"/>
            <ac:picMk id="30722" creationId="{377DB412-EC8A-4234-B2E2-3873D2150307}"/>
          </ac:picMkLst>
        </pc:picChg>
        <pc:picChg chg="add mod">
          <ac:chgData name="Gordon Watts" userId="a0850f2b96f54c79" providerId="LiveId" clId="{01334FC9-8935-40C1-BE63-0599983CF8C2}" dt="2021-02-18T09:37:43.571" v="10140" actId="1076"/>
          <ac:picMkLst>
            <pc:docMk/>
            <pc:sldMk cId="3563279269" sldId="292"/>
            <ac:picMk id="30723" creationId="{CC6F859D-5166-473F-8E62-D36B5075DB0B}"/>
          </ac:picMkLst>
        </pc:picChg>
      </pc:sldChg>
      <pc:sldChg chg="addSp delSp modSp new mod modNotesTx">
        <pc:chgData name="Gordon Watts" userId="a0850f2b96f54c79" providerId="LiveId" clId="{01334FC9-8935-40C1-BE63-0599983CF8C2}" dt="2021-02-18T18:01:46.832" v="13655" actId="20577"/>
        <pc:sldMkLst>
          <pc:docMk/>
          <pc:sldMk cId="3926001484" sldId="293"/>
        </pc:sldMkLst>
        <pc:spChg chg="add del mod">
          <ac:chgData name="Gordon Watts" userId="a0850f2b96f54c79" providerId="LiveId" clId="{01334FC9-8935-40C1-BE63-0599983CF8C2}" dt="2021-02-18T18:00:41.944" v="13623" actId="478"/>
          <ac:spMkLst>
            <pc:docMk/>
            <pc:sldMk cId="3926001484" sldId="293"/>
            <ac:spMk id="3" creationId="{33F24F2B-264F-4BF5-B876-3F4E351AD57A}"/>
          </ac:spMkLst>
        </pc:spChg>
        <pc:spChg chg="add mod">
          <ac:chgData name="Gordon Watts" userId="a0850f2b96f54c79" providerId="LiveId" clId="{01334FC9-8935-40C1-BE63-0599983CF8C2}" dt="2021-02-18T18:01:40.617" v="13637" actId="122"/>
          <ac:spMkLst>
            <pc:docMk/>
            <pc:sldMk cId="3926001484" sldId="293"/>
            <ac:spMk id="6" creationId="{C7A795ED-8FBA-470B-B13B-4E61E3A47F50}"/>
          </ac:spMkLst>
        </pc:spChg>
        <pc:spChg chg="add mod">
          <ac:chgData name="Gordon Watts" userId="a0850f2b96f54c79" providerId="LiveId" clId="{01334FC9-8935-40C1-BE63-0599983CF8C2}" dt="2021-02-18T18:01:46.832" v="13655" actId="20577"/>
          <ac:spMkLst>
            <pc:docMk/>
            <pc:sldMk cId="3926001484" sldId="293"/>
            <ac:spMk id="8" creationId="{0C1F3181-0465-474A-A98D-178A8D3BBD30}"/>
          </ac:spMkLst>
        </pc:spChg>
        <pc:picChg chg="add mod">
          <ac:chgData name="Gordon Watts" userId="a0850f2b96f54c79" providerId="LiveId" clId="{01334FC9-8935-40C1-BE63-0599983CF8C2}" dt="2021-02-18T18:01:03.016" v="13627" actId="1076"/>
          <ac:picMkLst>
            <pc:docMk/>
            <pc:sldMk cId="3926001484" sldId="293"/>
            <ac:picMk id="5" creationId="{F6275AEE-2A7E-4E23-9F34-9753312F25E3}"/>
          </ac:picMkLst>
        </pc:picChg>
        <pc:picChg chg="add mod">
          <ac:chgData name="Gordon Watts" userId="a0850f2b96f54c79" providerId="LiveId" clId="{01334FC9-8935-40C1-BE63-0599983CF8C2}" dt="2021-02-18T18:00:52.210" v="13626" actId="1076"/>
          <ac:picMkLst>
            <pc:docMk/>
            <pc:sldMk cId="3926001484" sldId="293"/>
            <ac:picMk id="38914" creationId="{2A0AF748-31A8-4205-80C1-E540BA5E3849}"/>
          </ac:picMkLst>
        </pc:picChg>
      </pc:sldChg>
      <pc:sldChg chg="addSp delSp modSp new mod">
        <pc:chgData name="Gordon Watts" userId="a0850f2b96f54c79" providerId="LiveId" clId="{01334FC9-8935-40C1-BE63-0599983CF8C2}" dt="2021-02-17T16:19:56.538" v="3702" actId="20577"/>
        <pc:sldMkLst>
          <pc:docMk/>
          <pc:sldMk cId="4037804775" sldId="294"/>
        </pc:sldMkLst>
        <pc:spChg chg="mod">
          <ac:chgData name="Gordon Watts" userId="a0850f2b96f54c79" providerId="LiveId" clId="{01334FC9-8935-40C1-BE63-0599983CF8C2}" dt="2021-02-17T16:13:13.451" v="3429" actId="20577"/>
          <ac:spMkLst>
            <pc:docMk/>
            <pc:sldMk cId="4037804775" sldId="294"/>
            <ac:spMk id="2" creationId="{E62C144E-5802-4A54-BC07-A3408280478F}"/>
          </ac:spMkLst>
        </pc:spChg>
        <pc:spChg chg="add mod">
          <ac:chgData name="Gordon Watts" userId="a0850f2b96f54c79" providerId="LiveId" clId="{01334FC9-8935-40C1-BE63-0599983CF8C2}" dt="2021-02-17T16:13:36.354" v="3469" actId="1076"/>
          <ac:spMkLst>
            <pc:docMk/>
            <pc:sldMk cId="4037804775" sldId="294"/>
            <ac:spMk id="3" creationId="{F9942487-4EF0-4944-8B03-60C88F56CE30}"/>
          </ac:spMkLst>
        </pc:spChg>
        <pc:spChg chg="add mod">
          <ac:chgData name="Gordon Watts" userId="a0850f2b96f54c79" providerId="LiveId" clId="{01334FC9-8935-40C1-BE63-0599983CF8C2}" dt="2021-02-17T16:13:32.486" v="3468" actId="20577"/>
          <ac:spMkLst>
            <pc:docMk/>
            <pc:sldMk cId="4037804775" sldId="294"/>
            <ac:spMk id="4" creationId="{9AFA261A-C4A3-472F-BCF3-448B7D42950D}"/>
          </ac:spMkLst>
        </pc:spChg>
        <pc:spChg chg="add mod">
          <ac:chgData name="Gordon Watts" userId="a0850f2b96f54c79" providerId="LiveId" clId="{01334FC9-8935-40C1-BE63-0599983CF8C2}" dt="2021-02-17T16:15:04.191" v="3556" actId="20577"/>
          <ac:spMkLst>
            <pc:docMk/>
            <pc:sldMk cId="4037804775" sldId="294"/>
            <ac:spMk id="7" creationId="{10DA69CE-A10B-428C-9EDC-ED533EE48F3E}"/>
          </ac:spMkLst>
        </pc:spChg>
        <pc:spChg chg="add mod">
          <ac:chgData name="Gordon Watts" userId="a0850f2b96f54c79" providerId="LiveId" clId="{01334FC9-8935-40C1-BE63-0599983CF8C2}" dt="2021-02-17T16:15:31.601" v="3653" actId="1076"/>
          <ac:spMkLst>
            <pc:docMk/>
            <pc:sldMk cId="4037804775" sldId="294"/>
            <ac:spMk id="14" creationId="{D7042D73-3324-4766-954D-4DA58E3C435C}"/>
          </ac:spMkLst>
        </pc:spChg>
        <pc:spChg chg="add mod">
          <ac:chgData name="Gordon Watts" userId="a0850f2b96f54c79" providerId="LiveId" clId="{01334FC9-8935-40C1-BE63-0599983CF8C2}" dt="2021-02-17T16:17:52.753" v="3657"/>
          <ac:spMkLst>
            <pc:docMk/>
            <pc:sldMk cId="4037804775" sldId="294"/>
            <ac:spMk id="15" creationId="{E303B0D5-D5B9-4DA3-83A4-A47677D519BB}"/>
          </ac:spMkLst>
        </pc:spChg>
        <pc:spChg chg="add del">
          <ac:chgData name="Gordon Watts" userId="a0850f2b96f54c79" providerId="LiveId" clId="{01334FC9-8935-40C1-BE63-0599983CF8C2}" dt="2021-02-17T16:17:54.373" v="3659" actId="22"/>
          <ac:spMkLst>
            <pc:docMk/>
            <pc:sldMk cId="4037804775" sldId="294"/>
            <ac:spMk id="17" creationId="{AC3ECFC3-642D-4EAB-8C1C-E3E42AD329BD}"/>
          </ac:spMkLst>
        </pc:spChg>
        <pc:spChg chg="add mod">
          <ac:chgData name="Gordon Watts" userId="a0850f2b96f54c79" providerId="LiveId" clId="{01334FC9-8935-40C1-BE63-0599983CF8C2}" dt="2021-02-17T16:19:56.538" v="3702" actId="20577"/>
          <ac:spMkLst>
            <pc:docMk/>
            <pc:sldMk cId="4037804775" sldId="294"/>
            <ac:spMk id="18" creationId="{EAB4FC06-F638-430F-AB20-38546A3EC5DA}"/>
          </ac:spMkLst>
        </pc:spChg>
        <pc:picChg chg="add mod">
          <ac:chgData name="Gordon Watts" userId="a0850f2b96f54c79" providerId="LiveId" clId="{01334FC9-8935-40C1-BE63-0599983CF8C2}" dt="2021-02-17T16:18:20.097" v="3663"/>
          <ac:picMkLst>
            <pc:docMk/>
            <pc:sldMk cId="4037804775" sldId="294"/>
            <ac:picMk id="10242" creationId="{2D259AD1-3991-4A5B-8ABC-527B8B9C787C}"/>
          </ac:picMkLst>
        </pc:picChg>
        <pc:cxnChg chg="add del">
          <ac:chgData name="Gordon Watts" userId="a0850f2b96f54c79" providerId="LiveId" clId="{01334FC9-8935-40C1-BE63-0599983CF8C2}" dt="2021-02-17T16:13:43.910" v="3471" actId="478"/>
          <ac:cxnSpMkLst>
            <pc:docMk/>
            <pc:sldMk cId="4037804775" sldId="294"/>
            <ac:cxnSpMk id="6" creationId="{2C7A4AEC-4488-4716-A9F4-BB134BD7942E}"/>
          </ac:cxnSpMkLst>
        </pc:cxnChg>
        <pc:cxnChg chg="add">
          <ac:chgData name="Gordon Watts" userId="a0850f2b96f54c79" providerId="LiveId" clId="{01334FC9-8935-40C1-BE63-0599983CF8C2}" dt="2021-02-17T16:14:41.443" v="3553" actId="11529"/>
          <ac:cxnSpMkLst>
            <pc:docMk/>
            <pc:sldMk cId="4037804775" sldId="294"/>
            <ac:cxnSpMk id="9" creationId="{5881A650-7EF6-43FB-9326-360FF2A8974A}"/>
          </ac:cxnSpMkLst>
        </pc:cxnChg>
        <pc:cxnChg chg="add">
          <ac:chgData name="Gordon Watts" userId="a0850f2b96f54c79" providerId="LiveId" clId="{01334FC9-8935-40C1-BE63-0599983CF8C2}" dt="2021-02-17T16:14:51.874" v="3554" actId="11529"/>
          <ac:cxnSpMkLst>
            <pc:docMk/>
            <pc:sldMk cId="4037804775" sldId="294"/>
            <ac:cxnSpMk id="11" creationId="{3EF7D94A-828A-484F-BA88-D2CD7891F365}"/>
          </ac:cxnSpMkLst>
        </pc:cxnChg>
        <pc:cxnChg chg="add">
          <ac:chgData name="Gordon Watts" userId="a0850f2b96f54c79" providerId="LiveId" clId="{01334FC9-8935-40C1-BE63-0599983CF8C2}" dt="2021-02-17T16:15:00.669" v="3555" actId="11529"/>
          <ac:cxnSpMkLst>
            <pc:docMk/>
            <pc:sldMk cId="4037804775" sldId="294"/>
            <ac:cxnSpMk id="13" creationId="{D2CC6806-8CEC-426A-B0BB-5274E0656E54}"/>
          </ac:cxnSpMkLst>
        </pc:cxnChg>
      </pc:sldChg>
      <pc:sldChg chg="ord">
        <pc:chgData name="Gordon Watts" userId="a0850f2b96f54c79" providerId="LiveId" clId="{01334FC9-8935-40C1-BE63-0599983CF8C2}" dt="2021-02-18T10:09:40.246" v="12953"/>
        <pc:sldMkLst>
          <pc:docMk/>
          <pc:sldMk cId="641786631" sldId="295"/>
        </pc:sldMkLst>
      </pc:sldChg>
      <pc:sldChg chg="addSp delSp modSp mod">
        <pc:chgData name="Gordon Watts" userId="a0850f2b96f54c79" providerId="LiveId" clId="{01334FC9-8935-40C1-BE63-0599983CF8C2}" dt="2021-02-18T19:14:23.792" v="13847" actId="1076"/>
        <pc:sldMkLst>
          <pc:docMk/>
          <pc:sldMk cId="676825145" sldId="296"/>
        </pc:sldMkLst>
        <pc:spChg chg="del">
          <ac:chgData name="Gordon Watts" userId="a0850f2b96f54c79" providerId="LiveId" clId="{01334FC9-8935-40C1-BE63-0599983CF8C2}" dt="2021-02-18T19:13:21.822" v="13842" actId="478"/>
          <ac:spMkLst>
            <pc:docMk/>
            <pc:sldMk cId="676825145" sldId="296"/>
            <ac:spMk id="5" creationId="{7C138859-13DE-4679-AE69-1359A3AC2F1B}"/>
          </ac:spMkLst>
        </pc:spChg>
        <pc:spChg chg="mod">
          <ac:chgData name="Gordon Watts" userId="a0850f2b96f54c79" providerId="LiveId" clId="{01334FC9-8935-40C1-BE63-0599983CF8C2}" dt="2021-02-18T19:14:23.792" v="13847" actId="1076"/>
          <ac:spMkLst>
            <pc:docMk/>
            <pc:sldMk cId="676825145" sldId="296"/>
            <ac:spMk id="9" creationId="{BBFDA5A3-C9EA-43C7-8608-B47B8FF5CD3A}"/>
          </ac:spMkLst>
        </pc:spChg>
        <pc:picChg chg="del">
          <ac:chgData name="Gordon Watts" userId="a0850f2b96f54c79" providerId="LiveId" clId="{01334FC9-8935-40C1-BE63-0599983CF8C2}" dt="2021-02-18T19:13:16.532" v="13840" actId="478"/>
          <ac:picMkLst>
            <pc:docMk/>
            <pc:sldMk cId="676825145" sldId="296"/>
            <ac:picMk id="4" creationId="{893B163E-6334-4B28-AFB8-DBEA3D3F314C}"/>
          </ac:picMkLst>
        </pc:picChg>
        <pc:picChg chg="add mod">
          <ac:chgData name="Gordon Watts" userId="a0850f2b96f54c79" providerId="LiveId" clId="{01334FC9-8935-40C1-BE63-0599983CF8C2}" dt="2021-02-18T19:14:19.143" v="13846" actId="1076"/>
          <ac:picMkLst>
            <pc:docMk/>
            <pc:sldMk cId="676825145" sldId="296"/>
            <ac:picMk id="6" creationId="{D1568D4D-59C8-45ED-BFD6-F555E9BC8ED3}"/>
          </ac:picMkLst>
        </pc:picChg>
        <pc:cxnChg chg="del mod">
          <ac:chgData name="Gordon Watts" userId="a0850f2b96f54c79" providerId="LiveId" clId="{01334FC9-8935-40C1-BE63-0599983CF8C2}" dt="2021-02-18T19:13:19.189" v="13841" actId="478"/>
          <ac:cxnSpMkLst>
            <pc:docMk/>
            <pc:sldMk cId="676825145" sldId="296"/>
            <ac:cxnSpMk id="7" creationId="{38CA08EA-6FEC-4D68-ABA6-99E25E673C20}"/>
          </ac:cxnSpMkLst>
        </pc:cxnChg>
      </pc:sldChg>
      <pc:sldChg chg="modSp mod">
        <pc:chgData name="Gordon Watts" userId="a0850f2b96f54c79" providerId="LiveId" clId="{01334FC9-8935-40C1-BE63-0599983CF8C2}" dt="2021-02-18T19:14:46.737" v="13881" actId="20577"/>
        <pc:sldMkLst>
          <pc:docMk/>
          <pc:sldMk cId="3172341711" sldId="299"/>
        </pc:sldMkLst>
        <pc:spChg chg="mod">
          <ac:chgData name="Gordon Watts" userId="a0850f2b96f54c79" providerId="LiveId" clId="{01334FC9-8935-40C1-BE63-0599983CF8C2}" dt="2021-02-18T19:14:46.737" v="13881" actId="20577"/>
          <ac:spMkLst>
            <pc:docMk/>
            <pc:sldMk cId="3172341711" sldId="299"/>
            <ac:spMk id="3" creationId="{55D62D2E-94DD-4A26-A2BC-C71C038437A7}"/>
          </ac:spMkLst>
        </pc:spChg>
      </pc:sldChg>
      <pc:sldChg chg="addSp delSp modSp mod">
        <pc:chgData name="Gordon Watts" userId="a0850f2b96f54c79" providerId="LiveId" clId="{01334FC9-8935-40C1-BE63-0599983CF8C2}" dt="2021-02-18T19:16:50.711" v="13895" actId="20577"/>
        <pc:sldMkLst>
          <pc:docMk/>
          <pc:sldMk cId="2845663483" sldId="302"/>
        </pc:sldMkLst>
        <pc:spChg chg="add mod">
          <ac:chgData name="Gordon Watts" userId="a0850f2b96f54c79" providerId="LiveId" clId="{01334FC9-8935-40C1-BE63-0599983CF8C2}" dt="2021-02-18T19:16:43.072" v="13892" actId="20577"/>
          <ac:spMkLst>
            <pc:docMk/>
            <pc:sldMk cId="2845663483" sldId="302"/>
            <ac:spMk id="4" creationId="{7825D553-A566-4F17-85BB-63EF72C87F97}"/>
          </ac:spMkLst>
        </pc:spChg>
        <pc:spChg chg="mod">
          <ac:chgData name="Gordon Watts" userId="a0850f2b96f54c79" providerId="LiveId" clId="{01334FC9-8935-40C1-BE63-0599983CF8C2}" dt="2021-02-18T19:15:22.333" v="13884" actId="33524"/>
          <ac:spMkLst>
            <pc:docMk/>
            <pc:sldMk cId="2845663483" sldId="302"/>
            <ac:spMk id="6" creationId="{87C71ECB-9F95-47B0-ACF7-0F55374A0767}"/>
          </ac:spMkLst>
        </pc:spChg>
        <pc:spChg chg="add mod">
          <ac:chgData name="Gordon Watts" userId="a0850f2b96f54c79" providerId="LiveId" clId="{01334FC9-8935-40C1-BE63-0599983CF8C2}" dt="2021-02-18T19:16:50.711" v="13895" actId="20577"/>
          <ac:spMkLst>
            <pc:docMk/>
            <pc:sldMk cId="2845663483" sldId="302"/>
            <ac:spMk id="10" creationId="{277D22FA-1530-499B-9607-DB3BBBCD4484}"/>
          </ac:spMkLst>
        </pc:spChg>
        <pc:picChg chg="del">
          <ac:chgData name="Gordon Watts" userId="a0850f2b96f54c79" providerId="LiveId" clId="{01334FC9-8935-40C1-BE63-0599983CF8C2}" dt="2021-02-18T19:15:18.050" v="13883" actId="478"/>
          <ac:picMkLst>
            <pc:docMk/>
            <pc:sldMk cId="2845663483" sldId="302"/>
            <ac:picMk id="5" creationId="{51AAAD57-7F47-4D60-897E-EADB662F7FBC}"/>
          </ac:picMkLst>
        </pc:picChg>
        <pc:picChg chg="mod">
          <ac:chgData name="Gordon Watts" userId="a0850f2b96f54c79" providerId="LiveId" clId="{01334FC9-8935-40C1-BE63-0599983CF8C2}" dt="2021-02-18T19:16:31.750" v="13885" actId="1076"/>
          <ac:picMkLst>
            <pc:docMk/>
            <pc:sldMk cId="2845663483" sldId="302"/>
            <ac:picMk id="9" creationId="{CC890384-90D5-4D71-8C58-8E8DD323286E}"/>
          </ac:picMkLst>
        </pc:picChg>
        <pc:picChg chg="mod">
          <ac:chgData name="Gordon Watts" userId="a0850f2b96f54c79" providerId="LiveId" clId="{01334FC9-8935-40C1-BE63-0599983CF8C2}" dt="2021-02-18T19:16:38.192" v="13886" actId="1076"/>
          <ac:picMkLst>
            <pc:docMk/>
            <pc:sldMk cId="2845663483" sldId="302"/>
            <ac:picMk id="11" creationId="{0F9A0EB6-E4EB-4BC6-9E0C-353D923239F4}"/>
          </ac:picMkLst>
        </pc:picChg>
      </pc:sldChg>
      <pc:sldChg chg="addSp delSp modSp mod modNotesTx">
        <pc:chgData name="Gordon Watts" userId="a0850f2b96f54c79" providerId="LiveId" clId="{01334FC9-8935-40C1-BE63-0599983CF8C2}" dt="2021-02-18T19:17:31.451" v="13908" actId="313"/>
        <pc:sldMkLst>
          <pc:docMk/>
          <pc:sldMk cId="1999689301" sldId="304"/>
        </pc:sldMkLst>
        <pc:spChg chg="mod">
          <ac:chgData name="Gordon Watts" userId="a0850f2b96f54c79" providerId="LiveId" clId="{01334FC9-8935-40C1-BE63-0599983CF8C2}" dt="2021-02-18T07:00:14.974" v="3771" actId="1076"/>
          <ac:spMkLst>
            <pc:docMk/>
            <pc:sldMk cId="1999689301" sldId="304"/>
            <ac:spMk id="5" creationId="{AC982AAB-D729-42D8-92D9-C587427105F0}"/>
          </ac:spMkLst>
        </pc:spChg>
        <pc:spChg chg="mod">
          <ac:chgData name="Gordon Watts" userId="a0850f2b96f54c79" providerId="LiveId" clId="{01334FC9-8935-40C1-BE63-0599983CF8C2}" dt="2021-02-18T07:02:35.262" v="3816" actId="20577"/>
          <ac:spMkLst>
            <pc:docMk/>
            <pc:sldMk cId="1999689301" sldId="304"/>
            <ac:spMk id="6" creationId="{AD661ED4-A329-468E-BABF-2A6EADC8B322}"/>
          </ac:spMkLst>
        </pc:spChg>
        <pc:spChg chg="mod">
          <ac:chgData name="Gordon Watts" userId="a0850f2b96f54c79" providerId="LiveId" clId="{01334FC9-8935-40C1-BE63-0599983CF8C2}" dt="2021-02-18T07:03:27.065" v="3848" actId="20577"/>
          <ac:spMkLst>
            <pc:docMk/>
            <pc:sldMk cId="1999689301" sldId="304"/>
            <ac:spMk id="7" creationId="{1E3B0524-6CCC-40A6-B50E-CB51DDCC0849}"/>
          </ac:spMkLst>
        </pc:spChg>
        <pc:spChg chg="del">
          <ac:chgData name="Gordon Watts" userId="a0850f2b96f54c79" providerId="LiveId" clId="{01334FC9-8935-40C1-BE63-0599983CF8C2}" dt="2021-02-18T07:01:57.158" v="3802" actId="478"/>
          <ac:spMkLst>
            <pc:docMk/>
            <pc:sldMk cId="1999689301" sldId="304"/>
            <ac:spMk id="8" creationId="{1F899FB8-12FE-473F-B95E-3079F9D30310}"/>
          </ac:spMkLst>
        </pc:spChg>
        <pc:spChg chg="mod">
          <ac:chgData name="Gordon Watts" userId="a0850f2b96f54c79" providerId="LiveId" clId="{01334FC9-8935-40C1-BE63-0599983CF8C2}" dt="2021-02-18T07:00:05.144" v="3769" actId="1076"/>
          <ac:spMkLst>
            <pc:docMk/>
            <pc:sldMk cId="1999689301" sldId="304"/>
            <ac:spMk id="9" creationId="{19BA38A9-89C1-4A9D-9948-376C499F3FCF}"/>
          </ac:spMkLst>
        </pc:spChg>
        <pc:spChg chg="add">
          <ac:chgData name="Gordon Watts" userId="a0850f2b96f54c79" providerId="LiveId" clId="{01334FC9-8935-40C1-BE63-0599983CF8C2}" dt="2021-02-18T07:01:01.852" v="3790" actId="11529"/>
          <ac:spMkLst>
            <pc:docMk/>
            <pc:sldMk cId="1999689301" sldId="304"/>
            <ac:spMk id="10" creationId="{350B2514-775B-4196-B645-4BEF2A737635}"/>
          </ac:spMkLst>
        </pc:spChg>
        <pc:spChg chg="add mod">
          <ac:chgData name="Gordon Watts" userId="a0850f2b96f54c79" providerId="LiveId" clId="{01334FC9-8935-40C1-BE63-0599983CF8C2}" dt="2021-02-18T07:01:48.651" v="3801" actId="14100"/>
          <ac:spMkLst>
            <pc:docMk/>
            <pc:sldMk cId="1999689301" sldId="304"/>
            <ac:spMk id="11" creationId="{0CB3BB5C-5C3F-4D96-9B7C-56A0C32937B2}"/>
          </ac:spMkLst>
        </pc:spChg>
        <pc:spChg chg="add mod">
          <ac:chgData name="Gordon Watts" userId="a0850f2b96f54c79" providerId="LiveId" clId="{01334FC9-8935-40C1-BE63-0599983CF8C2}" dt="2021-02-18T07:20:43.448" v="4711" actId="1582"/>
          <ac:spMkLst>
            <pc:docMk/>
            <pc:sldMk cId="1999689301" sldId="304"/>
            <ac:spMk id="12" creationId="{4BC08F56-1589-4B2E-9D35-94E3C6916AAE}"/>
          </ac:spMkLst>
        </pc:spChg>
        <pc:spChg chg="add mod">
          <ac:chgData name="Gordon Watts" userId="a0850f2b96f54c79" providerId="LiveId" clId="{01334FC9-8935-40C1-BE63-0599983CF8C2}" dt="2021-02-18T07:00:29.158" v="3783" actId="1076"/>
          <ac:spMkLst>
            <pc:docMk/>
            <pc:sldMk cId="1999689301" sldId="304"/>
            <ac:spMk id="14" creationId="{D4D5CD0E-A5CB-4A65-AB97-10D8F9D25350}"/>
          </ac:spMkLst>
        </pc:spChg>
        <pc:spChg chg="add mod">
          <ac:chgData name="Gordon Watts" userId="a0850f2b96f54c79" providerId="LiveId" clId="{01334FC9-8935-40C1-BE63-0599983CF8C2}" dt="2021-02-18T19:17:31.451" v="13908" actId="313"/>
          <ac:spMkLst>
            <pc:docMk/>
            <pc:sldMk cId="1999689301" sldId="304"/>
            <ac:spMk id="15" creationId="{D6328A51-8F36-47C5-A2FF-043D03B8B241}"/>
          </ac:spMkLst>
        </pc:spChg>
        <pc:spChg chg="add mod">
          <ac:chgData name="Gordon Watts" userId="a0850f2b96f54c79" providerId="LiveId" clId="{01334FC9-8935-40C1-BE63-0599983CF8C2}" dt="2021-02-18T07:01:06.508" v="3792" actId="1076"/>
          <ac:spMkLst>
            <pc:docMk/>
            <pc:sldMk cId="1999689301" sldId="304"/>
            <ac:spMk id="16" creationId="{B8E5E6AB-258F-4E90-A0F2-7C57A1166BA4}"/>
          </ac:spMkLst>
        </pc:spChg>
        <pc:spChg chg="add mod">
          <ac:chgData name="Gordon Watts" userId="a0850f2b96f54c79" providerId="LiveId" clId="{01334FC9-8935-40C1-BE63-0599983CF8C2}" dt="2021-02-18T07:01:11.257" v="3794" actId="1076"/>
          <ac:spMkLst>
            <pc:docMk/>
            <pc:sldMk cId="1999689301" sldId="304"/>
            <ac:spMk id="17" creationId="{79C56A6F-5F11-41F0-827A-649E9C850EA0}"/>
          </ac:spMkLst>
        </pc:spChg>
        <pc:picChg chg="add mod">
          <ac:chgData name="Gordon Watts" userId="a0850f2b96f54c79" providerId="LiveId" clId="{01334FC9-8935-40C1-BE63-0599983CF8C2}" dt="2021-02-18T07:01:19.078" v="3795" actId="1076"/>
          <ac:picMkLst>
            <pc:docMk/>
            <pc:sldMk cId="1999689301" sldId="304"/>
            <ac:picMk id="3" creationId="{79EC6A93-DE4B-475F-883C-AEA3044FD7C7}"/>
          </ac:picMkLst>
        </pc:picChg>
        <pc:picChg chg="add mod">
          <ac:chgData name="Gordon Watts" userId="a0850f2b96f54c79" providerId="LiveId" clId="{01334FC9-8935-40C1-BE63-0599983CF8C2}" dt="2021-02-18T07:01:19.078" v="3795" actId="1076"/>
          <ac:picMkLst>
            <pc:docMk/>
            <pc:sldMk cId="1999689301" sldId="304"/>
            <ac:picMk id="13" creationId="{4315B5F9-E203-4935-89DC-C791FCE9349A}"/>
          </ac:picMkLst>
        </pc:picChg>
        <pc:picChg chg="add mod">
          <ac:chgData name="Gordon Watts" userId="a0850f2b96f54c79" providerId="LiveId" clId="{01334FC9-8935-40C1-BE63-0599983CF8C2}" dt="2021-02-18T07:09:27.857" v="4219" actId="208"/>
          <ac:picMkLst>
            <pc:docMk/>
            <pc:sldMk cId="1999689301" sldId="304"/>
            <ac:picMk id="19" creationId="{A7495B1B-B6E5-4EDF-933D-561649A604E7}"/>
          </ac:picMkLst>
        </pc:picChg>
        <pc:picChg chg="mod">
          <ac:chgData name="Gordon Watts" userId="a0850f2b96f54c79" providerId="LiveId" clId="{01334FC9-8935-40C1-BE63-0599983CF8C2}" dt="2021-02-18T07:00:02.387" v="3768" actId="1076"/>
          <ac:picMkLst>
            <pc:docMk/>
            <pc:sldMk cId="1999689301" sldId="304"/>
            <ac:picMk id="7172" creationId="{36C8B420-91B6-4B22-9CCA-FCE2C75CB276}"/>
          </ac:picMkLst>
        </pc:picChg>
        <pc:picChg chg="mod">
          <ac:chgData name="Gordon Watts" userId="a0850f2b96f54c79" providerId="LiveId" clId="{01334FC9-8935-40C1-BE63-0599983CF8C2}" dt="2021-02-18T07:00:11.353" v="3770" actId="1076"/>
          <ac:picMkLst>
            <pc:docMk/>
            <pc:sldMk cId="1999689301" sldId="304"/>
            <ac:picMk id="7174" creationId="{45142E6E-091D-4CEA-A8E7-07BA340E88EF}"/>
          </ac:picMkLst>
        </pc:picChg>
      </pc:sldChg>
      <pc:sldChg chg="addSp delSp modSp add mod ord modNotesTx">
        <pc:chgData name="Gordon Watts" userId="a0850f2b96f54c79" providerId="LiveId" clId="{01334FC9-8935-40C1-BE63-0599983CF8C2}" dt="2021-02-18T16:42:34.753" v="13041" actId="20577"/>
        <pc:sldMkLst>
          <pc:docMk/>
          <pc:sldMk cId="2754137871" sldId="305"/>
        </pc:sldMkLst>
        <pc:spChg chg="add mod">
          <ac:chgData name="Gordon Watts" userId="a0850f2b96f54c79" providerId="LiveId" clId="{01334FC9-8935-40C1-BE63-0599983CF8C2}" dt="2021-02-18T09:45:14.916" v="10947" actId="207"/>
          <ac:spMkLst>
            <pc:docMk/>
            <pc:sldMk cId="2754137871" sldId="305"/>
            <ac:spMk id="2" creationId="{A7DF75AA-976B-4F25-B35E-11DA946EB5FA}"/>
          </ac:spMkLst>
        </pc:spChg>
        <pc:spChg chg="add mod">
          <ac:chgData name="Gordon Watts" userId="a0850f2b96f54c79" providerId="LiveId" clId="{01334FC9-8935-40C1-BE63-0599983CF8C2}" dt="2021-02-18T09:49:29.981" v="11212" actId="1076"/>
          <ac:spMkLst>
            <pc:docMk/>
            <pc:sldMk cId="2754137871" sldId="305"/>
            <ac:spMk id="3" creationId="{F3064E65-54C6-4B48-8864-D07DCE0AD881}"/>
          </ac:spMkLst>
        </pc:spChg>
        <pc:spChg chg="mod">
          <ac:chgData name="Gordon Watts" userId="a0850f2b96f54c79" providerId="LiveId" clId="{01334FC9-8935-40C1-BE63-0599983CF8C2}" dt="2021-02-18T09:44:26.372" v="10870" actId="20577"/>
          <ac:spMkLst>
            <pc:docMk/>
            <pc:sldMk cId="2754137871" sldId="305"/>
            <ac:spMk id="4" creationId="{009055B1-DEEB-4AED-AD0C-C704F35A50B7}"/>
          </ac:spMkLst>
        </pc:spChg>
        <pc:spChg chg="add mod">
          <ac:chgData name="Gordon Watts" userId="a0850f2b96f54c79" providerId="LiveId" clId="{01334FC9-8935-40C1-BE63-0599983CF8C2}" dt="2021-02-18T09:51:19.332" v="11220" actId="1076"/>
          <ac:spMkLst>
            <pc:docMk/>
            <pc:sldMk cId="2754137871" sldId="305"/>
            <ac:spMk id="5" creationId="{D1DD107C-D4E8-4050-AC6F-EB524961DEDA}"/>
          </ac:spMkLst>
        </pc:spChg>
        <pc:spChg chg="add">
          <ac:chgData name="Gordon Watts" userId="a0850f2b96f54c79" providerId="LiveId" clId="{01334FC9-8935-40C1-BE63-0599983CF8C2}" dt="2021-02-18T09:49:40.077" v="11213" actId="11529"/>
          <ac:spMkLst>
            <pc:docMk/>
            <pc:sldMk cId="2754137871" sldId="305"/>
            <ac:spMk id="8" creationId="{D52A030F-2C1E-4C3D-B01A-E8C8B23C81DD}"/>
          </ac:spMkLst>
        </pc:spChg>
        <pc:spChg chg="add mod">
          <ac:chgData name="Gordon Watts" userId="a0850f2b96f54c79" providerId="LiveId" clId="{01334FC9-8935-40C1-BE63-0599983CF8C2}" dt="2021-02-18T09:51:29.394" v="11223" actId="1076"/>
          <ac:spMkLst>
            <pc:docMk/>
            <pc:sldMk cId="2754137871" sldId="305"/>
            <ac:spMk id="11" creationId="{39A48F15-B5AA-4621-84AD-58058DF112EE}"/>
          </ac:spMkLst>
        </pc:spChg>
        <pc:spChg chg="add mod">
          <ac:chgData name="Gordon Watts" userId="a0850f2b96f54c79" providerId="LiveId" clId="{01334FC9-8935-40C1-BE63-0599983CF8C2}" dt="2021-02-18T09:59:00.199" v="11439" actId="33524"/>
          <ac:spMkLst>
            <pc:docMk/>
            <pc:sldMk cId="2754137871" sldId="305"/>
            <ac:spMk id="14" creationId="{799CAB27-8CDF-4691-A1EF-E6E832A264C7}"/>
          </ac:spMkLst>
        </pc:spChg>
        <pc:spChg chg="add mod">
          <ac:chgData name="Gordon Watts" userId="a0850f2b96f54c79" providerId="LiveId" clId="{01334FC9-8935-40C1-BE63-0599983CF8C2}" dt="2021-02-18T16:42:27.714" v="13003" actId="1076"/>
          <ac:spMkLst>
            <pc:docMk/>
            <pc:sldMk cId="2754137871" sldId="305"/>
            <ac:spMk id="17" creationId="{7729881D-6B41-400D-99A4-70873EBC3CA7}"/>
          </ac:spMkLst>
        </pc:spChg>
        <pc:picChg chg="add mod">
          <ac:chgData name="Gordon Watts" userId="a0850f2b96f54c79" providerId="LiveId" clId="{01334FC9-8935-40C1-BE63-0599983CF8C2}" dt="2021-02-18T09:49:42.524" v="11214" actId="1076"/>
          <ac:picMkLst>
            <pc:docMk/>
            <pc:sldMk cId="2754137871" sldId="305"/>
            <ac:picMk id="7" creationId="{0DC55AF9-4355-4B7C-820D-3E09CFE85EEE}"/>
          </ac:picMkLst>
        </pc:picChg>
        <pc:picChg chg="add mod">
          <ac:chgData name="Gordon Watts" userId="a0850f2b96f54c79" providerId="LiveId" clId="{01334FC9-8935-40C1-BE63-0599983CF8C2}" dt="2021-02-18T09:51:16.304" v="11219" actId="1076"/>
          <ac:picMkLst>
            <pc:docMk/>
            <pc:sldMk cId="2754137871" sldId="305"/>
            <ac:picMk id="10" creationId="{F124940D-AB10-4FBB-BEAD-69DA6B11A1F0}"/>
          </ac:picMkLst>
        </pc:picChg>
        <pc:picChg chg="add mod">
          <ac:chgData name="Gordon Watts" userId="a0850f2b96f54c79" providerId="LiveId" clId="{01334FC9-8935-40C1-BE63-0599983CF8C2}" dt="2021-02-18T09:59:20.704" v="11443" actId="1076"/>
          <ac:picMkLst>
            <pc:docMk/>
            <pc:sldMk cId="2754137871" sldId="305"/>
            <ac:picMk id="13" creationId="{3E9EF958-227A-4338-94DD-9308FB62C4D8}"/>
          </ac:picMkLst>
        </pc:picChg>
        <pc:picChg chg="add del mod">
          <ac:chgData name="Gordon Watts" userId="a0850f2b96f54c79" providerId="LiveId" clId="{01334FC9-8935-40C1-BE63-0599983CF8C2}" dt="2021-02-18T09:46:50.833" v="10952" actId="478"/>
          <ac:picMkLst>
            <pc:docMk/>
            <pc:sldMk cId="2754137871" sldId="305"/>
            <ac:picMk id="31746" creationId="{2B92FE47-9DCD-4BCF-9E67-E95965BA4086}"/>
          </ac:picMkLst>
        </pc:picChg>
        <pc:picChg chg="add mod">
          <ac:chgData name="Gordon Watts" userId="a0850f2b96f54c79" providerId="LiveId" clId="{01334FC9-8935-40C1-BE63-0599983CF8C2}" dt="2021-02-18T09:52:03.172" v="11226" actId="1076"/>
          <ac:picMkLst>
            <pc:docMk/>
            <pc:sldMk cId="2754137871" sldId="305"/>
            <ac:picMk id="31748" creationId="{2B98F18B-E0F9-49ED-ABAA-020C4D463F86}"/>
          </ac:picMkLst>
        </pc:picChg>
      </pc:sldChg>
      <pc:sldChg chg="addSp delSp modSp new mod ord modClrScheme modAnim chgLayout">
        <pc:chgData name="Gordon Watts" userId="a0850f2b96f54c79" providerId="LiveId" clId="{01334FC9-8935-40C1-BE63-0599983CF8C2}" dt="2021-02-18T18:15:13.502" v="13725"/>
        <pc:sldMkLst>
          <pc:docMk/>
          <pc:sldMk cId="3725135965" sldId="306"/>
        </pc:sldMkLst>
        <pc:spChg chg="del mod ord">
          <ac:chgData name="Gordon Watts" userId="a0850f2b96f54c79" providerId="LiveId" clId="{01334FC9-8935-40C1-BE63-0599983CF8C2}" dt="2021-02-18T07:13:25.488" v="4426" actId="700"/>
          <ac:spMkLst>
            <pc:docMk/>
            <pc:sldMk cId="3725135965" sldId="306"/>
            <ac:spMk id="2" creationId="{94C17160-7CF5-41C2-9371-A94C49F4A36B}"/>
          </ac:spMkLst>
        </pc:spChg>
        <pc:spChg chg="del">
          <ac:chgData name="Gordon Watts" userId="a0850f2b96f54c79" providerId="LiveId" clId="{01334FC9-8935-40C1-BE63-0599983CF8C2}" dt="2021-02-18T07:13:25.488" v="4426" actId="700"/>
          <ac:spMkLst>
            <pc:docMk/>
            <pc:sldMk cId="3725135965" sldId="306"/>
            <ac:spMk id="3" creationId="{8CCDBB24-FEC6-4DB1-A782-C7A4AB1B05E2}"/>
          </ac:spMkLst>
        </pc:spChg>
        <pc:spChg chg="add mod ord">
          <ac:chgData name="Gordon Watts" userId="a0850f2b96f54c79" providerId="LiveId" clId="{01334FC9-8935-40C1-BE63-0599983CF8C2}" dt="2021-02-18T07:20:11.032" v="4707" actId="20577"/>
          <ac:spMkLst>
            <pc:docMk/>
            <pc:sldMk cId="3725135965" sldId="306"/>
            <ac:spMk id="4" creationId="{3AA8DF1F-6038-46E3-9EA1-ACAA487DE20F}"/>
          </ac:spMkLst>
        </pc:spChg>
        <pc:spChg chg="add mod">
          <ac:chgData name="Gordon Watts" userId="a0850f2b96f54c79" providerId="LiveId" clId="{01334FC9-8935-40C1-BE63-0599983CF8C2}" dt="2021-02-18T07:14:31.392" v="4456" actId="1076"/>
          <ac:spMkLst>
            <pc:docMk/>
            <pc:sldMk cId="3725135965" sldId="306"/>
            <ac:spMk id="7" creationId="{C7957076-31A2-486B-A9A1-3708B7B45320}"/>
          </ac:spMkLst>
        </pc:spChg>
        <pc:spChg chg="add mod">
          <ac:chgData name="Gordon Watts" userId="a0850f2b96f54c79" providerId="LiveId" clId="{01334FC9-8935-40C1-BE63-0599983CF8C2}" dt="2021-02-18T07:26:08.915" v="4807" actId="688"/>
          <ac:spMkLst>
            <pc:docMk/>
            <pc:sldMk cId="3725135965" sldId="306"/>
            <ac:spMk id="8" creationId="{02CE3B99-5BAC-40FA-A9C0-A5775101B1FC}"/>
          </ac:spMkLst>
        </pc:spChg>
        <pc:spChg chg="add mod">
          <ac:chgData name="Gordon Watts" userId="a0850f2b96f54c79" providerId="LiveId" clId="{01334FC9-8935-40C1-BE63-0599983CF8C2}" dt="2021-02-18T07:15:25.655" v="4463" actId="1076"/>
          <ac:spMkLst>
            <pc:docMk/>
            <pc:sldMk cId="3725135965" sldId="306"/>
            <ac:spMk id="10" creationId="{CC4051F0-DCD1-4C58-B2AF-27CE6B07E8D9}"/>
          </ac:spMkLst>
        </pc:spChg>
        <pc:spChg chg="add mod">
          <ac:chgData name="Gordon Watts" userId="a0850f2b96f54c79" providerId="LiveId" clId="{01334FC9-8935-40C1-BE63-0599983CF8C2}" dt="2021-02-18T07:15:56.009" v="4517" actId="1076"/>
          <ac:spMkLst>
            <pc:docMk/>
            <pc:sldMk cId="3725135965" sldId="306"/>
            <ac:spMk id="11" creationId="{63B768BC-C67E-4165-9ADC-A9F4DD245D5B}"/>
          </ac:spMkLst>
        </pc:spChg>
        <pc:spChg chg="add mod">
          <ac:chgData name="Gordon Watts" userId="a0850f2b96f54c79" providerId="LiveId" clId="{01334FC9-8935-40C1-BE63-0599983CF8C2}" dt="2021-02-18T07:18:41.309" v="4583" actId="122"/>
          <ac:spMkLst>
            <pc:docMk/>
            <pc:sldMk cId="3725135965" sldId="306"/>
            <ac:spMk id="12" creationId="{A8C2BF86-5779-4F86-959B-A33935BF5FD9}"/>
          </ac:spMkLst>
        </pc:spChg>
        <pc:spChg chg="add mod">
          <ac:chgData name="Gordon Watts" userId="a0850f2b96f54c79" providerId="LiveId" clId="{01334FC9-8935-40C1-BE63-0599983CF8C2}" dt="2021-02-18T07:18:15.881" v="4535" actId="14100"/>
          <ac:spMkLst>
            <pc:docMk/>
            <pc:sldMk cId="3725135965" sldId="306"/>
            <ac:spMk id="13" creationId="{3CFD88F3-46C9-44F2-9DE0-CEE8C5BC069D}"/>
          </ac:spMkLst>
        </pc:spChg>
        <pc:spChg chg="add mod">
          <ac:chgData name="Gordon Watts" userId="a0850f2b96f54c79" providerId="LiveId" clId="{01334FC9-8935-40C1-BE63-0599983CF8C2}" dt="2021-02-18T18:14:37.727" v="13720" actId="1076"/>
          <ac:spMkLst>
            <pc:docMk/>
            <pc:sldMk cId="3725135965" sldId="306"/>
            <ac:spMk id="14" creationId="{9A742747-7B15-48B3-B567-3F8ACEEBD72A}"/>
          </ac:spMkLst>
        </pc:spChg>
        <pc:spChg chg="add mod">
          <ac:chgData name="Gordon Watts" userId="a0850f2b96f54c79" providerId="LiveId" clId="{01334FC9-8935-40C1-BE63-0599983CF8C2}" dt="2021-02-18T18:13:10.347" v="13709" actId="164"/>
          <ac:spMkLst>
            <pc:docMk/>
            <pc:sldMk cId="3725135965" sldId="306"/>
            <ac:spMk id="15" creationId="{A2CC07A5-2C41-4DDF-ABED-9BD00339C62E}"/>
          </ac:spMkLst>
        </pc:spChg>
        <pc:spChg chg="add mod">
          <ac:chgData name="Gordon Watts" userId="a0850f2b96f54c79" providerId="LiveId" clId="{01334FC9-8935-40C1-BE63-0599983CF8C2}" dt="2021-02-18T07:19:00.845" v="4588" actId="20577"/>
          <ac:spMkLst>
            <pc:docMk/>
            <pc:sldMk cId="3725135965" sldId="306"/>
            <ac:spMk id="16" creationId="{0EBB3F28-9F05-45CD-9204-47947A6C9514}"/>
          </ac:spMkLst>
        </pc:spChg>
        <pc:spChg chg="add mod">
          <ac:chgData name="Gordon Watts" userId="a0850f2b96f54c79" providerId="LiveId" clId="{01334FC9-8935-40C1-BE63-0599983CF8C2}" dt="2021-02-18T07:19:13.466" v="4592" actId="1076"/>
          <ac:spMkLst>
            <pc:docMk/>
            <pc:sldMk cId="3725135965" sldId="306"/>
            <ac:spMk id="17" creationId="{9D22DD6F-45EB-4D58-8583-CE1F558E166C}"/>
          </ac:spMkLst>
        </pc:spChg>
        <pc:spChg chg="add mod">
          <ac:chgData name="Gordon Watts" userId="a0850f2b96f54c79" providerId="LiveId" clId="{01334FC9-8935-40C1-BE63-0599983CF8C2}" dt="2021-02-18T07:19:19.569" v="4595" actId="20577"/>
          <ac:spMkLst>
            <pc:docMk/>
            <pc:sldMk cId="3725135965" sldId="306"/>
            <ac:spMk id="18" creationId="{DD0AEB82-F838-44FC-A974-A16EC5C7B066}"/>
          </ac:spMkLst>
        </pc:spChg>
        <pc:spChg chg="add mod">
          <ac:chgData name="Gordon Watts" userId="a0850f2b96f54c79" providerId="LiveId" clId="{01334FC9-8935-40C1-BE63-0599983CF8C2}" dt="2021-02-18T18:14:35.453" v="13719" actId="1076"/>
          <ac:spMkLst>
            <pc:docMk/>
            <pc:sldMk cId="3725135965" sldId="306"/>
            <ac:spMk id="21" creationId="{C6CAD486-636B-4C25-BA33-61F34654893A}"/>
          </ac:spMkLst>
        </pc:spChg>
        <pc:grpChg chg="add mod">
          <ac:chgData name="Gordon Watts" userId="a0850f2b96f54c79" providerId="LiveId" clId="{01334FC9-8935-40C1-BE63-0599983CF8C2}" dt="2021-02-18T18:13:10.347" v="13709" actId="164"/>
          <ac:grpSpMkLst>
            <pc:docMk/>
            <pc:sldMk cId="3725135965" sldId="306"/>
            <ac:grpSpMk id="20" creationId="{CDFEBA51-64C2-4422-9B64-34D1BDF9EF62}"/>
          </ac:grpSpMkLst>
        </pc:grpChg>
        <pc:picChg chg="add mod">
          <ac:chgData name="Gordon Watts" userId="a0850f2b96f54c79" providerId="LiveId" clId="{01334FC9-8935-40C1-BE63-0599983CF8C2}" dt="2021-02-18T07:13:59.917" v="4443" actId="1076"/>
          <ac:picMkLst>
            <pc:docMk/>
            <pc:sldMk cId="3725135965" sldId="306"/>
            <ac:picMk id="5" creationId="{18AB5BAC-93AD-45BE-B33D-5C20C5EE2B45}"/>
          </ac:picMkLst>
        </pc:picChg>
        <pc:picChg chg="add mod">
          <ac:chgData name="Gordon Watts" userId="a0850f2b96f54c79" providerId="LiveId" clId="{01334FC9-8935-40C1-BE63-0599983CF8C2}" dt="2021-02-18T07:14:22.817" v="4446" actId="1076"/>
          <ac:picMkLst>
            <pc:docMk/>
            <pc:sldMk cId="3725135965" sldId="306"/>
            <ac:picMk id="6" creationId="{790D9133-F7FB-473D-BE47-BF2C17CB972E}"/>
          </ac:picMkLst>
        </pc:picChg>
        <pc:picChg chg="add mod">
          <ac:chgData name="Gordon Watts" userId="a0850f2b96f54c79" providerId="LiveId" clId="{01334FC9-8935-40C1-BE63-0599983CF8C2}" dt="2021-02-18T07:15:16.561" v="4461" actId="1076"/>
          <ac:picMkLst>
            <pc:docMk/>
            <pc:sldMk cId="3725135965" sldId="306"/>
            <ac:picMk id="9" creationId="{1F5B8535-913F-444B-973F-E27F0D96E2DE}"/>
          </ac:picMkLst>
        </pc:picChg>
        <pc:picChg chg="add mod">
          <ac:chgData name="Gordon Watts" userId="a0850f2b96f54c79" providerId="LiveId" clId="{01334FC9-8935-40C1-BE63-0599983CF8C2}" dt="2021-02-18T18:13:10.347" v="13709" actId="164"/>
          <ac:picMkLst>
            <pc:docMk/>
            <pc:sldMk cId="3725135965" sldId="306"/>
            <ac:picMk id="19" creationId="{98F6DF15-6953-468B-9736-3DDEA8EBB1DF}"/>
          </ac:picMkLst>
        </pc:picChg>
        <pc:picChg chg="add mod">
          <ac:chgData name="Gordon Watts" userId="a0850f2b96f54c79" providerId="LiveId" clId="{01334FC9-8935-40C1-BE63-0599983CF8C2}" dt="2021-02-18T18:14:33.704" v="13718" actId="1076"/>
          <ac:picMkLst>
            <pc:docMk/>
            <pc:sldMk cId="3725135965" sldId="306"/>
            <ac:picMk id="13314" creationId="{30C02A63-A992-47F2-B570-6BE900B60A39}"/>
          </ac:picMkLst>
        </pc:picChg>
      </pc:sldChg>
      <pc:sldChg chg="addSp delSp modSp add mod">
        <pc:chgData name="Gordon Watts" userId="a0850f2b96f54c79" providerId="LiveId" clId="{01334FC9-8935-40C1-BE63-0599983CF8C2}" dt="2021-02-18T18:13:20.068" v="13711" actId="1076"/>
        <pc:sldMkLst>
          <pc:docMk/>
          <pc:sldMk cId="4282992907" sldId="307"/>
        </pc:sldMkLst>
        <pc:spChg chg="add mod">
          <ac:chgData name="Gordon Watts" userId="a0850f2b96f54c79" providerId="LiveId" clId="{01334FC9-8935-40C1-BE63-0599983CF8C2}" dt="2021-02-18T07:24:44.883" v="4757" actId="13822"/>
          <ac:spMkLst>
            <pc:docMk/>
            <pc:sldMk cId="4282992907" sldId="307"/>
            <ac:spMk id="2" creationId="{E588408A-4D12-4E0D-AD1D-4FB3DF57A060}"/>
          </ac:spMkLst>
        </pc:spChg>
        <pc:spChg chg="add mod">
          <ac:chgData name="Gordon Watts" userId="a0850f2b96f54c79" providerId="LiveId" clId="{01334FC9-8935-40C1-BE63-0599983CF8C2}" dt="2021-02-18T07:23:28.507" v="4730" actId="13822"/>
          <ac:spMkLst>
            <pc:docMk/>
            <pc:sldMk cId="4282992907" sldId="307"/>
            <ac:spMk id="3" creationId="{DFA92EAA-034D-489C-91CA-7C916627E259}"/>
          </ac:spMkLst>
        </pc:spChg>
        <pc:spChg chg="mod">
          <ac:chgData name="Gordon Watts" userId="a0850f2b96f54c79" providerId="LiveId" clId="{01334FC9-8935-40C1-BE63-0599983CF8C2}" dt="2021-02-18T07:26:15.012" v="4808" actId="688"/>
          <ac:spMkLst>
            <pc:docMk/>
            <pc:sldMk cId="4282992907" sldId="307"/>
            <ac:spMk id="8" creationId="{02CE3B99-5BAC-40FA-A9C0-A5775101B1FC}"/>
          </ac:spMkLst>
        </pc:spChg>
        <pc:spChg chg="mod">
          <ac:chgData name="Gordon Watts" userId="a0850f2b96f54c79" providerId="LiveId" clId="{01334FC9-8935-40C1-BE63-0599983CF8C2}" dt="2021-02-18T07:24:55.765" v="4760" actId="1076"/>
          <ac:spMkLst>
            <pc:docMk/>
            <pc:sldMk cId="4282992907" sldId="307"/>
            <ac:spMk id="14" creationId="{9A742747-7B15-48B3-B567-3F8ACEEBD72A}"/>
          </ac:spMkLst>
        </pc:spChg>
        <pc:spChg chg="add mod">
          <ac:chgData name="Gordon Watts" userId="a0850f2b96f54c79" providerId="LiveId" clId="{01334FC9-8935-40C1-BE63-0599983CF8C2}" dt="2021-02-18T07:23:35.554" v="4732" actId="1076"/>
          <ac:spMkLst>
            <pc:docMk/>
            <pc:sldMk cId="4282992907" sldId="307"/>
            <ac:spMk id="15" creationId="{509E5CAC-F929-49C3-B072-3401340D531A}"/>
          </ac:spMkLst>
        </pc:spChg>
        <pc:spChg chg="mod">
          <ac:chgData name="Gordon Watts" userId="a0850f2b96f54c79" providerId="LiveId" clId="{01334FC9-8935-40C1-BE63-0599983CF8C2}" dt="2021-02-18T07:25:00.764" v="4761" actId="1076"/>
          <ac:spMkLst>
            <pc:docMk/>
            <pc:sldMk cId="4282992907" sldId="307"/>
            <ac:spMk id="16" creationId="{0EBB3F28-9F05-45CD-9204-47947A6C9514}"/>
          </ac:spMkLst>
        </pc:spChg>
        <pc:spChg chg="add mod">
          <ac:chgData name="Gordon Watts" userId="a0850f2b96f54c79" providerId="LiveId" clId="{01334FC9-8935-40C1-BE63-0599983CF8C2}" dt="2021-02-18T07:24:44.883" v="4757" actId="13822"/>
          <ac:spMkLst>
            <pc:docMk/>
            <pc:sldMk cId="4282992907" sldId="307"/>
            <ac:spMk id="19" creationId="{321CA235-6BCF-488B-A252-2BA6628E7072}"/>
          </ac:spMkLst>
        </pc:spChg>
        <pc:spChg chg="add mod">
          <ac:chgData name="Gordon Watts" userId="a0850f2b96f54c79" providerId="LiveId" clId="{01334FC9-8935-40C1-BE63-0599983CF8C2}" dt="2021-02-18T07:23:44.787" v="4753" actId="20577"/>
          <ac:spMkLst>
            <pc:docMk/>
            <pc:sldMk cId="4282992907" sldId="307"/>
            <ac:spMk id="21" creationId="{9312DFCC-9E40-4718-91A0-A551DEEBAA3A}"/>
          </ac:spMkLst>
        </pc:spChg>
        <pc:spChg chg="add mod">
          <ac:chgData name="Gordon Watts" userId="a0850f2b96f54c79" providerId="LiveId" clId="{01334FC9-8935-40C1-BE63-0599983CF8C2}" dt="2021-02-18T18:13:20.068" v="13711" actId="1076"/>
          <ac:spMkLst>
            <pc:docMk/>
            <pc:sldMk cId="4282992907" sldId="307"/>
            <ac:spMk id="24" creationId="{86C01DEE-955A-4A78-B991-5214A771CF59}"/>
          </ac:spMkLst>
        </pc:spChg>
        <pc:spChg chg="add del mod">
          <ac:chgData name="Gordon Watts" userId="a0850f2b96f54c79" providerId="LiveId" clId="{01334FC9-8935-40C1-BE63-0599983CF8C2}" dt="2021-02-18T07:24:53.064" v="4759"/>
          <ac:spMkLst>
            <pc:docMk/>
            <pc:sldMk cId="4282992907" sldId="307"/>
            <ac:spMk id="25" creationId="{DFE0223C-285E-4C0B-B2B2-F348B85EAF7C}"/>
          </ac:spMkLst>
        </pc:spChg>
        <pc:spChg chg="add mod">
          <ac:chgData name="Gordon Watts" userId="a0850f2b96f54c79" providerId="LiveId" clId="{01334FC9-8935-40C1-BE63-0599983CF8C2}" dt="2021-02-18T07:25:56.154" v="4806" actId="1076"/>
          <ac:spMkLst>
            <pc:docMk/>
            <pc:sldMk cId="4282992907" sldId="307"/>
            <ac:spMk id="27" creationId="{665785F5-8D7E-4F8C-A45C-72E573AE316C}"/>
          </ac:spMkLst>
        </pc:spChg>
        <pc:spChg chg="mod">
          <ac:chgData name="Gordon Watts" userId="a0850f2b96f54c79" providerId="LiveId" clId="{01334FC9-8935-40C1-BE63-0599983CF8C2}" dt="2021-02-18T18:13:14.105" v="13710"/>
          <ac:spMkLst>
            <pc:docMk/>
            <pc:sldMk cId="4282992907" sldId="307"/>
            <ac:spMk id="31" creationId="{B2023A46-8023-4D40-9888-163D6C7ACFEF}"/>
          </ac:spMkLst>
        </pc:spChg>
        <pc:grpChg chg="add mod">
          <ac:chgData name="Gordon Watts" userId="a0850f2b96f54c79" providerId="LiveId" clId="{01334FC9-8935-40C1-BE63-0599983CF8C2}" dt="2021-02-18T18:13:14.105" v="13710"/>
          <ac:grpSpMkLst>
            <pc:docMk/>
            <pc:sldMk cId="4282992907" sldId="307"/>
            <ac:grpSpMk id="29" creationId="{393921F7-4EC4-4D70-8747-599A45C8278F}"/>
          </ac:grpSpMkLst>
        </pc:grpChg>
        <pc:picChg chg="add mod">
          <ac:chgData name="Gordon Watts" userId="a0850f2b96f54c79" providerId="LiveId" clId="{01334FC9-8935-40C1-BE63-0599983CF8C2}" dt="2021-02-18T18:13:20.068" v="13711" actId="1076"/>
          <ac:picMkLst>
            <pc:docMk/>
            <pc:sldMk cId="4282992907" sldId="307"/>
            <ac:picMk id="26" creationId="{9E63B308-54D2-4331-88E2-DEF4CB904B97}"/>
          </ac:picMkLst>
        </pc:picChg>
        <pc:picChg chg="mod">
          <ac:chgData name="Gordon Watts" userId="a0850f2b96f54c79" providerId="LiveId" clId="{01334FC9-8935-40C1-BE63-0599983CF8C2}" dt="2021-02-18T18:13:14.105" v="13710"/>
          <ac:picMkLst>
            <pc:docMk/>
            <pc:sldMk cId="4282992907" sldId="307"/>
            <ac:picMk id="30" creationId="{38A16E24-558B-4DA0-8C43-777C34349EB4}"/>
          </ac:picMkLst>
        </pc:picChg>
        <pc:cxnChg chg="add mod">
          <ac:chgData name="Gordon Watts" userId="a0850f2b96f54c79" providerId="LiveId" clId="{01334FC9-8935-40C1-BE63-0599983CF8C2}" dt="2021-02-18T07:24:14.468" v="4756" actId="1582"/>
          <ac:cxnSpMkLst>
            <pc:docMk/>
            <pc:sldMk cId="4282992907" sldId="307"/>
            <ac:cxnSpMk id="22" creationId="{F56D4AF1-772E-403A-9032-2EE27B24D54C}"/>
          </ac:cxnSpMkLst>
        </pc:cxnChg>
      </pc:sldChg>
      <pc:sldChg chg="addSp modSp new mod modTransition">
        <pc:chgData name="Gordon Watts" userId="a0850f2b96f54c79" providerId="LiveId" clId="{01334FC9-8935-40C1-BE63-0599983CF8C2}" dt="2021-02-18T07:37:31.362" v="5446"/>
        <pc:sldMkLst>
          <pc:docMk/>
          <pc:sldMk cId="4168824254" sldId="308"/>
        </pc:sldMkLst>
        <pc:spChg chg="add mod">
          <ac:chgData name="Gordon Watts" userId="a0850f2b96f54c79" providerId="LiveId" clId="{01334FC9-8935-40C1-BE63-0599983CF8C2}" dt="2021-02-18T07:27:01.184" v="4813" actId="1076"/>
          <ac:spMkLst>
            <pc:docMk/>
            <pc:sldMk cId="4168824254" sldId="308"/>
            <ac:spMk id="3" creationId="{1B152C2C-97AB-49CC-9C1C-777844A1E4AF}"/>
          </ac:spMkLst>
        </pc:spChg>
        <pc:spChg chg="add mod">
          <ac:chgData name="Gordon Watts" userId="a0850f2b96f54c79" providerId="LiveId" clId="{01334FC9-8935-40C1-BE63-0599983CF8C2}" dt="2021-02-18T07:27:01.184" v="4813" actId="1076"/>
          <ac:spMkLst>
            <pc:docMk/>
            <pc:sldMk cId="4168824254" sldId="308"/>
            <ac:spMk id="4" creationId="{0956C622-B1A2-4DBB-AEE2-F89DAD6B6306}"/>
          </ac:spMkLst>
        </pc:spChg>
        <pc:spChg chg="add mod">
          <ac:chgData name="Gordon Watts" userId="a0850f2b96f54c79" providerId="LiveId" clId="{01334FC9-8935-40C1-BE63-0599983CF8C2}" dt="2021-02-18T07:27:01.184" v="4813" actId="1076"/>
          <ac:spMkLst>
            <pc:docMk/>
            <pc:sldMk cId="4168824254" sldId="308"/>
            <ac:spMk id="5" creationId="{5E319829-DCDA-4F96-9289-31CF8098B985}"/>
          </ac:spMkLst>
        </pc:spChg>
        <pc:spChg chg="add mod">
          <ac:chgData name="Gordon Watts" userId="a0850f2b96f54c79" providerId="LiveId" clId="{01334FC9-8935-40C1-BE63-0599983CF8C2}" dt="2021-02-18T07:27:01.184" v="4813" actId="1076"/>
          <ac:spMkLst>
            <pc:docMk/>
            <pc:sldMk cId="4168824254" sldId="308"/>
            <ac:spMk id="6" creationId="{405CAE74-AF57-4BA9-9331-E6BB2BD27BBE}"/>
          </ac:spMkLst>
        </pc:spChg>
        <pc:spChg chg="add mod">
          <ac:chgData name="Gordon Watts" userId="a0850f2b96f54c79" providerId="LiveId" clId="{01334FC9-8935-40C1-BE63-0599983CF8C2}" dt="2021-02-18T07:37:31.362" v="5446"/>
          <ac:spMkLst>
            <pc:docMk/>
            <pc:sldMk cId="4168824254" sldId="308"/>
            <ac:spMk id="7" creationId="{8E8EDC81-DC70-4687-A4B7-3BB1508409EA}"/>
          </ac:spMkLst>
        </pc:spChg>
        <pc:spChg chg="add mod">
          <ac:chgData name="Gordon Watts" userId="a0850f2b96f54c79" providerId="LiveId" clId="{01334FC9-8935-40C1-BE63-0599983CF8C2}" dt="2021-02-18T07:30:19.434" v="5046" actId="207"/>
          <ac:spMkLst>
            <pc:docMk/>
            <pc:sldMk cId="4168824254" sldId="308"/>
            <ac:spMk id="8" creationId="{85C0F384-A24D-4526-A46A-99D9187219E4}"/>
          </ac:spMkLst>
        </pc:spChg>
        <pc:spChg chg="add mod">
          <ac:chgData name="Gordon Watts" userId="a0850f2b96f54c79" providerId="LiveId" clId="{01334FC9-8935-40C1-BE63-0599983CF8C2}" dt="2021-02-18T07:31:09.294" v="5102" actId="1076"/>
          <ac:spMkLst>
            <pc:docMk/>
            <pc:sldMk cId="4168824254" sldId="308"/>
            <ac:spMk id="9" creationId="{1AD36F07-8006-41D4-9E2E-40596118AF8F}"/>
          </ac:spMkLst>
        </pc:spChg>
        <pc:spChg chg="add mod">
          <ac:chgData name="Gordon Watts" userId="a0850f2b96f54c79" providerId="LiveId" clId="{01334FC9-8935-40C1-BE63-0599983CF8C2}" dt="2021-02-18T07:31:32.274" v="5106" actId="207"/>
          <ac:spMkLst>
            <pc:docMk/>
            <pc:sldMk cId="4168824254" sldId="308"/>
            <ac:spMk id="13" creationId="{D6F4DF94-6A9A-4256-9211-6C46F35F1C7B}"/>
          </ac:spMkLst>
        </pc:spChg>
        <pc:picChg chg="add mod">
          <ac:chgData name="Gordon Watts" userId="a0850f2b96f54c79" providerId="LiveId" clId="{01334FC9-8935-40C1-BE63-0599983CF8C2}" dt="2021-02-18T07:27:01.184" v="4813" actId="1076"/>
          <ac:picMkLst>
            <pc:docMk/>
            <pc:sldMk cId="4168824254" sldId="308"/>
            <ac:picMk id="2" creationId="{B59C6A71-12EB-4AFA-8980-C14439B69566}"/>
          </ac:picMkLst>
        </pc:picChg>
        <pc:picChg chg="add mod">
          <ac:chgData name="Gordon Watts" userId="a0850f2b96f54c79" providerId="LiveId" clId="{01334FC9-8935-40C1-BE63-0599983CF8C2}" dt="2021-02-18T07:30:53.325" v="5049" actId="1076"/>
          <ac:picMkLst>
            <pc:docMk/>
            <pc:sldMk cId="4168824254" sldId="308"/>
            <ac:picMk id="10" creationId="{D6BE0AA2-E0B1-44C5-96F2-B4BCE637C83B}"/>
          </ac:picMkLst>
        </pc:picChg>
        <pc:picChg chg="add mod">
          <ac:chgData name="Gordon Watts" userId="a0850f2b96f54c79" providerId="LiveId" clId="{01334FC9-8935-40C1-BE63-0599983CF8C2}" dt="2021-02-18T07:30:03.837" v="5023" actId="1076"/>
          <ac:picMkLst>
            <pc:docMk/>
            <pc:sldMk cId="4168824254" sldId="308"/>
            <ac:picMk id="15362" creationId="{CB7F1464-E3C0-411F-8A75-A5D5C7233FF6}"/>
          </ac:picMkLst>
        </pc:picChg>
        <pc:cxnChg chg="add mod">
          <ac:chgData name="Gordon Watts" userId="a0850f2b96f54c79" providerId="LiveId" clId="{01334FC9-8935-40C1-BE63-0599983CF8C2}" dt="2021-02-18T07:31:26.614" v="5105" actId="14100"/>
          <ac:cxnSpMkLst>
            <pc:docMk/>
            <pc:sldMk cId="4168824254" sldId="308"/>
            <ac:cxnSpMk id="12" creationId="{34500C37-CD1C-49A1-A3AF-BFBABEC2A1B9}"/>
          </ac:cxnSpMkLst>
        </pc:cxnChg>
      </pc:sldChg>
      <pc:sldChg chg="addSp delSp modSp new mod modClrScheme chgLayout">
        <pc:chgData name="Gordon Watts" userId="a0850f2b96f54c79" providerId="LiveId" clId="{01334FC9-8935-40C1-BE63-0599983CF8C2}" dt="2021-02-18T07:38:35.739" v="5499" actId="313"/>
        <pc:sldMkLst>
          <pc:docMk/>
          <pc:sldMk cId="4057105936" sldId="309"/>
        </pc:sldMkLst>
        <pc:spChg chg="add mod">
          <ac:chgData name="Gordon Watts" userId="a0850f2b96f54c79" providerId="LiveId" clId="{01334FC9-8935-40C1-BE63-0599983CF8C2}" dt="2021-02-18T07:38:35.739" v="5499" actId="313"/>
          <ac:spMkLst>
            <pc:docMk/>
            <pc:sldMk cId="4057105936" sldId="309"/>
            <ac:spMk id="2" creationId="{5C868B25-E7BD-4EFD-B3DF-6DB7F8E851F6}"/>
          </ac:spMkLst>
        </pc:spChg>
        <pc:spChg chg="add mod">
          <ac:chgData name="Gordon Watts" userId="a0850f2b96f54c79" providerId="LiveId" clId="{01334FC9-8935-40C1-BE63-0599983CF8C2}" dt="2021-02-18T07:37:50.519" v="5447" actId="1076"/>
          <ac:spMkLst>
            <pc:docMk/>
            <pc:sldMk cId="4057105936" sldId="309"/>
            <ac:spMk id="4" creationId="{D7C54110-8B22-42C0-9100-D44906640B32}"/>
          </ac:spMkLst>
        </pc:spChg>
        <pc:spChg chg="add del mod">
          <ac:chgData name="Gordon Watts" userId="a0850f2b96f54c79" providerId="LiveId" clId="{01334FC9-8935-40C1-BE63-0599983CF8C2}" dt="2021-02-18T07:33:35.097" v="5139" actId="767"/>
          <ac:spMkLst>
            <pc:docMk/>
            <pc:sldMk cId="4057105936" sldId="309"/>
            <ac:spMk id="5" creationId="{8FFDA13E-C781-47C7-A03E-A92845BEE97D}"/>
          </ac:spMkLst>
        </pc:spChg>
        <pc:spChg chg="add mod">
          <ac:chgData name="Gordon Watts" userId="a0850f2b96f54c79" providerId="LiveId" clId="{01334FC9-8935-40C1-BE63-0599983CF8C2}" dt="2021-02-18T07:34:02.723" v="5175" actId="207"/>
          <ac:spMkLst>
            <pc:docMk/>
            <pc:sldMk cId="4057105936" sldId="309"/>
            <ac:spMk id="6" creationId="{B44029A5-67AA-4617-A17F-A8A7D69582C0}"/>
          </ac:spMkLst>
        </pc:spChg>
        <pc:spChg chg="add mod">
          <ac:chgData name="Gordon Watts" userId="a0850f2b96f54c79" providerId="LiveId" clId="{01334FC9-8935-40C1-BE63-0599983CF8C2}" dt="2021-02-18T07:33:59.886" v="5174" actId="1076"/>
          <ac:spMkLst>
            <pc:docMk/>
            <pc:sldMk cId="4057105936" sldId="309"/>
            <ac:spMk id="7" creationId="{B3251BAD-9DFC-4C7D-A7D9-2660A83D8120}"/>
          </ac:spMkLst>
        </pc:spChg>
        <pc:spChg chg="add mod">
          <ac:chgData name="Gordon Watts" userId="a0850f2b96f54c79" providerId="LiveId" clId="{01334FC9-8935-40C1-BE63-0599983CF8C2}" dt="2021-02-18T07:37:50.519" v="5447" actId="1076"/>
          <ac:spMkLst>
            <pc:docMk/>
            <pc:sldMk cId="4057105936" sldId="309"/>
            <ac:spMk id="8" creationId="{A97C0B5B-FA05-4A78-960C-9BFAA0967074}"/>
          </ac:spMkLst>
        </pc:spChg>
        <pc:spChg chg="add mod">
          <ac:chgData name="Gordon Watts" userId="a0850f2b96f54c79" providerId="LiveId" clId="{01334FC9-8935-40C1-BE63-0599983CF8C2}" dt="2021-02-18T07:37:50.519" v="5447" actId="1076"/>
          <ac:spMkLst>
            <pc:docMk/>
            <pc:sldMk cId="4057105936" sldId="309"/>
            <ac:spMk id="12" creationId="{EDDB783C-50E1-4593-8E2D-A6850E2E392C}"/>
          </ac:spMkLst>
        </pc:spChg>
        <pc:spChg chg="add del mod">
          <ac:chgData name="Gordon Watts" userId="a0850f2b96f54c79" providerId="LiveId" clId="{01334FC9-8935-40C1-BE63-0599983CF8C2}" dt="2021-02-18T07:35:59.829" v="5371" actId="478"/>
          <ac:spMkLst>
            <pc:docMk/>
            <pc:sldMk cId="4057105936" sldId="309"/>
            <ac:spMk id="15" creationId="{4FD1BE6B-C320-431F-9ED0-344C3ACF3857}"/>
          </ac:spMkLst>
        </pc:spChg>
        <pc:spChg chg="add mod">
          <ac:chgData name="Gordon Watts" userId="a0850f2b96f54c79" providerId="LiveId" clId="{01334FC9-8935-40C1-BE63-0599983CF8C2}" dt="2021-02-18T07:37:22.084" v="5445" actId="20577"/>
          <ac:spMkLst>
            <pc:docMk/>
            <pc:sldMk cId="4057105936" sldId="309"/>
            <ac:spMk id="16" creationId="{50747EEE-806D-4FE1-9750-AAF155537057}"/>
          </ac:spMkLst>
        </pc:spChg>
        <pc:spChg chg="add mod">
          <ac:chgData name="Gordon Watts" userId="a0850f2b96f54c79" providerId="LiveId" clId="{01334FC9-8935-40C1-BE63-0599983CF8C2}" dt="2021-02-18T07:36:41.964" v="5418" actId="1076"/>
          <ac:spMkLst>
            <pc:docMk/>
            <pc:sldMk cId="4057105936" sldId="309"/>
            <ac:spMk id="17" creationId="{6ED65F8C-0E0B-4289-8CB6-CF363721B3E8}"/>
          </ac:spMkLst>
        </pc:spChg>
        <pc:spChg chg="add mod">
          <ac:chgData name="Gordon Watts" userId="a0850f2b96f54c79" providerId="LiveId" clId="{01334FC9-8935-40C1-BE63-0599983CF8C2}" dt="2021-02-18T07:36:49.864" v="5420" actId="1076"/>
          <ac:spMkLst>
            <pc:docMk/>
            <pc:sldMk cId="4057105936" sldId="309"/>
            <ac:spMk id="18" creationId="{635F90E6-75CE-4CCF-88BB-D8023EB63CBB}"/>
          </ac:spMkLst>
        </pc:spChg>
        <pc:cxnChg chg="add mod">
          <ac:chgData name="Gordon Watts" userId="a0850f2b96f54c79" providerId="LiveId" clId="{01334FC9-8935-40C1-BE63-0599983CF8C2}" dt="2021-02-18T07:37:50.519" v="5447" actId="1076"/>
          <ac:cxnSpMkLst>
            <pc:docMk/>
            <pc:sldMk cId="4057105936" sldId="309"/>
            <ac:cxnSpMk id="10" creationId="{A59E8F9D-692A-4337-8E5D-1651D46CE979}"/>
          </ac:cxnSpMkLst>
        </pc:cxnChg>
        <pc:cxnChg chg="add mod">
          <ac:chgData name="Gordon Watts" userId="a0850f2b96f54c79" providerId="LiveId" clId="{01334FC9-8935-40C1-BE63-0599983CF8C2}" dt="2021-02-18T07:37:50.519" v="5447" actId="1076"/>
          <ac:cxnSpMkLst>
            <pc:docMk/>
            <pc:sldMk cId="4057105936" sldId="309"/>
            <ac:cxnSpMk id="14" creationId="{50A967C0-487F-4745-8D33-BA319652F74F}"/>
          </ac:cxnSpMkLst>
        </pc:cxnChg>
      </pc:sldChg>
      <pc:sldChg chg="addSp modSp new mod">
        <pc:chgData name="Gordon Watts" userId="a0850f2b96f54c79" providerId="LiveId" clId="{01334FC9-8935-40C1-BE63-0599983CF8C2}" dt="2021-02-18T19:23:46.533" v="13937" actId="20577"/>
        <pc:sldMkLst>
          <pc:docMk/>
          <pc:sldMk cId="3842677585" sldId="310"/>
        </pc:sldMkLst>
        <pc:spChg chg="mod">
          <ac:chgData name="Gordon Watts" userId="a0850f2b96f54c79" providerId="LiveId" clId="{01334FC9-8935-40C1-BE63-0599983CF8C2}" dt="2021-02-18T07:39:32.921" v="5596" actId="20577"/>
          <ac:spMkLst>
            <pc:docMk/>
            <pc:sldMk cId="3842677585" sldId="310"/>
            <ac:spMk id="2" creationId="{A4FE8040-C5B2-4C5A-B2A1-F0508C875F1F}"/>
          </ac:spMkLst>
        </pc:spChg>
        <pc:spChg chg="add mod">
          <ac:chgData name="Gordon Watts" userId="a0850f2b96f54c79" providerId="LiveId" clId="{01334FC9-8935-40C1-BE63-0599983CF8C2}" dt="2021-02-18T19:23:46.533" v="13937" actId="20577"/>
          <ac:spMkLst>
            <pc:docMk/>
            <pc:sldMk cId="3842677585" sldId="310"/>
            <ac:spMk id="3" creationId="{4D64529C-1F70-4B7E-B305-1EB61195F6A5}"/>
          </ac:spMkLst>
        </pc:spChg>
        <pc:spChg chg="add mod">
          <ac:chgData name="Gordon Watts" userId="a0850f2b96f54c79" providerId="LiveId" clId="{01334FC9-8935-40C1-BE63-0599983CF8C2}" dt="2021-02-18T07:40:50.326" v="5726" actId="1076"/>
          <ac:spMkLst>
            <pc:docMk/>
            <pc:sldMk cId="3842677585" sldId="310"/>
            <ac:spMk id="4" creationId="{32EF2F37-569C-4FC0-BF0D-EC75157BA68A}"/>
          </ac:spMkLst>
        </pc:spChg>
        <pc:spChg chg="add mod">
          <ac:chgData name="Gordon Watts" userId="a0850f2b96f54c79" providerId="LiveId" clId="{01334FC9-8935-40C1-BE63-0599983CF8C2}" dt="2021-02-18T08:00:23.829" v="5807" actId="1076"/>
          <ac:spMkLst>
            <pc:docMk/>
            <pc:sldMk cId="3842677585" sldId="310"/>
            <ac:spMk id="5" creationId="{CFABAD76-12A9-4E13-BBF8-1284B58DC8DE}"/>
          </ac:spMkLst>
        </pc:spChg>
        <pc:spChg chg="add mod">
          <ac:chgData name="Gordon Watts" userId="a0850f2b96f54c79" providerId="LiveId" clId="{01334FC9-8935-40C1-BE63-0599983CF8C2}" dt="2021-02-18T08:00:26.538" v="5808" actId="1076"/>
          <ac:spMkLst>
            <pc:docMk/>
            <pc:sldMk cId="3842677585" sldId="310"/>
            <ac:spMk id="6" creationId="{7D3F96B5-9C4F-45EF-99C6-81501F865610}"/>
          </ac:spMkLst>
        </pc:spChg>
        <pc:spChg chg="add mod">
          <ac:chgData name="Gordon Watts" userId="a0850f2b96f54c79" providerId="LiveId" clId="{01334FC9-8935-40C1-BE63-0599983CF8C2}" dt="2021-02-18T08:00:41.174" v="5810" actId="1076"/>
          <ac:spMkLst>
            <pc:docMk/>
            <pc:sldMk cId="3842677585" sldId="310"/>
            <ac:spMk id="7" creationId="{C72CF339-D56F-4342-9DEF-9C25E3A0AE05}"/>
          </ac:spMkLst>
        </pc:spChg>
        <pc:spChg chg="add mod">
          <ac:chgData name="Gordon Watts" userId="a0850f2b96f54c79" providerId="LiveId" clId="{01334FC9-8935-40C1-BE63-0599983CF8C2}" dt="2021-02-18T08:01:58.317" v="5885" actId="1076"/>
          <ac:spMkLst>
            <pc:docMk/>
            <pc:sldMk cId="3842677585" sldId="310"/>
            <ac:spMk id="8" creationId="{B4128BF0-1BA8-4AC5-A2EF-611012123774}"/>
          </ac:spMkLst>
        </pc:spChg>
        <pc:spChg chg="add mod">
          <ac:chgData name="Gordon Watts" userId="a0850f2b96f54c79" providerId="LiveId" clId="{01334FC9-8935-40C1-BE63-0599983CF8C2}" dt="2021-02-18T08:22:46.617" v="6470"/>
          <ac:spMkLst>
            <pc:docMk/>
            <pc:sldMk cId="3842677585" sldId="310"/>
            <ac:spMk id="9" creationId="{84C8EAB0-0498-4F1F-9ED7-EF4732BA146E}"/>
          </ac:spMkLst>
        </pc:spChg>
        <pc:spChg chg="add mod">
          <ac:chgData name="Gordon Watts" userId="a0850f2b96f54c79" providerId="LiveId" clId="{01334FC9-8935-40C1-BE63-0599983CF8C2}" dt="2021-02-18T08:04:00.781" v="6150" actId="1076"/>
          <ac:spMkLst>
            <pc:docMk/>
            <pc:sldMk cId="3842677585" sldId="310"/>
            <ac:spMk id="10" creationId="{B62A0593-6F51-4C2A-853B-F0906C541543}"/>
          </ac:spMkLst>
        </pc:spChg>
        <pc:picChg chg="add mod">
          <ac:chgData name="Gordon Watts" userId="a0850f2b96f54c79" providerId="LiveId" clId="{01334FC9-8935-40C1-BE63-0599983CF8C2}" dt="2021-02-18T07:40:05.412" v="5600" actId="1076"/>
          <ac:picMkLst>
            <pc:docMk/>
            <pc:sldMk cId="3842677585" sldId="310"/>
            <ac:picMk id="17410" creationId="{CE0B869F-09B4-4AAE-8CEB-3B2B1D549567}"/>
          </ac:picMkLst>
        </pc:picChg>
      </pc:sldChg>
      <pc:sldChg chg="addSp delSp modSp new mod">
        <pc:chgData name="Gordon Watts" userId="a0850f2b96f54c79" providerId="LiveId" clId="{01334FC9-8935-40C1-BE63-0599983CF8C2}" dt="2021-02-18T08:14:04.942" v="6468"/>
        <pc:sldMkLst>
          <pc:docMk/>
          <pc:sldMk cId="2003199203" sldId="311"/>
        </pc:sldMkLst>
        <pc:spChg chg="mod">
          <ac:chgData name="Gordon Watts" userId="a0850f2b96f54c79" providerId="LiveId" clId="{01334FC9-8935-40C1-BE63-0599983CF8C2}" dt="2021-02-18T08:05:09.616" v="6176" actId="313"/>
          <ac:spMkLst>
            <pc:docMk/>
            <pc:sldMk cId="2003199203" sldId="311"/>
            <ac:spMk id="2" creationId="{695541C1-9687-4DF4-A7D9-87AA46B3A4AB}"/>
          </ac:spMkLst>
        </pc:spChg>
        <pc:spChg chg="add mod">
          <ac:chgData name="Gordon Watts" userId="a0850f2b96f54c79" providerId="LiveId" clId="{01334FC9-8935-40C1-BE63-0599983CF8C2}" dt="2021-02-18T08:05:24.098" v="6210" actId="20577"/>
          <ac:spMkLst>
            <pc:docMk/>
            <pc:sldMk cId="2003199203" sldId="311"/>
            <ac:spMk id="3" creationId="{2F2FCCA8-3271-4549-B112-F12F0883FE53}"/>
          </ac:spMkLst>
        </pc:spChg>
        <pc:spChg chg="add del mod">
          <ac:chgData name="Gordon Watts" userId="a0850f2b96f54c79" providerId="LiveId" clId="{01334FC9-8935-40C1-BE63-0599983CF8C2}" dt="2021-02-18T08:05:32.109" v="6213"/>
          <ac:spMkLst>
            <pc:docMk/>
            <pc:sldMk cId="2003199203" sldId="311"/>
            <ac:spMk id="4" creationId="{3581BDEE-F6AF-4933-BD24-CAC8377C553B}"/>
          </ac:spMkLst>
        </pc:spChg>
        <pc:spChg chg="add mod">
          <ac:chgData name="Gordon Watts" userId="a0850f2b96f54c79" providerId="LiveId" clId="{01334FC9-8935-40C1-BE63-0599983CF8C2}" dt="2021-02-18T08:09:50.982" v="6223" actId="1076"/>
          <ac:spMkLst>
            <pc:docMk/>
            <pc:sldMk cId="2003199203" sldId="311"/>
            <ac:spMk id="7" creationId="{EE2A3B86-FE97-4C3F-85E3-F38A0D4EA38C}"/>
          </ac:spMkLst>
        </pc:spChg>
        <pc:spChg chg="add mod">
          <ac:chgData name="Gordon Watts" userId="a0850f2b96f54c79" providerId="LiveId" clId="{01334FC9-8935-40C1-BE63-0599983CF8C2}" dt="2021-02-18T08:10:27.901" v="6261" actId="1076"/>
          <ac:spMkLst>
            <pc:docMk/>
            <pc:sldMk cId="2003199203" sldId="311"/>
            <ac:spMk id="12" creationId="{A0024D0A-3E11-4DC1-AC96-2A92C309C5CF}"/>
          </ac:spMkLst>
        </pc:spChg>
        <pc:spChg chg="add mod">
          <ac:chgData name="Gordon Watts" userId="a0850f2b96f54c79" providerId="LiveId" clId="{01334FC9-8935-40C1-BE63-0599983CF8C2}" dt="2021-02-18T08:12:08.581" v="6374" actId="1076"/>
          <ac:spMkLst>
            <pc:docMk/>
            <pc:sldMk cId="2003199203" sldId="311"/>
            <ac:spMk id="13" creationId="{040E374D-CADF-4330-A470-98128152C035}"/>
          </ac:spMkLst>
        </pc:spChg>
        <pc:spChg chg="add mod">
          <ac:chgData name="Gordon Watts" userId="a0850f2b96f54c79" providerId="LiveId" clId="{01334FC9-8935-40C1-BE63-0599983CF8C2}" dt="2021-02-18T08:13:43.641" v="6464" actId="1076"/>
          <ac:spMkLst>
            <pc:docMk/>
            <pc:sldMk cId="2003199203" sldId="311"/>
            <ac:spMk id="14" creationId="{195CDE7A-F582-4241-83D0-ABBA2C26657C}"/>
          </ac:spMkLst>
        </pc:spChg>
        <pc:spChg chg="add mod">
          <ac:chgData name="Gordon Watts" userId="a0850f2b96f54c79" providerId="LiveId" clId="{01334FC9-8935-40C1-BE63-0599983CF8C2}" dt="2021-02-18T08:13:56.827" v="6467" actId="1076"/>
          <ac:spMkLst>
            <pc:docMk/>
            <pc:sldMk cId="2003199203" sldId="311"/>
            <ac:spMk id="15" creationId="{B02F6DC1-054C-4BDA-8651-4DA97F4C4315}"/>
          </ac:spMkLst>
        </pc:spChg>
        <pc:picChg chg="add mod">
          <ac:chgData name="Gordon Watts" userId="a0850f2b96f54c79" providerId="LiveId" clId="{01334FC9-8935-40C1-BE63-0599983CF8C2}" dt="2021-02-18T08:09:42.226" v="6216" actId="1076"/>
          <ac:picMkLst>
            <pc:docMk/>
            <pc:sldMk cId="2003199203" sldId="311"/>
            <ac:picMk id="6" creationId="{E6B407A8-BFC0-4000-9100-3B6F14D1D91B}"/>
          </ac:picMkLst>
        </pc:picChg>
        <pc:picChg chg="add mod">
          <ac:chgData name="Gordon Watts" userId="a0850f2b96f54c79" providerId="LiveId" clId="{01334FC9-8935-40C1-BE63-0599983CF8C2}" dt="2021-02-18T08:05:03.107" v="6160" actId="1076"/>
          <ac:picMkLst>
            <pc:docMk/>
            <pc:sldMk cId="2003199203" sldId="311"/>
            <ac:picMk id="19458" creationId="{7E814AE6-7A4D-419C-9F27-C8CD9A28700A}"/>
          </ac:picMkLst>
        </pc:picChg>
        <pc:picChg chg="add mod">
          <ac:chgData name="Gordon Watts" userId="a0850f2b96f54c79" providerId="LiveId" clId="{01334FC9-8935-40C1-BE63-0599983CF8C2}" dt="2021-02-18T08:14:04.942" v="6468"/>
          <ac:picMkLst>
            <pc:docMk/>
            <pc:sldMk cId="2003199203" sldId="311"/>
            <ac:picMk id="19460" creationId="{B34798E7-59EB-4320-A74C-AE9DD6ACAEDD}"/>
          </ac:picMkLst>
        </pc:picChg>
        <pc:cxnChg chg="add">
          <ac:chgData name="Gordon Watts" userId="a0850f2b96f54c79" providerId="LiveId" clId="{01334FC9-8935-40C1-BE63-0599983CF8C2}" dt="2021-02-18T08:09:55.098" v="6224" actId="11529"/>
          <ac:cxnSpMkLst>
            <pc:docMk/>
            <pc:sldMk cId="2003199203" sldId="311"/>
            <ac:cxnSpMk id="9" creationId="{8B87321B-16E2-4E26-A2C8-140600E320BB}"/>
          </ac:cxnSpMkLst>
        </pc:cxnChg>
        <pc:cxnChg chg="add">
          <ac:chgData name="Gordon Watts" userId="a0850f2b96f54c79" providerId="LiveId" clId="{01334FC9-8935-40C1-BE63-0599983CF8C2}" dt="2021-02-18T08:10:04.275" v="6225" actId="11529"/>
          <ac:cxnSpMkLst>
            <pc:docMk/>
            <pc:sldMk cId="2003199203" sldId="311"/>
            <ac:cxnSpMk id="11" creationId="{79DF8D8D-7D11-47B1-9B87-576B5A96BAC0}"/>
          </ac:cxnSpMkLst>
        </pc:cxnChg>
      </pc:sldChg>
      <pc:sldChg chg="addSp delSp modSp new mod modClrScheme chgLayout modNotesTx">
        <pc:chgData name="Gordon Watts" userId="a0850f2b96f54c79" providerId="LiveId" clId="{01334FC9-8935-40C1-BE63-0599983CF8C2}" dt="2021-02-18T19:23:14.782" v="13909" actId="33524"/>
        <pc:sldMkLst>
          <pc:docMk/>
          <pc:sldMk cId="4180148586" sldId="312"/>
        </pc:sldMkLst>
        <pc:spChg chg="add mod">
          <ac:chgData name="Gordon Watts" userId="a0850f2b96f54c79" providerId="LiveId" clId="{01334FC9-8935-40C1-BE63-0599983CF8C2}" dt="2021-02-18T08:11:05.191" v="6307" actId="20577"/>
          <ac:spMkLst>
            <pc:docMk/>
            <pc:sldMk cId="4180148586" sldId="312"/>
            <ac:spMk id="2" creationId="{7CC5B8FD-C1C8-4311-B1E5-D3C1BF92D1A1}"/>
          </ac:spMkLst>
        </pc:spChg>
        <pc:spChg chg="add mod">
          <ac:chgData name="Gordon Watts" userId="a0850f2b96f54c79" providerId="LiveId" clId="{01334FC9-8935-40C1-BE63-0599983CF8C2}" dt="2021-02-18T08:55:16.144" v="7793" actId="115"/>
          <ac:spMkLst>
            <pc:docMk/>
            <pc:sldMk cId="4180148586" sldId="312"/>
            <ac:spMk id="3" creationId="{24B6D32C-1E28-4541-8F22-078686005092}"/>
          </ac:spMkLst>
        </pc:spChg>
        <pc:spChg chg="add mod">
          <ac:chgData name="Gordon Watts" userId="a0850f2b96f54c79" providerId="LiveId" clId="{01334FC9-8935-40C1-BE63-0599983CF8C2}" dt="2021-02-18T08:55:16.144" v="7793" actId="115"/>
          <ac:spMkLst>
            <pc:docMk/>
            <pc:sldMk cId="4180148586" sldId="312"/>
            <ac:spMk id="4" creationId="{8D26D380-8C99-4EE7-A9CB-71E1DE500E46}"/>
          </ac:spMkLst>
        </pc:spChg>
        <pc:spChg chg="add del mod">
          <ac:chgData name="Gordon Watts" userId="a0850f2b96f54c79" providerId="LiveId" clId="{01334FC9-8935-40C1-BE63-0599983CF8C2}" dt="2021-02-18T08:58:51.162" v="8185" actId="478"/>
          <ac:spMkLst>
            <pc:docMk/>
            <pc:sldMk cId="4180148586" sldId="312"/>
            <ac:spMk id="5" creationId="{5A3F2407-D4D7-4C77-BFC7-6006903D5469}"/>
          </ac:spMkLst>
        </pc:spChg>
        <pc:spChg chg="add mod">
          <ac:chgData name="Gordon Watts" userId="a0850f2b96f54c79" providerId="LiveId" clId="{01334FC9-8935-40C1-BE63-0599983CF8C2}" dt="2021-02-18T08:56:20.670" v="7803" actId="122"/>
          <ac:spMkLst>
            <pc:docMk/>
            <pc:sldMk cId="4180148586" sldId="312"/>
            <ac:spMk id="6" creationId="{2A0CF66C-9106-41F5-8FAE-276158431687}"/>
          </ac:spMkLst>
        </pc:spChg>
        <pc:spChg chg="add mod">
          <ac:chgData name="Gordon Watts" userId="a0850f2b96f54c79" providerId="LiveId" clId="{01334FC9-8935-40C1-BE63-0599983CF8C2}" dt="2021-02-18T09:00:37.659" v="8530" actId="1076"/>
          <ac:spMkLst>
            <pc:docMk/>
            <pc:sldMk cId="4180148586" sldId="312"/>
            <ac:spMk id="7" creationId="{B04A036F-E574-4FC2-8591-85BED7CDA1BE}"/>
          </ac:spMkLst>
        </pc:spChg>
        <pc:spChg chg="add mod">
          <ac:chgData name="Gordon Watts" userId="a0850f2b96f54c79" providerId="LiveId" clId="{01334FC9-8935-40C1-BE63-0599983CF8C2}" dt="2021-02-18T08:57:00.536" v="7858" actId="20577"/>
          <ac:spMkLst>
            <pc:docMk/>
            <pc:sldMk cId="4180148586" sldId="312"/>
            <ac:spMk id="9" creationId="{63BE2E8E-1DBC-4470-8805-B970B7706568}"/>
          </ac:spMkLst>
        </pc:spChg>
        <pc:spChg chg="add mod">
          <ac:chgData name="Gordon Watts" userId="a0850f2b96f54c79" providerId="LiveId" clId="{01334FC9-8935-40C1-BE63-0599983CF8C2}" dt="2021-02-18T19:23:14.782" v="13909" actId="33524"/>
          <ac:spMkLst>
            <pc:docMk/>
            <pc:sldMk cId="4180148586" sldId="312"/>
            <ac:spMk id="11" creationId="{55C9A8C0-0335-4015-85E1-1BA3D23B2816}"/>
          </ac:spMkLst>
        </pc:spChg>
        <pc:picChg chg="add mod">
          <ac:chgData name="Gordon Watts" userId="a0850f2b96f54c79" providerId="LiveId" clId="{01334FC9-8935-40C1-BE63-0599983CF8C2}" dt="2021-02-18T08:55:39.117" v="7796" actId="1076"/>
          <ac:picMkLst>
            <pc:docMk/>
            <pc:sldMk cId="4180148586" sldId="312"/>
            <ac:picMk id="23554" creationId="{FE134EA1-7DE9-41C9-BFB8-40D0CC1D6F55}"/>
          </ac:picMkLst>
        </pc:picChg>
        <pc:picChg chg="add mod">
          <ac:chgData name="Gordon Watts" userId="a0850f2b96f54c79" providerId="LiveId" clId="{01334FC9-8935-40C1-BE63-0599983CF8C2}" dt="2021-02-18T08:56:14.169" v="7801" actId="1076"/>
          <ac:picMkLst>
            <pc:docMk/>
            <pc:sldMk cId="4180148586" sldId="312"/>
            <ac:picMk id="23556" creationId="{1D7318D2-0157-49F1-9CC0-2FFD0BDAFDB7}"/>
          </ac:picMkLst>
        </pc:picChg>
      </pc:sldChg>
      <pc:sldChg chg="addSp delSp modSp new mod">
        <pc:chgData name="Gordon Watts" userId="a0850f2b96f54c79" providerId="LiveId" clId="{01334FC9-8935-40C1-BE63-0599983CF8C2}" dt="2021-02-18T19:23:58.838" v="13952" actId="20577"/>
        <pc:sldMkLst>
          <pc:docMk/>
          <pc:sldMk cId="2897954903" sldId="313"/>
        </pc:sldMkLst>
        <pc:spChg chg="mod">
          <ac:chgData name="Gordon Watts" userId="a0850f2b96f54c79" providerId="LiveId" clId="{01334FC9-8935-40C1-BE63-0599983CF8C2}" dt="2021-02-18T08:23:04.126" v="6490" actId="313"/>
          <ac:spMkLst>
            <pc:docMk/>
            <pc:sldMk cId="2897954903" sldId="313"/>
            <ac:spMk id="2" creationId="{3546CDB3-801B-467B-909E-C7C80281E813}"/>
          </ac:spMkLst>
        </pc:spChg>
        <pc:spChg chg="add mod">
          <ac:chgData name="Gordon Watts" userId="a0850f2b96f54c79" providerId="LiveId" clId="{01334FC9-8935-40C1-BE63-0599983CF8C2}" dt="2021-02-18T08:23:24.740" v="6552" actId="1076"/>
          <ac:spMkLst>
            <pc:docMk/>
            <pc:sldMk cId="2897954903" sldId="313"/>
            <ac:spMk id="3" creationId="{4F4C5CAF-ECDB-476B-A453-9D6F134B9D98}"/>
          </ac:spMkLst>
        </pc:spChg>
        <pc:spChg chg="add del mod">
          <ac:chgData name="Gordon Watts" userId="a0850f2b96f54c79" providerId="LiveId" clId="{01334FC9-8935-40C1-BE63-0599983CF8C2}" dt="2021-02-18T08:24:55.237" v="6559"/>
          <ac:spMkLst>
            <pc:docMk/>
            <pc:sldMk cId="2897954903" sldId="313"/>
            <ac:spMk id="4" creationId="{FCFE55C9-F33B-458C-A175-373223F35FD9}"/>
          </ac:spMkLst>
        </pc:spChg>
        <pc:spChg chg="add mod">
          <ac:chgData name="Gordon Watts" userId="a0850f2b96f54c79" providerId="LiveId" clId="{01334FC9-8935-40C1-BE63-0599983CF8C2}" dt="2021-02-18T08:25:31.020" v="6690" actId="1076"/>
          <ac:spMkLst>
            <pc:docMk/>
            <pc:sldMk cId="2897954903" sldId="313"/>
            <ac:spMk id="5" creationId="{1B6B77F4-A83C-4FA3-8F40-B3FE371B94F9}"/>
          </ac:spMkLst>
        </pc:spChg>
        <pc:spChg chg="add mod">
          <ac:chgData name="Gordon Watts" userId="a0850f2b96f54c79" providerId="LiveId" clId="{01334FC9-8935-40C1-BE63-0599983CF8C2}" dt="2021-02-18T19:23:58.838" v="13952" actId="20577"/>
          <ac:spMkLst>
            <pc:docMk/>
            <pc:sldMk cId="2897954903" sldId="313"/>
            <ac:spMk id="6" creationId="{373F16BC-4B31-47B6-93A0-3322963B79DA}"/>
          </ac:spMkLst>
        </pc:spChg>
        <pc:spChg chg="add mod">
          <ac:chgData name="Gordon Watts" userId="a0850f2b96f54c79" providerId="LiveId" clId="{01334FC9-8935-40C1-BE63-0599983CF8C2}" dt="2021-02-18T08:27:55.820" v="6985" actId="1076"/>
          <ac:spMkLst>
            <pc:docMk/>
            <pc:sldMk cId="2897954903" sldId="313"/>
            <ac:spMk id="7" creationId="{7D325D8A-3E47-44B8-8C81-9A2A0BB9E468}"/>
          </ac:spMkLst>
        </pc:spChg>
        <pc:spChg chg="add mod">
          <ac:chgData name="Gordon Watts" userId="a0850f2b96f54c79" providerId="LiveId" clId="{01334FC9-8935-40C1-BE63-0599983CF8C2}" dt="2021-02-18T08:27:54.137" v="6984" actId="1076"/>
          <ac:spMkLst>
            <pc:docMk/>
            <pc:sldMk cId="2897954903" sldId="313"/>
            <ac:spMk id="8" creationId="{1FBE7E5B-35B8-4C71-81A1-707060571BFE}"/>
          </ac:spMkLst>
        </pc:spChg>
        <pc:spChg chg="add mod">
          <ac:chgData name="Gordon Watts" userId="a0850f2b96f54c79" providerId="LiveId" clId="{01334FC9-8935-40C1-BE63-0599983CF8C2}" dt="2021-02-18T08:28:59.329" v="7006" actId="164"/>
          <ac:spMkLst>
            <pc:docMk/>
            <pc:sldMk cId="2897954903" sldId="313"/>
            <ac:spMk id="9" creationId="{1C659319-3475-4360-9E06-1ECC08A1DEB0}"/>
          </ac:spMkLst>
        </pc:spChg>
        <pc:spChg chg="add mod ord">
          <ac:chgData name="Gordon Watts" userId="a0850f2b96f54c79" providerId="LiveId" clId="{01334FC9-8935-40C1-BE63-0599983CF8C2}" dt="2021-02-18T08:28:59.329" v="7006" actId="164"/>
          <ac:spMkLst>
            <pc:docMk/>
            <pc:sldMk cId="2897954903" sldId="313"/>
            <ac:spMk id="10" creationId="{0CCB6F88-FDD7-4879-B37C-6E1038669F39}"/>
          </ac:spMkLst>
        </pc:spChg>
        <pc:spChg chg="add mod">
          <ac:chgData name="Gordon Watts" userId="a0850f2b96f54c79" providerId="LiveId" clId="{01334FC9-8935-40C1-BE63-0599983CF8C2}" dt="2021-02-18T08:28:59.329" v="7006" actId="164"/>
          <ac:spMkLst>
            <pc:docMk/>
            <pc:sldMk cId="2897954903" sldId="313"/>
            <ac:spMk id="11" creationId="{1D174F7B-F5D3-4E26-8B30-23AF070AB63E}"/>
          </ac:spMkLst>
        </pc:spChg>
        <pc:spChg chg="add mod">
          <ac:chgData name="Gordon Watts" userId="a0850f2b96f54c79" providerId="LiveId" clId="{01334FC9-8935-40C1-BE63-0599983CF8C2}" dt="2021-02-18T08:29:30.987" v="7074" actId="1076"/>
          <ac:spMkLst>
            <pc:docMk/>
            <pc:sldMk cId="2897954903" sldId="313"/>
            <ac:spMk id="13" creationId="{98D96289-3B2D-4A72-A612-985DD6BB4B64}"/>
          </ac:spMkLst>
        </pc:spChg>
        <pc:grpChg chg="add mod">
          <ac:chgData name="Gordon Watts" userId="a0850f2b96f54c79" providerId="LiveId" clId="{01334FC9-8935-40C1-BE63-0599983CF8C2}" dt="2021-02-18T08:28:59.329" v="7006" actId="164"/>
          <ac:grpSpMkLst>
            <pc:docMk/>
            <pc:sldMk cId="2897954903" sldId="313"/>
            <ac:grpSpMk id="12" creationId="{7BB41801-508B-45E8-9A47-10A6136D6266}"/>
          </ac:grpSpMkLst>
        </pc:grpChg>
        <pc:picChg chg="add mod">
          <ac:chgData name="Gordon Watts" userId="a0850f2b96f54c79" providerId="LiveId" clId="{01334FC9-8935-40C1-BE63-0599983CF8C2}" dt="2021-02-18T08:28:59.329" v="7006" actId="164"/>
          <ac:picMkLst>
            <pc:docMk/>
            <pc:sldMk cId="2897954903" sldId="313"/>
            <ac:picMk id="20482" creationId="{F4762A60-58B3-443C-A8FA-E464482A93B1}"/>
          </ac:picMkLst>
        </pc:picChg>
      </pc:sldChg>
      <pc:sldChg chg="addSp modSp new mod">
        <pc:chgData name="Gordon Watts" userId="a0850f2b96f54c79" providerId="LiveId" clId="{01334FC9-8935-40C1-BE63-0599983CF8C2}" dt="2021-02-18T08:33:46.449" v="7348" actId="1076"/>
        <pc:sldMkLst>
          <pc:docMk/>
          <pc:sldMk cId="3132510025" sldId="314"/>
        </pc:sldMkLst>
        <pc:spChg chg="mod">
          <ac:chgData name="Gordon Watts" userId="a0850f2b96f54c79" providerId="LiveId" clId="{01334FC9-8935-40C1-BE63-0599983CF8C2}" dt="2021-02-18T08:29:46.193" v="7086" actId="20577"/>
          <ac:spMkLst>
            <pc:docMk/>
            <pc:sldMk cId="3132510025" sldId="314"/>
            <ac:spMk id="2" creationId="{33641258-3FDC-4452-AF58-ABA8987BC23C}"/>
          </ac:spMkLst>
        </pc:spChg>
        <pc:spChg chg="add mod">
          <ac:chgData name="Gordon Watts" userId="a0850f2b96f54c79" providerId="LiveId" clId="{01334FC9-8935-40C1-BE63-0599983CF8C2}" dt="2021-02-18T08:30:05.201" v="7089" actId="1076"/>
          <ac:spMkLst>
            <pc:docMk/>
            <pc:sldMk cId="3132510025" sldId="314"/>
            <ac:spMk id="4" creationId="{79354784-9270-44EC-AFE9-71C8F3AD3F6E}"/>
          </ac:spMkLst>
        </pc:spChg>
        <pc:spChg chg="add mod">
          <ac:chgData name="Gordon Watts" userId="a0850f2b96f54c79" providerId="LiveId" clId="{01334FC9-8935-40C1-BE63-0599983CF8C2}" dt="2021-02-18T08:30:29.460" v="7099" actId="20577"/>
          <ac:spMkLst>
            <pc:docMk/>
            <pc:sldMk cId="3132510025" sldId="314"/>
            <ac:spMk id="5" creationId="{479CE4F1-4DBD-4218-991C-7ED8604A0146}"/>
          </ac:spMkLst>
        </pc:spChg>
        <pc:spChg chg="add mod">
          <ac:chgData name="Gordon Watts" userId="a0850f2b96f54c79" providerId="LiveId" clId="{01334FC9-8935-40C1-BE63-0599983CF8C2}" dt="2021-02-18T08:32:41.045" v="7165" actId="1076"/>
          <ac:spMkLst>
            <pc:docMk/>
            <pc:sldMk cId="3132510025" sldId="314"/>
            <ac:spMk id="6" creationId="{B71F5A59-17D3-45F7-872E-D0F797200D3B}"/>
          </ac:spMkLst>
        </pc:spChg>
        <pc:spChg chg="add mod">
          <ac:chgData name="Gordon Watts" userId="a0850f2b96f54c79" providerId="LiveId" clId="{01334FC9-8935-40C1-BE63-0599983CF8C2}" dt="2021-02-18T08:31:47.119" v="7131" actId="1076"/>
          <ac:spMkLst>
            <pc:docMk/>
            <pc:sldMk cId="3132510025" sldId="314"/>
            <ac:spMk id="7" creationId="{4FABA632-9E5C-4BA2-A0D6-99076D174BA4}"/>
          </ac:spMkLst>
        </pc:spChg>
        <pc:spChg chg="add mod">
          <ac:chgData name="Gordon Watts" userId="a0850f2b96f54c79" providerId="LiveId" clId="{01334FC9-8935-40C1-BE63-0599983CF8C2}" dt="2021-02-18T08:31:45.563" v="7130" actId="1076"/>
          <ac:spMkLst>
            <pc:docMk/>
            <pc:sldMk cId="3132510025" sldId="314"/>
            <ac:spMk id="8" creationId="{9270DFAF-B07A-47EB-A5CD-8DFADB2A4A52}"/>
          </ac:spMkLst>
        </pc:spChg>
        <pc:spChg chg="add mod">
          <ac:chgData name="Gordon Watts" userId="a0850f2b96f54c79" providerId="LiveId" clId="{01334FC9-8935-40C1-BE63-0599983CF8C2}" dt="2021-02-18T08:32:05.119" v="7134" actId="1076"/>
          <ac:spMkLst>
            <pc:docMk/>
            <pc:sldMk cId="3132510025" sldId="314"/>
            <ac:spMk id="9" creationId="{44BEC47A-B7B3-40E9-ACAB-F6918FC11A81}"/>
          </ac:spMkLst>
        </pc:spChg>
        <pc:spChg chg="add mod">
          <ac:chgData name="Gordon Watts" userId="a0850f2b96f54c79" providerId="LiveId" clId="{01334FC9-8935-40C1-BE63-0599983CF8C2}" dt="2021-02-18T08:32:09.268" v="7137" actId="1076"/>
          <ac:spMkLst>
            <pc:docMk/>
            <pc:sldMk cId="3132510025" sldId="314"/>
            <ac:spMk id="10" creationId="{CE1257E9-40E8-4195-9E58-39F516C7F497}"/>
          </ac:spMkLst>
        </pc:spChg>
        <pc:spChg chg="add mod">
          <ac:chgData name="Gordon Watts" userId="a0850f2b96f54c79" providerId="LiveId" clId="{01334FC9-8935-40C1-BE63-0599983CF8C2}" dt="2021-02-18T08:32:17.191" v="7143" actId="1076"/>
          <ac:spMkLst>
            <pc:docMk/>
            <pc:sldMk cId="3132510025" sldId="314"/>
            <ac:spMk id="11" creationId="{427EFADD-9141-4FE9-861B-378A860A046F}"/>
          </ac:spMkLst>
        </pc:spChg>
        <pc:spChg chg="add mod">
          <ac:chgData name="Gordon Watts" userId="a0850f2b96f54c79" providerId="LiveId" clId="{01334FC9-8935-40C1-BE63-0599983CF8C2}" dt="2021-02-18T08:32:26.523" v="7161" actId="20577"/>
          <ac:spMkLst>
            <pc:docMk/>
            <pc:sldMk cId="3132510025" sldId="314"/>
            <ac:spMk id="12" creationId="{AC4D2745-F77E-4BEC-89AD-B55782BA11F6}"/>
          </ac:spMkLst>
        </pc:spChg>
        <pc:spChg chg="add mod">
          <ac:chgData name="Gordon Watts" userId="a0850f2b96f54c79" providerId="LiveId" clId="{01334FC9-8935-40C1-BE63-0599983CF8C2}" dt="2021-02-18T08:33:46.449" v="7348" actId="1076"/>
          <ac:spMkLst>
            <pc:docMk/>
            <pc:sldMk cId="3132510025" sldId="314"/>
            <ac:spMk id="13" creationId="{2D295585-E652-495F-BC95-7D02ED08C31E}"/>
          </ac:spMkLst>
        </pc:spChg>
        <pc:picChg chg="add mod">
          <ac:chgData name="Gordon Watts" userId="a0850f2b96f54c79" providerId="LiveId" clId="{01334FC9-8935-40C1-BE63-0599983CF8C2}" dt="2021-02-18T08:29:58.345" v="7088" actId="1076"/>
          <ac:picMkLst>
            <pc:docMk/>
            <pc:sldMk cId="3132510025" sldId="314"/>
            <ac:picMk id="3" creationId="{A25EFBC0-8BD1-4FCA-ABDC-725A0C17CA85}"/>
          </ac:picMkLst>
        </pc:picChg>
      </pc:sldChg>
      <pc:sldChg chg="addSp delSp modSp new mod">
        <pc:chgData name="Gordon Watts" userId="a0850f2b96f54c79" providerId="LiveId" clId="{01334FC9-8935-40C1-BE63-0599983CF8C2}" dt="2021-02-18T08:54:36.210" v="7767" actId="1076"/>
        <pc:sldMkLst>
          <pc:docMk/>
          <pc:sldMk cId="4218615668" sldId="315"/>
        </pc:sldMkLst>
        <pc:spChg chg="mod">
          <ac:chgData name="Gordon Watts" userId="a0850f2b96f54c79" providerId="LiveId" clId="{01334FC9-8935-40C1-BE63-0599983CF8C2}" dt="2021-02-18T08:34:10.943" v="7381" actId="20577"/>
          <ac:spMkLst>
            <pc:docMk/>
            <pc:sldMk cId="4218615668" sldId="315"/>
            <ac:spMk id="2" creationId="{D46C3A2C-F569-4EC7-8B95-3DECFD9E6AD9}"/>
          </ac:spMkLst>
        </pc:spChg>
        <pc:spChg chg="add mod">
          <ac:chgData name="Gordon Watts" userId="a0850f2b96f54c79" providerId="LiveId" clId="{01334FC9-8935-40C1-BE63-0599983CF8C2}" dt="2021-02-18T08:35:01.033" v="7536" actId="14100"/>
          <ac:spMkLst>
            <pc:docMk/>
            <pc:sldMk cId="4218615668" sldId="315"/>
            <ac:spMk id="3" creationId="{F2775C55-A027-42C8-90E6-B8B014A20EBE}"/>
          </ac:spMkLst>
        </pc:spChg>
        <pc:spChg chg="add mod">
          <ac:chgData name="Gordon Watts" userId="a0850f2b96f54c79" providerId="LiveId" clId="{01334FC9-8935-40C1-BE63-0599983CF8C2}" dt="2021-02-18T08:35:38.416" v="7644" actId="14100"/>
          <ac:spMkLst>
            <pc:docMk/>
            <pc:sldMk cId="4218615668" sldId="315"/>
            <ac:spMk id="4" creationId="{4D2D6530-724F-491E-BF5C-9BE7105A3584}"/>
          </ac:spMkLst>
        </pc:spChg>
        <pc:spChg chg="add">
          <ac:chgData name="Gordon Watts" userId="a0850f2b96f54c79" providerId="LiveId" clId="{01334FC9-8935-40C1-BE63-0599983CF8C2}" dt="2021-02-18T08:35:46.715" v="7645" actId="11529"/>
          <ac:spMkLst>
            <pc:docMk/>
            <pc:sldMk cId="4218615668" sldId="315"/>
            <ac:spMk id="5" creationId="{5269BA4B-E11D-469F-9798-0423BD29B00A}"/>
          </ac:spMkLst>
        </pc:spChg>
        <pc:spChg chg="add mod">
          <ac:chgData name="Gordon Watts" userId="a0850f2b96f54c79" providerId="LiveId" clId="{01334FC9-8935-40C1-BE63-0599983CF8C2}" dt="2021-02-18T08:36:09.031" v="7662" actId="1076"/>
          <ac:spMkLst>
            <pc:docMk/>
            <pc:sldMk cId="4218615668" sldId="315"/>
            <ac:spMk id="6" creationId="{18C22627-47DC-45BC-AC7D-A71CD8DA44B8}"/>
          </ac:spMkLst>
        </pc:spChg>
        <pc:spChg chg="add del mod">
          <ac:chgData name="Gordon Watts" userId="a0850f2b96f54c79" providerId="LiveId" clId="{01334FC9-8935-40C1-BE63-0599983CF8C2}" dt="2021-02-18T08:48:52.738" v="7751"/>
          <ac:spMkLst>
            <pc:docMk/>
            <pc:sldMk cId="4218615668" sldId="315"/>
            <ac:spMk id="9" creationId="{F5482D7A-1B0E-4BFE-821B-EB30158E1A7E}"/>
          </ac:spMkLst>
        </pc:spChg>
        <pc:spChg chg="add del">
          <ac:chgData name="Gordon Watts" userId="a0850f2b96f54c79" providerId="LiveId" clId="{01334FC9-8935-40C1-BE63-0599983CF8C2}" dt="2021-02-18T08:54:24.189" v="7763"/>
          <ac:spMkLst>
            <pc:docMk/>
            <pc:sldMk cId="4218615668" sldId="315"/>
            <ac:spMk id="12" creationId="{659ADBA5-A02A-4273-B544-71540489F8CE}"/>
          </ac:spMkLst>
        </pc:spChg>
        <pc:picChg chg="add mod">
          <ac:chgData name="Gordon Watts" userId="a0850f2b96f54c79" providerId="LiveId" clId="{01334FC9-8935-40C1-BE63-0599983CF8C2}" dt="2021-02-18T08:48:45.218" v="7748"/>
          <ac:picMkLst>
            <pc:docMk/>
            <pc:sldMk cId="4218615668" sldId="315"/>
            <ac:picMk id="8" creationId="{2E9F0459-1DF7-4880-A8C0-7AA6A722CAD0}"/>
          </ac:picMkLst>
        </pc:picChg>
        <pc:picChg chg="add mod">
          <ac:chgData name="Gordon Watts" userId="a0850f2b96f54c79" providerId="LiveId" clId="{01334FC9-8935-40C1-BE63-0599983CF8C2}" dt="2021-02-18T08:53:36.247" v="7756"/>
          <ac:picMkLst>
            <pc:docMk/>
            <pc:sldMk cId="4218615668" sldId="315"/>
            <ac:picMk id="11" creationId="{F11032FB-D52F-4155-B767-E22F22D77D58}"/>
          </ac:picMkLst>
        </pc:picChg>
        <pc:picChg chg="add mod">
          <ac:chgData name="Gordon Watts" userId="a0850f2b96f54c79" providerId="LiveId" clId="{01334FC9-8935-40C1-BE63-0599983CF8C2}" dt="2021-02-18T08:54:36.210" v="7767" actId="1076"/>
          <ac:picMkLst>
            <pc:docMk/>
            <pc:sldMk cId="4218615668" sldId="315"/>
            <ac:picMk id="13" creationId="{9C850534-6802-4F7A-917A-2D0DD29A6335}"/>
          </ac:picMkLst>
        </pc:picChg>
        <pc:picChg chg="add mod">
          <ac:chgData name="Gordon Watts" userId="a0850f2b96f54c79" providerId="LiveId" clId="{01334FC9-8935-40C1-BE63-0599983CF8C2}" dt="2021-02-18T08:54:36.210" v="7767" actId="1076"/>
          <ac:picMkLst>
            <pc:docMk/>
            <pc:sldMk cId="4218615668" sldId="315"/>
            <ac:picMk id="21506" creationId="{4F294B73-08C9-42C4-9E19-F11DCF79D8AB}"/>
          </ac:picMkLst>
        </pc:picChg>
      </pc:sldChg>
      <pc:sldChg chg="addSp delSp modSp new mod modClrScheme chgLayout">
        <pc:chgData name="Gordon Watts" userId="a0850f2b96f54c79" providerId="LiveId" clId="{01334FC9-8935-40C1-BE63-0599983CF8C2}" dt="2021-02-18T09:04:08.240" v="8671" actId="1076"/>
        <pc:sldMkLst>
          <pc:docMk/>
          <pc:sldMk cId="1990013195" sldId="316"/>
        </pc:sldMkLst>
        <pc:spChg chg="del">
          <ac:chgData name="Gordon Watts" userId="a0850f2b96f54c79" providerId="LiveId" clId="{01334FC9-8935-40C1-BE63-0599983CF8C2}" dt="2021-02-18T09:01:17.224" v="8534" actId="700"/>
          <ac:spMkLst>
            <pc:docMk/>
            <pc:sldMk cId="1990013195" sldId="316"/>
            <ac:spMk id="2" creationId="{DC4A0141-A23E-44CC-8E6F-356906FCA880}"/>
          </ac:spMkLst>
        </pc:spChg>
        <pc:spChg chg="add del mod">
          <ac:chgData name="Gordon Watts" userId="a0850f2b96f54c79" providerId="LiveId" clId="{01334FC9-8935-40C1-BE63-0599983CF8C2}" dt="2021-02-18T09:02:47.807" v="8659" actId="478"/>
          <ac:spMkLst>
            <pc:docMk/>
            <pc:sldMk cId="1990013195" sldId="316"/>
            <ac:spMk id="5" creationId="{0773A786-2038-420A-B04F-C00FEA03A6A0}"/>
          </ac:spMkLst>
        </pc:spChg>
        <pc:grpChg chg="add mod">
          <ac:chgData name="Gordon Watts" userId="a0850f2b96f54c79" providerId="LiveId" clId="{01334FC9-8935-40C1-BE63-0599983CF8C2}" dt="2021-02-18T09:04:08.240" v="8671" actId="1076"/>
          <ac:grpSpMkLst>
            <pc:docMk/>
            <pc:sldMk cId="1990013195" sldId="316"/>
            <ac:grpSpMk id="8" creationId="{705373B9-2E6B-44AF-8AE5-A4FB0A9F0DFE}"/>
          </ac:grpSpMkLst>
        </pc:grpChg>
        <pc:picChg chg="add del mod">
          <ac:chgData name="Gordon Watts" userId="a0850f2b96f54c79" providerId="LiveId" clId="{01334FC9-8935-40C1-BE63-0599983CF8C2}" dt="2021-02-18T09:02:45.129" v="8658" actId="478"/>
          <ac:picMkLst>
            <pc:docMk/>
            <pc:sldMk cId="1990013195" sldId="316"/>
            <ac:picMk id="4" creationId="{5CFBE577-5FA3-4C43-87D7-20E1C5C48AC7}"/>
          </ac:picMkLst>
        </pc:picChg>
        <pc:picChg chg="add mod">
          <ac:chgData name="Gordon Watts" userId="a0850f2b96f54c79" providerId="LiveId" clId="{01334FC9-8935-40C1-BE63-0599983CF8C2}" dt="2021-02-18T09:04:08.240" v="8671" actId="1076"/>
          <ac:picMkLst>
            <pc:docMk/>
            <pc:sldMk cId="1990013195" sldId="316"/>
            <ac:picMk id="6" creationId="{B0476744-654B-467E-894F-B70B693AEE8D}"/>
          </ac:picMkLst>
        </pc:picChg>
        <pc:picChg chg="add mod">
          <ac:chgData name="Gordon Watts" userId="a0850f2b96f54c79" providerId="LiveId" clId="{01334FC9-8935-40C1-BE63-0599983CF8C2}" dt="2021-02-18T09:04:08.240" v="8671" actId="1076"/>
          <ac:picMkLst>
            <pc:docMk/>
            <pc:sldMk cId="1990013195" sldId="316"/>
            <ac:picMk id="7" creationId="{70BE3D7D-CA9B-4A09-B8F1-B9A7A3E7977D}"/>
          </ac:picMkLst>
        </pc:picChg>
        <pc:picChg chg="add mod">
          <ac:chgData name="Gordon Watts" userId="a0850f2b96f54c79" providerId="LiveId" clId="{01334FC9-8935-40C1-BE63-0599983CF8C2}" dt="2021-02-18T09:04:08.240" v="8671" actId="1076"/>
          <ac:picMkLst>
            <pc:docMk/>
            <pc:sldMk cId="1990013195" sldId="316"/>
            <ac:picMk id="24578" creationId="{9B5CEF6A-77A7-40DB-8CF8-6F90751C9549}"/>
          </ac:picMkLst>
        </pc:picChg>
      </pc:sldChg>
      <pc:sldChg chg="addSp modSp new mod">
        <pc:chgData name="Gordon Watts" userId="a0850f2b96f54c79" providerId="LiveId" clId="{01334FC9-8935-40C1-BE63-0599983CF8C2}" dt="2021-02-18T09:26:46.749" v="9711" actId="1076"/>
        <pc:sldMkLst>
          <pc:docMk/>
          <pc:sldMk cId="322223574" sldId="317"/>
        </pc:sldMkLst>
        <pc:spChg chg="mod">
          <ac:chgData name="Gordon Watts" userId="a0850f2b96f54c79" providerId="LiveId" clId="{01334FC9-8935-40C1-BE63-0599983CF8C2}" dt="2021-02-18T09:21:55.857" v="9585" actId="20577"/>
          <ac:spMkLst>
            <pc:docMk/>
            <pc:sldMk cId="322223574" sldId="317"/>
            <ac:spMk id="2" creationId="{8B9D1D4F-7A24-4F12-AE93-26968FCABA17}"/>
          </ac:spMkLst>
        </pc:spChg>
        <pc:spChg chg="add mod">
          <ac:chgData name="Gordon Watts" userId="a0850f2b96f54c79" providerId="LiveId" clId="{01334FC9-8935-40C1-BE63-0599983CF8C2}" dt="2021-02-18T09:24:41.994" v="9615" actId="207"/>
          <ac:spMkLst>
            <pc:docMk/>
            <pc:sldMk cId="322223574" sldId="317"/>
            <ac:spMk id="7" creationId="{A0809F75-7D6B-4037-AF13-170DBD7E3885}"/>
          </ac:spMkLst>
        </pc:spChg>
        <pc:spChg chg="add mod">
          <ac:chgData name="Gordon Watts" userId="a0850f2b96f54c79" providerId="LiveId" clId="{01334FC9-8935-40C1-BE63-0599983CF8C2}" dt="2021-02-18T09:26:46.749" v="9711" actId="1076"/>
          <ac:spMkLst>
            <pc:docMk/>
            <pc:sldMk cId="322223574" sldId="317"/>
            <ac:spMk id="8" creationId="{A35B6D62-F8BF-4670-BA15-BBB404F2098C}"/>
          </ac:spMkLst>
        </pc:spChg>
        <pc:picChg chg="add mod">
          <ac:chgData name="Gordon Watts" userId="a0850f2b96f54c79" providerId="LiveId" clId="{01334FC9-8935-40C1-BE63-0599983CF8C2}" dt="2021-02-18T09:22:33.116" v="9590" actId="14100"/>
          <ac:picMkLst>
            <pc:docMk/>
            <pc:sldMk cId="322223574" sldId="317"/>
            <ac:picMk id="4" creationId="{7FFFF4E6-45DF-464A-9BAA-B0B8A33C03E8}"/>
          </ac:picMkLst>
        </pc:picChg>
        <pc:picChg chg="add mod">
          <ac:chgData name="Gordon Watts" userId="a0850f2b96f54c79" providerId="LiveId" clId="{01334FC9-8935-40C1-BE63-0599983CF8C2}" dt="2021-02-18T09:24:27.811" v="9595" actId="1076"/>
          <ac:picMkLst>
            <pc:docMk/>
            <pc:sldMk cId="322223574" sldId="317"/>
            <ac:picMk id="6" creationId="{F49638B7-B981-4E80-8BFB-725415ABB4E8}"/>
          </ac:picMkLst>
        </pc:picChg>
        <pc:picChg chg="add mod">
          <ac:chgData name="Gordon Watts" userId="a0850f2b96f54c79" providerId="LiveId" clId="{01334FC9-8935-40C1-BE63-0599983CF8C2}" dt="2021-02-18T09:26:42.344" v="9710" actId="1076"/>
          <ac:picMkLst>
            <pc:docMk/>
            <pc:sldMk cId="322223574" sldId="317"/>
            <ac:picMk id="26626" creationId="{79F9337E-6210-4D16-90AD-D8559C2CCF87}"/>
          </ac:picMkLst>
        </pc:picChg>
      </pc:sldChg>
      <pc:sldChg chg="addSp modSp new mod">
        <pc:chgData name="Gordon Watts" userId="a0850f2b96f54c79" providerId="LiveId" clId="{01334FC9-8935-40C1-BE63-0599983CF8C2}" dt="2021-02-18T09:35:12.072" v="10125" actId="1076"/>
        <pc:sldMkLst>
          <pc:docMk/>
          <pc:sldMk cId="4028264090" sldId="318"/>
        </pc:sldMkLst>
        <pc:spChg chg="add mod">
          <ac:chgData name="Gordon Watts" userId="a0850f2b96f54c79" providerId="LiveId" clId="{01334FC9-8935-40C1-BE63-0599983CF8C2}" dt="2021-02-18T09:34:39.918" v="10087" actId="20577"/>
          <ac:spMkLst>
            <pc:docMk/>
            <pc:sldMk cId="4028264090" sldId="318"/>
            <ac:spMk id="6" creationId="{55BDCBAA-5207-40A9-8FCA-301DC0C80E5E}"/>
          </ac:spMkLst>
        </pc:spChg>
        <pc:spChg chg="add mod">
          <ac:chgData name="Gordon Watts" userId="a0850f2b96f54c79" providerId="LiveId" clId="{01334FC9-8935-40C1-BE63-0599983CF8C2}" dt="2021-02-18T09:34:56.722" v="10123" actId="1076"/>
          <ac:spMkLst>
            <pc:docMk/>
            <pc:sldMk cId="4028264090" sldId="318"/>
            <ac:spMk id="7" creationId="{94B894BB-7392-465E-B3AE-E29A6ED4CDB8}"/>
          </ac:spMkLst>
        </pc:spChg>
        <pc:picChg chg="add mod">
          <ac:chgData name="Gordon Watts" userId="a0850f2b96f54c79" providerId="LiveId" clId="{01334FC9-8935-40C1-BE63-0599983CF8C2}" dt="2021-02-18T09:33:38.551" v="9987" actId="1076"/>
          <ac:picMkLst>
            <pc:docMk/>
            <pc:sldMk cId="4028264090" sldId="318"/>
            <ac:picMk id="3" creationId="{457F66B4-A384-4C49-A79C-17BF5F66A8CE}"/>
          </ac:picMkLst>
        </pc:picChg>
        <pc:picChg chg="add mod">
          <ac:chgData name="Gordon Watts" userId="a0850f2b96f54c79" providerId="LiveId" clId="{01334FC9-8935-40C1-BE63-0599983CF8C2}" dt="2021-02-18T09:34:00.852" v="9991" actId="1076"/>
          <ac:picMkLst>
            <pc:docMk/>
            <pc:sldMk cId="4028264090" sldId="318"/>
            <ac:picMk id="5" creationId="{EB9D06CB-095A-4BC1-93F1-42C411293DFC}"/>
          </ac:picMkLst>
        </pc:picChg>
        <pc:picChg chg="add mod">
          <ac:chgData name="Gordon Watts" userId="a0850f2b96f54c79" providerId="LiveId" clId="{01334FC9-8935-40C1-BE63-0599983CF8C2}" dt="2021-02-18T09:35:12.072" v="10125" actId="1076"/>
          <ac:picMkLst>
            <pc:docMk/>
            <pc:sldMk cId="4028264090" sldId="318"/>
            <ac:picMk id="8" creationId="{F993C467-AA88-4D7F-999E-AECED24331D8}"/>
          </ac:picMkLst>
        </pc:picChg>
      </pc:sldChg>
      <pc:sldChg chg="addSp delSp modSp new mod">
        <pc:chgData name="Gordon Watts" userId="a0850f2b96f54c79" providerId="LiveId" clId="{01334FC9-8935-40C1-BE63-0599983CF8C2}" dt="2021-02-18T10:04:51.808" v="11931" actId="1076"/>
        <pc:sldMkLst>
          <pc:docMk/>
          <pc:sldMk cId="712778837" sldId="319"/>
        </pc:sldMkLst>
        <pc:spChg chg="mod">
          <ac:chgData name="Gordon Watts" userId="a0850f2b96f54c79" providerId="LiveId" clId="{01334FC9-8935-40C1-BE63-0599983CF8C2}" dt="2021-02-18T09:59:54.811" v="11493" actId="20577"/>
          <ac:spMkLst>
            <pc:docMk/>
            <pc:sldMk cId="712778837" sldId="319"/>
            <ac:spMk id="2" creationId="{2E5AF4B0-D033-495D-813E-32E8EFC6FF57}"/>
          </ac:spMkLst>
        </pc:spChg>
        <pc:spChg chg="add mod">
          <ac:chgData name="Gordon Watts" userId="a0850f2b96f54c79" providerId="LiveId" clId="{01334FC9-8935-40C1-BE63-0599983CF8C2}" dt="2021-02-18T10:01:36.797" v="11648" actId="1076"/>
          <ac:spMkLst>
            <pc:docMk/>
            <pc:sldMk cId="712778837" sldId="319"/>
            <ac:spMk id="4" creationId="{B63323D0-B8B8-4138-9029-F5B606021C2F}"/>
          </ac:spMkLst>
        </pc:spChg>
        <pc:spChg chg="add mod">
          <ac:chgData name="Gordon Watts" userId="a0850f2b96f54c79" providerId="LiveId" clId="{01334FC9-8935-40C1-BE63-0599983CF8C2}" dt="2021-02-18T10:03:37.296" v="11792" actId="20577"/>
          <ac:spMkLst>
            <pc:docMk/>
            <pc:sldMk cId="712778837" sldId="319"/>
            <ac:spMk id="6" creationId="{808D727C-B082-4C21-97EB-3660A987E073}"/>
          </ac:spMkLst>
        </pc:spChg>
        <pc:spChg chg="add mod">
          <ac:chgData name="Gordon Watts" userId="a0850f2b96f54c79" providerId="LiveId" clId="{01334FC9-8935-40C1-BE63-0599983CF8C2}" dt="2021-02-18T10:04:47.114" v="11929" actId="1076"/>
          <ac:spMkLst>
            <pc:docMk/>
            <pc:sldMk cId="712778837" sldId="319"/>
            <ac:spMk id="10" creationId="{4583FC2D-B31B-4C8A-B2A6-35C81D23BF0E}"/>
          </ac:spMkLst>
        </pc:spChg>
        <pc:picChg chg="add mod">
          <ac:chgData name="Gordon Watts" userId="a0850f2b96f54c79" providerId="LiveId" clId="{01334FC9-8935-40C1-BE63-0599983CF8C2}" dt="2021-02-18T10:00:05.173" v="11495" actId="1076"/>
          <ac:picMkLst>
            <pc:docMk/>
            <pc:sldMk cId="712778837" sldId="319"/>
            <ac:picMk id="3" creationId="{7E5C6140-2CE5-468E-B1F4-04EA80BE1A45}"/>
          </ac:picMkLst>
        </pc:picChg>
        <pc:picChg chg="add del mod">
          <ac:chgData name="Gordon Watts" userId="a0850f2b96f54c79" providerId="LiveId" clId="{01334FC9-8935-40C1-BE63-0599983CF8C2}" dt="2021-02-18T10:02:45.655" v="11659" actId="478"/>
          <ac:picMkLst>
            <pc:docMk/>
            <pc:sldMk cId="712778837" sldId="319"/>
            <ac:picMk id="5" creationId="{4128B5E1-8884-4337-A9B1-9823E4D1E599}"/>
          </ac:picMkLst>
        </pc:picChg>
        <pc:picChg chg="add mod">
          <ac:chgData name="Gordon Watts" userId="a0850f2b96f54c79" providerId="LiveId" clId="{01334FC9-8935-40C1-BE63-0599983CF8C2}" dt="2021-02-18T10:03:08.417" v="11664" actId="1076"/>
          <ac:picMkLst>
            <pc:docMk/>
            <pc:sldMk cId="712778837" sldId="319"/>
            <ac:picMk id="8" creationId="{03B9BAF6-0CD9-48B9-B474-9131AFF6AD98}"/>
          </ac:picMkLst>
        </pc:picChg>
        <pc:picChg chg="add mod">
          <ac:chgData name="Gordon Watts" userId="a0850f2b96f54c79" providerId="LiveId" clId="{01334FC9-8935-40C1-BE63-0599983CF8C2}" dt="2021-02-18T10:04:51.808" v="11931" actId="1076"/>
          <ac:picMkLst>
            <pc:docMk/>
            <pc:sldMk cId="712778837" sldId="319"/>
            <ac:picMk id="9" creationId="{77D6655D-6163-489C-977C-BF45CEB18093}"/>
          </ac:picMkLst>
        </pc:picChg>
      </pc:sldChg>
      <pc:sldChg chg="addSp modSp new ord">
        <pc:chgData name="Gordon Watts" userId="a0850f2b96f54c79" providerId="LiveId" clId="{01334FC9-8935-40C1-BE63-0599983CF8C2}" dt="2021-02-18T18:26:21.930" v="13729" actId="1076"/>
        <pc:sldMkLst>
          <pc:docMk/>
          <pc:sldMk cId="546604777" sldId="320"/>
        </pc:sldMkLst>
        <pc:picChg chg="add">
          <ac:chgData name="Gordon Watts" userId="a0850f2b96f54c79" providerId="LiveId" clId="{01334FC9-8935-40C1-BE63-0599983CF8C2}" dt="2021-02-18T17:38:38.026" v="13610"/>
          <ac:picMkLst>
            <pc:docMk/>
            <pc:sldMk cId="546604777" sldId="320"/>
            <ac:picMk id="37890" creationId="{DB686E41-E507-4D10-AC1E-14851E30F45C}"/>
          </ac:picMkLst>
        </pc:picChg>
        <pc:picChg chg="add mod">
          <ac:chgData name="Gordon Watts" userId="a0850f2b96f54c79" providerId="LiveId" clId="{01334FC9-8935-40C1-BE63-0599983CF8C2}" dt="2021-02-18T18:26:21.930" v="13729" actId="1076"/>
          <ac:picMkLst>
            <pc:docMk/>
            <pc:sldMk cId="546604777" sldId="320"/>
            <ac:picMk id="37892" creationId="{52FAD3FC-86A0-42BC-9E2A-35AA6CF9DE51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Sheet1!$E$9</c:f>
              <c:strCache>
                <c:ptCount val="1"/>
                <c:pt idx="0">
                  <c:v>Luminosity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Sheet1!$D$10:$D$13</c:f>
              <c:strCache>
                <c:ptCount val="4"/>
                <c:pt idx="0">
                  <c:v>Run 1</c:v>
                </c:pt>
                <c:pt idx="1">
                  <c:v>Run 2</c:v>
                </c:pt>
                <c:pt idx="2">
                  <c:v>Run 3</c:v>
                </c:pt>
                <c:pt idx="3">
                  <c:v>Run 4</c:v>
                </c:pt>
              </c:strCache>
            </c:strRef>
          </c:cat>
          <c:val>
            <c:numRef>
              <c:f>Sheet1!$E$10:$E$13</c:f>
              <c:numCache>
                <c:formatCode>General</c:formatCode>
                <c:ptCount val="4"/>
                <c:pt idx="0">
                  <c:v>30</c:v>
                </c:pt>
                <c:pt idx="1">
                  <c:v>130</c:v>
                </c:pt>
                <c:pt idx="2">
                  <c:v>300</c:v>
                </c:pt>
                <c:pt idx="3">
                  <c:v>3000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15-44CD-93B9-593CC657BA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67325295"/>
        <c:axId val="1067322383"/>
      </c:barChart>
      <c:catAx>
        <c:axId val="10673252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7322383"/>
        <c:crosses val="autoZero"/>
        <c:auto val="1"/>
        <c:lblAlgn val="ctr"/>
        <c:lblOffset val="100"/>
        <c:noMultiLvlLbl val="0"/>
      </c:catAx>
      <c:valAx>
        <c:axId val="10673223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73252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C0DE36-A177-4FA3-AC75-A972B01DF94D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6FF8FE-9A9E-4DC9-9149-3E5A2B267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88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6FF8FE-9A9E-4DC9-9149-3E5A2B267D6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167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Large experiments – of any kind – have always depended on software – and we’ve long seen that investments in this area can be equated to hardware upgrades, allowing us to extract more and more physics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6FF8FE-9A9E-4DC9-9149-3E5A2B267D6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635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is under physics control, 2 and 3 are motivated by external trends and technology. For us, as scientists, #1 is the real motivator for why we are thinking about computing.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6FF8FE-9A9E-4DC9-9149-3E5A2B267D6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350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a theory – and despite how well it has held up – it has holes.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6FF8FE-9A9E-4DC9-9149-3E5A2B267D6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4818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Studying Particle Physics at the Energy Frontier means CERN and the LHC. The highest possible energies give us access to as much new physics as possible.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6FF8FE-9A9E-4DC9-9149-3E5A2B267D6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197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6FF8FE-9A9E-4DC9-9149-3E5A2B267D6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5842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million is about 2000 modern 40-core machines</a:t>
            </a:r>
          </a:p>
          <a:p>
            <a:endParaRPr lang="en-US" dirty="0"/>
          </a:p>
          <a:p>
            <a:r>
              <a:rPr lang="en-US" dirty="0"/>
              <a:t>Just to give a scale…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6FF8FE-9A9E-4DC9-9149-3E5A2B267D6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2134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ML is a cheat…?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6FF8FE-9A9E-4DC9-9149-3E5A2B267D6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4922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Everyone would rather calculate something exactly – ML is a cheat.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6FF8FE-9A9E-4DC9-9149-3E5A2B267D6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1214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ok when you run on your laptop…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6FF8FE-9A9E-4DC9-9149-3E5A2B267D6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5264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800 people attend the scientific python conference each year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6FF8FE-9A9E-4DC9-9149-3E5A2B267D6A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2144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Find a picture of me as a grad student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6FF8FE-9A9E-4DC9-9149-3E5A2B267D6A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2183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is a second aspect: it isn’t just large energy, we also need statistics. This is because of the way the SM works. Especially us experimentalists prefer to think of this in terms of </a:t>
            </a:r>
            <a:r>
              <a:rPr lang="en-US" dirty="0" err="1"/>
              <a:t>feynman</a:t>
            </a:r>
            <a:r>
              <a:rPr lang="en-US" dirty="0"/>
              <a:t> diagrams. Here we have gg -&gt; ZZ -&gt; </a:t>
            </a:r>
            <a:r>
              <a:rPr lang="en-US" dirty="0" err="1"/>
              <a:t>llll</a:t>
            </a:r>
            <a:r>
              <a:rPr lang="en-US" dirty="0"/>
              <a:t>, one of the Higgs discovery channels. Using the SM Lagrangian we can calculate how often when two gluons, with appropriate energy, interact and produce this Higgs. The answer: not often – it wasn’t until we had the LHC running in Run 1 that we had enough raw interactions to convincingly see this particular decay channel.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6FF8FE-9A9E-4DC9-9149-3E5A2B267D6A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8151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6FF8FE-9A9E-4DC9-9149-3E5A2B267D6A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415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4545F-8CEF-42E2-9965-F342A5161DF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B6FD7-3E7B-4814-8A3A-45CA760FC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41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4545F-8CEF-42E2-9965-F342A5161DF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B6FD7-3E7B-4814-8A3A-45CA760FC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514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4545F-8CEF-42E2-9965-F342A5161DF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B6FD7-3E7B-4814-8A3A-45CA760FC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429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4545F-8CEF-42E2-9965-F342A5161DF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B6FD7-3E7B-4814-8A3A-45CA760FC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343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4545F-8CEF-42E2-9965-F342A5161DF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B6FD7-3E7B-4814-8A3A-45CA760FC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394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4545F-8CEF-42E2-9965-F342A5161DF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B6FD7-3E7B-4814-8A3A-45CA760FC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538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4545F-8CEF-42E2-9965-F342A5161DF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B6FD7-3E7B-4814-8A3A-45CA760FC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554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4545F-8CEF-42E2-9965-F342A5161DF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78CB6FD7-3E7B-4814-8A3A-45CA760FC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081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4545F-8CEF-42E2-9965-F342A5161DF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B6FD7-3E7B-4814-8A3A-45CA760FC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397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4545F-8CEF-42E2-9965-F342A5161DF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B6FD7-3E7B-4814-8A3A-45CA760FC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55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4545F-8CEF-42E2-9965-F342A5161DF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B6FD7-3E7B-4814-8A3A-45CA760FC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907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42A4545F-8CEF-42E2-9965-F342A5161DF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tx1">
                    <a:alpha val="20000"/>
                  </a:schemeClr>
                </a:solidFill>
                <a:latin typeface="+mj-lt"/>
              </a:defRPr>
            </a:lvl1pPr>
          </a:lstStyle>
          <a:p>
            <a:fld id="{78CB6FD7-3E7B-4814-8A3A-45CA760FC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8068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5.jpeg"/><Relationship Id="rId7" Type="http://schemas.openxmlformats.org/officeDocument/2006/relationships/hyperlink" Target="https://www.scoopnest.com/user/Seeker/1266030217732059136-the-axion-dark-matter-experiment-admx-at-uw-is-the-world39s-first-dark-matter-experiment-that39s-hun" TargetMode="External"/><Relationship Id="rId2" Type="http://schemas.openxmlformats.org/officeDocument/2006/relationships/hyperlink" Target="https://tabletop.icepp.s.u-tokyo.ac.jp/?page_id=365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hyperlink" Target="https://www.dunescience.org/" TargetMode="External"/><Relationship Id="rId10" Type="http://schemas.openxmlformats.org/officeDocument/2006/relationships/image" Target="../media/image19.jpeg"/><Relationship Id="rId4" Type="http://schemas.openxmlformats.org/officeDocument/2006/relationships/image" Target="../media/image15.png"/><Relationship Id="rId9" Type="http://schemas.openxmlformats.org/officeDocument/2006/relationships/image" Target="../media/image1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19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0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10.jpeg"/><Relationship Id="rId9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iris-hep.org/" TargetMode="External"/><Relationship Id="rId7" Type="http://schemas.openxmlformats.org/officeDocument/2006/relationships/hyperlink" Target="http://www.nsf.gov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41.png"/><Relationship Id="rId4" Type="http://schemas.openxmlformats.org/officeDocument/2006/relationships/hyperlink" Target="https://hepcce.org/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orldscientific.com/doi/epdf/10.1142/S0129183195000411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39.png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s://indico.cern.ch/event/973140/" TargetMode="Externa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s://indico.cern.ch/event/973140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gi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@DBCerigo/on-why-gradient-descent-is-even-needed-25160197a635" TargetMode="Externa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cern.ch/event/871092/contributions/3673777/attachments/1976291/3289494/20200127_dcraik_irishep_v2.pdf" TargetMode="Externa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hyperlink" Target="https://indico.cern.ch/event/924283/contributions/4105258/attachments/2154118/3632911/FPGA_GNN_tracking_FastML.pdf" TargetMode="Externa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hyperlink" Target="https://github.com/fastmachinelearning/hls4ml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6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8.png"/><Relationship Id="rId4" Type="http://schemas.openxmlformats.org/officeDocument/2006/relationships/hyperlink" Target="https://github.com/scikit-hep/awkward-1.0" TargetMode="Externa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Replication_crisis" TargetMode="External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1.png"/><Relationship Id="rId5" Type="http://schemas.openxmlformats.org/officeDocument/2006/relationships/image" Target="../media/image3.png"/><Relationship Id="rId4" Type="http://schemas.openxmlformats.org/officeDocument/2006/relationships/image" Target="../media/image8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hyperlink" Target="http://opendata.cern.ch/docs/cern-open-data-policy-for-lhc-experiments#:~:text=The%20CERN%20Open%20Data%20Policy%20reflects%20values%20that,towards%20the%20openness%20and%20preservation%20of%20experimental%20data.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0.jpeg"/><Relationship Id="rId4" Type="http://schemas.openxmlformats.org/officeDocument/2006/relationships/image" Target="../media/image89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iris-hep.org/" TargetMode="External"/><Relationship Id="rId5" Type="http://schemas.openxmlformats.org/officeDocument/2006/relationships/image" Target="../media/image96.jpeg"/><Relationship Id="rId4" Type="http://schemas.openxmlformats.org/officeDocument/2006/relationships/image" Target="../media/image95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://cds.cern.ch/record/2651134/files/1902.10229.pdf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7" Type="http://schemas.openxmlformats.org/officeDocument/2006/relationships/image" Target="../media/image105.png"/><Relationship Id="rId2" Type="http://schemas.openxmlformats.org/officeDocument/2006/relationships/hyperlink" Target="https://indico.cern.ch/event/822074/contributions/3471458/attachments/1865561/3067487/20190619_TRExFitter_AS.pdf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hyperlink" Target="https://zenodo.org/record/3961236#.YC4qekqIb-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>
            <a:extLst>
              <a:ext uri="{FF2B5EF4-FFF2-40B4-BE49-F238E27FC236}">
                <a16:creationId xmlns:a16="http://schemas.microsoft.com/office/drawing/2014/main" id="{17EA70C3-9665-4362-9B07-7771CB334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E8AA1D-0A27-4E57-9ECB-AAB2A73550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Computing And Particle Physics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2F9FEB-D081-41A1-B052-8DA9852E89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G. Watts</a:t>
            </a:r>
          </a:p>
          <a:p>
            <a:r>
              <a:rPr lang="en-US" dirty="0"/>
              <a:t>2021-02-25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BB3C9848-A281-421F-B042-B745A3B601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075" y="4206876"/>
            <a:ext cx="1069850" cy="1069850"/>
          </a:xfrm>
          <a:prstGeom prst="rect">
            <a:avLst/>
          </a:prstGeom>
        </p:spPr>
      </p:pic>
      <p:pic>
        <p:nvPicPr>
          <p:cNvPr id="5" name="Picture 6" descr="See the source image">
            <a:extLst>
              <a:ext uri="{FF2B5EF4-FFF2-40B4-BE49-F238E27FC236}">
                <a16:creationId xmlns:a16="http://schemas.microsoft.com/office/drawing/2014/main" id="{2F1CCB0E-BC9F-4869-A150-532001178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244" y="4206876"/>
            <a:ext cx="1064401" cy="106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57C5C276-F8F0-4041-8CEF-746FF9C2AC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7619" y="4206876"/>
            <a:ext cx="1069850" cy="1069850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88E74425-DC31-4A52-AA22-D167DFF9E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919" y="5276726"/>
            <a:ext cx="1902651" cy="583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0129082-E5A8-49B5-80BB-9334E1E2C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0235" y="5317199"/>
            <a:ext cx="330809" cy="346868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0205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6E59B013-49D0-49F7-B650-3D93FD3E803E}"/>
              </a:ext>
            </a:extLst>
          </p:cNvPr>
          <p:cNvSpPr/>
          <p:nvPr/>
        </p:nvSpPr>
        <p:spPr>
          <a:xfrm>
            <a:off x="2382033" y="1672224"/>
            <a:ext cx="7427934" cy="35135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46D34D-84C6-4489-9E53-57AA55A8B08A}"/>
              </a:ext>
            </a:extLst>
          </p:cNvPr>
          <p:cNvSpPr txBox="1"/>
          <p:nvPr/>
        </p:nvSpPr>
        <p:spPr>
          <a:xfrm>
            <a:off x="5197487" y="1822538"/>
            <a:ext cx="17970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/>
              <a:t>Physics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3564D82-A82E-4277-88A5-45B65907F536}"/>
              </a:ext>
            </a:extLst>
          </p:cNvPr>
          <p:cNvSpPr/>
          <p:nvPr/>
        </p:nvSpPr>
        <p:spPr>
          <a:xfrm>
            <a:off x="3325429" y="2742293"/>
            <a:ext cx="1872058" cy="1794354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Theory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B575F99-B223-4D91-BE31-2AC0DF1FE8AE}"/>
              </a:ext>
            </a:extLst>
          </p:cNvPr>
          <p:cNvSpPr/>
          <p:nvPr/>
        </p:nvSpPr>
        <p:spPr>
          <a:xfrm>
            <a:off x="6994515" y="2742293"/>
            <a:ext cx="1872058" cy="1794354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Experiment</a:t>
            </a:r>
          </a:p>
        </p:txBody>
      </p:sp>
      <p:sp>
        <p:nvSpPr>
          <p:cNvPr id="8" name="Arrow: Left-Right 7">
            <a:extLst>
              <a:ext uri="{FF2B5EF4-FFF2-40B4-BE49-F238E27FC236}">
                <a16:creationId xmlns:a16="http://schemas.microsoft.com/office/drawing/2014/main" id="{E0B10602-4BD7-40F0-90ED-584EE2318306}"/>
              </a:ext>
            </a:extLst>
          </p:cNvPr>
          <p:cNvSpPr/>
          <p:nvPr/>
        </p:nvSpPr>
        <p:spPr>
          <a:xfrm>
            <a:off x="5291204" y="3582444"/>
            <a:ext cx="1609594" cy="300624"/>
          </a:xfrm>
          <a:prstGeom prst="left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Bent 8">
            <a:extLst>
              <a:ext uri="{FF2B5EF4-FFF2-40B4-BE49-F238E27FC236}">
                <a16:creationId xmlns:a16="http://schemas.microsoft.com/office/drawing/2014/main" id="{4BA16BFB-8C54-4980-9231-E2405EAF6C8D}"/>
              </a:ext>
            </a:extLst>
          </p:cNvPr>
          <p:cNvSpPr/>
          <p:nvPr/>
        </p:nvSpPr>
        <p:spPr>
          <a:xfrm rot="16200000">
            <a:off x="6176670" y="2772903"/>
            <a:ext cx="905052" cy="543204"/>
          </a:xfrm>
          <a:prstGeom prst="bentArrow">
            <a:avLst>
              <a:gd name="adj1" fmla="val 25000"/>
              <a:gd name="adj2" fmla="val 24333"/>
              <a:gd name="adj3" fmla="val 25000"/>
              <a:gd name="adj4" fmla="val 43750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Arrow: Bent 9">
            <a:extLst>
              <a:ext uri="{FF2B5EF4-FFF2-40B4-BE49-F238E27FC236}">
                <a16:creationId xmlns:a16="http://schemas.microsoft.com/office/drawing/2014/main" id="{B069518E-1FFF-40B4-B48C-2F0660F8004F}"/>
              </a:ext>
            </a:extLst>
          </p:cNvPr>
          <p:cNvSpPr/>
          <p:nvPr/>
        </p:nvSpPr>
        <p:spPr>
          <a:xfrm rot="5400000" flipH="1">
            <a:off x="5134262" y="2766639"/>
            <a:ext cx="905052" cy="543204"/>
          </a:xfrm>
          <a:prstGeom prst="bentArrow">
            <a:avLst>
              <a:gd name="adj1" fmla="val 25000"/>
              <a:gd name="adj2" fmla="val 24333"/>
              <a:gd name="adj3" fmla="val 25000"/>
              <a:gd name="adj4" fmla="val 43750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B9FE4E3-446D-4A9E-B39D-49A34AF682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095" y="4567100"/>
            <a:ext cx="693201" cy="380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rrow: Up 10">
            <a:extLst>
              <a:ext uri="{FF2B5EF4-FFF2-40B4-BE49-F238E27FC236}">
                <a16:creationId xmlns:a16="http://schemas.microsoft.com/office/drawing/2014/main" id="{320BD73E-03B6-4E5A-829F-5AA16396909A}"/>
              </a:ext>
            </a:extLst>
          </p:cNvPr>
          <p:cNvSpPr/>
          <p:nvPr/>
        </p:nvSpPr>
        <p:spPr>
          <a:xfrm rot="18702748">
            <a:off x="4661499" y="4499467"/>
            <a:ext cx="156575" cy="22841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See the source image">
            <a:extLst>
              <a:ext uri="{FF2B5EF4-FFF2-40B4-BE49-F238E27FC236}">
                <a16:creationId xmlns:a16="http://schemas.microsoft.com/office/drawing/2014/main" id="{E96B37CF-E95B-4F21-AD22-DE9D101100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" t="2576" r="494" b="1197"/>
          <a:stretch/>
        </p:blipFill>
        <p:spPr bwMode="auto">
          <a:xfrm>
            <a:off x="6900798" y="4567100"/>
            <a:ext cx="707387" cy="380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376DFF49-A2E5-42BC-A963-1783C6BFA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75982" y="4536647"/>
            <a:ext cx="693201" cy="380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Arrow: Up 15">
            <a:extLst>
              <a:ext uri="{FF2B5EF4-FFF2-40B4-BE49-F238E27FC236}">
                <a16:creationId xmlns:a16="http://schemas.microsoft.com/office/drawing/2014/main" id="{208EB4B6-FD36-4646-8EFF-6E415BAB9975}"/>
              </a:ext>
            </a:extLst>
          </p:cNvPr>
          <p:cNvSpPr/>
          <p:nvPr/>
        </p:nvSpPr>
        <p:spPr>
          <a:xfrm rot="2595165">
            <a:off x="7166460" y="4350841"/>
            <a:ext cx="156575" cy="22841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Up 16">
            <a:extLst>
              <a:ext uri="{FF2B5EF4-FFF2-40B4-BE49-F238E27FC236}">
                <a16:creationId xmlns:a16="http://schemas.microsoft.com/office/drawing/2014/main" id="{62538599-E38D-4A97-9A82-FC99EE02811E}"/>
              </a:ext>
            </a:extLst>
          </p:cNvPr>
          <p:cNvSpPr/>
          <p:nvPr/>
        </p:nvSpPr>
        <p:spPr>
          <a:xfrm rot="2595165">
            <a:off x="6703149" y="4300837"/>
            <a:ext cx="156575" cy="22841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57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31E59C-E64D-4F80-96F0-A9E59FB21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Now?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19C0A1-A75F-4122-8BD6-8528421F3D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why in connection with Experimental Particle Physics?</a:t>
            </a:r>
          </a:p>
        </p:txBody>
      </p:sp>
    </p:spTree>
    <p:extLst>
      <p:ext uri="{BB962C8B-B14F-4D97-AF65-F5344CB8AC3E}">
        <p14:creationId xmlns:p14="http://schemas.microsoft.com/office/powerpoint/2010/main" val="2661442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imeline&#10;&#10;Description automatically generated">
            <a:extLst>
              <a:ext uri="{FF2B5EF4-FFF2-40B4-BE49-F238E27FC236}">
                <a16:creationId xmlns:a16="http://schemas.microsoft.com/office/drawing/2014/main" id="{F77BBA93-A792-4DD7-A994-35FCF523C2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225" y="201049"/>
            <a:ext cx="8254246" cy="32784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1C3FD8-F376-4F92-A84C-B2D05588D3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57" y="4026944"/>
            <a:ext cx="4524867" cy="2375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See the source image">
            <a:extLst>
              <a:ext uri="{FF2B5EF4-FFF2-40B4-BE49-F238E27FC236}">
                <a16:creationId xmlns:a16="http://schemas.microsoft.com/office/drawing/2014/main" id="{E200469F-121E-4360-BF7D-B9A352DE3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977" y="3593711"/>
            <a:ext cx="4088575" cy="3063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846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4B576BD-C972-49A5-9A23-323385E46846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3" b="858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1D8086E-73B8-478E-8339-17CCAF2BB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Completing The Story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4B8F8F22-4782-4AA9-96BC-4B511AD33A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1" y="1913906"/>
            <a:ext cx="4327903" cy="4333923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E3B2C512-8E18-4917-AA78-67B1107851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5592" y="1802860"/>
            <a:ext cx="4333923" cy="4333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744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FBACE-1100-4EBF-B9C4-D5EA5EE9C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Challenging the Theory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73A58E5-1026-486D-B812-C5D5440AB6C3}"/>
              </a:ext>
            </a:extLst>
          </p:cNvPr>
          <p:cNvGrpSpPr/>
          <p:nvPr/>
        </p:nvGrpSpPr>
        <p:grpSpPr>
          <a:xfrm>
            <a:off x="6439675" y="2230763"/>
            <a:ext cx="2277483" cy="2027530"/>
            <a:chOff x="7330480" y="2088455"/>
            <a:chExt cx="2277483" cy="2027530"/>
          </a:xfrm>
        </p:grpSpPr>
        <p:pic>
          <p:nvPicPr>
            <p:cNvPr id="34818" name="Picture 2">
              <a:hlinkClick r:id="rId2"/>
              <a:extLst>
                <a:ext uri="{FF2B5EF4-FFF2-40B4-BE49-F238E27FC236}">
                  <a16:creationId xmlns:a16="http://schemas.microsoft.com/office/drawing/2014/main" id="{E3F8AE42-E01C-4E3B-A062-D169AAFA72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2029" y="2508310"/>
              <a:ext cx="1909354" cy="12735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11722BA-58D9-4942-A195-5B4395E3F732}"/>
                </a:ext>
              </a:extLst>
            </p:cNvPr>
            <p:cNvSpPr txBox="1"/>
            <p:nvPr/>
          </p:nvSpPr>
          <p:spPr>
            <a:xfrm>
              <a:off x="7345449" y="2088455"/>
              <a:ext cx="226251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Tabletop Experiments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064A865A-94C3-49F2-B8B5-87464EA80F39}"/>
                    </a:ext>
                  </a:extLst>
                </p:cNvPr>
                <p:cNvSpPr txBox="1"/>
                <p:nvPr/>
              </p:nvSpPr>
              <p:spPr>
                <a:xfrm>
                  <a:off x="7330480" y="3746653"/>
                  <a:ext cx="227748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(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𝛾𝛾</m:t>
                      </m:r>
                    </m:oMath>
                  </a14:m>
                  <a:r>
                    <a:rPr lang="en-US" dirty="0"/>
                    <a:t> scattering @ XFEL)</a:t>
                  </a:r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064A865A-94C3-49F2-B8B5-87464EA80F3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30480" y="3746653"/>
                  <a:ext cx="2277483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2139" t="-9836" r="-1604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5E633D4-C0B0-4AE6-B661-1862C60F7E04}"/>
              </a:ext>
            </a:extLst>
          </p:cNvPr>
          <p:cNvGrpSpPr/>
          <p:nvPr/>
        </p:nvGrpSpPr>
        <p:grpSpPr>
          <a:xfrm>
            <a:off x="3486836" y="2230763"/>
            <a:ext cx="1985540" cy="2070844"/>
            <a:chOff x="4450346" y="2342397"/>
            <a:chExt cx="1985540" cy="2070844"/>
          </a:xfrm>
        </p:grpSpPr>
        <p:pic>
          <p:nvPicPr>
            <p:cNvPr id="34820" name="Picture 4">
              <a:hlinkClick r:id="rId5"/>
              <a:extLst>
                <a:ext uri="{FF2B5EF4-FFF2-40B4-BE49-F238E27FC236}">
                  <a16:creationId xmlns:a16="http://schemas.microsoft.com/office/drawing/2014/main" id="{41D98743-8F15-4D96-8EE0-309887EBFC9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89" r="39564"/>
            <a:stretch/>
          </p:blipFill>
          <p:spPr bwMode="auto">
            <a:xfrm>
              <a:off x="4450346" y="2674306"/>
              <a:ext cx="1985540" cy="14070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6CA6137-EAFA-45A0-BC98-7FD64DC45DEB}"/>
                </a:ext>
              </a:extLst>
            </p:cNvPr>
            <p:cNvSpPr txBox="1"/>
            <p:nvPr/>
          </p:nvSpPr>
          <p:spPr>
            <a:xfrm>
              <a:off x="4584300" y="2342397"/>
              <a:ext cx="171763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/>
                <a:t>Nuclear Physics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F8E7E35-7FE0-4244-AEA2-D7783BA8E3F2}"/>
                </a:ext>
              </a:extLst>
            </p:cNvPr>
            <p:cNvSpPr txBox="1"/>
            <p:nvPr/>
          </p:nvSpPr>
          <p:spPr>
            <a:xfrm>
              <a:off x="5008540" y="4043909"/>
              <a:ext cx="8691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(DUNE)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F8EEFE6-6324-4D22-90E2-28EF1CB5389A}"/>
              </a:ext>
            </a:extLst>
          </p:cNvPr>
          <p:cNvGrpSpPr/>
          <p:nvPr/>
        </p:nvGrpSpPr>
        <p:grpSpPr>
          <a:xfrm>
            <a:off x="9509829" y="2534955"/>
            <a:ext cx="1616853" cy="1504850"/>
            <a:chOff x="1418015" y="4798645"/>
            <a:chExt cx="1616853" cy="1504850"/>
          </a:xfrm>
        </p:grpSpPr>
        <p:pic>
          <p:nvPicPr>
            <p:cNvPr id="34824" name="Picture 8" descr="See the source image">
              <a:hlinkClick r:id="rId7"/>
              <a:extLst>
                <a:ext uri="{FF2B5EF4-FFF2-40B4-BE49-F238E27FC236}">
                  <a16:creationId xmlns:a16="http://schemas.microsoft.com/office/drawing/2014/main" id="{38387A98-A0BA-49AF-914E-1AE1B77F92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1228" y="5164888"/>
              <a:ext cx="1510430" cy="8496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44CA527-C5BE-41AB-92E4-299B54FAAF1E}"/>
                </a:ext>
              </a:extLst>
            </p:cNvPr>
            <p:cNvSpPr txBox="1"/>
            <p:nvPr/>
          </p:nvSpPr>
          <p:spPr>
            <a:xfrm>
              <a:off x="1775037" y="5934163"/>
              <a:ext cx="9028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(ADMX)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42916E3-EDBC-4016-BE4C-60527A551CA8}"/>
                </a:ext>
              </a:extLst>
            </p:cNvPr>
            <p:cNvSpPr txBox="1"/>
            <p:nvPr/>
          </p:nvSpPr>
          <p:spPr>
            <a:xfrm>
              <a:off x="1418015" y="4798645"/>
              <a:ext cx="16168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Nuclear Physics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1296FDB-926F-4BA1-B03C-1DFE930A6CAE}"/>
              </a:ext>
            </a:extLst>
          </p:cNvPr>
          <p:cNvGrpSpPr/>
          <p:nvPr/>
        </p:nvGrpSpPr>
        <p:grpSpPr>
          <a:xfrm>
            <a:off x="901372" y="2437272"/>
            <a:ext cx="1714501" cy="1595187"/>
            <a:chOff x="766643" y="2896766"/>
            <a:chExt cx="1714501" cy="1595187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BD0BC4D-BCEF-4D3F-B12A-CECF59D91886}"/>
                </a:ext>
              </a:extLst>
            </p:cNvPr>
            <p:cNvSpPr txBox="1"/>
            <p:nvPr/>
          </p:nvSpPr>
          <p:spPr>
            <a:xfrm>
              <a:off x="1287550" y="2896766"/>
              <a:ext cx="6726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Astro</a:t>
              </a:r>
            </a:p>
          </p:txBody>
        </p:sp>
        <p:pic>
          <p:nvPicPr>
            <p:cNvPr id="34826" name="Picture 10" descr="See the source image">
              <a:extLst>
                <a:ext uri="{FF2B5EF4-FFF2-40B4-BE49-F238E27FC236}">
                  <a16:creationId xmlns:a16="http://schemas.microsoft.com/office/drawing/2014/main" id="{A3DB5E98-572E-45F0-BB17-E7190AA08B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643" y="3266098"/>
              <a:ext cx="1714501" cy="919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349945D-566C-4313-A5E5-F7BB673C75A2}"/>
                </a:ext>
              </a:extLst>
            </p:cNvPr>
            <p:cNvSpPr txBox="1"/>
            <p:nvPr/>
          </p:nvSpPr>
          <p:spPr>
            <a:xfrm>
              <a:off x="862978" y="4122621"/>
              <a:ext cx="15218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(Fermi/GLAST)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E302F1A-0D7D-4315-9D5C-0E04EE46F149}"/>
              </a:ext>
            </a:extLst>
          </p:cNvPr>
          <p:cNvGrpSpPr/>
          <p:nvPr/>
        </p:nvGrpSpPr>
        <p:grpSpPr>
          <a:xfrm>
            <a:off x="5247698" y="4499080"/>
            <a:ext cx="1591824" cy="1991268"/>
            <a:chOff x="5247698" y="4499080"/>
            <a:chExt cx="1591824" cy="1991268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0BA125C-DC6A-426C-8C26-17CE1E7AFAE1}"/>
                </a:ext>
              </a:extLst>
            </p:cNvPr>
            <p:cNvGrpSpPr/>
            <p:nvPr/>
          </p:nvGrpSpPr>
          <p:grpSpPr>
            <a:xfrm>
              <a:off x="5247699" y="4502924"/>
              <a:ext cx="1591823" cy="1987424"/>
              <a:chOff x="943379" y="4215956"/>
              <a:chExt cx="1591823" cy="1987424"/>
            </a:xfrm>
          </p:grpSpPr>
          <p:pic>
            <p:nvPicPr>
              <p:cNvPr id="34822" name="Picture 6" descr="See the source image">
                <a:extLst>
                  <a:ext uri="{FF2B5EF4-FFF2-40B4-BE49-F238E27FC236}">
                    <a16:creationId xmlns:a16="http://schemas.microsoft.com/office/drawing/2014/main" id="{59756FFD-F387-483C-810F-FD1060C982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69565" y="4581445"/>
                <a:ext cx="939452" cy="125260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31424A0-C23E-4520-923A-ADB2BF2EEFCB}"/>
                  </a:ext>
                </a:extLst>
              </p:cNvPr>
              <p:cNvSpPr txBox="1"/>
              <p:nvPr/>
            </p:nvSpPr>
            <p:spPr>
              <a:xfrm>
                <a:off x="1029801" y="5834048"/>
                <a:ext cx="14189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(CMS @ LHC)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B93D365-45D5-4F15-A046-BC20B96E488C}"/>
                  </a:ext>
                </a:extLst>
              </p:cNvPr>
              <p:cNvSpPr txBox="1"/>
              <p:nvPr/>
            </p:nvSpPr>
            <p:spPr>
              <a:xfrm>
                <a:off x="943379" y="4215956"/>
                <a:ext cx="159182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/>
                  <a:t>Particle Physics</a:t>
                </a:r>
              </a:p>
            </p:txBody>
          </p: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6985997-1F09-417C-A4EF-448C0BEC6547}"/>
                </a:ext>
              </a:extLst>
            </p:cNvPr>
            <p:cNvSpPr/>
            <p:nvPr/>
          </p:nvSpPr>
          <p:spPr>
            <a:xfrm>
              <a:off x="5247698" y="4499080"/>
              <a:ext cx="1591823" cy="199126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51001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000C5E34-C0CC-4D49-9008-359FC9199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39" y="1010990"/>
            <a:ext cx="5565731" cy="5022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9E77C036-C76D-4FDB-AADC-81BBD06CF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067" y="1854556"/>
            <a:ext cx="5120807" cy="3335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C28A589-2E7B-4373-A8F4-6CEE1C28E4A3}"/>
              </a:ext>
            </a:extLst>
          </p:cNvPr>
          <p:cNvGrpSpPr/>
          <p:nvPr/>
        </p:nvGrpSpPr>
        <p:grpSpPr>
          <a:xfrm>
            <a:off x="149605" y="190127"/>
            <a:ext cx="1591824" cy="1991268"/>
            <a:chOff x="5247698" y="4499080"/>
            <a:chExt cx="1591824" cy="199126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DEF5EBD-0C80-4145-8709-1884F1288AAA}"/>
                </a:ext>
              </a:extLst>
            </p:cNvPr>
            <p:cNvGrpSpPr/>
            <p:nvPr/>
          </p:nvGrpSpPr>
          <p:grpSpPr>
            <a:xfrm>
              <a:off x="5247699" y="4502924"/>
              <a:ext cx="1591823" cy="1987424"/>
              <a:chOff x="943379" y="4215956"/>
              <a:chExt cx="1591823" cy="1987424"/>
            </a:xfrm>
          </p:grpSpPr>
          <p:pic>
            <p:nvPicPr>
              <p:cNvPr id="8" name="Picture 6" descr="See the source image">
                <a:extLst>
                  <a:ext uri="{FF2B5EF4-FFF2-40B4-BE49-F238E27FC236}">
                    <a16:creationId xmlns:a16="http://schemas.microsoft.com/office/drawing/2014/main" id="{6CADCDC3-3715-4617-8BD0-3C5E54697C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69565" y="4581445"/>
                <a:ext cx="939452" cy="125260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611E6D9-2308-4DCE-9E56-552D0D0B400F}"/>
                  </a:ext>
                </a:extLst>
              </p:cNvPr>
              <p:cNvSpPr txBox="1"/>
              <p:nvPr/>
            </p:nvSpPr>
            <p:spPr>
              <a:xfrm>
                <a:off x="1646925" y="5834048"/>
                <a:ext cx="1847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5B473C5-AC17-4638-8455-8B59F3A18CA8}"/>
                  </a:ext>
                </a:extLst>
              </p:cNvPr>
              <p:cNvSpPr txBox="1"/>
              <p:nvPr/>
            </p:nvSpPr>
            <p:spPr>
              <a:xfrm>
                <a:off x="943379" y="4215956"/>
                <a:ext cx="159182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/>
                  <a:t>Particle Physics</a:t>
                </a:r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A898CD5-FF72-41AC-B6D6-57A614BF0615}"/>
                </a:ext>
              </a:extLst>
            </p:cNvPr>
            <p:cNvSpPr/>
            <p:nvPr/>
          </p:nvSpPr>
          <p:spPr>
            <a:xfrm>
              <a:off x="5247698" y="4499080"/>
              <a:ext cx="1591823" cy="199126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6DC410A-B33D-4FC1-9372-BE35549281FC}"/>
                  </a:ext>
                </a:extLst>
              </p:cNvPr>
              <p:cNvSpPr txBox="1"/>
              <p:nvPr/>
            </p:nvSpPr>
            <p:spPr>
              <a:xfrm>
                <a:off x="8414191" y="5802019"/>
                <a:ext cx="1392561" cy="3723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=13</m:t>
                    </m:r>
                  </m:oMath>
                </a14:m>
                <a:r>
                  <a:rPr lang="en-US" dirty="0"/>
                  <a:t> TeV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6DC410A-B33D-4FC1-9372-BE35549281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4191" y="5802019"/>
                <a:ext cx="1392561" cy="372346"/>
              </a:xfrm>
              <a:prstGeom prst="rect">
                <a:avLst/>
              </a:prstGeom>
              <a:blipFill>
                <a:blip r:embed="rId6"/>
                <a:stretch>
                  <a:fillRect t="-8197" r="-305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6C8CE4BA-5DC1-4EE6-9C91-C53570C119F0}"/>
              </a:ext>
            </a:extLst>
          </p:cNvPr>
          <p:cNvSpPr txBox="1"/>
          <p:nvPr/>
        </p:nvSpPr>
        <p:spPr>
          <a:xfrm>
            <a:off x="3237978" y="1133605"/>
            <a:ext cx="1066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Mt. Blanc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1730D7-46D4-47BE-AA91-391402186758}"/>
              </a:ext>
            </a:extLst>
          </p:cNvPr>
          <p:cNvSpPr txBox="1"/>
          <p:nvPr/>
        </p:nvSpPr>
        <p:spPr>
          <a:xfrm>
            <a:off x="4262527" y="2482240"/>
            <a:ext cx="2066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Geneva, Switzerland</a:t>
            </a:r>
          </a:p>
        </p:txBody>
      </p:sp>
    </p:spTree>
    <p:extLst>
      <p:ext uri="{BB962C8B-B14F-4D97-AF65-F5344CB8AC3E}">
        <p14:creationId xmlns:p14="http://schemas.microsoft.com/office/powerpoint/2010/main" val="8164894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547854C-ED9C-414A-9F8E-377968C05FF6}"/>
                  </a:ext>
                </a:extLst>
              </p:cNvPr>
              <p:cNvSpPr txBox="1"/>
              <p:nvPr/>
            </p:nvSpPr>
            <p:spPr>
              <a:xfrm>
                <a:off x="3137770" y="2469228"/>
                <a:ext cx="1228798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ℒ</m:t>
                      </m:r>
                    </m:oMath>
                  </m:oMathPara>
                </a14:m>
                <a:endParaRPr lang="en-US" sz="96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547854C-ED9C-414A-9F8E-377968C05F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7770" y="2469228"/>
                <a:ext cx="1228798" cy="156966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E862F53-2ECB-4426-9516-16BD32F6630E}"/>
                  </a:ext>
                </a:extLst>
              </p:cNvPr>
              <p:cNvSpPr txBox="1"/>
              <p:nvPr/>
            </p:nvSpPr>
            <p:spPr>
              <a:xfrm>
                <a:off x="7436285" y="2466214"/>
                <a:ext cx="1866408" cy="15856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9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96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rad>
                    </m:oMath>
                  </m:oMathPara>
                </a14:m>
                <a:endParaRPr lang="en-US" sz="96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E862F53-2ECB-4426-9516-16BD32F663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6285" y="2466214"/>
                <a:ext cx="1866408" cy="158562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87FBD6B7-C585-4257-A985-B8B347410378}"/>
              </a:ext>
            </a:extLst>
          </p:cNvPr>
          <p:cNvSpPr txBox="1"/>
          <p:nvPr/>
        </p:nvSpPr>
        <p:spPr>
          <a:xfrm>
            <a:off x="3137770" y="3960694"/>
            <a:ext cx="1192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Luminosity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DBAC5F-0FEB-4FE2-8A5D-8956632EE54D}"/>
              </a:ext>
            </a:extLst>
          </p:cNvPr>
          <p:cNvSpPr txBox="1"/>
          <p:nvPr/>
        </p:nvSpPr>
        <p:spPr>
          <a:xfrm>
            <a:off x="7773620" y="3960694"/>
            <a:ext cx="1649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Collision Energy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98FF51-DF84-4C13-81B4-CA177910B115}"/>
              </a:ext>
            </a:extLst>
          </p:cNvPr>
          <p:cNvSpPr txBox="1"/>
          <p:nvPr/>
        </p:nvSpPr>
        <p:spPr>
          <a:xfrm>
            <a:off x="7540383" y="5639840"/>
            <a:ext cx="2116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Needs a new collider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69923C2-AD8D-4D24-A889-4BB8F81B312E}"/>
              </a:ext>
            </a:extLst>
          </p:cNvPr>
          <p:cNvCxnSpPr>
            <a:stCxn id="6" idx="0"/>
          </p:cNvCxnSpPr>
          <p:nvPr/>
        </p:nvCxnSpPr>
        <p:spPr>
          <a:xfrm flipV="1">
            <a:off x="8598429" y="4828784"/>
            <a:ext cx="0" cy="811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097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547854C-ED9C-414A-9F8E-377968C05FF6}"/>
                  </a:ext>
                </a:extLst>
              </p:cNvPr>
              <p:cNvSpPr txBox="1"/>
              <p:nvPr/>
            </p:nvSpPr>
            <p:spPr>
              <a:xfrm>
                <a:off x="494778" y="2469228"/>
                <a:ext cx="1228798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ℒ</m:t>
                      </m:r>
                    </m:oMath>
                  </m:oMathPara>
                </a14:m>
                <a:endParaRPr lang="en-US" sz="96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547854C-ED9C-414A-9F8E-377968C05F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778" y="2469228"/>
                <a:ext cx="1228798" cy="156966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87FBD6B7-C585-4257-A985-B8B347410378}"/>
              </a:ext>
            </a:extLst>
          </p:cNvPr>
          <p:cNvSpPr txBox="1"/>
          <p:nvPr/>
        </p:nvSpPr>
        <p:spPr>
          <a:xfrm>
            <a:off x="494778" y="3960694"/>
            <a:ext cx="1192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Luminosity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A906DFB-F184-4F96-8F82-D3C39BE7C421}"/>
              </a:ext>
            </a:extLst>
          </p:cNvPr>
          <p:cNvGrpSpPr/>
          <p:nvPr/>
        </p:nvGrpSpPr>
        <p:grpSpPr>
          <a:xfrm>
            <a:off x="5219177" y="2626632"/>
            <a:ext cx="6165534" cy="1604735"/>
            <a:chOff x="5131495" y="2469228"/>
            <a:chExt cx="6165534" cy="160473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E84DCB6-4310-49DA-8C52-3D0AB70B370A}"/>
                </a:ext>
              </a:extLst>
            </p:cNvPr>
            <p:cNvSpPr txBox="1"/>
            <p:nvPr/>
          </p:nvSpPr>
          <p:spPr>
            <a:xfrm>
              <a:off x="5131495" y="2469228"/>
              <a:ext cx="28032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Access to rare decays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05E08ED-F98F-4D64-B91C-7338F0E01A5E}"/>
                </a:ext>
              </a:extLst>
            </p:cNvPr>
            <p:cNvSpPr txBox="1"/>
            <p:nvPr/>
          </p:nvSpPr>
          <p:spPr>
            <a:xfrm>
              <a:off x="5131495" y="3612298"/>
              <a:ext cx="58883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Precision Measurements of Model Parameters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7EA40C-687E-4888-8FB3-6402FF06139A}"/>
                </a:ext>
              </a:extLst>
            </p:cNvPr>
            <p:cNvSpPr txBox="1"/>
            <p:nvPr/>
          </p:nvSpPr>
          <p:spPr>
            <a:xfrm>
              <a:off x="5131495" y="3040763"/>
              <a:ext cx="61655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Access to production of rare states or new states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66038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7AE2F2-0B66-4C34-A6CA-A2D5263042CF}"/>
              </a:ext>
            </a:extLst>
          </p:cNvPr>
          <p:cNvSpPr txBox="1"/>
          <p:nvPr/>
        </p:nvSpPr>
        <p:spPr>
          <a:xfrm>
            <a:off x="532356" y="544881"/>
            <a:ext cx="67866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Plans for Run 4 – Upgrade the Detectors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7916A270-7B21-4C62-91A9-143B70B04E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295" y="1843632"/>
            <a:ext cx="4230083" cy="3170736"/>
          </a:xfrm>
          <a:prstGeom prst="rect">
            <a:avLst/>
          </a:prstGeom>
        </p:spPr>
      </p:pic>
      <p:pic>
        <p:nvPicPr>
          <p:cNvPr id="39938" name="Picture 2">
            <a:extLst>
              <a:ext uri="{FF2B5EF4-FFF2-40B4-BE49-F238E27FC236}">
                <a16:creationId xmlns:a16="http://schemas.microsoft.com/office/drawing/2014/main" id="{67A91992-9C35-46A1-8493-562BEE87C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86" y="1843632"/>
            <a:ext cx="4904582" cy="317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6870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7AE2F2-0B66-4C34-A6CA-A2D5263042CF}"/>
              </a:ext>
            </a:extLst>
          </p:cNvPr>
          <p:cNvSpPr txBox="1"/>
          <p:nvPr/>
        </p:nvSpPr>
        <p:spPr>
          <a:xfrm>
            <a:off x="532356" y="544881"/>
            <a:ext cx="50461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Plans for Run 4 – Computing</a:t>
            </a:r>
          </a:p>
        </p:txBody>
      </p:sp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597D8ED7-22EE-42BE-96FB-1A31EFE671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28" y="1846408"/>
            <a:ext cx="4388995" cy="3165183"/>
          </a:xfrm>
          <a:prstGeom prst="rect">
            <a:avLst/>
          </a:prstGeom>
        </p:spPr>
      </p:pic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708E58D4-948B-49C3-8D9C-4864140F04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879" y="1845182"/>
            <a:ext cx="4388995" cy="3166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873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0F7D02-9256-4802-B217-A498A26A6444}"/>
              </a:ext>
            </a:extLst>
          </p:cNvPr>
          <p:cNvSpPr txBox="1"/>
          <p:nvPr/>
        </p:nvSpPr>
        <p:spPr>
          <a:xfrm>
            <a:off x="532356" y="544881"/>
            <a:ext cx="38727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The World Is Changing</a:t>
            </a:r>
          </a:p>
        </p:txBody>
      </p:sp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82999786-9EA8-4138-8B86-267F6B37F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256" y="1488065"/>
            <a:ext cx="1154162" cy="76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A5B0AF34-8E77-477E-9FA8-8D406D7C7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582" y="1280620"/>
            <a:ext cx="2255868" cy="1184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A16BBCD-015F-42AE-8456-3DA50F7E45DC}"/>
                  </a:ext>
                </a:extLst>
              </p:cNvPr>
              <p:cNvSpPr txBox="1"/>
              <p:nvPr/>
            </p:nvSpPr>
            <p:spPr>
              <a:xfrm>
                <a:off x="5728752" y="1488065"/>
                <a:ext cx="73449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≠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A16BBCD-015F-42AE-8456-3DA50F7E45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8752" y="1488065"/>
                <a:ext cx="734496" cy="7694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>
            <a:extLst>
              <a:ext uri="{FF2B5EF4-FFF2-40B4-BE49-F238E27FC236}">
                <a16:creationId xmlns:a16="http://schemas.microsoft.com/office/drawing/2014/main" id="{C85B7196-E6A0-455F-84C7-969AEDB42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235" y="5257266"/>
            <a:ext cx="763150" cy="429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See the source image">
            <a:extLst>
              <a:ext uri="{FF2B5EF4-FFF2-40B4-BE49-F238E27FC236}">
                <a16:creationId xmlns:a16="http://schemas.microsoft.com/office/drawing/2014/main" id="{7CE067B5-2C3B-47EE-B318-A626F08D2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407" y="3974998"/>
            <a:ext cx="3348806" cy="114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4C9E770-DE61-41DE-AE2A-D9BD53333066}"/>
              </a:ext>
            </a:extLst>
          </p:cNvPr>
          <p:cNvGrpSpPr/>
          <p:nvPr/>
        </p:nvGrpSpPr>
        <p:grpSpPr>
          <a:xfrm>
            <a:off x="6980582" y="3622706"/>
            <a:ext cx="2802584" cy="1851168"/>
            <a:chOff x="7293394" y="4649840"/>
            <a:chExt cx="4103527" cy="306650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8E5362C-2660-4DA1-A1C0-5126C260762E}"/>
                </a:ext>
              </a:extLst>
            </p:cNvPr>
            <p:cNvSpPr/>
            <p:nvPr/>
          </p:nvSpPr>
          <p:spPr>
            <a:xfrm>
              <a:off x="7293394" y="4649840"/>
              <a:ext cx="4103527" cy="306324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See the source image">
              <a:extLst>
                <a:ext uri="{FF2B5EF4-FFF2-40B4-BE49-F238E27FC236}">
                  <a16:creationId xmlns:a16="http://schemas.microsoft.com/office/drawing/2014/main" id="{93C33784-41A1-45EA-A6A0-54B467B68B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8346" y="4653106"/>
              <a:ext cx="4088575" cy="306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Picture 6" descr="See the source image">
            <a:extLst>
              <a:ext uri="{FF2B5EF4-FFF2-40B4-BE49-F238E27FC236}">
                <a16:creationId xmlns:a16="http://schemas.microsoft.com/office/drawing/2014/main" id="{393FA1AE-8BBB-4D22-985E-DB3A75B0F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2921" y="5603637"/>
            <a:ext cx="717906" cy="46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rrow: Left-Right 4">
            <a:extLst>
              <a:ext uri="{FF2B5EF4-FFF2-40B4-BE49-F238E27FC236}">
                <a16:creationId xmlns:a16="http://schemas.microsoft.com/office/drawing/2014/main" id="{692B4F43-649B-4568-9586-A186006937D9}"/>
              </a:ext>
            </a:extLst>
          </p:cNvPr>
          <p:cNvSpPr/>
          <p:nvPr/>
        </p:nvSpPr>
        <p:spPr>
          <a:xfrm>
            <a:off x="5562043" y="4449626"/>
            <a:ext cx="1067913" cy="19535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170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AA8DF1F-6038-46E3-9EA1-ACAA487DE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@ LHC</a:t>
            </a:r>
          </a:p>
        </p:txBody>
      </p:sp>
      <p:pic>
        <p:nvPicPr>
          <p:cNvPr id="5" name="Picture 4" descr="See the source image">
            <a:extLst>
              <a:ext uri="{FF2B5EF4-FFF2-40B4-BE49-F238E27FC236}">
                <a16:creationId xmlns:a16="http://schemas.microsoft.com/office/drawing/2014/main" id="{18AB5BAC-93AD-45BE-B33D-5C20C5EE2B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8" b="27244"/>
          <a:stretch/>
        </p:blipFill>
        <p:spPr bwMode="auto">
          <a:xfrm>
            <a:off x="3588783" y="2305594"/>
            <a:ext cx="5014433" cy="224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790D9133-F7FB-473D-BE47-BF2C17CB9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415" y="5352005"/>
            <a:ext cx="1679272" cy="108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957076-31A2-486B-A9A1-3708B7B45320}"/>
              </a:ext>
            </a:extLst>
          </p:cNvPr>
          <p:cNvSpPr txBox="1"/>
          <p:nvPr/>
        </p:nvSpPr>
        <p:spPr>
          <a:xfrm>
            <a:off x="7692363" y="4982673"/>
            <a:ext cx="1093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Measures</a:t>
            </a:r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id="{02CE3B99-5BAC-40FA-A9C0-A5775101B1FC}"/>
              </a:ext>
            </a:extLst>
          </p:cNvPr>
          <p:cNvSpPr/>
          <p:nvPr/>
        </p:nvSpPr>
        <p:spPr>
          <a:xfrm rot="10800000">
            <a:off x="8085908" y="4373772"/>
            <a:ext cx="300445" cy="52904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1F5B8535-913F-444B-973F-E27F0D96E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0852" y="5510945"/>
            <a:ext cx="1579840" cy="767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CC4051F0-DCD1-4C58-B2AF-27CE6B07E8D9}"/>
              </a:ext>
            </a:extLst>
          </p:cNvPr>
          <p:cNvSpPr/>
          <p:nvPr/>
        </p:nvSpPr>
        <p:spPr>
          <a:xfrm>
            <a:off x="9166931" y="5804001"/>
            <a:ext cx="325677" cy="1816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B768BC-C67E-4165-9ADC-A9F4DD245D5B}"/>
              </a:ext>
            </a:extLst>
          </p:cNvPr>
          <p:cNvSpPr txBox="1"/>
          <p:nvPr/>
        </p:nvSpPr>
        <p:spPr>
          <a:xfrm>
            <a:off x="9433277" y="4587615"/>
            <a:ext cx="18749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Reconstructs hits into objects (electrons, etc.)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30C02A63-A992-47F2-B570-6BE900B60A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5"/>
          <a:stretch/>
        </p:blipFill>
        <p:spPr bwMode="auto">
          <a:xfrm>
            <a:off x="396159" y="2621909"/>
            <a:ext cx="2474912" cy="1614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8C2BF86-5779-4F86-959B-A33935BF5FD9}"/>
              </a:ext>
            </a:extLst>
          </p:cNvPr>
          <p:cNvSpPr txBox="1"/>
          <p:nvPr/>
        </p:nvSpPr>
        <p:spPr>
          <a:xfrm>
            <a:off x="6252072" y="947942"/>
            <a:ext cx="19138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Analysis Reconstructs the underlying physics</a:t>
            </a:r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3CFD88F3-46C9-44F2-9DE0-CEE8C5BC069D}"/>
              </a:ext>
            </a:extLst>
          </p:cNvPr>
          <p:cNvSpPr/>
          <p:nvPr/>
        </p:nvSpPr>
        <p:spPr>
          <a:xfrm rot="5400000">
            <a:off x="7091499" y="1338927"/>
            <a:ext cx="234950" cy="141314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A742747-7B15-48B3-B567-3F8ACEEBD72A}"/>
              </a:ext>
            </a:extLst>
          </p:cNvPr>
          <p:cNvSpPr/>
          <p:nvPr/>
        </p:nvSpPr>
        <p:spPr>
          <a:xfrm>
            <a:off x="191979" y="2433304"/>
            <a:ext cx="304800" cy="2793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EBB3F28-9F05-45CD-9204-47947A6C9514}"/>
              </a:ext>
            </a:extLst>
          </p:cNvPr>
          <p:cNvSpPr/>
          <p:nvPr/>
        </p:nvSpPr>
        <p:spPr>
          <a:xfrm>
            <a:off x="7006371" y="5072618"/>
            <a:ext cx="304800" cy="2793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D22DD6F-45EB-4D58-8583-CE1F558E166C}"/>
              </a:ext>
            </a:extLst>
          </p:cNvPr>
          <p:cNvSpPr/>
          <p:nvPr/>
        </p:nvSpPr>
        <p:spPr>
          <a:xfrm>
            <a:off x="9276052" y="5072617"/>
            <a:ext cx="304800" cy="2793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D0AEB82-F838-44FC-A974-A16EC5C7B066}"/>
              </a:ext>
            </a:extLst>
          </p:cNvPr>
          <p:cNvSpPr/>
          <p:nvPr/>
        </p:nvSpPr>
        <p:spPr>
          <a:xfrm>
            <a:off x="6036342" y="989568"/>
            <a:ext cx="304800" cy="2793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DFEBA51-64C2-4422-9B64-34D1BDF9EF62}"/>
              </a:ext>
            </a:extLst>
          </p:cNvPr>
          <p:cNvGrpSpPr/>
          <p:nvPr/>
        </p:nvGrpSpPr>
        <p:grpSpPr>
          <a:xfrm>
            <a:off x="9276052" y="235249"/>
            <a:ext cx="2658760" cy="1163207"/>
            <a:chOff x="9276052" y="235249"/>
            <a:chExt cx="2658760" cy="1163207"/>
          </a:xfrm>
        </p:grpSpPr>
        <p:pic>
          <p:nvPicPr>
            <p:cNvPr id="19" name="Picture 4">
              <a:extLst>
                <a:ext uri="{FF2B5EF4-FFF2-40B4-BE49-F238E27FC236}">
                  <a16:creationId xmlns:a16="http://schemas.microsoft.com/office/drawing/2014/main" id="{98F6DF15-6953-468B-9736-3DDEA8EBB1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76052" y="235249"/>
              <a:ext cx="2658760" cy="11632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2CC07A5-2C41-4DDF-ABED-9BD00339C62E}"/>
                </a:ext>
              </a:extLst>
            </p:cNvPr>
            <p:cNvSpPr txBox="1"/>
            <p:nvPr/>
          </p:nvSpPr>
          <p:spPr>
            <a:xfrm>
              <a:off x="10083859" y="946420"/>
              <a:ext cx="10768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Data Lake</a:t>
              </a:r>
            </a:p>
          </p:txBody>
        </p:sp>
      </p:grp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C6CAD486-636B-4C25-BA33-61F34654893A}"/>
              </a:ext>
            </a:extLst>
          </p:cNvPr>
          <p:cNvSpPr/>
          <p:nvPr/>
        </p:nvSpPr>
        <p:spPr>
          <a:xfrm>
            <a:off x="3018772" y="3317830"/>
            <a:ext cx="789139" cy="2223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135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 animBg="1"/>
      <p:bldP spid="11" grpId="0"/>
      <p:bldP spid="12" grpId="0"/>
      <p:bldP spid="13" grpId="0" animBg="1"/>
      <p:bldP spid="14" grpId="0" animBg="1"/>
      <p:bldP spid="16" grpId="0" animBg="1"/>
      <p:bldP spid="17" grpId="0" animBg="1"/>
      <p:bldP spid="18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AA8DF1F-6038-46E3-9EA1-ACAA487DE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@ LHC</a:t>
            </a:r>
          </a:p>
        </p:txBody>
      </p:sp>
      <p:pic>
        <p:nvPicPr>
          <p:cNvPr id="5" name="Picture 4" descr="See the source image">
            <a:extLst>
              <a:ext uri="{FF2B5EF4-FFF2-40B4-BE49-F238E27FC236}">
                <a16:creationId xmlns:a16="http://schemas.microsoft.com/office/drawing/2014/main" id="{18AB5BAC-93AD-45BE-B33D-5C20C5EE2B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8" b="27244"/>
          <a:stretch/>
        </p:blipFill>
        <p:spPr bwMode="auto">
          <a:xfrm>
            <a:off x="3588783" y="2305594"/>
            <a:ext cx="5014433" cy="224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790D9133-F7FB-473D-BE47-BF2C17CB9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415" y="5352005"/>
            <a:ext cx="1679272" cy="108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957076-31A2-486B-A9A1-3708B7B45320}"/>
              </a:ext>
            </a:extLst>
          </p:cNvPr>
          <p:cNvSpPr txBox="1"/>
          <p:nvPr/>
        </p:nvSpPr>
        <p:spPr>
          <a:xfrm>
            <a:off x="7692363" y="4982673"/>
            <a:ext cx="1093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Measures</a:t>
            </a:r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id="{02CE3B99-5BAC-40FA-A9C0-A5775101B1FC}"/>
              </a:ext>
            </a:extLst>
          </p:cNvPr>
          <p:cNvSpPr/>
          <p:nvPr/>
        </p:nvSpPr>
        <p:spPr>
          <a:xfrm rot="10800000">
            <a:off x="8085908" y="4373772"/>
            <a:ext cx="300445" cy="52904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1F5B8535-913F-444B-973F-E27F0D96E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0852" y="5510945"/>
            <a:ext cx="1579840" cy="767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CC4051F0-DCD1-4C58-B2AF-27CE6B07E8D9}"/>
              </a:ext>
            </a:extLst>
          </p:cNvPr>
          <p:cNvSpPr/>
          <p:nvPr/>
        </p:nvSpPr>
        <p:spPr>
          <a:xfrm>
            <a:off x="9166931" y="5804001"/>
            <a:ext cx="325677" cy="1816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B768BC-C67E-4165-9ADC-A9F4DD245D5B}"/>
              </a:ext>
            </a:extLst>
          </p:cNvPr>
          <p:cNvSpPr txBox="1"/>
          <p:nvPr/>
        </p:nvSpPr>
        <p:spPr>
          <a:xfrm>
            <a:off x="9433277" y="4587615"/>
            <a:ext cx="18749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Reconstructs hits into objects (electrons, etc.)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30C02A63-A992-47F2-B570-6BE900B60A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5"/>
          <a:stretch/>
        </p:blipFill>
        <p:spPr bwMode="auto">
          <a:xfrm>
            <a:off x="458789" y="2437118"/>
            <a:ext cx="2474912" cy="1614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8C2BF86-5779-4F86-959B-A33935BF5FD9}"/>
              </a:ext>
            </a:extLst>
          </p:cNvPr>
          <p:cNvSpPr txBox="1"/>
          <p:nvPr/>
        </p:nvSpPr>
        <p:spPr>
          <a:xfrm>
            <a:off x="6252072" y="947942"/>
            <a:ext cx="19138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Analysis Reconstructs the underlying physics</a:t>
            </a:r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3CFD88F3-46C9-44F2-9DE0-CEE8C5BC069D}"/>
              </a:ext>
            </a:extLst>
          </p:cNvPr>
          <p:cNvSpPr/>
          <p:nvPr/>
        </p:nvSpPr>
        <p:spPr>
          <a:xfrm rot="5400000">
            <a:off x="7091499" y="1338927"/>
            <a:ext cx="234950" cy="141314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A742747-7B15-48B3-B567-3F8ACEEBD72A}"/>
              </a:ext>
            </a:extLst>
          </p:cNvPr>
          <p:cNvSpPr/>
          <p:nvPr/>
        </p:nvSpPr>
        <p:spPr>
          <a:xfrm>
            <a:off x="1424333" y="5231558"/>
            <a:ext cx="304800" cy="2793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EBB3F28-9F05-45CD-9204-47947A6C9514}"/>
              </a:ext>
            </a:extLst>
          </p:cNvPr>
          <p:cNvSpPr/>
          <p:nvPr/>
        </p:nvSpPr>
        <p:spPr>
          <a:xfrm>
            <a:off x="3860106" y="5231558"/>
            <a:ext cx="304800" cy="2793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D22DD6F-45EB-4D58-8583-CE1F558E166C}"/>
              </a:ext>
            </a:extLst>
          </p:cNvPr>
          <p:cNvSpPr/>
          <p:nvPr/>
        </p:nvSpPr>
        <p:spPr>
          <a:xfrm>
            <a:off x="9276052" y="5072617"/>
            <a:ext cx="304800" cy="2793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D0AEB82-F838-44FC-A974-A16EC5C7B066}"/>
              </a:ext>
            </a:extLst>
          </p:cNvPr>
          <p:cNvSpPr/>
          <p:nvPr/>
        </p:nvSpPr>
        <p:spPr>
          <a:xfrm>
            <a:off x="6036342" y="989568"/>
            <a:ext cx="304800" cy="2793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2" name="&quot;Not Allowed&quot; Symbol 1">
            <a:extLst>
              <a:ext uri="{FF2B5EF4-FFF2-40B4-BE49-F238E27FC236}">
                <a16:creationId xmlns:a16="http://schemas.microsoft.com/office/drawing/2014/main" id="{E588408A-4D12-4E0D-AD1D-4FB3DF57A060}"/>
              </a:ext>
            </a:extLst>
          </p:cNvPr>
          <p:cNvSpPr/>
          <p:nvPr/>
        </p:nvSpPr>
        <p:spPr>
          <a:xfrm>
            <a:off x="534456" y="2289009"/>
            <a:ext cx="2323578" cy="2029216"/>
          </a:xfrm>
          <a:prstGeom prst="noSmoking">
            <a:avLst>
              <a:gd name="adj" fmla="val 12568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&quot;Not Allowed&quot; Symbol 18">
            <a:extLst>
              <a:ext uri="{FF2B5EF4-FFF2-40B4-BE49-F238E27FC236}">
                <a16:creationId xmlns:a16="http://schemas.microsoft.com/office/drawing/2014/main" id="{321CA235-6BCF-488B-A252-2BA6628E7072}"/>
              </a:ext>
            </a:extLst>
          </p:cNvPr>
          <p:cNvSpPr/>
          <p:nvPr/>
        </p:nvSpPr>
        <p:spPr>
          <a:xfrm>
            <a:off x="7031087" y="4789393"/>
            <a:ext cx="2323578" cy="2029216"/>
          </a:xfrm>
          <a:prstGeom prst="noSmoking">
            <a:avLst>
              <a:gd name="adj" fmla="val 12568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A92EAA-034D-489C-91CA-7C916627E259}"/>
              </a:ext>
            </a:extLst>
          </p:cNvPr>
          <p:cNvSpPr txBox="1"/>
          <p:nvPr/>
        </p:nvSpPr>
        <p:spPr>
          <a:xfrm>
            <a:off x="1576733" y="5598825"/>
            <a:ext cx="1297176" cy="40862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Madgraph5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509E5CAC-F929-49C3-B072-3401340D531A}"/>
              </a:ext>
            </a:extLst>
          </p:cNvPr>
          <p:cNvSpPr/>
          <p:nvPr/>
        </p:nvSpPr>
        <p:spPr>
          <a:xfrm>
            <a:off x="2974775" y="5674744"/>
            <a:ext cx="757824" cy="2567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312DFCC-9E40-4718-91A0-A551DEEBAA3A}"/>
              </a:ext>
            </a:extLst>
          </p:cNvPr>
          <p:cNvSpPr txBox="1"/>
          <p:nvPr/>
        </p:nvSpPr>
        <p:spPr>
          <a:xfrm>
            <a:off x="3874565" y="5598825"/>
            <a:ext cx="2051100" cy="40862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Detector Simulation</a:t>
            </a:r>
          </a:p>
        </p:txBody>
      </p: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F56D4AF1-772E-403A-9032-2EE27B24D54C}"/>
              </a:ext>
            </a:extLst>
          </p:cNvPr>
          <p:cNvCxnSpPr>
            <a:stCxn id="21" idx="2"/>
            <a:endCxn id="9" idx="2"/>
          </p:cNvCxnSpPr>
          <p:nvPr/>
        </p:nvCxnSpPr>
        <p:spPr>
          <a:xfrm rot="16200000" flipH="1">
            <a:off x="7499824" y="3407738"/>
            <a:ext cx="271238" cy="5470657"/>
          </a:xfrm>
          <a:prstGeom prst="bentConnector3">
            <a:avLst>
              <a:gd name="adj1" fmla="val 216606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4" descr="See the source image">
            <a:extLst>
              <a:ext uri="{FF2B5EF4-FFF2-40B4-BE49-F238E27FC236}">
                <a16:creationId xmlns:a16="http://schemas.microsoft.com/office/drawing/2014/main" id="{9E63B308-54D2-4331-88E2-DEF4CB904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8889" y="2060928"/>
            <a:ext cx="1895384" cy="196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6C01DEE-955A-4A78-B991-5214A771CF59}"/>
              </a:ext>
            </a:extLst>
          </p:cNvPr>
          <p:cNvSpPr txBox="1"/>
          <p:nvPr/>
        </p:nvSpPr>
        <p:spPr>
          <a:xfrm>
            <a:off x="9467963" y="1686351"/>
            <a:ext cx="1976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MonteCarlo</a:t>
            </a:r>
            <a:r>
              <a:rPr lang="en-US" dirty="0"/>
              <a:t> &amp; Data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65785F5-8D7E-4F8C-A45C-72E573AE316C}"/>
              </a:ext>
            </a:extLst>
          </p:cNvPr>
          <p:cNvSpPr txBox="1"/>
          <p:nvPr/>
        </p:nvSpPr>
        <p:spPr>
          <a:xfrm>
            <a:off x="1121685" y="6054946"/>
            <a:ext cx="2207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(The Standard Model)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93921F7-4EC4-4D70-8747-599A45C8278F}"/>
              </a:ext>
            </a:extLst>
          </p:cNvPr>
          <p:cNvGrpSpPr/>
          <p:nvPr/>
        </p:nvGrpSpPr>
        <p:grpSpPr>
          <a:xfrm>
            <a:off x="9276052" y="235249"/>
            <a:ext cx="2658760" cy="1163207"/>
            <a:chOff x="9276052" y="235249"/>
            <a:chExt cx="2658760" cy="1163207"/>
          </a:xfrm>
        </p:grpSpPr>
        <p:pic>
          <p:nvPicPr>
            <p:cNvPr id="30" name="Picture 4">
              <a:extLst>
                <a:ext uri="{FF2B5EF4-FFF2-40B4-BE49-F238E27FC236}">
                  <a16:creationId xmlns:a16="http://schemas.microsoft.com/office/drawing/2014/main" id="{38A16E24-558B-4DA0-8C43-777C34349E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76052" y="235249"/>
              <a:ext cx="2658760" cy="11632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2023A46-8023-4D40-9888-163D6C7ACFEF}"/>
                </a:ext>
              </a:extLst>
            </p:cNvPr>
            <p:cNvSpPr txBox="1"/>
            <p:nvPr/>
          </p:nvSpPr>
          <p:spPr>
            <a:xfrm>
              <a:off x="10083859" y="946420"/>
              <a:ext cx="10768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Data Lake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2992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56AB38-79E9-45D1-A436-8E259B7A7E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219"/>
          <a:stretch/>
        </p:blipFill>
        <p:spPr>
          <a:xfrm>
            <a:off x="537387" y="1294558"/>
            <a:ext cx="11117226" cy="33295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935BB0-1AEF-4F0C-B3E5-5C81225789BF}"/>
              </a:ext>
            </a:extLst>
          </p:cNvPr>
          <p:cNvSpPr txBox="1"/>
          <p:nvPr/>
        </p:nvSpPr>
        <p:spPr>
          <a:xfrm>
            <a:off x="3842806" y="1294558"/>
            <a:ext cx="5067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~10K 40-core boxes continuously around the world…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69A3D8-2D38-4E2C-A394-8BBF10525FA4}"/>
              </a:ext>
            </a:extLst>
          </p:cNvPr>
          <p:cNvSpPr txBox="1"/>
          <p:nvPr/>
        </p:nvSpPr>
        <p:spPr>
          <a:xfrm>
            <a:off x="4075054" y="5080639"/>
            <a:ext cx="46026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~4 million lines of (open source) code</a:t>
            </a:r>
          </a:p>
          <a:p>
            <a:pPr algn="ctr"/>
            <a:r>
              <a:rPr lang="en-US" dirty="0"/>
              <a:t>~10 PB/year of reconstructed data during Run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5AB8B0-7FD6-4A4B-83B3-05B5683FAE75}"/>
              </a:ext>
            </a:extLst>
          </p:cNvPr>
          <p:cNvSpPr txBox="1"/>
          <p:nvPr/>
        </p:nvSpPr>
        <p:spPr>
          <a:xfrm>
            <a:off x="9832932" y="1479224"/>
            <a:ext cx="1588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(this is current)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5DC7BD-20D1-4728-9ABB-CF6C4EF32B2C}"/>
              </a:ext>
            </a:extLst>
          </p:cNvPr>
          <p:cNvSpPr txBox="1"/>
          <p:nvPr/>
        </p:nvSpPr>
        <p:spPr>
          <a:xfrm>
            <a:off x="3842806" y="3977014"/>
            <a:ext cx="4610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&gt;15 million per month in the commercial cloud!</a:t>
            </a:r>
          </a:p>
        </p:txBody>
      </p:sp>
    </p:spTree>
    <p:extLst>
      <p:ext uri="{BB962C8B-B14F-4D97-AF65-F5344CB8AC3E}">
        <p14:creationId xmlns:p14="http://schemas.microsoft.com/office/powerpoint/2010/main" val="22822621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AF4B0-D033-495D-813E-32E8EFC6F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And Particle Physics</a:t>
            </a: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7E5C6140-2CE5-468E-B1F4-04EA80BE1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25" y="2074802"/>
            <a:ext cx="1069850" cy="10698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3323D0-B8B8-4138-9029-F5B606021C2F}"/>
              </a:ext>
            </a:extLst>
          </p:cNvPr>
          <p:cNvSpPr txBox="1"/>
          <p:nvPr/>
        </p:nvSpPr>
        <p:spPr>
          <a:xfrm>
            <a:off x="2266405" y="2405988"/>
            <a:ext cx="53623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IRIS-HEP</a:t>
            </a:r>
            <a:r>
              <a:rPr lang="en-US" dirty="0"/>
              <a:t>: 17 institute, ~30 FTE NSF software institute.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Data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Algorithms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Facilities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8D727C-B082-4C21-97EB-3660A987E073}"/>
              </a:ext>
            </a:extLst>
          </p:cNvPr>
          <p:cNvSpPr txBox="1"/>
          <p:nvPr/>
        </p:nvSpPr>
        <p:spPr>
          <a:xfrm>
            <a:off x="2266405" y="4462759"/>
            <a:ext cx="53623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HEP-CCE</a:t>
            </a:r>
            <a:r>
              <a:rPr lang="en-US" dirty="0"/>
              <a:t>: DOE software institute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GPU Porting of Algorithms and Generators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I/O and data formats and disk usage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B9BAF6-0CD9-48B9-B474-9131AFF6AD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177" y="4415885"/>
            <a:ext cx="1360986" cy="568770"/>
          </a:xfrm>
          <a:prstGeom prst="rect">
            <a:avLst/>
          </a:prstGeom>
        </p:spPr>
      </p:pic>
      <p:pic>
        <p:nvPicPr>
          <p:cNvPr id="9" name="Picture 6" descr="See the source image">
            <a:extLst>
              <a:ext uri="{FF2B5EF4-FFF2-40B4-BE49-F238E27FC236}">
                <a16:creationId xmlns:a16="http://schemas.microsoft.com/office/drawing/2014/main" id="{77D6655D-6163-489C-977C-BF45CEB18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047" y="3028955"/>
            <a:ext cx="850010" cy="85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83FC2D-B31B-4C8A-B2A6-35C81D23BF0E}"/>
              </a:ext>
            </a:extLst>
          </p:cNvPr>
          <p:cNvSpPr txBox="1"/>
          <p:nvPr/>
        </p:nvSpPr>
        <p:spPr>
          <a:xfrm>
            <a:off x="8028296" y="3297446"/>
            <a:ext cx="41637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7"/>
              </a:rPr>
              <a:t>The NSF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Physics Division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Office of Advanced Cyberinfrastructure</a:t>
            </a:r>
          </a:p>
        </p:txBody>
      </p:sp>
    </p:spTree>
    <p:extLst>
      <p:ext uri="{BB962C8B-B14F-4D97-AF65-F5344CB8AC3E}">
        <p14:creationId xmlns:p14="http://schemas.microsoft.com/office/powerpoint/2010/main" val="7127788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31E59C-E64D-4F80-96F0-A9E59FB21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19C0A1-A75F-4122-8BD6-8528421F3D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2768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hlinkClick r:id="rId3"/>
            <a:extLst>
              <a:ext uri="{FF2B5EF4-FFF2-40B4-BE49-F238E27FC236}">
                <a16:creationId xmlns:a16="http://schemas.microsoft.com/office/drawing/2014/main" id="{390FE3CB-640B-4389-A3D6-331BFC80BF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225" y="2508068"/>
            <a:ext cx="4022656" cy="225523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41E91F8-2791-4889-99C2-93E7CDD71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 Has Been Around…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F82D5E-7559-4071-8D04-9A967D2D2288}"/>
              </a:ext>
            </a:extLst>
          </p:cNvPr>
          <p:cNvSpPr txBox="1"/>
          <p:nvPr/>
        </p:nvSpPr>
        <p:spPr>
          <a:xfrm>
            <a:off x="4049734" y="270741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1995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C8FE68-9206-4046-880B-56AAA3AF86E5}"/>
              </a:ext>
            </a:extLst>
          </p:cNvPr>
          <p:cNvSpPr txBox="1"/>
          <p:nvPr/>
        </p:nvSpPr>
        <p:spPr>
          <a:xfrm>
            <a:off x="901875" y="4763307"/>
            <a:ext cx="3789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function fit, or minimization problem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E784C0-C580-435B-A577-1C2BDA2403BC}"/>
              </a:ext>
            </a:extLst>
          </p:cNvPr>
          <p:cNvSpPr txBox="1"/>
          <p:nvPr/>
        </p:nvSpPr>
        <p:spPr>
          <a:xfrm>
            <a:off x="6231180" y="3719391"/>
            <a:ext cx="4912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Deep Learning: function has millions of parameters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724C3E-AE23-44C9-8CA9-44A60E4A7581}"/>
              </a:ext>
            </a:extLst>
          </p:cNvPr>
          <p:cNvSpPr txBox="1"/>
          <p:nvPr/>
        </p:nvSpPr>
        <p:spPr>
          <a:xfrm>
            <a:off x="6231180" y="2560139"/>
            <a:ext cx="4856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 learned how to calculate the gradient exactly…</a:t>
            </a: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11404350-83FD-4D3B-B64F-8FF5C5156182}"/>
              </a:ext>
            </a:extLst>
          </p:cNvPr>
          <p:cNvSpPr/>
          <p:nvPr/>
        </p:nvSpPr>
        <p:spPr>
          <a:xfrm>
            <a:off x="2386208" y="1935271"/>
            <a:ext cx="269310" cy="4446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832BE699-9F15-43EC-B108-5B3DCF242334}"/>
              </a:ext>
            </a:extLst>
          </p:cNvPr>
          <p:cNvSpPr/>
          <p:nvPr/>
        </p:nvSpPr>
        <p:spPr>
          <a:xfrm>
            <a:off x="4979585" y="2599151"/>
            <a:ext cx="1114787" cy="2929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See the source image">
            <a:extLst>
              <a:ext uri="{FF2B5EF4-FFF2-40B4-BE49-F238E27FC236}">
                <a16:creationId xmlns:a16="http://schemas.microsoft.com/office/drawing/2014/main" id="{EA5482F3-1CD3-46A5-8590-802608103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3505" y="4817409"/>
            <a:ext cx="987720" cy="63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rrow: Down 11">
            <a:extLst>
              <a:ext uri="{FF2B5EF4-FFF2-40B4-BE49-F238E27FC236}">
                <a16:creationId xmlns:a16="http://schemas.microsoft.com/office/drawing/2014/main" id="{27D61A2C-78EF-4F0C-BE8D-2B2ED0D4D2F6}"/>
              </a:ext>
            </a:extLst>
          </p:cNvPr>
          <p:cNvSpPr/>
          <p:nvPr/>
        </p:nvSpPr>
        <p:spPr>
          <a:xfrm>
            <a:off x="8552710" y="3102094"/>
            <a:ext cx="269310" cy="4446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EBFF219C-D0D6-47E5-88AF-A168A924A3C0}"/>
              </a:ext>
            </a:extLst>
          </p:cNvPr>
          <p:cNvSpPr/>
          <p:nvPr/>
        </p:nvSpPr>
        <p:spPr>
          <a:xfrm>
            <a:off x="8524786" y="4230729"/>
            <a:ext cx="269310" cy="4446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4067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E4089BCE-37C6-4362-9413-FE284170A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59" y="2614701"/>
            <a:ext cx="2856411" cy="184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16D83D-89FD-47EE-8284-24CAB2110A53}"/>
              </a:ext>
            </a:extLst>
          </p:cNvPr>
          <p:cNvSpPr txBox="1"/>
          <p:nvPr/>
        </p:nvSpPr>
        <p:spPr>
          <a:xfrm>
            <a:off x="6300591" y="2889280"/>
            <a:ext cx="3995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Simulation of complex detector elements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AAC23-2490-4682-AA30-C2D9D2AC8E17}"/>
              </a:ext>
            </a:extLst>
          </p:cNvPr>
          <p:cNvSpPr txBox="1"/>
          <p:nvPr/>
        </p:nvSpPr>
        <p:spPr>
          <a:xfrm>
            <a:off x="6300591" y="3703579"/>
            <a:ext cx="1189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Calibration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4990B1-9C87-48C2-BC64-0562162B6EF7}"/>
              </a:ext>
            </a:extLst>
          </p:cNvPr>
          <p:cNvSpPr txBox="1"/>
          <p:nvPr/>
        </p:nvSpPr>
        <p:spPr>
          <a:xfrm>
            <a:off x="6300591" y="4517879"/>
            <a:ext cx="3302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Separating signal and background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26D637-3C3C-4B60-BBD7-F4E71597FDEE}"/>
              </a:ext>
            </a:extLst>
          </p:cNvPr>
          <p:cNvSpPr txBox="1"/>
          <p:nvPr/>
        </p:nvSpPr>
        <p:spPr>
          <a:xfrm>
            <a:off x="6300591" y="2074981"/>
            <a:ext cx="2678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Generation of Monte Carlo</a:t>
            </a:r>
          </a:p>
        </p:txBody>
      </p:sp>
    </p:spTree>
    <p:extLst>
      <p:ext uri="{BB962C8B-B14F-4D97-AF65-F5344CB8AC3E}">
        <p14:creationId xmlns:p14="http://schemas.microsoft.com/office/powerpoint/2010/main" val="40323126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See the source image">
            <a:extLst>
              <a:ext uri="{FF2B5EF4-FFF2-40B4-BE49-F238E27FC236}">
                <a16:creationId xmlns:a16="http://schemas.microsoft.com/office/drawing/2014/main" id="{877F59D5-15C1-4697-A144-D2CC8D908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1" y="2596294"/>
            <a:ext cx="2166395" cy="1883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E4089BCE-37C6-4362-9413-FE284170A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725" y="2614701"/>
            <a:ext cx="2856411" cy="184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ee the source image">
            <a:extLst>
              <a:ext uri="{FF2B5EF4-FFF2-40B4-BE49-F238E27FC236}">
                <a16:creationId xmlns:a16="http://schemas.microsoft.com/office/drawing/2014/main" id="{6F7417A2-7D30-4149-9358-A9EE1C5FE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255" y="2555762"/>
            <a:ext cx="1895384" cy="196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E7EAAC-C856-44D4-9215-56BBC190BEFB}"/>
              </a:ext>
            </a:extLst>
          </p:cNvPr>
          <p:cNvSpPr txBox="1"/>
          <p:nvPr/>
        </p:nvSpPr>
        <p:spPr>
          <a:xfrm>
            <a:off x="488426" y="4950823"/>
            <a:ext cx="2303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 can “calculate” this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5877BD7-0906-41EE-80EC-75965D48780D}"/>
                  </a:ext>
                </a:extLst>
              </p:cNvPr>
              <p:cNvSpPr txBox="1"/>
              <p:nvPr/>
            </p:nvSpPr>
            <p:spPr>
              <a:xfrm>
                <a:off x="5485072" y="4950823"/>
                <a:ext cx="6937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5877BD7-0906-41EE-80EC-75965D4878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5072" y="4950823"/>
                <a:ext cx="693716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C433920-15B4-47A9-928B-CD5094C4A744}"/>
              </a:ext>
            </a:extLst>
          </p:cNvPr>
          <p:cNvSpPr txBox="1"/>
          <p:nvPr/>
        </p:nvSpPr>
        <p:spPr>
          <a:xfrm>
            <a:off x="9510920" y="4950823"/>
            <a:ext cx="754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Result</a:t>
            </a:r>
          </a:p>
        </p:txBody>
      </p:sp>
    </p:spTree>
    <p:extLst>
      <p:ext uri="{BB962C8B-B14F-4D97-AF65-F5344CB8AC3E}">
        <p14:creationId xmlns:p14="http://schemas.microsoft.com/office/powerpoint/2010/main" val="10863341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2"/>
            <a:extLst>
              <a:ext uri="{FF2B5EF4-FFF2-40B4-BE49-F238E27FC236}">
                <a16:creationId xmlns:a16="http://schemas.microsoft.com/office/drawing/2014/main" id="{08790D31-28B8-46DF-81D3-E9BA33006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0088" y="2194561"/>
            <a:ext cx="5451823" cy="2534194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2F0A1471-5935-4B95-97DD-F95182BFF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Simulation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0D851F-6640-42CF-9B45-8F9EFADE5CC0}"/>
              </a:ext>
            </a:extLst>
          </p:cNvPr>
          <p:cNvSpPr txBox="1"/>
          <p:nvPr/>
        </p:nvSpPr>
        <p:spPr>
          <a:xfrm>
            <a:off x="1158657" y="2730675"/>
            <a:ext cx="1863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Random Numbers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AA6C56-A5A6-43EB-9B17-FDB31CBD5C92}"/>
              </a:ext>
            </a:extLst>
          </p:cNvPr>
          <p:cNvSpPr txBox="1"/>
          <p:nvPr/>
        </p:nvSpPr>
        <p:spPr>
          <a:xfrm>
            <a:off x="5301856" y="1616047"/>
            <a:ext cx="1892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Photon Simulation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64FA30E-9E75-4F01-9015-07BC144A6179}"/>
              </a:ext>
            </a:extLst>
          </p:cNvPr>
          <p:cNvCxnSpPr>
            <a:stCxn id="2" idx="3"/>
          </p:cNvCxnSpPr>
          <p:nvPr/>
        </p:nvCxnSpPr>
        <p:spPr>
          <a:xfrm>
            <a:off x="3021988" y="2915341"/>
            <a:ext cx="541667" cy="3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C0322FC-D346-4131-BA8D-8846C77E0F49}"/>
              </a:ext>
            </a:extLst>
          </p:cNvPr>
          <p:cNvSpPr txBox="1"/>
          <p:nvPr/>
        </p:nvSpPr>
        <p:spPr>
          <a:xfrm>
            <a:off x="9112685" y="2827659"/>
            <a:ext cx="2451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Simulated Detector Data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531072D-B672-470D-95F3-3C8C75C7DB9E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8304756" y="3012325"/>
            <a:ext cx="8079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137464A-0CC0-423D-A360-F769FFE8CD81}"/>
              </a:ext>
            </a:extLst>
          </p:cNvPr>
          <p:cNvSpPr txBox="1"/>
          <p:nvPr/>
        </p:nvSpPr>
        <p:spPr>
          <a:xfrm>
            <a:off x="9112685" y="4096011"/>
            <a:ext cx="2826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G4 Simulation (training goal)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7884360-3FA2-436B-A76D-32FB879654EE}"/>
              </a:ext>
            </a:extLst>
          </p:cNvPr>
          <p:cNvCxnSpPr>
            <a:stCxn id="15" idx="1"/>
          </p:cNvCxnSpPr>
          <p:nvPr/>
        </p:nvCxnSpPr>
        <p:spPr>
          <a:xfrm flipH="1">
            <a:off x="8768219" y="4280677"/>
            <a:ext cx="344466" cy="94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183EE06-261D-4FEB-A212-77BF69AB899E}"/>
              </a:ext>
            </a:extLst>
          </p:cNvPr>
          <p:cNvSpPr txBox="1"/>
          <p:nvPr/>
        </p:nvSpPr>
        <p:spPr>
          <a:xfrm>
            <a:off x="4122486" y="5088798"/>
            <a:ext cx="4308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Trained to look for difference between G4 and Simulated Detector Data </a:t>
            </a:r>
          </a:p>
        </p:txBody>
      </p:sp>
      <p:sp>
        <p:nvSpPr>
          <p:cNvPr id="19" name="Right Brace 18">
            <a:extLst>
              <a:ext uri="{FF2B5EF4-FFF2-40B4-BE49-F238E27FC236}">
                <a16:creationId xmlns:a16="http://schemas.microsoft.com/office/drawing/2014/main" id="{F4A673CF-404D-485E-827B-C1B15A5D72E0}"/>
              </a:ext>
            </a:extLst>
          </p:cNvPr>
          <p:cNvSpPr/>
          <p:nvPr/>
        </p:nvSpPr>
        <p:spPr>
          <a:xfrm rot="5400000">
            <a:off x="6145975" y="3131504"/>
            <a:ext cx="261976" cy="355454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997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2"/>
            <a:extLst>
              <a:ext uri="{FF2B5EF4-FFF2-40B4-BE49-F238E27FC236}">
                <a16:creationId xmlns:a16="http://schemas.microsoft.com/office/drawing/2014/main" id="{08790D31-28B8-46DF-81D3-E9BA33006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542" y="2194561"/>
            <a:ext cx="5451823" cy="2534194"/>
          </a:xfrm>
          <a:prstGeom prst="rect">
            <a:avLst/>
          </a:prstGeom>
        </p:spPr>
      </p:pic>
      <p:pic>
        <p:nvPicPr>
          <p:cNvPr id="5" name="Content Placeholder 9" descr="Shape, polygon&#10;&#10;Description automatically generated">
            <a:extLst>
              <a:ext uri="{FF2B5EF4-FFF2-40B4-BE49-F238E27FC236}">
                <a16:creationId xmlns:a16="http://schemas.microsoft.com/office/drawing/2014/main" id="{9C411FCD-CF7F-4C65-B16B-130159EAE9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048" y="1796143"/>
            <a:ext cx="3355596" cy="32657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C7D9DD-E130-4C91-9E6D-5E39B670D501}"/>
              </a:ext>
            </a:extLst>
          </p:cNvPr>
          <p:cNvSpPr txBox="1"/>
          <p:nvPr/>
        </p:nvSpPr>
        <p:spPr>
          <a:xfrm>
            <a:off x="8133303" y="5146765"/>
            <a:ext cx="2561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Photons – Geant4 vs GAN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F0A1471-5935-4B95-97DD-F95182BFF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Simulation</a:t>
            </a:r>
          </a:p>
        </p:txBody>
      </p:sp>
    </p:spTree>
    <p:extLst>
      <p:ext uri="{BB962C8B-B14F-4D97-AF65-F5344CB8AC3E}">
        <p14:creationId xmlns:p14="http://schemas.microsoft.com/office/powerpoint/2010/main" val="19451755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B8BECA-9ED0-4470-BEBD-70CFF8326F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6138" y="1257300"/>
            <a:ext cx="5624484" cy="4343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8123B3-B94E-42A0-BD11-321602C383DB}"/>
              </a:ext>
            </a:extLst>
          </p:cNvPr>
          <p:cNvSpPr txBox="1"/>
          <p:nvPr/>
        </p:nvSpPr>
        <p:spPr>
          <a:xfrm>
            <a:off x="7340207" y="5780314"/>
            <a:ext cx="2576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20-30% Gain in Sensitivity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FCE747-EB87-469B-BF11-1081EAC7DFC7}"/>
              </a:ext>
            </a:extLst>
          </p:cNvPr>
          <p:cNvSpPr txBox="1"/>
          <p:nvPr/>
        </p:nvSpPr>
        <p:spPr>
          <a:xfrm>
            <a:off x="790303" y="3226526"/>
            <a:ext cx="46110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Grab decay from CMS or ATLAS detector picture</a:t>
            </a:r>
          </a:p>
          <a:p>
            <a:endParaRPr lang="en-US" dirty="0"/>
          </a:p>
          <a:p>
            <a:r>
              <a:rPr lang="en-US" dirty="0"/>
              <a:t>Make sure to save to LLP PR plots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8567FD78-AEC4-495E-A5E8-76DE6C437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Analysis</a:t>
            </a:r>
          </a:p>
        </p:txBody>
      </p:sp>
    </p:spTree>
    <p:extLst>
      <p:ext uri="{BB962C8B-B14F-4D97-AF65-F5344CB8AC3E}">
        <p14:creationId xmlns:p14="http://schemas.microsoft.com/office/powerpoint/2010/main" val="24345746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9B3350D-438B-4773-A0F2-2A47F3143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Differentiable Programming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0F9A4E4-4A31-4DF8-A574-2D92B7FBE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499" y="1854334"/>
            <a:ext cx="2856411" cy="184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See the source image">
            <a:extLst>
              <a:ext uri="{FF2B5EF4-FFF2-40B4-BE49-F238E27FC236}">
                <a16:creationId xmlns:a16="http://schemas.microsoft.com/office/drawing/2014/main" id="{A53B0E06-DF53-4016-B5C2-FBE28D829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5682" y="1795391"/>
            <a:ext cx="1895384" cy="196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6B5AC3F-C6DE-4011-96CF-F59B4372F93F}"/>
              </a:ext>
            </a:extLst>
          </p:cNvPr>
          <p:cNvSpPr/>
          <p:nvPr/>
        </p:nvSpPr>
        <p:spPr>
          <a:xfrm>
            <a:off x="5849922" y="2353102"/>
            <a:ext cx="1260566" cy="8490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Black Box (NN)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70D9ED47-D1B2-40BB-A566-7BF76FB6C6C7}"/>
              </a:ext>
            </a:extLst>
          </p:cNvPr>
          <p:cNvSpPr/>
          <p:nvPr/>
        </p:nvSpPr>
        <p:spPr>
          <a:xfrm>
            <a:off x="5466606" y="2676345"/>
            <a:ext cx="306888" cy="1712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AEEB6BC3-DB1A-4741-9F4E-5FB0FCB321A0}"/>
              </a:ext>
            </a:extLst>
          </p:cNvPr>
          <p:cNvSpPr/>
          <p:nvPr/>
        </p:nvSpPr>
        <p:spPr>
          <a:xfrm>
            <a:off x="7164641" y="2692006"/>
            <a:ext cx="306888" cy="1712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0493F58-E330-44B2-9D45-A313F6A3BC0B}"/>
                  </a:ext>
                </a:extLst>
              </p:cNvPr>
              <p:cNvSpPr txBox="1"/>
              <p:nvPr/>
            </p:nvSpPr>
            <p:spPr>
              <a:xfrm>
                <a:off x="7110488" y="4464640"/>
                <a:ext cx="2794355" cy="17543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AutoNum type="arabicPeriod"/>
                </a:pPr>
                <a:r>
                  <a:rPr lang="en-US" dirty="0"/>
                  <a:t>Select 4 muons</a:t>
                </a:r>
              </a:p>
              <a:p>
                <a:pPr marL="342900" indent="-342900">
                  <a:buAutoNum type="arabicPeriod"/>
                </a:pPr>
                <a:r>
                  <a:rPr lang="en-US" dirty="0"/>
                  <a:t>Selection cuts on muons</a:t>
                </a:r>
              </a:p>
              <a:p>
                <a:pPr marL="342900" indent="-342900">
                  <a:buAutoNum type="arabicPeriod"/>
                </a:pPr>
                <a:r>
                  <a:rPr lang="en-US" dirty="0"/>
                  <a:t>Combine into Z bosons</a:t>
                </a:r>
              </a:p>
              <a:p>
                <a:pPr marL="342900" indent="-342900">
                  <a:buAutoNum type="arabicPeriod"/>
                </a:pPr>
                <a:r>
                  <a:rPr lang="en-US" dirty="0"/>
                  <a:t>Selection cuts on Z’s</a:t>
                </a:r>
              </a:p>
              <a:p>
                <a:pPr marL="342900" indent="-342900">
                  <a:buAutoNum type="arabicPeriod"/>
                </a:pPr>
                <a:r>
                  <a:rPr lang="en-US" dirty="0"/>
                  <a:t>Combine into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dirty="0"/>
                  <a:t> object</a:t>
                </a:r>
              </a:p>
              <a:p>
                <a:pPr marL="342900" indent="-342900">
                  <a:buAutoNum type="arabicPeriod"/>
                </a:pPr>
                <a:r>
                  <a:rPr lang="en-US" dirty="0"/>
                  <a:t>Plot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0493F58-E330-44B2-9D45-A313F6A3BC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0488" y="4464640"/>
                <a:ext cx="2794355" cy="1754326"/>
              </a:xfrm>
              <a:prstGeom prst="rect">
                <a:avLst/>
              </a:prstGeom>
              <a:blipFill>
                <a:blip r:embed="rId4"/>
                <a:stretch>
                  <a:fillRect l="-1743" t="-1736" r="-1307" b="-4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4730D9C0-25F5-4205-AD5B-B2B0E0EE42DC}"/>
              </a:ext>
            </a:extLst>
          </p:cNvPr>
          <p:cNvSpPr/>
          <p:nvPr/>
        </p:nvSpPr>
        <p:spPr>
          <a:xfrm>
            <a:off x="3331421" y="4732594"/>
            <a:ext cx="1260566" cy="8490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Black Box (NN)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AB3281-27D6-46EB-9917-E3C95FFCF71D}"/>
              </a:ext>
            </a:extLst>
          </p:cNvPr>
          <p:cNvSpPr txBox="1"/>
          <p:nvPr/>
        </p:nvSpPr>
        <p:spPr>
          <a:xfrm>
            <a:off x="488872" y="4833972"/>
            <a:ext cx="25197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Lepton Information</a:t>
            </a:r>
          </a:p>
          <a:p>
            <a:pPr algn="r"/>
            <a:r>
              <a:rPr lang="en-US" dirty="0"/>
              <a:t>Environment Information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240F37E-29F1-4E9B-868C-83AAD990A9B4}"/>
                  </a:ext>
                </a:extLst>
              </p:cNvPr>
              <p:cNvSpPr txBox="1"/>
              <p:nvPr/>
            </p:nvSpPr>
            <p:spPr>
              <a:xfrm>
                <a:off x="4914807" y="4972471"/>
                <a:ext cx="6039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240F37E-29F1-4E9B-868C-83AAD990A9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4807" y="4972471"/>
                <a:ext cx="603948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row: Right 14">
            <a:extLst>
              <a:ext uri="{FF2B5EF4-FFF2-40B4-BE49-F238E27FC236}">
                <a16:creationId xmlns:a16="http://schemas.microsoft.com/office/drawing/2014/main" id="{C966FC0D-100B-46C3-BA3F-17CB2E05B242}"/>
              </a:ext>
            </a:extLst>
          </p:cNvPr>
          <p:cNvSpPr/>
          <p:nvPr/>
        </p:nvSpPr>
        <p:spPr>
          <a:xfrm>
            <a:off x="3008601" y="5104356"/>
            <a:ext cx="254429" cy="1315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6490B7B2-D77A-4B10-8FF8-65F034247DE9}"/>
              </a:ext>
            </a:extLst>
          </p:cNvPr>
          <p:cNvSpPr/>
          <p:nvPr/>
        </p:nvSpPr>
        <p:spPr>
          <a:xfrm>
            <a:off x="4699691" y="5091375"/>
            <a:ext cx="254429" cy="1315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1F69FEA-7907-4B95-A786-D9F791A0BD3C}"/>
              </a:ext>
            </a:extLst>
          </p:cNvPr>
          <p:cNvSpPr txBox="1"/>
          <p:nvPr/>
        </p:nvSpPr>
        <p:spPr>
          <a:xfrm>
            <a:off x="2483379" y="4205011"/>
            <a:ext cx="2470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4"/>
                </a:solidFill>
              </a:rPr>
              <a:t>Traditional</a:t>
            </a:r>
            <a:r>
              <a:rPr lang="en-US" dirty="0">
                <a:solidFill>
                  <a:schemeClr val="accent4"/>
                </a:solidFill>
              </a:rPr>
              <a:t> NN Approach</a:t>
            </a:r>
            <a:endParaRPr lang="en-US" i="1" dirty="0">
              <a:solidFill>
                <a:schemeClr val="accent4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541888-E6A0-43F0-975E-B3D124EEE748}"/>
              </a:ext>
            </a:extLst>
          </p:cNvPr>
          <p:cNvSpPr txBox="1"/>
          <p:nvPr/>
        </p:nvSpPr>
        <p:spPr>
          <a:xfrm>
            <a:off x="7351831" y="4205011"/>
            <a:ext cx="2119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4"/>
                </a:solidFill>
              </a:rPr>
              <a:t>Traditional Approach</a:t>
            </a:r>
          </a:p>
        </p:txBody>
      </p:sp>
    </p:spTree>
    <p:extLst>
      <p:ext uri="{BB962C8B-B14F-4D97-AF65-F5344CB8AC3E}">
        <p14:creationId xmlns:p14="http://schemas.microsoft.com/office/powerpoint/2010/main" val="7125411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C144E-5802-4A54-BC07-A34082804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Differentiable Programming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9942487-4EF0-4944-8B03-60C88F56CE30}"/>
                  </a:ext>
                </a:extLst>
              </p:cNvPr>
              <p:cNvSpPr txBox="1"/>
              <p:nvPr/>
            </p:nvSpPr>
            <p:spPr>
              <a:xfrm>
                <a:off x="762001" y="2754100"/>
                <a:ext cx="2794355" cy="17543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AutoNum type="arabicPeriod"/>
                </a:pPr>
                <a:r>
                  <a:rPr lang="en-US" dirty="0"/>
                  <a:t>Select 4 muons</a:t>
                </a:r>
              </a:p>
              <a:p>
                <a:pPr marL="342900" indent="-342900">
                  <a:buAutoNum type="arabicPeriod"/>
                </a:pPr>
                <a:r>
                  <a:rPr lang="en-US" dirty="0"/>
                  <a:t>Selection cuts on muons</a:t>
                </a:r>
              </a:p>
              <a:p>
                <a:pPr marL="342900" indent="-342900">
                  <a:buAutoNum type="arabicPeriod"/>
                </a:pPr>
                <a:r>
                  <a:rPr lang="en-US" dirty="0"/>
                  <a:t>Combine into Z bosons</a:t>
                </a:r>
              </a:p>
              <a:p>
                <a:pPr marL="342900" indent="-342900">
                  <a:buAutoNum type="arabicPeriod"/>
                </a:pPr>
                <a:r>
                  <a:rPr lang="en-US" dirty="0"/>
                  <a:t>Selection cuts on Z’s</a:t>
                </a:r>
              </a:p>
              <a:p>
                <a:pPr marL="342900" indent="-342900">
                  <a:buAutoNum type="arabicPeriod"/>
                </a:pPr>
                <a:r>
                  <a:rPr lang="en-US" dirty="0"/>
                  <a:t>Combine into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dirty="0"/>
                  <a:t> object</a:t>
                </a:r>
              </a:p>
              <a:p>
                <a:pPr marL="342900" indent="-342900">
                  <a:buAutoNum type="arabicPeriod"/>
                </a:pPr>
                <a:r>
                  <a:rPr lang="en-US" dirty="0"/>
                  <a:t>Plot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9942487-4EF0-4944-8B03-60C88F56CE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1" y="2754100"/>
                <a:ext cx="2794355" cy="1754326"/>
              </a:xfrm>
              <a:prstGeom prst="rect">
                <a:avLst/>
              </a:prstGeom>
              <a:blipFill>
                <a:blip r:embed="rId2"/>
                <a:stretch>
                  <a:fillRect l="-1747" t="-2083" r="-1310" b="-4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9AFA261A-C4A3-472F-BCF3-448B7D42950D}"/>
              </a:ext>
            </a:extLst>
          </p:cNvPr>
          <p:cNvSpPr txBox="1"/>
          <p:nvPr/>
        </p:nvSpPr>
        <p:spPr>
          <a:xfrm>
            <a:off x="762001" y="1973065"/>
            <a:ext cx="2528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Combine the Approaches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DA69CE-A10B-428C-9EDC-ED533EE48F3E}"/>
              </a:ext>
            </a:extLst>
          </p:cNvPr>
          <p:cNvSpPr txBox="1"/>
          <p:nvPr/>
        </p:nvSpPr>
        <p:spPr>
          <a:xfrm>
            <a:off x="4716050" y="3308097"/>
            <a:ext cx="43578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 ML techniques to optimize selection!</a:t>
            </a:r>
          </a:p>
          <a:p>
            <a:r>
              <a:rPr lang="en-US" dirty="0"/>
              <a:t>Based on figure of merit: expected sensitivity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881A650-7EF6-43FB-9326-360FF2A8974A}"/>
              </a:ext>
            </a:extLst>
          </p:cNvPr>
          <p:cNvCxnSpPr>
            <a:stCxn id="7" idx="1"/>
          </p:cNvCxnSpPr>
          <p:nvPr/>
        </p:nvCxnSpPr>
        <p:spPr>
          <a:xfrm flipH="1" flipV="1">
            <a:off x="3212926" y="3012510"/>
            <a:ext cx="1503124" cy="6187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EF7D94A-828A-484F-BA88-D2CD7891F365}"/>
              </a:ext>
            </a:extLst>
          </p:cNvPr>
          <p:cNvCxnSpPr>
            <a:stCxn id="7" idx="1"/>
          </p:cNvCxnSpPr>
          <p:nvPr/>
        </p:nvCxnSpPr>
        <p:spPr>
          <a:xfrm flipH="1" flipV="1">
            <a:off x="3494762" y="3308097"/>
            <a:ext cx="1221288" cy="3231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2CC6806-8CEC-426A-B0BB-5274E0656E54}"/>
              </a:ext>
            </a:extLst>
          </p:cNvPr>
          <p:cNvCxnSpPr>
            <a:stCxn id="7" idx="1"/>
          </p:cNvCxnSpPr>
          <p:nvPr/>
        </p:nvCxnSpPr>
        <p:spPr>
          <a:xfrm flipH="1">
            <a:off x="3112718" y="3631263"/>
            <a:ext cx="1603332" cy="1453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7042D73-3324-4766-954D-4DA58E3C435C}"/>
              </a:ext>
            </a:extLst>
          </p:cNvPr>
          <p:cNvSpPr txBox="1"/>
          <p:nvPr/>
        </p:nvSpPr>
        <p:spPr>
          <a:xfrm>
            <a:off x="1622121" y="5004148"/>
            <a:ext cx="4584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Differentiable Programming allows you to do gradient decent through loops, if statements, etc.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303B0D5-D5B9-4DA3-83A4-A47677D519BB}"/>
              </a:ext>
            </a:extLst>
          </p:cNvPr>
          <p:cNvSpPr txBox="1"/>
          <p:nvPr/>
        </p:nvSpPr>
        <p:spPr>
          <a:xfrm>
            <a:off x="6277628" y="4943605"/>
            <a:ext cx="4584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Differentiable Programming allows you to do gradient decent through loops, if statements, etc.</a:t>
            </a:r>
          </a:p>
        </p:txBody>
      </p:sp>
      <p:pic>
        <p:nvPicPr>
          <p:cNvPr id="10242" name="Picture 2" descr="See the source image">
            <a:hlinkClick r:id="rId3"/>
            <a:extLst>
              <a:ext uri="{FF2B5EF4-FFF2-40B4-BE49-F238E27FC236}">
                <a16:creationId xmlns:a16="http://schemas.microsoft.com/office/drawing/2014/main" id="{2D259AD1-3991-4A5B-8ABC-527B8B9C7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8920" y="2446517"/>
            <a:ext cx="2089367" cy="125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AB4FC06-F638-430F-AB20-38546A3EC5DA}"/>
              </a:ext>
            </a:extLst>
          </p:cNvPr>
          <p:cNvSpPr txBox="1"/>
          <p:nvPr/>
        </p:nvSpPr>
        <p:spPr>
          <a:xfrm>
            <a:off x="4941518" y="6275540"/>
            <a:ext cx="3538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Take into account systematic errors!</a:t>
            </a:r>
          </a:p>
        </p:txBody>
      </p:sp>
    </p:spTree>
    <p:extLst>
      <p:ext uri="{BB962C8B-B14F-4D97-AF65-F5344CB8AC3E}">
        <p14:creationId xmlns:p14="http://schemas.microsoft.com/office/powerpoint/2010/main" val="40378047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31E59C-E64D-4F80-96F0-A9E59FB21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Coprocessors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19C0A1-A75F-4122-8BD6-8528421F3D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203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53A6C4F-FDB9-4347-BCF8-3A56177BA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Are Coprocessors Interesting?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ED55BC-530B-4D64-BA1A-4177FA0DD162}"/>
              </a:ext>
            </a:extLst>
          </p:cNvPr>
          <p:cNvSpPr txBox="1"/>
          <p:nvPr/>
        </p:nvSpPr>
        <p:spPr>
          <a:xfrm>
            <a:off x="1636637" y="1710133"/>
            <a:ext cx="8918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 Co-Processor does a specific calculation much more efficiently than a general-purpose CPU</a:t>
            </a:r>
          </a:p>
        </p:txBody>
      </p:sp>
      <p:pic>
        <p:nvPicPr>
          <p:cNvPr id="10" name="Picture 9" descr="Chart&#10;&#10;Description automatically generated">
            <a:extLst>
              <a:ext uri="{FF2B5EF4-FFF2-40B4-BE49-F238E27FC236}">
                <a16:creationId xmlns:a16="http://schemas.microsoft.com/office/drawing/2014/main" id="{F3026A9C-26EF-4F99-97B7-8AD4016931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70" y="2833112"/>
            <a:ext cx="3208557" cy="296091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448BB40-3477-41F7-A565-B051A2513362}"/>
              </a:ext>
            </a:extLst>
          </p:cNvPr>
          <p:cNvGrpSpPr/>
          <p:nvPr/>
        </p:nvGrpSpPr>
        <p:grpSpPr>
          <a:xfrm>
            <a:off x="9817273" y="3763739"/>
            <a:ext cx="1961002" cy="1418014"/>
            <a:chOff x="8044841" y="2648446"/>
            <a:chExt cx="1961002" cy="1418014"/>
          </a:xfrm>
        </p:grpSpPr>
        <p:pic>
          <p:nvPicPr>
            <p:cNvPr id="40962" name="Picture 2">
              <a:extLst>
                <a:ext uri="{FF2B5EF4-FFF2-40B4-BE49-F238E27FC236}">
                  <a16:creationId xmlns:a16="http://schemas.microsoft.com/office/drawing/2014/main" id="{AAA14C88-240D-418E-86C3-1E84F2EE66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4841" y="2919065"/>
              <a:ext cx="1961002" cy="11473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D6088BB-DE3E-46EA-8F89-F1435710533B}"/>
                </a:ext>
              </a:extLst>
            </p:cNvPr>
            <p:cNvSpPr txBox="1"/>
            <p:nvPr/>
          </p:nvSpPr>
          <p:spPr>
            <a:xfrm>
              <a:off x="8728626" y="2648446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GPU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A5D627E-9D3B-4795-AA18-7DAB6EA3423E}"/>
              </a:ext>
            </a:extLst>
          </p:cNvPr>
          <p:cNvGrpSpPr/>
          <p:nvPr/>
        </p:nvGrpSpPr>
        <p:grpSpPr>
          <a:xfrm>
            <a:off x="5915405" y="3259156"/>
            <a:ext cx="1637952" cy="2108827"/>
            <a:chOff x="9109380" y="4249640"/>
            <a:chExt cx="1637952" cy="2108827"/>
          </a:xfrm>
        </p:grpSpPr>
        <p:pic>
          <p:nvPicPr>
            <p:cNvPr id="40964" name="Picture 4" descr="See the source image">
              <a:extLst>
                <a:ext uri="{FF2B5EF4-FFF2-40B4-BE49-F238E27FC236}">
                  <a16:creationId xmlns:a16="http://schemas.microsoft.com/office/drawing/2014/main" id="{16FF562B-1037-43EE-B042-2C41B9FCD2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09380" y="4567993"/>
              <a:ext cx="1637952" cy="1790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D1BDDBB-2773-4610-AE2E-5282FB303744}"/>
                </a:ext>
              </a:extLst>
            </p:cNvPr>
            <p:cNvSpPr txBox="1"/>
            <p:nvPr/>
          </p:nvSpPr>
          <p:spPr>
            <a:xfrm>
              <a:off x="9498653" y="4249640"/>
              <a:ext cx="85940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/>
                <a:t>FPGA’s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9863473-CC3E-4E90-994B-0BECBDD5750B}"/>
              </a:ext>
            </a:extLst>
          </p:cNvPr>
          <p:cNvGrpSpPr/>
          <p:nvPr/>
        </p:nvGrpSpPr>
        <p:grpSpPr>
          <a:xfrm>
            <a:off x="4432053" y="3640754"/>
            <a:ext cx="1025568" cy="1345632"/>
            <a:chOff x="7771291" y="4721662"/>
            <a:chExt cx="1025568" cy="1345632"/>
          </a:xfrm>
        </p:grpSpPr>
        <p:pic>
          <p:nvPicPr>
            <p:cNvPr id="40966" name="Picture 6" descr="See the source image">
              <a:extLst>
                <a:ext uri="{FF2B5EF4-FFF2-40B4-BE49-F238E27FC236}">
                  <a16:creationId xmlns:a16="http://schemas.microsoft.com/office/drawing/2014/main" id="{727BC179-72CF-4F2D-AA2D-AAE36AB5FC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1291" y="5041726"/>
              <a:ext cx="1025568" cy="1025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A042845-DB6B-4B76-AEF2-F3EBA0ED792A}"/>
                </a:ext>
              </a:extLst>
            </p:cNvPr>
            <p:cNvSpPr txBox="1"/>
            <p:nvPr/>
          </p:nvSpPr>
          <p:spPr>
            <a:xfrm>
              <a:off x="7984951" y="4721662"/>
              <a:ext cx="5982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ASIC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62A6844-0023-4EB9-AFB0-99A491F9EB12}"/>
              </a:ext>
            </a:extLst>
          </p:cNvPr>
          <p:cNvGrpSpPr/>
          <p:nvPr/>
        </p:nvGrpSpPr>
        <p:grpSpPr>
          <a:xfrm>
            <a:off x="7599832" y="3266223"/>
            <a:ext cx="1961002" cy="2413045"/>
            <a:chOff x="7546930" y="2677949"/>
            <a:chExt cx="1961002" cy="241304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81155F0-1770-4F79-B9E1-D9A7B954E3B2}"/>
                </a:ext>
              </a:extLst>
            </p:cNvPr>
            <p:cNvSpPr txBox="1"/>
            <p:nvPr/>
          </p:nvSpPr>
          <p:spPr>
            <a:xfrm>
              <a:off x="7546930" y="2677949"/>
              <a:ext cx="196100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Configurable Spatial Accelerator (CSA)</a:t>
              </a:r>
            </a:p>
          </p:txBody>
        </p:sp>
        <p:pic>
          <p:nvPicPr>
            <p:cNvPr id="40968" name="Picture 8" descr="See the source image">
              <a:extLst>
                <a:ext uri="{FF2B5EF4-FFF2-40B4-BE49-F238E27FC236}">
                  <a16:creationId xmlns:a16="http://schemas.microsoft.com/office/drawing/2014/main" id="{18696C6B-CEA9-49DC-9255-810C93FD67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01128" y="3557699"/>
              <a:ext cx="1052605" cy="1533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421681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F1978-5789-4166-90A2-B33FBBBFD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of FLOPS…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FDA5A3-C9EA-43C7-8608-B47B8FF5CD3A}"/>
              </a:ext>
            </a:extLst>
          </p:cNvPr>
          <p:cNvSpPr txBox="1"/>
          <p:nvPr/>
        </p:nvSpPr>
        <p:spPr>
          <a:xfrm>
            <a:off x="7724009" y="2967335"/>
            <a:ext cx="42237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What is viable?</a:t>
            </a:r>
          </a:p>
          <a:p>
            <a:pPr marL="285750" indent="-285750">
              <a:buFontTx/>
              <a:buChar char="-"/>
            </a:pPr>
            <a:r>
              <a:rPr lang="en-US" dirty="0"/>
              <a:t>GPU’s – for general purpose applications</a:t>
            </a:r>
          </a:p>
          <a:p>
            <a:pPr marL="285750" indent="-285750">
              <a:buFontTx/>
              <a:buChar char="-"/>
            </a:pPr>
            <a:r>
              <a:rPr lang="en-US" dirty="0"/>
              <a:t>FPGA – for tailor-made applications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568D4D-59C8-45ED-BFD6-F555E9BC8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423" y="1893723"/>
            <a:ext cx="6818811" cy="382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8251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12F6FC2-DCAD-4C39-9413-4EE3EE406A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65"/>
          <a:stretch/>
        </p:blipFill>
        <p:spPr bwMode="auto">
          <a:xfrm>
            <a:off x="574757" y="1741157"/>
            <a:ext cx="5884374" cy="3167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D62D2E-94DD-4A26-A2BC-C71C038437A7}"/>
              </a:ext>
            </a:extLst>
          </p:cNvPr>
          <p:cNvSpPr txBox="1"/>
          <p:nvPr/>
        </p:nvSpPr>
        <p:spPr>
          <a:xfrm>
            <a:off x="6817901" y="3244334"/>
            <a:ext cx="4545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The GPU is optimized for the </a:t>
            </a:r>
            <a:r>
              <a:rPr lang="en-US" b="1">
                <a:solidFill>
                  <a:schemeClr val="accent4"/>
                </a:solidFill>
              </a:rPr>
              <a:t>same</a:t>
            </a:r>
            <a:r>
              <a:rPr lang="en-US"/>
              <a:t> parallel task</a:t>
            </a:r>
          </a:p>
        </p:txBody>
      </p:sp>
    </p:spTree>
    <p:extLst>
      <p:ext uri="{BB962C8B-B14F-4D97-AF65-F5344CB8AC3E}">
        <p14:creationId xmlns:p14="http://schemas.microsoft.com/office/powerpoint/2010/main" val="11294958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atter chart&#10;&#10;Description automatically generated">
            <a:extLst>
              <a:ext uri="{FF2B5EF4-FFF2-40B4-BE49-F238E27FC236}">
                <a16:creationId xmlns:a16="http://schemas.microsoft.com/office/drawing/2014/main" id="{D12235E3-A473-4E49-ABCA-C9530A3F4E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140" y="1004551"/>
            <a:ext cx="9683720" cy="484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9274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12F6FC2-DCAD-4C39-9413-4EE3EE406A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65"/>
          <a:stretch/>
        </p:blipFill>
        <p:spPr bwMode="auto">
          <a:xfrm>
            <a:off x="574757" y="1741157"/>
            <a:ext cx="5884374" cy="3167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D62D2E-94DD-4A26-A2BC-C71C038437A7}"/>
              </a:ext>
            </a:extLst>
          </p:cNvPr>
          <p:cNvSpPr txBox="1"/>
          <p:nvPr/>
        </p:nvSpPr>
        <p:spPr>
          <a:xfrm>
            <a:off x="6817901" y="3244334"/>
            <a:ext cx="39534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GPU’s are very good at </a:t>
            </a:r>
            <a:r>
              <a:rPr lang="en-US" dirty="0">
                <a:solidFill>
                  <a:schemeClr val="accent4"/>
                </a:solidFill>
              </a:rPr>
              <a:t>Linear Algebra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GPU’s are very bad at </a:t>
            </a:r>
            <a:r>
              <a:rPr lang="en-US" dirty="0">
                <a:solidFill>
                  <a:schemeClr val="accent4"/>
                </a:solidFill>
              </a:rPr>
              <a:t>if</a:t>
            </a:r>
            <a:r>
              <a:rPr lang="en-US" dirty="0"/>
              <a:t> statements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Threads operate in lock-step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There is no i86 instruction set!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AA5A94-A50A-4590-A1C5-2639F2C095A7}"/>
              </a:ext>
            </a:extLst>
          </p:cNvPr>
          <p:cNvSpPr txBox="1"/>
          <p:nvPr/>
        </p:nvSpPr>
        <p:spPr>
          <a:xfrm>
            <a:off x="4115981" y="5715000"/>
            <a:ext cx="4767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Porting algorithms is difficult or nearly impossible</a:t>
            </a:r>
          </a:p>
        </p:txBody>
      </p:sp>
    </p:spTree>
    <p:extLst>
      <p:ext uri="{BB962C8B-B14F-4D97-AF65-F5344CB8AC3E}">
        <p14:creationId xmlns:p14="http://schemas.microsoft.com/office/powerpoint/2010/main" val="31723417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9A6E9BB-1DAB-4872-AAE3-D8E14C2B94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" t="6047" r="3465" b="13391"/>
          <a:stretch/>
        </p:blipFill>
        <p:spPr bwMode="auto">
          <a:xfrm>
            <a:off x="1220065" y="1491095"/>
            <a:ext cx="9751869" cy="3875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See the source image">
            <a:extLst>
              <a:ext uri="{FF2B5EF4-FFF2-40B4-BE49-F238E27FC236}">
                <a16:creationId xmlns:a16="http://schemas.microsoft.com/office/drawing/2014/main" id="{73DF3758-167A-4869-93A5-E91407617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0579" y="5036362"/>
            <a:ext cx="965155" cy="66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6122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earing headphones&#10;&#10;Description automatically generated with medium confidence">
            <a:extLst>
              <a:ext uri="{FF2B5EF4-FFF2-40B4-BE49-F238E27FC236}">
                <a16:creationId xmlns:a16="http://schemas.microsoft.com/office/drawing/2014/main" id="{97B7C974-5630-4E2E-98C5-218B44DA7A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377" y="1930515"/>
            <a:ext cx="2254803" cy="299697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 with medium confidence">
            <a:hlinkClick r:id="rId3"/>
            <a:extLst>
              <a:ext uri="{FF2B5EF4-FFF2-40B4-BE49-F238E27FC236}">
                <a16:creationId xmlns:a16="http://schemas.microsoft.com/office/drawing/2014/main" id="{E57C2C3F-9CDC-402D-9893-7CC88FA365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87" y="1722959"/>
            <a:ext cx="7935844" cy="34120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60499A-E55F-47EE-948B-0250D0638313}"/>
              </a:ext>
            </a:extLst>
          </p:cNvPr>
          <p:cNvSpPr txBox="1"/>
          <p:nvPr/>
        </p:nvSpPr>
        <p:spPr>
          <a:xfrm>
            <a:off x="9121558" y="5135041"/>
            <a:ext cx="30704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Daniel </a:t>
            </a:r>
            <a:r>
              <a:rPr lang="en-US" dirty="0" err="1"/>
              <a:t>C´ampora</a:t>
            </a:r>
            <a:r>
              <a:rPr lang="en-US" dirty="0"/>
              <a:t> (Maastricht)</a:t>
            </a:r>
          </a:p>
          <a:p>
            <a:pPr algn="ctr"/>
            <a:r>
              <a:rPr lang="en-US" dirty="0"/>
              <a:t>Roel </a:t>
            </a:r>
            <a:r>
              <a:rPr lang="en-US" dirty="0" err="1"/>
              <a:t>Aaij</a:t>
            </a:r>
            <a:r>
              <a:rPr lang="en-US" dirty="0"/>
              <a:t> (</a:t>
            </a:r>
            <a:r>
              <a:rPr lang="en-US" dirty="0" err="1"/>
              <a:t>Nikhef</a:t>
            </a:r>
            <a:r>
              <a:rPr lang="en-US" dirty="0"/>
              <a:t>)</a:t>
            </a:r>
          </a:p>
          <a:p>
            <a:pPr algn="ctr"/>
            <a:r>
              <a:rPr lang="en-US" dirty="0"/>
              <a:t>Dorothea </a:t>
            </a:r>
            <a:r>
              <a:rPr lang="en-US" dirty="0" err="1"/>
              <a:t>vom</a:t>
            </a:r>
            <a:r>
              <a:rPr lang="en-US" dirty="0"/>
              <a:t> Bruch (CPPM)</a:t>
            </a:r>
          </a:p>
        </p:txBody>
      </p:sp>
    </p:spTree>
    <p:extLst>
      <p:ext uri="{BB962C8B-B14F-4D97-AF65-F5344CB8AC3E}">
        <p14:creationId xmlns:p14="http://schemas.microsoft.com/office/powerpoint/2010/main" val="9109666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B3E05FB-DCFF-48C0-B53C-22EB3F471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 LHCb the exception? Or the Rule?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C71ECB-9F95-47B0-ACF7-0F55374A0767}"/>
              </a:ext>
            </a:extLst>
          </p:cNvPr>
          <p:cNvSpPr txBox="1"/>
          <p:nvPr/>
        </p:nvSpPr>
        <p:spPr>
          <a:xfrm>
            <a:off x="6297770" y="6085268"/>
            <a:ext cx="244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Let's hope it is the rule…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F15D63-4974-4A2D-B96F-A93872870026}"/>
              </a:ext>
            </a:extLst>
          </p:cNvPr>
          <p:cNvSpPr txBox="1"/>
          <p:nvPr/>
        </p:nvSpPr>
        <p:spPr>
          <a:xfrm>
            <a:off x="713314" y="2157731"/>
            <a:ext cx="37626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Two of the most expensive operations:</a:t>
            </a:r>
          </a:p>
          <a:p>
            <a:pPr marL="285750" indent="-285750">
              <a:buFontTx/>
              <a:buChar char="-"/>
            </a:pPr>
            <a:r>
              <a:rPr lang="en-US"/>
              <a:t>Tracking</a:t>
            </a:r>
          </a:p>
          <a:p>
            <a:pPr marL="285750" indent="-285750">
              <a:buFontTx/>
              <a:buChar char="-"/>
            </a:pPr>
            <a:r>
              <a:rPr lang="en-US"/>
              <a:t>Jet reconstruction</a:t>
            </a:r>
          </a:p>
        </p:txBody>
      </p:sp>
      <p:pic>
        <p:nvPicPr>
          <p:cNvPr id="9" name="Picture 8" descr="A screenshot of a video game&#10;&#10;Description automatically generated with medium confidence">
            <a:extLst>
              <a:ext uri="{FF2B5EF4-FFF2-40B4-BE49-F238E27FC236}">
                <a16:creationId xmlns:a16="http://schemas.microsoft.com/office/drawing/2014/main" id="{CC890384-90D5-4D71-8C58-8E8DD32328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120" y="3081061"/>
            <a:ext cx="4658375" cy="2219635"/>
          </a:xfrm>
          <a:prstGeom prst="rect">
            <a:avLst/>
          </a:prstGeom>
        </p:spPr>
      </p:pic>
      <p:pic>
        <p:nvPicPr>
          <p:cNvPr id="11" name="Picture 10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0F9A0EB6-E4EB-4BC6-9E0C-353D923239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79" y="3081061"/>
            <a:ext cx="4734586" cy="22196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25D553-A566-4F17-85BB-63EF72C87F97}"/>
              </a:ext>
            </a:extLst>
          </p:cNvPr>
          <p:cNvSpPr txBox="1"/>
          <p:nvPr/>
        </p:nvSpPr>
        <p:spPr>
          <a:xfrm>
            <a:off x="2958737" y="5172891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Run 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7D22FA-1530-499B-9607-DB3BBBCD4484}"/>
              </a:ext>
            </a:extLst>
          </p:cNvPr>
          <p:cNvSpPr txBox="1"/>
          <p:nvPr/>
        </p:nvSpPr>
        <p:spPr>
          <a:xfrm>
            <a:off x="8564880" y="5172891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Run 4</a:t>
            </a:r>
          </a:p>
        </p:txBody>
      </p:sp>
    </p:spTree>
    <p:extLst>
      <p:ext uri="{BB962C8B-B14F-4D97-AF65-F5344CB8AC3E}">
        <p14:creationId xmlns:p14="http://schemas.microsoft.com/office/powerpoint/2010/main" val="28456634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6420F-DF48-431C-955E-2E60E2AD9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Field Programmable Gate Arrays</a:t>
            </a:r>
            <a:endParaRPr lang="en-US" dirty="0"/>
          </a:p>
        </p:txBody>
      </p:sp>
      <p:pic>
        <p:nvPicPr>
          <p:cNvPr id="4" name="Picture 3" descr="Diagram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EDDFECF4-96A3-41B1-B5FC-F97F4856BB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61" t="16310" r="6029"/>
          <a:stretch/>
        </p:blipFill>
        <p:spPr>
          <a:xfrm>
            <a:off x="7230759" y="2342397"/>
            <a:ext cx="3536951" cy="38227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D68669F-297A-47ED-8A09-EC2F6655D549}"/>
              </a:ext>
            </a:extLst>
          </p:cNvPr>
          <p:cNvSpPr txBox="1"/>
          <p:nvPr/>
        </p:nvSpPr>
        <p:spPr>
          <a:xfrm>
            <a:off x="793750" y="2273300"/>
            <a:ext cx="3415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Reconfigurable Integrated Circuit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8716BA-B078-4B31-973A-B2DB55D8102D}"/>
              </a:ext>
            </a:extLst>
          </p:cNvPr>
          <p:cNvSpPr txBox="1"/>
          <p:nvPr/>
        </p:nvSpPr>
        <p:spPr>
          <a:xfrm>
            <a:off x="1231900" y="2882900"/>
            <a:ext cx="5000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Organize and route data between building blocks</a:t>
            </a: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58A09675-2587-4DC4-9A10-13DFD13F6C01}"/>
              </a:ext>
            </a:extLst>
          </p:cNvPr>
          <p:cNvSpPr/>
          <p:nvPr/>
        </p:nvSpPr>
        <p:spPr>
          <a:xfrm>
            <a:off x="6232500" y="2991366"/>
            <a:ext cx="768350" cy="152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2BF7C4-C3A1-4AC1-9091-59631D1FA6D5}"/>
              </a:ext>
            </a:extLst>
          </p:cNvPr>
          <p:cNvSpPr txBox="1"/>
          <p:nvPr/>
        </p:nvSpPr>
        <p:spPr>
          <a:xfrm>
            <a:off x="793750" y="3492500"/>
            <a:ext cx="3453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Very</a:t>
            </a:r>
            <a:r>
              <a:rPr lang="en-US" dirty="0"/>
              <a:t> energy efficient, </a:t>
            </a:r>
            <a:r>
              <a:rPr lang="en-US" i="1" dirty="0"/>
              <a:t>very</a:t>
            </a:r>
            <a:r>
              <a:rPr lang="en-US" dirty="0"/>
              <a:t> fast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Better than GPU’s in some cases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5D12C7-79E4-4BEB-89BC-BB98E781BA73}"/>
              </a:ext>
            </a:extLst>
          </p:cNvPr>
          <p:cNvSpPr txBox="1"/>
          <p:nvPr/>
        </p:nvSpPr>
        <p:spPr>
          <a:xfrm>
            <a:off x="793750" y="4417440"/>
            <a:ext cx="38606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Particle physics has used them for 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Real-time applications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Low-Level Trigger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Speed and Flexability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E49119-6BD8-4360-B8A3-86113487147E}"/>
              </a:ext>
            </a:extLst>
          </p:cNvPr>
          <p:cNvSpPr txBox="1"/>
          <p:nvPr/>
        </p:nvSpPr>
        <p:spPr>
          <a:xfrm>
            <a:off x="1816103" y="6171210"/>
            <a:ext cx="5215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They are starting to show up as </a:t>
            </a:r>
            <a:r>
              <a:rPr lang="en-US">
                <a:solidFill>
                  <a:schemeClr val="accent5"/>
                </a:solidFill>
              </a:rPr>
              <a:t>co-processors on </a:t>
            </a:r>
            <a:r>
              <a:rPr lang="en-US" dirty="0">
                <a:solidFill>
                  <a:schemeClr val="accent5"/>
                </a:solidFill>
              </a:rPr>
              <a:t>PCIe</a:t>
            </a:r>
          </a:p>
        </p:txBody>
      </p:sp>
    </p:spTree>
    <p:extLst>
      <p:ext uri="{BB962C8B-B14F-4D97-AF65-F5344CB8AC3E}">
        <p14:creationId xmlns:p14="http://schemas.microsoft.com/office/powerpoint/2010/main" val="1049921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ls4ml">
            <a:hlinkClick r:id="rId2"/>
            <a:extLst>
              <a:ext uri="{FF2B5EF4-FFF2-40B4-BE49-F238E27FC236}">
                <a16:creationId xmlns:a16="http://schemas.microsoft.com/office/drawing/2014/main" id="{CF405B11-4D48-4CFD-B0B2-14DB571B2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65" y="756322"/>
            <a:ext cx="4174757" cy="1658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64766E1-6EDD-43CB-ADFC-6F68030BAE3A}"/>
              </a:ext>
            </a:extLst>
          </p:cNvPr>
          <p:cNvSpPr txBox="1"/>
          <p:nvPr/>
        </p:nvSpPr>
        <p:spPr>
          <a:xfrm>
            <a:off x="5692462" y="1493949"/>
            <a:ext cx="2170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Mostly Arbitrary NN’s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E0DDBFD9-5B29-427E-BBF7-35CC9414527A}"/>
              </a:ext>
            </a:extLst>
          </p:cNvPr>
          <p:cNvSpPr/>
          <p:nvPr/>
        </p:nvSpPr>
        <p:spPr>
          <a:xfrm>
            <a:off x="7949484" y="1427477"/>
            <a:ext cx="907960" cy="5022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96A572-EB80-4516-AB5A-936EB3588809}"/>
              </a:ext>
            </a:extLst>
          </p:cNvPr>
          <p:cNvSpPr txBox="1"/>
          <p:nvPr/>
        </p:nvSpPr>
        <p:spPr>
          <a:xfrm>
            <a:off x="8943679" y="1493949"/>
            <a:ext cx="1212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FPGA Code</a:t>
            </a:r>
          </a:p>
        </p:txBody>
      </p:sp>
      <p:pic>
        <p:nvPicPr>
          <p:cNvPr id="7" name="Picture 6" descr="Graphical user interface, diagram&#10;&#10;Description automatically generated">
            <a:extLst>
              <a:ext uri="{FF2B5EF4-FFF2-40B4-BE49-F238E27FC236}">
                <a16:creationId xmlns:a16="http://schemas.microsoft.com/office/drawing/2014/main" id="{C838D175-04A5-444C-8908-C6501BEC63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734" y="2723902"/>
            <a:ext cx="6627656" cy="375117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9DEDD25-E4C3-4AC8-9C1D-C1DC0707A620}"/>
              </a:ext>
            </a:extLst>
          </p:cNvPr>
          <p:cNvSpPr txBox="1"/>
          <p:nvPr/>
        </p:nvSpPr>
        <p:spPr>
          <a:xfrm>
            <a:off x="8635478" y="3583827"/>
            <a:ext cx="328982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Graph Neural Network to search for tracks in an FPGA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Faster than Kalman filter!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Tracking results availible sooner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Can make decision more quickly – save bandwidth</a:t>
            </a:r>
          </a:p>
        </p:txBody>
      </p:sp>
    </p:spTree>
    <p:extLst>
      <p:ext uri="{BB962C8B-B14F-4D97-AF65-F5344CB8AC3E}">
        <p14:creationId xmlns:p14="http://schemas.microsoft.com/office/powerpoint/2010/main" val="36579099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31E59C-E64D-4F80-96F0-A9E59FB21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19C0A1-A75F-4122-8BD6-8528421F3D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7747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See the source image">
            <a:extLst>
              <a:ext uri="{FF2B5EF4-FFF2-40B4-BE49-F238E27FC236}">
                <a16:creationId xmlns:a16="http://schemas.microsoft.com/office/drawing/2014/main" id="{C92B7C1B-43B8-45D0-9C25-DC55EFB81A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E6DDBB3-7B4E-4EA4-BACC-0E245C5D75C3}"/>
              </a:ext>
            </a:extLst>
          </p:cNvPr>
          <p:cNvSpPr txBox="1"/>
          <p:nvPr/>
        </p:nvSpPr>
        <p:spPr>
          <a:xfrm>
            <a:off x="4543332" y="6119949"/>
            <a:ext cx="31053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Algerian" panose="04020705040A02060702" pitchFamily="82" charset="0"/>
              </a:rPr>
              <a:t>The Wild West</a:t>
            </a:r>
          </a:p>
        </p:txBody>
      </p:sp>
      <p:pic>
        <p:nvPicPr>
          <p:cNvPr id="5126" name="Picture 6">
            <a:extLst>
              <a:ext uri="{FF2B5EF4-FFF2-40B4-BE49-F238E27FC236}">
                <a16:creationId xmlns:a16="http://schemas.microsoft.com/office/drawing/2014/main" id="{19D9381E-CB25-4AAC-93B0-6B2605699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882" y="3845489"/>
            <a:ext cx="1202499" cy="1202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16715AC4-6072-4A5B-BED8-4F9A9A104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4030" y="2604893"/>
            <a:ext cx="909695" cy="442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rrow: Left-Right 4">
            <a:extLst>
              <a:ext uri="{FF2B5EF4-FFF2-40B4-BE49-F238E27FC236}">
                <a16:creationId xmlns:a16="http://schemas.microsoft.com/office/drawing/2014/main" id="{6709F4E3-F98D-4C0A-A4F3-3D5BF4E7960B}"/>
              </a:ext>
            </a:extLst>
          </p:cNvPr>
          <p:cNvSpPr/>
          <p:nvPr/>
        </p:nvSpPr>
        <p:spPr>
          <a:xfrm>
            <a:off x="3810000" y="5200650"/>
            <a:ext cx="5353050" cy="31115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0E2EFA-B1B9-414F-8432-2AC91E9B4541}"/>
              </a:ext>
            </a:extLst>
          </p:cNvPr>
          <p:cNvSpPr txBox="1"/>
          <p:nvPr/>
        </p:nvSpPr>
        <p:spPr>
          <a:xfrm>
            <a:off x="3270250" y="5511800"/>
            <a:ext cx="1662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More Flexability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E84B3E-14FE-4483-A062-80F1B3B26738}"/>
              </a:ext>
            </a:extLst>
          </p:cNvPr>
          <p:cNvSpPr txBox="1"/>
          <p:nvPr/>
        </p:nvSpPr>
        <p:spPr>
          <a:xfrm>
            <a:off x="8040229" y="5511800"/>
            <a:ext cx="1545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Less Flexability</a:t>
            </a:r>
          </a:p>
        </p:txBody>
      </p:sp>
    </p:spTree>
    <p:extLst>
      <p:ext uri="{BB962C8B-B14F-4D97-AF65-F5344CB8AC3E}">
        <p14:creationId xmlns:p14="http://schemas.microsoft.com/office/powerpoint/2010/main" val="3095896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7FFA33F-5DFE-4575-B615-6C093DCFBDB4}"/>
              </a:ext>
            </a:extLst>
          </p:cNvPr>
          <p:cNvSpPr/>
          <p:nvPr/>
        </p:nvSpPr>
        <p:spPr>
          <a:xfrm>
            <a:off x="6356350" y="1640114"/>
            <a:ext cx="4805136" cy="357777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7B4C5B-FC98-4436-9424-B45DF1E579A1}"/>
              </a:ext>
            </a:extLst>
          </p:cNvPr>
          <p:cNvSpPr txBox="1"/>
          <p:nvPr/>
        </p:nvSpPr>
        <p:spPr>
          <a:xfrm>
            <a:off x="958850" y="2324100"/>
            <a:ext cx="474360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ds = </a:t>
            </a:r>
            <a:r>
              <a:rPr lang="en-US" dirty="0" err="1">
                <a:latin typeface="Consolas" panose="020B0609020204030204" pitchFamily="49" charset="0"/>
              </a:rPr>
              <a:t>data_set</a:t>
            </a:r>
            <a:r>
              <a:rPr lang="en-US" dirty="0">
                <a:latin typeface="Consolas" panose="020B0609020204030204" pitchFamily="49" charset="0"/>
              </a:rPr>
              <a:t>(‘</a:t>
            </a:r>
            <a:r>
              <a:rPr lang="en-US" dirty="0" err="1">
                <a:latin typeface="Consolas" panose="020B0609020204030204" pitchFamily="49" charset="0"/>
              </a:rPr>
              <a:t>my_analysis_data</a:t>
            </a:r>
            <a:r>
              <a:rPr lang="en-US" dirty="0">
                <a:latin typeface="Consolas" panose="020B0609020204030204" pitchFamily="49" charset="0"/>
              </a:rPr>
              <a:t>’)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 err="1">
                <a:latin typeface="Consolas" panose="020B0609020204030204" pitchFamily="49" charset="0"/>
              </a:rPr>
              <a:t>eles</a:t>
            </a:r>
            <a:r>
              <a:rPr lang="en-US" dirty="0">
                <a:latin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</a:rPr>
              <a:t>ds.electrons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dirty="0" err="1">
                <a:latin typeface="Consolas" panose="020B0609020204030204" pitchFamily="49" charset="0"/>
              </a:rPr>
              <a:t>good_eles</a:t>
            </a:r>
            <a:r>
              <a:rPr lang="en-US" dirty="0">
                <a:latin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</a:rPr>
              <a:t>eles</a:t>
            </a:r>
            <a:r>
              <a:rPr lang="en-US" dirty="0">
                <a:latin typeface="Consolas" panose="020B0609020204030204" pitchFamily="49" charset="0"/>
              </a:rPr>
              <a:t>[abs(</a:t>
            </a:r>
            <a:r>
              <a:rPr lang="en-US" dirty="0" err="1">
                <a:latin typeface="Consolas" panose="020B0609020204030204" pitchFamily="49" charset="0"/>
              </a:rPr>
              <a:t>eles.eta</a:t>
            </a:r>
            <a:r>
              <a:rPr lang="en-US" dirty="0">
                <a:latin typeface="Consolas" panose="020B0609020204030204" pitchFamily="49" charset="0"/>
              </a:rPr>
              <a:t>)&lt;2.4]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plot (good_eles.pt, 50, 0.0, 100.0)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BF36755A-6517-40D8-AD0B-8D6878AE8C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438"/>
          <a:stretch/>
        </p:blipFill>
        <p:spPr bwMode="auto">
          <a:xfrm>
            <a:off x="6356350" y="1640114"/>
            <a:ext cx="4744389" cy="3562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F94D01-B25C-43B7-A8D9-0F67F8D92D53}"/>
              </a:ext>
            </a:extLst>
          </p:cNvPr>
          <p:cNvSpPr txBox="1"/>
          <p:nvPr/>
        </p:nvSpPr>
        <p:spPr>
          <a:xfrm>
            <a:off x="2292350" y="1506764"/>
            <a:ext cx="3641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Refers to 200 TB of ATLAS binary data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38963AC-0767-4BB6-9247-1FE9E6AD219E}"/>
              </a:ext>
            </a:extLst>
          </p:cNvPr>
          <p:cNvCxnSpPr>
            <a:stCxn id="4" idx="2"/>
          </p:cNvCxnSpPr>
          <p:nvPr/>
        </p:nvCxnSpPr>
        <p:spPr>
          <a:xfrm flipH="1">
            <a:off x="4013200" y="1876096"/>
            <a:ext cx="99809" cy="5051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8389509-3F6A-4AA5-8F80-4D89D0B5D737}"/>
              </a:ext>
            </a:extLst>
          </p:cNvPr>
          <p:cNvSpPr txBox="1"/>
          <p:nvPr/>
        </p:nvSpPr>
        <p:spPr>
          <a:xfrm>
            <a:off x="1466850" y="4526430"/>
            <a:ext cx="314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Marshalls 100’s of cores on high-speed networked machine for 60 seconds…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AAA1327-DAC8-4A21-9047-BD4DFF81F3D8}"/>
              </a:ext>
            </a:extLst>
          </p:cNvPr>
          <p:cNvCxnSpPr>
            <a:stCxn id="7" idx="0"/>
          </p:cNvCxnSpPr>
          <p:nvPr/>
        </p:nvCxnSpPr>
        <p:spPr>
          <a:xfrm flipH="1" flipV="1">
            <a:off x="1606550" y="4019550"/>
            <a:ext cx="1435100" cy="5068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1A5E31C-790D-4868-AD1F-D9A7E3A9C925}"/>
              </a:ext>
            </a:extLst>
          </p:cNvPr>
          <p:cNvSpPr txBox="1"/>
          <p:nvPr/>
        </p:nvSpPr>
        <p:spPr>
          <a:xfrm>
            <a:off x="4292600" y="5757209"/>
            <a:ext cx="247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Aggregates the result to produce this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C77EB84-DEA6-4B79-AA1A-6B9E20F820AF}"/>
              </a:ext>
            </a:extLst>
          </p:cNvPr>
          <p:cNvCxnSpPr>
            <a:stCxn id="11" idx="0"/>
          </p:cNvCxnSpPr>
          <p:nvPr/>
        </p:nvCxnSpPr>
        <p:spPr>
          <a:xfrm flipV="1">
            <a:off x="5527753" y="5295900"/>
            <a:ext cx="752397" cy="4613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6">
            <a:extLst>
              <a:ext uri="{FF2B5EF4-FFF2-40B4-BE49-F238E27FC236}">
                <a16:creationId xmlns:a16="http://schemas.microsoft.com/office/drawing/2014/main" id="{4C4D64FB-4CDE-4A36-9619-D6A63CE7B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30" y="2898731"/>
            <a:ext cx="701720" cy="701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>
            <a:extLst>
              <a:ext uri="{FF2B5EF4-FFF2-40B4-BE49-F238E27FC236}">
                <a16:creationId xmlns:a16="http://schemas.microsoft.com/office/drawing/2014/main" id="{617156DE-0544-4391-9944-4E79961A6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602" y="5455687"/>
            <a:ext cx="909695" cy="442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0380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74306465-C709-436C-A753-FD3F9C777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0571" y="1471063"/>
            <a:ext cx="5950858" cy="391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A5C031-F2C7-4A7B-AE91-E58097F2654A}"/>
              </a:ext>
            </a:extLst>
          </p:cNvPr>
          <p:cNvSpPr txBox="1"/>
          <p:nvPr/>
        </p:nvSpPr>
        <p:spPr>
          <a:xfrm>
            <a:off x="5304972" y="3429000"/>
            <a:ext cx="2919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Optimize the “expected” limit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A1E70A8-E789-4F7D-AE52-FED5269DB403}"/>
              </a:ext>
            </a:extLst>
          </p:cNvPr>
          <p:cNvCxnSpPr>
            <a:stCxn id="2" idx="1"/>
          </p:cNvCxnSpPr>
          <p:nvPr/>
        </p:nvCxnSpPr>
        <p:spPr>
          <a:xfrm flipH="1">
            <a:off x="4914900" y="3613666"/>
            <a:ext cx="390072" cy="507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C64320CB-2F01-4B94-80D7-C7283433841B}"/>
              </a:ext>
            </a:extLst>
          </p:cNvPr>
          <p:cNvSpPr txBox="1"/>
          <p:nvPr/>
        </p:nvSpPr>
        <p:spPr>
          <a:xfrm>
            <a:off x="4122639" y="5940935"/>
            <a:ext cx="3946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Take the gradient of the whole analysis…</a:t>
            </a:r>
          </a:p>
        </p:txBody>
      </p:sp>
    </p:spTree>
    <p:extLst>
      <p:ext uri="{BB962C8B-B14F-4D97-AF65-F5344CB8AC3E}">
        <p14:creationId xmlns:p14="http://schemas.microsoft.com/office/powerpoint/2010/main" val="4168846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74306465-C709-436C-A753-FD3F9C777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471" y="1471063"/>
            <a:ext cx="5950858" cy="391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A5C031-F2C7-4A7B-AE91-E58097F2654A}"/>
              </a:ext>
            </a:extLst>
          </p:cNvPr>
          <p:cNvSpPr txBox="1"/>
          <p:nvPr/>
        </p:nvSpPr>
        <p:spPr>
          <a:xfrm>
            <a:off x="3107872" y="3429000"/>
            <a:ext cx="2919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Optimize the “expected” limit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A1E70A8-E789-4F7D-AE52-FED5269DB403}"/>
              </a:ext>
            </a:extLst>
          </p:cNvPr>
          <p:cNvCxnSpPr>
            <a:stCxn id="2" idx="1"/>
          </p:cNvCxnSpPr>
          <p:nvPr/>
        </p:nvCxnSpPr>
        <p:spPr>
          <a:xfrm flipH="1">
            <a:off x="2717800" y="3613666"/>
            <a:ext cx="390072" cy="507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C64320CB-2F01-4B94-80D7-C7283433841B}"/>
              </a:ext>
            </a:extLst>
          </p:cNvPr>
          <p:cNvSpPr txBox="1"/>
          <p:nvPr/>
        </p:nvSpPr>
        <p:spPr>
          <a:xfrm>
            <a:off x="1925539" y="5940935"/>
            <a:ext cx="3946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Take the gradient of the whole analysis…</a:t>
            </a:r>
          </a:p>
        </p:txBody>
      </p:sp>
      <p:pic>
        <p:nvPicPr>
          <p:cNvPr id="9218" name="Picture 2" descr="See the source image">
            <a:extLst>
              <a:ext uri="{FF2B5EF4-FFF2-40B4-BE49-F238E27FC236}">
                <a16:creationId xmlns:a16="http://schemas.microsoft.com/office/drawing/2014/main" id="{4B239F40-3278-43BB-86F0-C5863AA8A7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183" y="1752827"/>
            <a:ext cx="3352346" cy="3352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77377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5B8FD-C1C8-4311-B1E5-D3C1BF92D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Physics Software Eco-System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B6D32C-1E28-4541-8F22-078686005092}"/>
              </a:ext>
            </a:extLst>
          </p:cNvPr>
          <p:cNvSpPr txBox="1"/>
          <p:nvPr/>
        </p:nvSpPr>
        <p:spPr>
          <a:xfrm>
            <a:off x="2040490" y="2019292"/>
            <a:ext cx="10057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/>
              <a:t>ROOT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26D380-8C99-4EE7-A9CB-71E1DE500E46}"/>
              </a:ext>
            </a:extLst>
          </p:cNvPr>
          <p:cNvSpPr txBox="1"/>
          <p:nvPr/>
        </p:nvSpPr>
        <p:spPr>
          <a:xfrm>
            <a:off x="7596792" y="2019292"/>
            <a:ext cx="12023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/>
              <a:t>Python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0CF66C-9106-41F5-8FAE-276158431687}"/>
              </a:ext>
            </a:extLst>
          </p:cNvPr>
          <p:cNvSpPr txBox="1"/>
          <p:nvPr/>
        </p:nvSpPr>
        <p:spPr>
          <a:xfrm>
            <a:off x="1478071" y="2611676"/>
            <a:ext cx="3945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The computational backbone of particle physics for the last 25 years</a:t>
            </a:r>
          </a:p>
        </p:txBody>
      </p:sp>
      <p:pic>
        <p:nvPicPr>
          <p:cNvPr id="23554" name="Picture 2" descr="See the source image">
            <a:extLst>
              <a:ext uri="{FF2B5EF4-FFF2-40B4-BE49-F238E27FC236}">
                <a16:creationId xmlns:a16="http://schemas.microsoft.com/office/drawing/2014/main" id="{FE134EA1-7DE9-41C9-BFB8-40D0CC1D6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945" y="2077271"/>
            <a:ext cx="1361162" cy="465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See the source image">
            <a:extLst>
              <a:ext uri="{FF2B5EF4-FFF2-40B4-BE49-F238E27FC236}">
                <a16:creationId xmlns:a16="http://schemas.microsoft.com/office/drawing/2014/main" id="{1D7318D2-0157-49F1-9CC0-2FFD0BDAF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887" y="2077270"/>
            <a:ext cx="1102621" cy="465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3BE2E8E-1DBC-4470-8805-B970B7706568}"/>
              </a:ext>
            </a:extLst>
          </p:cNvPr>
          <p:cNvSpPr txBox="1"/>
          <p:nvPr/>
        </p:nvSpPr>
        <p:spPr>
          <a:xfrm>
            <a:off x="6638431" y="2611675"/>
            <a:ext cx="3945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Used by industry to analyze data similar to HEP data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4A036F-E574-4FC2-8591-85BED7CDA1BE}"/>
              </a:ext>
            </a:extLst>
          </p:cNvPr>
          <p:cNvSpPr txBox="1"/>
          <p:nvPr/>
        </p:nvSpPr>
        <p:spPr>
          <a:xfrm>
            <a:off x="1634646" y="3327169"/>
            <a:ext cx="400206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Maintained by the community and a core of ~10 developers at CERN and Fermilab.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C++ (even in a command line)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framework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I/O, data analysis, histogram filling, fitting, etc., all carefully put together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Designed by and for particle physics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Limited use outside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C9A8C0-0335-4015-85E1-1BA3D23B2816}"/>
              </a:ext>
            </a:extLst>
          </p:cNvPr>
          <p:cNvSpPr txBox="1"/>
          <p:nvPr/>
        </p:nvSpPr>
        <p:spPr>
          <a:xfrm>
            <a:off x="6971169" y="3340796"/>
            <a:ext cx="400206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Ecosystem of many packages maintained by industry and open-source developers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Uses C/C++ for speed, python for productive interface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collection of libraries that communicate via standards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I/O, data analysis, histogram filling, fitting, etc., all availible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Needs additional libraries to satisfy all of science’s needs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Growing use by particle physicists</a:t>
            </a:r>
          </a:p>
        </p:txBody>
      </p:sp>
    </p:spTree>
    <p:extLst>
      <p:ext uri="{BB962C8B-B14F-4D97-AF65-F5344CB8AC3E}">
        <p14:creationId xmlns:p14="http://schemas.microsoft.com/office/powerpoint/2010/main" val="41801485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05373B9-2E6B-44AF-8AE5-A4FB0A9F0DFE}"/>
              </a:ext>
            </a:extLst>
          </p:cNvPr>
          <p:cNvGrpSpPr/>
          <p:nvPr/>
        </p:nvGrpSpPr>
        <p:grpSpPr>
          <a:xfrm>
            <a:off x="3242152" y="3050315"/>
            <a:ext cx="4870291" cy="757370"/>
            <a:chOff x="3141944" y="2077270"/>
            <a:chExt cx="4870291" cy="757370"/>
          </a:xfrm>
        </p:grpSpPr>
        <p:pic>
          <p:nvPicPr>
            <p:cNvPr id="6" name="Picture 2" descr="See the source image">
              <a:extLst>
                <a:ext uri="{FF2B5EF4-FFF2-40B4-BE49-F238E27FC236}">
                  <a16:creationId xmlns:a16="http://schemas.microsoft.com/office/drawing/2014/main" id="{B0476744-654B-467E-894F-B70B693AEE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1944" y="2077271"/>
              <a:ext cx="2215845" cy="757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See the source image">
              <a:extLst>
                <a:ext uri="{FF2B5EF4-FFF2-40B4-BE49-F238E27FC236}">
                  <a16:creationId xmlns:a16="http://schemas.microsoft.com/office/drawing/2014/main" id="{70BE3D7D-CA9B-4A09-B8F1-B9A7A3E797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7271" y="2077270"/>
              <a:ext cx="1794964" cy="757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578" name="Picture 2" descr="See the source image">
              <a:extLst>
                <a:ext uri="{FF2B5EF4-FFF2-40B4-BE49-F238E27FC236}">
                  <a16:creationId xmlns:a16="http://schemas.microsoft.com/office/drawing/2014/main" id="{9B5CEF6A-77A7-40DB-8CF8-6F90751C95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4833" y="2247492"/>
              <a:ext cx="545393" cy="4169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900131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68B25-E7BD-4EFD-B3DF-6DB7F8E85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Declarative “Analysis”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C54110-8B22-42C0-9100-D44906640B32}"/>
              </a:ext>
            </a:extLst>
          </p:cNvPr>
          <p:cNvSpPr txBox="1"/>
          <p:nvPr/>
        </p:nvSpPr>
        <p:spPr>
          <a:xfrm>
            <a:off x="3806096" y="2942107"/>
            <a:ext cx="4579807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/>
              <a:t>SELECT </a:t>
            </a:r>
            <a:r>
              <a:rPr lang="en-US" dirty="0" err="1"/>
              <a:t>CustomerName</a:t>
            </a:r>
            <a:r>
              <a:rPr lang="en-US" dirty="0"/>
              <a:t>, City FROM Customers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4029A5-67AA-4617-A17F-A8A7D69582C0}"/>
              </a:ext>
            </a:extLst>
          </p:cNvPr>
          <p:cNvSpPr txBox="1"/>
          <p:nvPr/>
        </p:nvSpPr>
        <p:spPr>
          <a:xfrm>
            <a:off x="657224" y="2013682"/>
            <a:ext cx="7360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4"/>
                </a:solidFill>
              </a:rPr>
              <a:t>SQL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251BAD-9DFC-4C7D-A7D9-2660A83D8120}"/>
              </a:ext>
            </a:extLst>
          </p:cNvPr>
          <p:cNvSpPr txBox="1"/>
          <p:nvPr/>
        </p:nvSpPr>
        <p:spPr>
          <a:xfrm>
            <a:off x="1496860" y="2090626"/>
            <a:ext cx="2729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Structured Query Language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7C0B5B-FA05-4A78-960C-9BFAA0967074}"/>
              </a:ext>
            </a:extLst>
          </p:cNvPr>
          <p:cNvSpPr txBox="1"/>
          <p:nvPr/>
        </p:nvSpPr>
        <p:spPr>
          <a:xfrm>
            <a:off x="7885134" y="3574579"/>
            <a:ext cx="3120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data you want to start from</a:t>
            </a:r>
          </a:p>
        </p:txBody>
      </p: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A59E8F9D-692A-4337-8E5D-1651D46CE979}"/>
              </a:ext>
            </a:extLst>
          </p:cNvPr>
          <p:cNvCxnSpPr>
            <a:cxnSpLocks/>
            <a:stCxn id="8" idx="1"/>
          </p:cNvCxnSpPr>
          <p:nvPr/>
        </p:nvCxnSpPr>
        <p:spPr>
          <a:xfrm rot="10800000">
            <a:off x="7634614" y="3184707"/>
            <a:ext cx="250520" cy="57453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DDB783C-50E1-4593-8E2D-A6850E2E392C}"/>
              </a:ext>
            </a:extLst>
          </p:cNvPr>
          <p:cNvSpPr txBox="1"/>
          <p:nvPr/>
        </p:nvSpPr>
        <p:spPr>
          <a:xfrm>
            <a:off x="5864269" y="3943911"/>
            <a:ext cx="3188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What parts of the data you want</a:t>
            </a:r>
          </a:p>
        </p:txBody>
      </p: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50A967C0-487F-4745-8D33-BA319652F74F}"/>
              </a:ext>
            </a:extLst>
          </p:cNvPr>
          <p:cNvCxnSpPr>
            <a:stCxn id="12" idx="1"/>
          </p:cNvCxnSpPr>
          <p:nvPr/>
        </p:nvCxnSpPr>
        <p:spPr>
          <a:xfrm rot="10800000">
            <a:off x="5536505" y="3258343"/>
            <a:ext cx="327765" cy="87023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50747EEE-806D-4FE1-9750-AAF155537057}"/>
              </a:ext>
            </a:extLst>
          </p:cNvPr>
          <p:cNvSpPr txBox="1"/>
          <p:nvPr/>
        </p:nvSpPr>
        <p:spPr>
          <a:xfrm>
            <a:off x="274464" y="4615470"/>
            <a:ext cx="395192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Write C++ code to access experiment Data Format</a:t>
            </a:r>
          </a:p>
          <a:p>
            <a:pPr marL="342900" indent="-342900">
              <a:buAutoNum type="arabicPeriod"/>
            </a:pPr>
            <a:r>
              <a:rPr lang="en-US" dirty="0"/>
              <a:t>Locate Data in Data Lake</a:t>
            </a:r>
          </a:p>
          <a:p>
            <a:pPr marL="342900" indent="-342900">
              <a:buAutoNum type="arabicPeriod"/>
            </a:pPr>
            <a:r>
              <a:rPr lang="en-US" dirty="0"/>
              <a:t>Submit jobs to run on world-wide GRID of computers on many files</a:t>
            </a:r>
          </a:p>
          <a:p>
            <a:pPr marL="342900" indent="-342900">
              <a:buAutoNum type="arabicPeriod"/>
            </a:pPr>
            <a:r>
              <a:rPr lang="en-US" dirty="0"/>
              <a:t>Download &amp; combine data locally</a:t>
            </a:r>
          </a:p>
          <a:p>
            <a:pPr marL="342900" indent="-342900">
              <a:buAutoNum type="arabicPeriod"/>
            </a:pPr>
            <a:r>
              <a:rPr lang="en-US" dirty="0"/>
              <a:t>Make plots/look at data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D65F8C-0E0B-4289-8CB6-CF363721B3E8}"/>
              </a:ext>
            </a:extLst>
          </p:cNvPr>
          <p:cNvSpPr txBox="1"/>
          <p:nvPr/>
        </p:nvSpPr>
        <p:spPr>
          <a:xfrm>
            <a:off x="5581324" y="5169467"/>
            <a:ext cx="39519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Get Name of Data in Data Lake</a:t>
            </a:r>
          </a:p>
          <a:p>
            <a:pPr marL="342900" indent="-342900">
              <a:buAutoNum type="arabicPeriod"/>
            </a:pPr>
            <a:r>
              <a:rPr lang="en-US" dirty="0"/>
              <a:t>Write “simple” query</a:t>
            </a:r>
          </a:p>
          <a:p>
            <a:pPr marL="342900" indent="-342900">
              <a:buAutoNum type="arabicPeriod"/>
            </a:pPr>
            <a:r>
              <a:rPr lang="en-US" dirty="0"/>
              <a:t>Make plots/look at data</a:t>
            </a: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635F90E6-75CE-4CCF-88BB-D8023EB63CBB}"/>
              </a:ext>
            </a:extLst>
          </p:cNvPr>
          <p:cNvSpPr/>
          <p:nvPr/>
        </p:nvSpPr>
        <p:spPr>
          <a:xfrm>
            <a:off x="4161201" y="5410399"/>
            <a:ext cx="1327759" cy="4384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F3472C-6587-4EDF-8BBF-94F70EC8C85F}"/>
              </a:ext>
            </a:extLst>
          </p:cNvPr>
          <p:cNvSpPr txBox="1"/>
          <p:nvPr/>
        </p:nvSpPr>
        <p:spPr>
          <a:xfrm>
            <a:off x="7340600" y="259356"/>
            <a:ext cx="474360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ds =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data_set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(‘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my_analysis_data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’)</a:t>
            </a:r>
          </a:p>
          <a:p>
            <a:endParaRPr lang="en-US" dirty="0">
              <a:solidFill>
                <a:schemeClr val="accent6">
                  <a:lumMod val="75000"/>
                </a:schemeClr>
              </a:solidFill>
              <a:latin typeface="Consolas" panose="020B0609020204030204" pitchFamily="49" charset="0"/>
            </a:endParaRPr>
          </a:p>
          <a:p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eles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 =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ds.electrons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nsolas" panose="020B0609020204030204" pitchFamily="49" charset="0"/>
            </a:endParaRPr>
          </a:p>
          <a:p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good_eles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 =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eles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[abs(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eles.eta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)&lt;2.4]</a:t>
            </a:r>
          </a:p>
          <a:p>
            <a:endParaRPr lang="en-US" dirty="0">
              <a:solidFill>
                <a:schemeClr val="accent6">
                  <a:lumMod val="75000"/>
                </a:schemeClr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plot (good_eles.pt, 50, 0.0, 100.0)</a:t>
            </a:r>
          </a:p>
        </p:txBody>
      </p:sp>
    </p:spTree>
    <p:extLst>
      <p:ext uri="{BB962C8B-B14F-4D97-AF65-F5344CB8AC3E}">
        <p14:creationId xmlns:p14="http://schemas.microsoft.com/office/powerpoint/2010/main" val="4057105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6CDB3-801B-467B-909E-C7C80281E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Extreme Parallelism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4C5CAF-ECDB-476B-A453-9D6F134B9D98}"/>
              </a:ext>
            </a:extLst>
          </p:cNvPr>
          <p:cNvSpPr txBox="1"/>
          <p:nvPr/>
        </p:nvSpPr>
        <p:spPr>
          <a:xfrm>
            <a:off x="657224" y="2085583"/>
            <a:ext cx="395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Industry Solution: Columnar Calculations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6B77F4-A83C-4FA3-8F40-B3FE371B94F9}"/>
              </a:ext>
            </a:extLst>
          </p:cNvPr>
          <p:cNvSpPr txBox="1"/>
          <p:nvPr/>
        </p:nvSpPr>
        <p:spPr>
          <a:xfrm>
            <a:off x="7221255" y="5575612"/>
            <a:ext cx="47097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if your data is too large to fit in memory?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Complex operations generate unneeded temporaries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3F16BC-4B31-47B6-93A0-3322963B79DA}"/>
              </a:ext>
            </a:extLst>
          </p:cNvPr>
          <p:cNvSpPr txBox="1"/>
          <p:nvPr/>
        </p:nvSpPr>
        <p:spPr>
          <a:xfrm>
            <a:off x="1002083" y="2630465"/>
            <a:ext cx="36609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Don’t loop over events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Loop over objects/numbers</a:t>
            </a:r>
            <a:r>
              <a:rPr lang="en-US"/>
              <a:t>/arrays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325D8A-3E47-44B8-8C81-9A2A0BB9E468}"/>
              </a:ext>
            </a:extLst>
          </p:cNvPr>
          <p:cNvSpPr txBox="1"/>
          <p:nvPr/>
        </p:nvSpPr>
        <p:spPr>
          <a:xfrm>
            <a:off x="1471808" y="3928447"/>
            <a:ext cx="51314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Load electron energies into memory for all events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Scan all at the same time, calculating the mean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BE7E5B-35B8-4C71-81A1-707060571BFE}"/>
              </a:ext>
            </a:extLst>
          </p:cNvPr>
          <p:cNvSpPr txBox="1"/>
          <p:nvPr/>
        </p:nvSpPr>
        <p:spPr>
          <a:xfrm>
            <a:off x="1263436" y="3559115"/>
            <a:ext cx="462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Calculate the mean energy of all jets in an event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BB41801-508B-45E8-9A47-10A6136D6266}"/>
              </a:ext>
            </a:extLst>
          </p:cNvPr>
          <p:cNvGrpSpPr/>
          <p:nvPr/>
        </p:nvGrpSpPr>
        <p:grpSpPr>
          <a:xfrm>
            <a:off x="6929071" y="2794175"/>
            <a:ext cx="3974837" cy="1869156"/>
            <a:chOff x="6929071" y="2794175"/>
            <a:chExt cx="3974837" cy="186915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CCB6F88-FDD7-4879-B37C-6E1038669F39}"/>
                </a:ext>
              </a:extLst>
            </p:cNvPr>
            <p:cNvSpPr/>
            <p:nvPr/>
          </p:nvSpPr>
          <p:spPr>
            <a:xfrm>
              <a:off x="6976997" y="2794175"/>
              <a:ext cx="3926911" cy="186915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482" name="Picture 2" descr="See the source image">
              <a:extLst>
                <a:ext uri="{FF2B5EF4-FFF2-40B4-BE49-F238E27FC236}">
                  <a16:creationId xmlns:a16="http://schemas.microsoft.com/office/drawing/2014/main" id="{F4762A60-58B3-443C-A8FA-E464482A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988"/>
            <a:stretch/>
          </p:blipFill>
          <p:spPr bwMode="auto">
            <a:xfrm>
              <a:off x="7084774" y="2794175"/>
              <a:ext cx="3819134" cy="17806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C659319-3475-4360-9E06-1ECC08A1DEB0}"/>
                </a:ext>
              </a:extLst>
            </p:cNvPr>
            <p:cNvSpPr txBox="1"/>
            <p:nvPr/>
          </p:nvSpPr>
          <p:spPr>
            <a:xfrm>
              <a:off x="6929071" y="3559115"/>
              <a:ext cx="867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Event 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D174F7B-F5D3-4E26-8B30-23AF070AB63E}"/>
                </a:ext>
              </a:extLst>
            </p:cNvPr>
            <p:cNvSpPr txBox="1"/>
            <p:nvPr/>
          </p:nvSpPr>
          <p:spPr>
            <a:xfrm>
              <a:off x="6929071" y="4062003"/>
              <a:ext cx="867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Event 2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8D96289-3B2D-4A72-A612-985DD6BB4B64}"/>
              </a:ext>
            </a:extLst>
          </p:cNvPr>
          <p:cNvSpPr txBox="1"/>
          <p:nvPr/>
        </p:nvSpPr>
        <p:spPr>
          <a:xfrm>
            <a:off x="657224" y="5514497"/>
            <a:ext cx="4419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 loops, no if statements: very GPU friendly!</a:t>
            </a:r>
          </a:p>
        </p:txBody>
      </p:sp>
    </p:spTree>
    <p:extLst>
      <p:ext uri="{BB962C8B-B14F-4D97-AF65-F5344CB8AC3E}">
        <p14:creationId xmlns:p14="http://schemas.microsoft.com/office/powerpoint/2010/main" val="28979549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541C1-9687-4DF4-A7D9-87AA46B3A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Rectilinear Data</a:t>
            </a:r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7E814AE6-7A4D-419C-9F27-C8CD9A2870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" t="20928" r="1667" b="-1"/>
          <a:stretch/>
        </p:blipFill>
        <p:spPr bwMode="auto">
          <a:xfrm>
            <a:off x="7058117" y="2534195"/>
            <a:ext cx="4371882" cy="2005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2FCCA8-3271-4549-B112-F12F0883FE53}"/>
              </a:ext>
            </a:extLst>
          </p:cNvPr>
          <p:cNvSpPr txBox="1"/>
          <p:nvPr/>
        </p:nvSpPr>
        <p:spPr>
          <a:xfrm>
            <a:off x="842554" y="2586446"/>
            <a:ext cx="2948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Particle Physics Data is Jagged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B407A8-BFC0-4000-9100-3B6F14D1D9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469" y="3056206"/>
            <a:ext cx="5396959" cy="7455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E2A3B86-FE97-4C3F-85E3-F38A0D4EA38C}"/>
              </a:ext>
            </a:extLst>
          </p:cNvPr>
          <p:cNvSpPr txBox="1"/>
          <p:nvPr/>
        </p:nvSpPr>
        <p:spPr>
          <a:xfrm>
            <a:off x="4145572" y="3932195"/>
            <a:ext cx="722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Gaps!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B87321B-16E2-4E26-A2C8-140600E320BB}"/>
              </a:ext>
            </a:extLst>
          </p:cNvPr>
          <p:cNvCxnSpPr>
            <a:stCxn id="7" idx="3"/>
          </p:cNvCxnSpPr>
          <p:nvPr/>
        </p:nvCxnSpPr>
        <p:spPr>
          <a:xfrm flipV="1">
            <a:off x="4867693" y="3670126"/>
            <a:ext cx="430817" cy="4467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9DF8D8D-7D11-47B1-9B87-576B5A96BAC0}"/>
              </a:ext>
            </a:extLst>
          </p:cNvPr>
          <p:cNvCxnSpPr>
            <a:stCxn id="7" idx="3"/>
          </p:cNvCxnSpPr>
          <p:nvPr/>
        </p:nvCxnSpPr>
        <p:spPr>
          <a:xfrm flipH="1" flipV="1">
            <a:off x="4506632" y="3429000"/>
            <a:ext cx="361061" cy="6878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0024D0A-3E11-4DC1-AC96-2A92C309C5CF}"/>
              </a:ext>
            </a:extLst>
          </p:cNvPr>
          <p:cNvSpPr txBox="1"/>
          <p:nvPr/>
        </p:nvSpPr>
        <p:spPr>
          <a:xfrm>
            <a:off x="842554" y="4615841"/>
            <a:ext cx="3482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Each Event does not look the same!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0E374D-CADF-4330-A470-98128152C035}"/>
              </a:ext>
            </a:extLst>
          </p:cNvPr>
          <p:cNvSpPr txBox="1"/>
          <p:nvPr/>
        </p:nvSpPr>
        <p:spPr>
          <a:xfrm>
            <a:off x="7784780" y="4546475"/>
            <a:ext cx="2918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(numpy ecosystem in Python)</a:t>
            </a:r>
          </a:p>
        </p:txBody>
      </p:sp>
      <p:pic>
        <p:nvPicPr>
          <p:cNvPr id="19460" name="Picture 4">
            <a:hlinkClick r:id="rId4"/>
            <a:extLst>
              <a:ext uri="{FF2B5EF4-FFF2-40B4-BE49-F238E27FC236}">
                <a16:creationId xmlns:a16="http://schemas.microsoft.com/office/drawing/2014/main" id="{B34798E7-59EB-4320-A74C-AE9DD6ACA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162" y="5481659"/>
            <a:ext cx="2857500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95CDE7A-F582-4241-83D0-ABBA2C26657C}"/>
              </a:ext>
            </a:extLst>
          </p:cNvPr>
          <p:cNvSpPr txBox="1"/>
          <p:nvPr/>
        </p:nvSpPr>
        <p:spPr>
          <a:xfrm>
            <a:off x="1622556" y="5437818"/>
            <a:ext cx="21684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Build out and Extend the numpy ecosystem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B02F6DC1-054C-4BDA-8651-4DA97F4C4315}"/>
              </a:ext>
            </a:extLst>
          </p:cNvPr>
          <p:cNvSpPr/>
          <p:nvPr/>
        </p:nvSpPr>
        <p:spPr>
          <a:xfrm>
            <a:off x="3878015" y="5886268"/>
            <a:ext cx="722121" cy="2194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1992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41258-3FDC-4452-AF58-ABA8987BC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Access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A25EFBC0-8BD1-4FCA-ABDC-725A0C17CA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92"/>
          <a:stretch/>
        </p:blipFill>
        <p:spPr bwMode="auto">
          <a:xfrm>
            <a:off x="762001" y="1997002"/>
            <a:ext cx="692369" cy="1760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79354784-9270-44EC-AFE9-71C8F3AD3F6E}"/>
              </a:ext>
            </a:extLst>
          </p:cNvPr>
          <p:cNvSpPr/>
          <p:nvPr/>
        </p:nvSpPr>
        <p:spPr>
          <a:xfrm>
            <a:off x="1634625" y="2847082"/>
            <a:ext cx="436973" cy="181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79CE4F1-4DBD-4218-991C-7ED8604A0146}"/>
              </a:ext>
            </a:extLst>
          </p:cNvPr>
          <p:cNvSpPr/>
          <p:nvPr/>
        </p:nvSpPr>
        <p:spPr>
          <a:xfrm>
            <a:off x="2353551" y="2255361"/>
            <a:ext cx="2155371" cy="13650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ServiceX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1F5A59-17D3-45F7-872E-D0F797200D3B}"/>
              </a:ext>
            </a:extLst>
          </p:cNvPr>
          <p:cNvSpPr txBox="1"/>
          <p:nvPr/>
        </p:nvSpPr>
        <p:spPr>
          <a:xfrm>
            <a:off x="5214864" y="3461409"/>
            <a:ext cx="1762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Columnar or Awkward data</a:t>
            </a:r>
          </a:p>
        </p:txBody>
      </p:sp>
      <p:sp>
        <p:nvSpPr>
          <p:cNvPr id="7" name="Flowchart: Magnetic Disk 6">
            <a:extLst>
              <a:ext uri="{FF2B5EF4-FFF2-40B4-BE49-F238E27FC236}">
                <a16:creationId xmlns:a16="http://schemas.microsoft.com/office/drawing/2014/main" id="{4FABA632-9E5C-4BA2-A0D6-99076D174BA4}"/>
              </a:ext>
            </a:extLst>
          </p:cNvPr>
          <p:cNvSpPr/>
          <p:nvPr/>
        </p:nvSpPr>
        <p:spPr>
          <a:xfrm>
            <a:off x="5470545" y="2553525"/>
            <a:ext cx="1146131" cy="807929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9270DFAF-B07A-47EB-A5CD-8DFADB2A4A52}"/>
              </a:ext>
            </a:extLst>
          </p:cNvPr>
          <p:cNvSpPr/>
          <p:nvPr/>
        </p:nvSpPr>
        <p:spPr>
          <a:xfrm>
            <a:off x="4687865" y="2869148"/>
            <a:ext cx="557409" cy="2042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44BEC47A-B7B3-40E9-ACAB-F6918FC11A81}"/>
              </a:ext>
            </a:extLst>
          </p:cNvPr>
          <p:cNvSpPr/>
          <p:nvPr/>
        </p:nvSpPr>
        <p:spPr>
          <a:xfrm>
            <a:off x="7221254" y="2426376"/>
            <a:ext cx="1039661" cy="2103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E1257E9-40E8-4195-9E58-39F516C7F497}"/>
              </a:ext>
            </a:extLst>
          </p:cNvPr>
          <p:cNvSpPr/>
          <p:nvPr/>
        </p:nvSpPr>
        <p:spPr>
          <a:xfrm>
            <a:off x="7221253" y="3179810"/>
            <a:ext cx="1039661" cy="2103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7EFADD-9141-4FE9-861B-378A860A046F}"/>
              </a:ext>
            </a:extLst>
          </p:cNvPr>
          <p:cNvSpPr txBox="1"/>
          <p:nvPr/>
        </p:nvSpPr>
        <p:spPr>
          <a:xfrm>
            <a:off x="8509145" y="2352729"/>
            <a:ext cx="712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ROOT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4D2745-F77E-4BEC-89AD-B55782BA11F6}"/>
              </a:ext>
            </a:extLst>
          </p:cNvPr>
          <p:cNvSpPr txBox="1"/>
          <p:nvPr/>
        </p:nvSpPr>
        <p:spPr>
          <a:xfrm>
            <a:off x="8509145" y="3100320"/>
            <a:ext cx="1855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Python Ecosystem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295585-E652-495F-BC95-7D02ED08C31E}"/>
              </a:ext>
            </a:extLst>
          </p:cNvPr>
          <p:cNvSpPr txBox="1"/>
          <p:nvPr/>
        </p:nvSpPr>
        <p:spPr>
          <a:xfrm>
            <a:off x="1869176" y="5088252"/>
            <a:ext cx="69118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Give it a simple data query: grab only the data you want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Transmits the data in a compact format to the world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Built with open-source distributed tools (RabbitMQ, Kubernetes, etc.)</a:t>
            </a:r>
          </a:p>
        </p:txBody>
      </p:sp>
    </p:spTree>
    <p:extLst>
      <p:ext uri="{BB962C8B-B14F-4D97-AF65-F5344CB8AC3E}">
        <p14:creationId xmlns:p14="http://schemas.microsoft.com/office/powerpoint/2010/main" val="31325100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31E59C-E64D-4F80-96F0-A9E59FB21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OpenData and Reuse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19C0A1-A75F-4122-8BD6-8528421F3D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5374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8E4E713-3136-40AE-8B7F-D21FE8438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OpenData and Particle Physics</a:t>
            </a:r>
          </a:p>
        </p:txBody>
      </p:sp>
      <p:pic>
        <p:nvPicPr>
          <p:cNvPr id="25602" name="Picture 2" descr="See the source image">
            <a:extLst>
              <a:ext uri="{FF2B5EF4-FFF2-40B4-BE49-F238E27FC236}">
                <a16:creationId xmlns:a16="http://schemas.microsoft.com/office/drawing/2014/main" id="{C1AFBE9D-FDE5-4416-94F2-7C859C754A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20" y="2342397"/>
            <a:ext cx="3464058" cy="2324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63FC4E-CC0A-4EC5-A08B-E696AB629029}"/>
              </a:ext>
            </a:extLst>
          </p:cNvPr>
          <p:cNvSpPr txBox="1"/>
          <p:nvPr/>
        </p:nvSpPr>
        <p:spPr>
          <a:xfrm>
            <a:off x="1580606" y="1973065"/>
            <a:ext cx="2262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</a:t>
            </a:r>
            <a:r>
              <a:rPr lang="en-US" dirty="0">
                <a:hlinkClick r:id="rId3"/>
              </a:rPr>
              <a:t>The replication crisis</a:t>
            </a:r>
            <a:r>
              <a:rPr lang="en-US" dirty="0"/>
              <a:t>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631A18-15BF-4BE3-B94B-194ECAE137E0}"/>
              </a:ext>
            </a:extLst>
          </p:cNvPr>
          <p:cNvSpPr txBox="1"/>
          <p:nvPr/>
        </p:nvSpPr>
        <p:spPr>
          <a:xfrm>
            <a:off x="5743303" y="5179666"/>
            <a:ext cx="20761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Funding agencies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Laboratories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Community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D0C72-DE68-4971-86DA-A818DA936947}"/>
              </a:ext>
            </a:extLst>
          </p:cNvPr>
          <p:cNvSpPr txBox="1"/>
          <p:nvPr/>
        </p:nvSpPr>
        <p:spPr>
          <a:xfrm>
            <a:off x="5541914" y="2262234"/>
            <a:ext cx="3784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Publicly Availible Data Has Benefits Too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9FBBC0-3BE0-4800-8388-D3C0EAE8CF06}"/>
              </a:ext>
            </a:extLst>
          </p:cNvPr>
          <p:cNvSpPr txBox="1"/>
          <p:nvPr/>
        </p:nvSpPr>
        <p:spPr>
          <a:xfrm>
            <a:off x="5743303" y="2664824"/>
            <a:ext cx="53596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Non-collaboration members can produce science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New models can be tested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Tool authors have realistic datasets to experiment 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Easy to link in other communities for tooling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AC9234C-578B-4EA8-937E-202718CB4001}"/>
              </a:ext>
            </a:extLst>
          </p:cNvPr>
          <p:cNvGrpSpPr/>
          <p:nvPr/>
        </p:nvGrpSpPr>
        <p:grpSpPr>
          <a:xfrm>
            <a:off x="5541914" y="4372246"/>
            <a:ext cx="3870885" cy="757825"/>
            <a:chOff x="5041175" y="5086902"/>
            <a:chExt cx="3870885" cy="757825"/>
          </a:xfrm>
        </p:grpSpPr>
        <p:pic>
          <p:nvPicPr>
            <p:cNvPr id="25604" name="Picture 4" descr="U.S. Department of Energy Office of Science">
              <a:extLst>
                <a:ext uri="{FF2B5EF4-FFF2-40B4-BE49-F238E27FC236}">
                  <a16:creationId xmlns:a16="http://schemas.microsoft.com/office/drawing/2014/main" id="{7D417C24-E37A-40AA-A464-CA6795AA10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1175" y="5269400"/>
              <a:ext cx="1809885" cy="304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606" name="Picture 6" descr="See the source image">
              <a:extLst>
                <a:ext uri="{FF2B5EF4-FFF2-40B4-BE49-F238E27FC236}">
                  <a16:creationId xmlns:a16="http://schemas.microsoft.com/office/drawing/2014/main" id="{B8190009-3229-4ED9-9D3F-79B8F4057D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0845" y="5086902"/>
              <a:ext cx="666249" cy="6696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608" name="Picture 8" descr="See the source image">
              <a:extLst>
                <a:ext uri="{FF2B5EF4-FFF2-40B4-BE49-F238E27FC236}">
                  <a16:creationId xmlns:a16="http://schemas.microsoft.com/office/drawing/2014/main" id="{3F17B036-6F2F-4E6D-ADC4-3E1AF1D2A6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16879" y="5086902"/>
              <a:ext cx="895181" cy="757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512042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7F66B4-A384-4C49-A79C-17BF5F66A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9" y="1338942"/>
            <a:ext cx="6497466" cy="49181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9D06CB-095A-4BC1-93F1-42C411293D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5203" y="203063"/>
            <a:ext cx="3561594" cy="9758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BDCBAA-5207-40A9-8FCA-301DC0C80E5E}"/>
              </a:ext>
            </a:extLst>
          </p:cNvPr>
          <p:cNvSpPr txBox="1"/>
          <p:nvPr/>
        </p:nvSpPr>
        <p:spPr>
          <a:xfrm>
            <a:off x="7243354" y="1658982"/>
            <a:ext cx="40924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 Level Results for published papers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Computer readable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B894BB-7392-465E-B3AE-E29A6ED4CDB8}"/>
              </a:ext>
            </a:extLst>
          </p:cNvPr>
          <p:cNvSpPr txBox="1"/>
          <p:nvPr/>
        </p:nvSpPr>
        <p:spPr>
          <a:xfrm>
            <a:off x="7759337" y="3244334"/>
            <a:ext cx="3491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 more overlaying transparencies!</a:t>
            </a:r>
          </a:p>
        </p:txBody>
      </p:sp>
      <p:pic>
        <p:nvPicPr>
          <p:cNvPr id="8" name="Picture 6" descr="See the source image">
            <a:extLst>
              <a:ext uri="{FF2B5EF4-FFF2-40B4-BE49-F238E27FC236}">
                <a16:creationId xmlns:a16="http://schemas.microsoft.com/office/drawing/2014/main" id="{F993C467-AA88-4D7F-999E-AECED24331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2074" y="4267744"/>
            <a:ext cx="666249" cy="669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82640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D1D4F-7A24-4F12-AE93-26968FCAB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CERN Has an OpenData Policy!</a:t>
            </a:r>
          </a:p>
        </p:txBody>
      </p:sp>
      <p:pic>
        <p:nvPicPr>
          <p:cNvPr id="4" name="Picture 3">
            <a:hlinkClick r:id="rId2"/>
            <a:extLst>
              <a:ext uri="{FF2B5EF4-FFF2-40B4-BE49-F238E27FC236}">
                <a16:creationId xmlns:a16="http://schemas.microsoft.com/office/drawing/2014/main" id="{7FFFF4E6-45DF-464A-9BAA-B0B8A33C03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5" y="1894114"/>
            <a:ext cx="3960496" cy="17653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9638B7-B981-4E80-8BFB-725415ABB4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5423" y="2157731"/>
            <a:ext cx="6159352" cy="17127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0809F75-7D6B-4037-AF13-170DBD7E3885}"/>
              </a:ext>
            </a:extLst>
          </p:cNvPr>
          <p:cNvSpPr txBox="1"/>
          <p:nvPr/>
        </p:nvSpPr>
        <p:spPr>
          <a:xfrm>
            <a:off x="5242561" y="1788399"/>
            <a:ext cx="1706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What it means…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5B6D62-F8BF-4670-BA15-BBB404F2098C}"/>
              </a:ext>
            </a:extLst>
          </p:cNvPr>
          <p:cNvSpPr txBox="1"/>
          <p:nvPr/>
        </p:nvSpPr>
        <p:spPr>
          <a:xfrm>
            <a:off x="3064175" y="5054088"/>
            <a:ext cx="496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Can you imagine anyone running over 1 PB of data?</a:t>
            </a:r>
          </a:p>
        </p:txBody>
      </p:sp>
      <p:pic>
        <p:nvPicPr>
          <p:cNvPr id="26626" name="Picture 2" descr="See the source image">
            <a:extLst>
              <a:ext uri="{FF2B5EF4-FFF2-40B4-BE49-F238E27FC236}">
                <a16:creationId xmlns:a16="http://schemas.microsoft.com/office/drawing/2014/main" id="{79F9337E-6210-4D16-90AD-D8559C2CC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5854" y="4884786"/>
            <a:ext cx="858489" cy="64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2235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B42F20-AD81-45C0-93CA-1C6E613557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7428" y="428692"/>
            <a:ext cx="6137144" cy="15651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4415E6A-2F3E-4944-8B88-49355FA72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9041" y="2096589"/>
            <a:ext cx="3223537" cy="4591594"/>
          </a:xfrm>
          <a:prstGeom prst="rect">
            <a:avLst/>
          </a:prstGeom>
        </p:spPr>
      </p:pic>
      <p:pic>
        <p:nvPicPr>
          <p:cNvPr id="27656" name="Picture 8" descr="See the source image">
            <a:extLst>
              <a:ext uri="{FF2B5EF4-FFF2-40B4-BE49-F238E27FC236}">
                <a16:creationId xmlns:a16="http://schemas.microsoft.com/office/drawing/2014/main" id="{99B4A75D-8569-4D18-8CF2-CB4678E08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646" y="2457994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DA9462F-20D0-4A92-BDE8-F78EE8D60233}"/>
              </a:ext>
            </a:extLst>
          </p:cNvPr>
          <p:cNvSpPr txBox="1"/>
          <p:nvPr/>
        </p:nvSpPr>
        <p:spPr>
          <a:xfrm>
            <a:off x="2965269" y="2443230"/>
            <a:ext cx="313399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Defines the analysis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Background Model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All Errors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Defines sample set of signals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Analysis is freeze-dried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8FBD5F7-FDD5-4C1E-A605-CEA8A8D9795B}"/>
              </a:ext>
            </a:extLst>
          </p:cNvPr>
          <p:cNvSpPr txBox="1"/>
          <p:nvPr/>
        </p:nvSpPr>
        <p:spPr>
          <a:xfrm>
            <a:off x="2965269" y="4669219"/>
            <a:ext cx="25004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New set of signals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Uses </a:t>
            </a:r>
            <a:r>
              <a:rPr lang="en-US" dirty="0" err="1"/>
              <a:t>reana</a:t>
            </a:r>
            <a:r>
              <a:rPr lang="en-US" dirty="0"/>
              <a:t> resources</a:t>
            </a:r>
          </a:p>
        </p:txBody>
      </p:sp>
      <p:pic>
        <p:nvPicPr>
          <p:cNvPr id="27658" name="Picture 10" descr="See the source image">
            <a:extLst>
              <a:ext uri="{FF2B5EF4-FFF2-40B4-BE49-F238E27FC236}">
                <a16:creationId xmlns:a16="http://schemas.microsoft.com/office/drawing/2014/main" id="{BBFE93E3-D979-4497-BB82-B885B4044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764" y="4511434"/>
            <a:ext cx="1445918" cy="961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670756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BFE5C-91BB-4C6B-B0BB-AC27BE679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Thoughts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2FB1B8-5785-4159-A0FC-C640114CF0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7035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09055B1-DEEB-4AED-AD0C-C704F35A5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Community Outside of HEP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DDA6EE-79F2-4644-9075-76CC066D9F21}"/>
              </a:ext>
            </a:extLst>
          </p:cNvPr>
          <p:cNvSpPr txBox="1"/>
          <p:nvPr/>
        </p:nvSpPr>
        <p:spPr>
          <a:xfrm>
            <a:off x="1841326" y="1788399"/>
            <a:ext cx="7707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All branches of science are taking advantage of the recent advances in computing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B5136F-05EF-4FB0-969F-51E3985D6A35}"/>
              </a:ext>
            </a:extLst>
          </p:cNvPr>
          <p:cNvSpPr txBox="1"/>
          <p:nvPr/>
        </p:nvSpPr>
        <p:spPr>
          <a:xfrm>
            <a:off x="6884358" y="2361155"/>
            <a:ext cx="4966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“Can a physicist get a Ph.D. without at least understanding Machine Learning?”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874D1D-8E9F-45FF-A12C-5C7A5319FAA9}"/>
              </a:ext>
            </a:extLst>
          </p:cNvPr>
          <p:cNvSpPr txBox="1"/>
          <p:nvPr/>
        </p:nvSpPr>
        <p:spPr>
          <a:xfrm>
            <a:off x="657224" y="2830882"/>
            <a:ext cx="40955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Astrophysics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Particle Physics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Nuclear Physics (Jefferson Lab’s efforts)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6D853E-AF41-4635-9389-1707E7BDBDF1}"/>
              </a:ext>
            </a:extLst>
          </p:cNvPr>
          <p:cNvSpPr txBox="1"/>
          <p:nvPr/>
        </p:nvSpPr>
        <p:spPr>
          <a:xfrm>
            <a:off x="845245" y="4369971"/>
            <a:ext cx="442038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Interacting with the non-Physics Community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Pulling techniques and software from industry into the community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Designing our own software and putting out into industry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9A599AD-FC3F-4AB5-8087-794A6778074E}"/>
              </a:ext>
            </a:extLst>
          </p:cNvPr>
          <p:cNvSpPr/>
          <p:nvPr/>
        </p:nvSpPr>
        <p:spPr>
          <a:xfrm>
            <a:off x="6281803" y="4399767"/>
            <a:ext cx="1615857" cy="15100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Physics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30DE6D1-48B1-4657-8A4F-2F1470149ED8}"/>
              </a:ext>
            </a:extLst>
          </p:cNvPr>
          <p:cNvSpPr/>
          <p:nvPr/>
        </p:nvSpPr>
        <p:spPr>
          <a:xfrm>
            <a:off x="8741341" y="4399766"/>
            <a:ext cx="1615857" cy="15100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Science &amp; Industry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91210CB-2250-42B9-A6FA-EAC38F326EDB}"/>
              </a:ext>
            </a:extLst>
          </p:cNvPr>
          <p:cNvCxnSpPr>
            <a:cxnSpLocks/>
            <a:stCxn id="12" idx="6"/>
            <a:endCxn id="15" idx="2"/>
          </p:cNvCxnSpPr>
          <p:nvPr/>
        </p:nvCxnSpPr>
        <p:spPr>
          <a:xfrm flipV="1">
            <a:off x="7897660" y="5154801"/>
            <a:ext cx="843681" cy="1"/>
          </a:xfrm>
          <a:prstGeom prst="straightConnector1">
            <a:avLst/>
          </a:prstGeom>
          <a:ln w="3810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EB2FD56-7633-4F0D-9154-1F5121CDC7EB}"/>
              </a:ext>
            </a:extLst>
          </p:cNvPr>
          <p:cNvSpPr txBox="1"/>
          <p:nvPr/>
        </p:nvSpPr>
        <p:spPr>
          <a:xfrm>
            <a:off x="7538838" y="5662633"/>
            <a:ext cx="156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Communicator</a:t>
            </a:r>
          </a:p>
        </p:txBody>
      </p:sp>
    </p:spTree>
    <p:extLst>
      <p:ext uri="{BB962C8B-B14F-4D97-AF65-F5344CB8AC3E}">
        <p14:creationId xmlns:p14="http://schemas.microsoft.com/office/powerpoint/2010/main" val="29717544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22478-381F-4E15-BD09-1473890DB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CB157-896D-48EB-94B7-406EF0E4DE6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$100M is being spent on LHC upgrades</a:t>
            </a:r>
          </a:p>
          <a:p>
            <a:pPr lvl="1"/>
            <a:r>
              <a:rPr lang="en-US" dirty="0"/>
              <a:t>We must extract as much physics from this and past investments as possible</a:t>
            </a:r>
          </a:p>
          <a:p>
            <a:pPr lvl="1"/>
            <a:r>
              <a:rPr lang="en-US" dirty="0"/>
              <a:t>This requires a major change in our field’s approach to computing</a:t>
            </a:r>
          </a:p>
          <a:p>
            <a:r>
              <a:rPr lang="en-US" dirty="0"/>
              <a:t>Machine Learning</a:t>
            </a:r>
          </a:p>
          <a:p>
            <a:pPr lvl="1"/>
            <a:r>
              <a:rPr lang="en-US" dirty="0"/>
              <a:t>We are still learning the places it might be applicable</a:t>
            </a:r>
          </a:p>
          <a:p>
            <a:pPr lvl="1"/>
            <a:r>
              <a:rPr lang="en-US" dirty="0"/>
              <a:t>Proved itself for signal/background separation</a:t>
            </a:r>
          </a:p>
          <a:p>
            <a:r>
              <a:rPr lang="en-US" dirty="0"/>
              <a:t>Coprocessors</a:t>
            </a:r>
          </a:p>
          <a:p>
            <a:pPr lvl="1"/>
            <a:r>
              <a:rPr lang="en-US" dirty="0"/>
              <a:t>Cheap, energy efficient access to FLOPs for specific applications</a:t>
            </a:r>
          </a:p>
          <a:p>
            <a:pPr lvl="1"/>
            <a:r>
              <a:rPr lang="en-US" dirty="0"/>
              <a:t>Field is working on the general case</a:t>
            </a:r>
          </a:p>
          <a:p>
            <a:r>
              <a:rPr lang="en-US" dirty="0"/>
              <a:t>Analysis</a:t>
            </a:r>
          </a:p>
          <a:p>
            <a:pPr lvl="1"/>
            <a:r>
              <a:rPr lang="en-US" dirty="0"/>
              <a:t>Making the last mile more uniform</a:t>
            </a:r>
          </a:p>
          <a:p>
            <a:pPr lvl="1"/>
            <a:r>
              <a:rPr lang="en-US" dirty="0"/>
              <a:t>Flexability possible means bold ideas can be tried</a:t>
            </a:r>
          </a:p>
          <a:p>
            <a:pPr lvl="1"/>
            <a:r>
              <a:rPr lang="en-US" dirty="0"/>
              <a:t>Data delivery to reduce time to insight by using industry tools</a:t>
            </a:r>
          </a:p>
          <a:p>
            <a:r>
              <a:rPr lang="en-US" dirty="0"/>
              <a:t>Open Data &amp; Reuse</a:t>
            </a:r>
          </a:p>
          <a:p>
            <a:pPr lvl="1"/>
            <a:r>
              <a:rPr lang="en-US" dirty="0"/>
              <a:t>From plots to full analyses</a:t>
            </a:r>
          </a:p>
          <a:p>
            <a:pPr lvl="1"/>
            <a:r>
              <a:rPr lang="en-US" dirty="0"/>
              <a:t>Useful for both physicists inside and outside collaborations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41D619-1831-4253-9D92-5FBB55868A3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Physics is not an island</a:t>
            </a:r>
          </a:p>
          <a:p>
            <a:pPr lvl="1"/>
            <a:r>
              <a:rPr lang="en-US" dirty="0"/>
              <a:t>Industry and others have many mature and useful tools</a:t>
            </a:r>
          </a:p>
          <a:p>
            <a:pPr lvl="1"/>
            <a:r>
              <a:rPr lang="en-US" dirty="0"/>
              <a:t>We have years of experience to give back</a:t>
            </a:r>
          </a:p>
          <a:p>
            <a:r>
              <a:rPr lang="en-US" dirty="0"/>
              <a:t>Software and Computing is a huge subject</a:t>
            </a:r>
          </a:p>
          <a:p>
            <a:pPr lvl="1"/>
            <a:r>
              <a:rPr lang="en-US" dirty="0"/>
              <a:t>Quantum Computing</a:t>
            </a:r>
          </a:p>
          <a:p>
            <a:pPr lvl="1"/>
            <a:r>
              <a:rPr lang="en-US" dirty="0"/>
              <a:t>Major advances in computing facilities</a:t>
            </a:r>
          </a:p>
          <a:p>
            <a:pPr lvl="1"/>
            <a:r>
              <a:rPr lang="en-US" dirty="0"/>
              <a:t>Data management &amp; Access</a:t>
            </a:r>
          </a:p>
          <a:p>
            <a:pPr lvl="1"/>
            <a:r>
              <a:rPr lang="en-US" dirty="0"/>
              <a:t>Machine Learning Details would require several talks all on its own</a:t>
            </a:r>
          </a:p>
          <a:p>
            <a:r>
              <a:rPr lang="en-US" dirty="0"/>
              <a:t>The community is vibrant</a:t>
            </a:r>
          </a:p>
          <a:p>
            <a:pPr lvl="1"/>
            <a:r>
              <a:rPr lang="en-US" dirty="0"/>
              <a:t>And not at all limited to just Particle Physics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58575E00-A18B-4BA1-95BE-36E6AA1782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975" y="4498976"/>
            <a:ext cx="1069850" cy="1069850"/>
          </a:xfrm>
          <a:prstGeom prst="rect">
            <a:avLst/>
          </a:prstGeom>
        </p:spPr>
      </p:pic>
      <p:pic>
        <p:nvPicPr>
          <p:cNvPr id="7" name="Picture 6" descr="See the source image">
            <a:extLst>
              <a:ext uri="{FF2B5EF4-FFF2-40B4-BE49-F238E27FC236}">
                <a16:creationId xmlns:a16="http://schemas.microsoft.com/office/drawing/2014/main" id="{0EDD6F2D-4A02-4B6A-B07C-2A91FA758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1144" y="4498976"/>
            <a:ext cx="1064401" cy="106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3531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See the source image">
            <a:extLst>
              <a:ext uri="{FF2B5EF4-FFF2-40B4-BE49-F238E27FC236}">
                <a16:creationId xmlns:a16="http://schemas.microsoft.com/office/drawing/2014/main" id="{930531CA-9438-48AC-8AFB-C63C10394F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2" t="1096" r="1356"/>
          <a:stretch/>
        </p:blipFill>
        <p:spPr bwMode="auto">
          <a:xfrm>
            <a:off x="3985364" y="535923"/>
            <a:ext cx="4221271" cy="4345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0DEB44-6708-4BCE-B444-D8DB09780F2F}"/>
              </a:ext>
            </a:extLst>
          </p:cNvPr>
          <p:cNvSpPr txBox="1"/>
          <p:nvPr/>
        </p:nvSpPr>
        <p:spPr>
          <a:xfrm>
            <a:off x="5669247" y="5242142"/>
            <a:ext cx="853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25685205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A24E6-A97F-46C5-8860-C15953F91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White Paper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C77579A-55A3-4BC3-B378-9E771178DE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en-US" altLang="en-US" sz="34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  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en-US" altLang="en-US" sz="21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     </a:t>
            </a: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</a:rPr>
              <a:t>Many of our collaborators and colleagues at U.S. CMS universities and laboratories have contributed to the CWP process and papers</a:t>
            </a:r>
            <a:endParaRPr kumimoji="0" lang="en-US" altLang="en-US" sz="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22" name="Picture 2">
            <a:extLst>
              <a:ext uri="{FF2B5EF4-FFF2-40B4-BE49-F238E27FC236}">
                <a16:creationId xmlns:a16="http://schemas.microsoft.com/office/drawing/2014/main" id="{377DB412-EC8A-4234-B2E2-3873D2150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1" y="1873044"/>
            <a:ext cx="3536952" cy="4166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3" name="Picture 3">
            <a:extLst>
              <a:ext uri="{FF2B5EF4-FFF2-40B4-BE49-F238E27FC236}">
                <a16:creationId xmlns:a16="http://schemas.microsoft.com/office/drawing/2014/main" id="{CC6F859D-5166-473F-8E62-D36B5075D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746" y="2227616"/>
            <a:ext cx="4752975" cy="345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32792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BA670-8323-9E43-B702-E9FEC3755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Mathusla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516BA1-4AC0-F948-BC3C-A54F4C84A545}"/>
              </a:ext>
            </a:extLst>
          </p:cNvPr>
          <p:cNvSpPr txBox="1"/>
          <p:nvPr/>
        </p:nvSpPr>
        <p:spPr>
          <a:xfrm>
            <a:off x="1431131" y="2157731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/>
              <a:t>We can still do it on one computer</a:t>
            </a:r>
          </a:p>
        </p:txBody>
      </p:sp>
    </p:spTree>
    <p:extLst>
      <p:ext uri="{BB962C8B-B14F-4D97-AF65-F5344CB8AC3E}">
        <p14:creationId xmlns:p14="http://schemas.microsoft.com/office/powerpoint/2010/main" val="64178663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09055B1-DEEB-4AED-AD0C-C704F35A5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Did I End Up Here?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DF75AA-976B-4F25-B35E-11DA946EB5FA}"/>
              </a:ext>
            </a:extLst>
          </p:cNvPr>
          <p:cNvSpPr txBox="1"/>
          <p:nvPr/>
        </p:nvSpPr>
        <p:spPr>
          <a:xfrm>
            <a:off x="762001" y="2157731"/>
            <a:ext cx="6009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My physics (current) passion is searches for Long Lived Particles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064E65-54C6-4B48-8864-D07DCE0AD881}"/>
              </a:ext>
            </a:extLst>
          </p:cNvPr>
          <p:cNvSpPr txBox="1"/>
          <p:nvPr/>
        </p:nvSpPr>
        <p:spPr>
          <a:xfrm>
            <a:off x="8293768" y="2368371"/>
            <a:ext cx="3512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 got into (particle) physics because I’ve the intersection of physics, computers, and hardware fascinated me.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DD107C-D4E8-4050-AC6F-EB524961DEDA}"/>
              </a:ext>
            </a:extLst>
          </p:cNvPr>
          <p:cNvSpPr txBox="1"/>
          <p:nvPr/>
        </p:nvSpPr>
        <p:spPr>
          <a:xfrm>
            <a:off x="2390031" y="3568700"/>
            <a:ext cx="4381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 I became a professor… I had less and less time… How could I keep doing physics (e.g. making plots)!?</a:t>
            </a:r>
          </a:p>
        </p:txBody>
      </p:sp>
      <p:pic>
        <p:nvPicPr>
          <p:cNvPr id="7" name="Picture 6" descr="A picture containing building, outdoor, ground, government building&#10;&#10;Description automatically generated">
            <a:extLst>
              <a:ext uri="{FF2B5EF4-FFF2-40B4-BE49-F238E27FC236}">
                <a16:creationId xmlns:a16="http://schemas.microsoft.com/office/drawing/2014/main" id="{0DC55AF9-4355-4B7C-820D-3E09CFE85E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2060" y="1012314"/>
            <a:ext cx="1426629" cy="930786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D52A030F-2C1E-4C3D-B01A-E8C8B23C81DD}"/>
              </a:ext>
            </a:extLst>
          </p:cNvPr>
          <p:cNvSpPr/>
          <p:nvPr/>
        </p:nvSpPr>
        <p:spPr>
          <a:xfrm>
            <a:off x="9861550" y="2051050"/>
            <a:ext cx="247650" cy="3693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picture containing person&#10;&#10;Description automatically generated">
            <a:extLst>
              <a:ext uri="{FF2B5EF4-FFF2-40B4-BE49-F238E27FC236}">
                <a16:creationId xmlns:a16="http://schemas.microsoft.com/office/drawing/2014/main" id="{F124940D-AB10-4FBB-BEAD-69DA6B11A1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1" y="3545998"/>
            <a:ext cx="1260510" cy="946032"/>
          </a:xfrm>
          <a:prstGeom prst="rect">
            <a:avLst/>
          </a:prstGeom>
        </p:spPr>
      </p:pic>
      <p:sp>
        <p:nvSpPr>
          <p:cNvPr id="11" name="Arrow: Up 10">
            <a:extLst>
              <a:ext uri="{FF2B5EF4-FFF2-40B4-BE49-F238E27FC236}">
                <a16:creationId xmlns:a16="http://schemas.microsoft.com/office/drawing/2014/main" id="{39A48F15-B5AA-4621-84AD-58058DF112EE}"/>
              </a:ext>
            </a:extLst>
          </p:cNvPr>
          <p:cNvSpPr/>
          <p:nvPr/>
        </p:nvSpPr>
        <p:spPr>
          <a:xfrm rot="14246645">
            <a:off x="7396125" y="3095625"/>
            <a:ext cx="273050" cy="66675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748" name="Picture 4" descr="Card image cap">
            <a:extLst>
              <a:ext uri="{FF2B5EF4-FFF2-40B4-BE49-F238E27FC236}">
                <a16:creationId xmlns:a16="http://schemas.microsoft.com/office/drawing/2014/main" id="{2B98F18B-E0F9-49ED-ABAA-020C4D463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5118099"/>
            <a:ext cx="952500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99CAB27-8CDF-4691-A1EF-E6E832A264C7}"/>
              </a:ext>
            </a:extLst>
          </p:cNvPr>
          <p:cNvSpPr txBox="1"/>
          <p:nvPr/>
        </p:nvSpPr>
        <p:spPr>
          <a:xfrm>
            <a:off x="3505608" y="5072002"/>
            <a:ext cx="34412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Got involved with others looking to make analysis easy and ended up being deputy executive director of </a:t>
            </a:r>
            <a:r>
              <a:rPr lang="en-US" dirty="0">
                <a:hlinkClick r:id="rId6"/>
              </a:rPr>
              <a:t>IRIS-HEP</a:t>
            </a:r>
            <a:r>
              <a:rPr lang="en-US" dirty="0"/>
              <a:t>.</a:t>
            </a:r>
          </a:p>
        </p:txBody>
      </p: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3E9EF958-227A-4338-94DD-9308FB62C4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725" y="5046602"/>
            <a:ext cx="1069850" cy="1069850"/>
          </a:xfrm>
          <a:prstGeom prst="rect">
            <a:avLst/>
          </a:prstGeom>
        </p:spPr>
      </p:pic>
      <p:sp>
        <p:nvSpPr>
          <p:cNvPr id="17" name="Arrow: Up 16">
            <a:extLst>
              <a:ext uri="{FF2B5EF4-FFF2-40B4-BE49-F238E27FC236}">
                <a16:creationId xmlns:a16="http://schemas.microsoft.com/office/drawing/2014/main" id="{7729881D-6B41-400D-99A4-70873EBC3CA7}"/>
              </a:ext>
            </a:extLst>
          </p:cNvPr>
          <p:cNvSpPr/>
          <p:nvPr/>
        </p:nvSpPr>
        <p:spPr>
          <a:xfrm rot="10800000">
            <a:off x="5089729" y="4312736"/>
            <a:ext cx="273050" cy="66675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13787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4F5F107B-4172-4DA8-8847-2E20409D5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376" y="450760"/>
            <a:ext cx="2310893" cy="5956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ee the source image">
            <a:extLst>
              <a:ext uri="{FF2B5EF4-FFF2-40B4-BE49-F238E27FC236}">
                <a16:creationId xmlns:a16="http://schemas.microsoft.com/office/drawing/2014/main" id="{5BB07BAC-0CD5-42E7-8D3C-13816B1076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8" b="27628"/>
          <a:stretch/>
        </p:blipFill>
        <p:spPr bwMode="auto">
          <a:xfrm>
            <a:off x="5533443" y="2279736"/>
            <a:ext cx="5014433" cy="229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68276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3"/>
            <a:extLst>
              <a:ext uri="{FF2B5EF4-FFF2-40B4-BE49-F238E27FC236}">
                <a16:creationId xmlns:a16="http://schemas.microsoft.com/office/drawing/2014/main" id="{F6275AEE-2A7E-4E23-9F34-9753312F25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5152" y="1743764"/>
            <a:ext cx="4662522" cy="3367079"/>
          </a:xfrm>
          <a:prstGeom prst="rect">
            <a:avLst/>
          </a:prstGeom>
        </p:spPr>
      </p:pic>
      <p:pic>
        <p:nvPicPr>
          <p:cNvPr id="38914" name="Picture 2">
            <a:extLst>
              <a:ext uri="{FF2B5EF4-FFF2-40B4-BE49-F238E27FC236}">
                <a16:creationId xmlns:a16="http://schemas.microsoft.com/office/drawing/2014/main" id="{2A0AF748-31A8-4205-80C1-E540BA5E3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195" y="1747157"/>
            <a:ext cx="4450655" cy="3363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A795ED-8FBA-470B-B13B-4E61E3A47F50}"/>
              </a:ext>
            </a:extLst>
          </p:cNvPr>
          <p:cNvSpPr txBox="1"/>
          <p:nvPr/>
        </p:nvSpPr>
        <p:spPr>
          <a:xfrm>
            <a:off x="3054963" y="1374432"/>
            <a:ext cx="613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Now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1F3181-0465-474A-A98D-178A8D3BBD30}"/>
              </a:ext>
            </a:extLst>
          </p:cNvPr>
          <p:cNvSpPr txBox="1"/>
          <p:nvPr/>
        </p:nvSpPr>
        <p:spPr>
          <a:xfrm>
            <a:off x="7965797" y="1374432"/>
            <a:ext cx="1941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HL-LHC Projections</a:t>
            </a:r>
          </a:p>
        </p:txBody>
      </p:sp>
    </p:spTree>
    <p:extLst>
      <p:ext uri="{BB962C8B-B14F-4D97-AF65-F5344CB8AC3E}">
        <p14:creationId xmlns:p14="http://schemas.microsoft.com/office/powerpoint/2010/main" val="392600148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547854C-ED9C-414A-9F8E-377968C05FF6}"/>
                  </a:ext>
                </a:extLst>
              </p:cNvPr>
              <p:cNvSpPr txBox="1"/>
              <p:nvPr/>
            </p:nvSpPr>
            <p:spPr>
              <a:xfrm>
                <a:off x="494778" y="2469228"/>
                <a:ext cx="1228798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ℒ</m:t>
                      </m:r>
                    </m:oMath>
                  </m:oMathPara>
                </a14:m>
                <a:endParaRPr lang="en-US" sz="96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547854C-ED9C-414A-9F8E-377968C05F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778" y="2469228"/>
                <a:ext cx="1228798" cy="156966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87FBD6B7-C585-4257-A985-B8B347410378}"/>
              </a:ext>
            </a:extLst>
          </p:cNvPr>
          <p:cNvSpPr txBox="1"/>
          <p:nvPr/>
        </p:nvSpPr>
        <p:spPr>
          <a:xfrm>
            <a:off x="494778" y="3960694"/>
            <a:ext cx="1192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Luminosity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AAD1248-D367-4A94-B39B-3DC703BA081A}"/>
                  </a:ext>
                </a:extLst>
              </p:cNvPr>
              <p:cNvSpPr txBox="1"/>
              <p:nvPr/>
            </p:nvSpPr>
            <p:spPr>
              <a:xfrm>
                <a:off x="5427251" y="2930892"/>
                <a:ext cx="482946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𝑛𝑎𝑡𝑢𝑟𝑒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𝑆𝑀</m:t>
                          </m:r>
                        </m:sub>
                      </m:sSub>
                      <m:r>
                        <a:rPr lang="en-US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en-US" sz="36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a:rPr lang="en-US" sz="36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𝐵𝑆𝑀</m:t>
                          </m:r>
                        </m:sub>
                      </m:sSub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AAD1248-D367-4A94-B39B-3DC703BA08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7251" y="2930892"/>
                <a:ext cx="4829464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94445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3BE2477-D33D-4E39-982A-68D4DCFBF002}"/>
              </a:ext>
            </a:extLst>
          </p:cNvPr>
          <p:cNvSpPr txBox="1"/>
          <p:nvPr/>
        </p:nvSpPr>
        <p:spPr>
          <a:xfrm>
            <a:off x="1039661" y="3075057"/>
            <a:ext cx="13644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Run 4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8232AF5-9F8B-40B8-BEA3-90887373A9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1333294"/>
              </p:ext>
            </p:extLst>
          </p:nvPr>
        </p:nvGraphicFramePr>
        <p:xfrm>
          <a:off x="4347999" y="1795462"/>
          <a:ext cx="5462588" cy="3267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7736653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95F6F9-C114-40EC-8474-E2C25E8D77AB}"/>
              </a:ext>
            </a:extLst>
          </p:cNvPr>
          <p:cNvSpPr txBox="1"/>
          <p:nvPr/>
        </p:nvSpPr>
        <p:spPr>
          <a:xfrm>
            <a:off x="532356" y="544881"/>
            <a:ext cx="63375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The Frontiers of Computing Evolution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A32051-B452-435F-85DE-1850B816C93A}"/>
              </a:ext>
            </a:extLst>
          </p:cNvPr>
          <p:cNvSpPr txBox="1"/>
          <p:nvPr/>
        </p:nvSpPr>
        <p:spPr>
          <a:xfrm>
            <a:off x="4782595" y="2090172"/>
            <a:ext cx="2626809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Machine Learning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Coprocessors (GPU)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Analysis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OpenData/Reuse</a:t>
            </a:r>
          </a:p>
        </p:txBody>
      </p:sp>
    </p:spTree>
    <p:extLst>
      <p:ext uri="{BB962C8B-B14F-4D97-AF65-F5344CB8AC3E}">
        <p14:creationId xmlns:p14="http://schemas.microsoft.com/office/powerpoint/2010/main" val="244871058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E8040-C5B2-4C5A-B2A1-F0508C875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Industry Has Tackled This</a:t>
            </a:r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CE0B869F-09B4-4AAE-8CEB-3B2B1D549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1" y="2157731"/>
            <a:ext cx="1999446" cy="1063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64529C-1F70-4B7E-B305-1EB61195F6A5}"/>
              </a:ext>
            </a:extLst>
          </p:cNvPr>
          <p:cNvSpPr txBox="1"/>
          <p:nvPr/>
        </p:nvSpPr>
        <p:spPr>
          <a:xfrm>
            <a:off x="3042557" y="2366333"/>
            <a:ext cx="6106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Given a query against a registered dataset, automates all aspects and returns your requested data. Tested against PB of data.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EF2F37-569C-4FC0-BF0D-EC75157BA68A}"/>
              </a:ext>
            </a:extLst>
          </p:cNvPr>
          <p:cNvSpPr txBox="1"/>
          <p:nvPr/>
        </p:nvSpPr>
        <p:spPr>
          <a:xfrm>
            <a:off x="657224" y="1973065"/>
            <a:ext cx="521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e.g.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ABAD76-12A9-4E13-BBF8-1284B58DC8DE}"/>
              </a:ext>
            </a:extLst>
          </p:cNvPr>
          <p:cNvSpPr txBox="1"/>
          <p:nvPr/>
        </p:nvSpPr>
        <p:spPr>
          <a:xfrm>
            <a:off x="4023359" y="3722703"/>
            <a:ext cx="2799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Kafka, Hive, Fink, Storm, etc.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3F96B5-9C4F-45EF-99C6-81501F865610}"/>
              </a:ext>
            </a:extLst>
          </p:cNvPr>
          <p:cNvSpPr txBox="1"/>
          <p:nvPr/>
        </p:nvSpPr>
        <p:spPr>
          <a:xfrm>
            <a:off x="1154987" y="3722703"/>
            <a:ext cx="1213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Many tools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C72CF339-D56F-4342-9DEF-9C25E3A0AE05}"/>
              </a:ext>
            </a:extLst>
          </p:cNvPr>
          <p:cNvSpPr/>
          <p:nvPr/>
        </p:nvSpPr>
        <p:spPr>
          <a:xfrm>
            <a:off x="2480719" y="3886191"/>
            <a:ext cx="1430382" cy="1094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128BF0-1BA8-4AC5-A2EF-611012123774}"/>
              </a:ext>
            </a:extLst>
          </p:cNvPr>
          <p:cNvSpPr txBox="1"/>
          <p:nvPr/>
        </p:nvSpPr>
        <p:spPr>
          <a:xfrm>
            <a:off x="657224" y="4879464"/>
            <a:ext cx="5595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Many tools are mature… why not take advantage of them?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C8EAB0-0498-4F1F-9ED7-EF4732BA146E}"/>
              </a:ext>
            </a:extLst>
          </p:cNvPr>
          <p:cNvSpPr txBox="1"/>
          <p:nvPr/>
        </p:nvSpPr>
        <p:spPr>
          <a:xfrm>
            <a:off x="1154987" y="5580345"/>
            <a:ext cx="52381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Independent collider collisions: extreme parallelism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Rectilinear Data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Data Lake Interfaces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2A0593-6F51-4C2A-853B-F0906C541543}"/>
              </a:ext>
            </a:extLst>
          </p:cNvPr>
          <p:cNvSpPr txBox="1"/>
          <p:nvPr/>
        </p:nvSpPr>
        <p:spPr>
          <a:xfrm rot="1606211">
            <a:off x="6520902" y="5348397"/>
            <a:ext cx="2069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There are many working prototypes</a:t>
            </a:r>
          </a:p>
        </p:txBody>
      </p:sp>
    </p:spTree>
    <p:extLst>
      <p:ext uri="{BB962C8B-B14F-4D97-AF65-F5344CB8AC3E}">
        <p14:creationId xmlns:p14="http://schemas.microsoft.com/office/powerpoint/2010/main" val="384267758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E6D6A0-D278-44C2-9EB3-4DBEE792C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ROOT Tools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3B1AD6-8B3B-45E0-9C18-1788673457C1}"/>
              </a:ext>
            </a:extLst>
          </p:cNvPr>
          <p:cNvSpPr txBox="1"/>
          <p:nvPr/>
        </p:nvSpPr>
        <p:spPr>
          <a:xfrm>
            <a:off x="4972833" y="3048074"/>
            <a:ext cx="957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RNTuple</a:t>
            </a:r>
            <a:endParaRPr lang="en-US" dirty="0"/>
          </a:p>
        </p:txBody>
      </p:sp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2E6B6005-D6E2-4139-BC71-3C13299DA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71" y="1776408"/>
            <a:ext cx="3372772" cy="24332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A0A54DE-E68E-457F-AB14-FFA609162DA7}"/>
              </a:ext>
            </a:extLst>
          </p:cNvPr>
          <p:cNvSpPr txBox="1"/>
          <p:nvPr/>
        </p:nvSpPr>
        <p:spPr>
          <a:xfrm>
            <a:off x="4972833" y="1720039"/>
            <a:ext cx="5606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Particle physics lives and dies by the size of its on-disk data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1671BB-F23C-46FD-9309-55ABCEA7C404}"/>
              </a:ext>
            </a:extLst>
          </p:cNvPr>
          <p:cNvSpPr txBox="1"/>
          <p:nvPr/>
        </p:nvSpPr>
        <p:spPr>
          <a:xfrm>
            <a:off x="5379929" y="2279737"/>
            <a:ext cx="56941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PB’s of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SSD’s are very expensive – but fastest way to access data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E28895-5163-4CE4-B828-B4D06D51CB78}"/>
              </a:ext>
            </a:extLst>
          </p:cNvPr>
          <p:cNvSpPr txBox="1"/>
          <p:nvPr/>
        </p:nvSpPr>
        <p:spPr>
          <a:xfrm>
            <a:off x="5451618" y="3537829"/>
            <a:ext cx="54163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New data format tied to ROOT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~25% smaller than current file formats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2-5 times faster read times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Should be favorable compared with industry formats!</a:t>
            </a:r>
          </a:p>
        </p:txBody>
      </p:sp>
    </p:spTree>
    <p:extLst>
      <p:ext uri="{BB962C8B-B14F-4D97-AF65-F5344CB8AC3E}">
        <p14:creationId xmlns:p14="http://schemas.microsoft.com/office/powerpoint/2010/main" val="263300980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C3A2C-F569-4EC7-8B95-3DECFD9E6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775C55-A027-42C8-90E6-B8B014A20EBE}"/>
              </a:ext>
            </a:extLst>
          </p:cNvPr>
          <p:cNvSpPr txBox="1"/>
          <p:nvPr/>
        </p:nvSpPr>
        <p:spPr>
          <a:xfrm>
            <a:off x="958242" y="1838317"/>
            <a:ext cx="28496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Fundamentally, calculating the sensitivity, limit, and discovery of a signal is fitting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2D6530-724F-491E-BF5C-9BE7105A3584}"/>
              </a:ext>
            </a:extLst>
          </p:cNvPr>
          <p:cNvSpPr txBox="1"/>
          <p:nvPr/>
        </p:nvSpPr>
        <p:spPr>
          <a:xfrm>
            <a:off x="4684734" y="1835063"/>
            <a:ext cx="31690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Expected Background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Systematic and Statistical Errors on background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Data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5269BA4B-E11D-469F-9798-0423BD29B00A}"/>
              </a:ext>
            </a:extLst>
          </p:cNvPr>
          <p:cNvSpPr/>
          <p:nvPr/>
        </p:nvSpPr>
        <p:spPr>
          <a:xfrm>
            <a:off x="7684718" y="2157731"/>
            <a:ext cx="1734855" cy="3349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C22627-47DC-45BC-AC7D-A71CD8DA44B8}"/>
              </a:ext>
            </a:extLst>
          </p:cNvPr>
          <p:cNvSpPr txBox="1"/>
          <p:nvPr/>
        </p:nvSpPr>
        <p:spPr>
          <a:xfrm>
            <a:off x="9700812" y="2115316"/>
            <a:ext cx="1833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How Compatible?</a:t>
            </a:r>
          </a:p>
        </p:txBody>
      </p:sp>
      <p:pic>
        <p:nvPicPr>
          <p:cNvPr id="8" name="Picture 7">
            <a:hlinkClick r:id="rId2"/>
            <a:extLst>
              <a:ext uri="{FF2B5EF4-FFF2-40B4-BE49-F238E27FC236}">
                <a16:creationId xmlns:a16="http://schemas.microsoft.com/office/drawing/2014/main" id="{2E9F0459-1DF7-4880-A8C0-7AA6A722C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8397" y="3019270"/>
            <a:ext cx="3267023" cy="3237502"/>
          </a:xfrm>
          <a:prstGeom prst="rect">
            <a:avLst/>
          </a:prstGeom>
        </p:spPr>
      </p:pic>
      <p:pic>
        <p:nvPicPr>
          <p:cNvPr id="11" name="Picture 10">
            <a:hlinkClick r:id="rId4"/>
            <a:extLst>
              <a:ext uri="{FF2B5EF4-FFF2-40B4-BE49-F238E27FC236}">
                <a16:creationId xmlns:a16="http://schemas.microsoft.com/office/drawing/2014/main" id="{F11032FB-D52F-4155-B767-E22F22D77D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817" y="3493261"/>
            <a:ext cx="4086405" cy="2565332"/>
          </a:xfrm>
          <a:prstGeom prst="rect">
            <a:avLst/>
          </a:prstGeom>
        </p:spPr>
      </p:pic>
      <p:pic>
        <p:nvPicPr>
          <p:cNvPr id="21506" name="Picture 2" descr="See the source image">
            <a:extLst>
              <a:ext uri="{FF2B5EF4-FFF2-40B4-BE49-F238E27FC236}">
                <a16:creationId xmlns:a16="http://schemas.microsoft.com/office/drawing/2014/main" id="{4F294B73-08C9-42C4-9E19-F11DCF79D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619" y="4128840"/>
            <a:ext cx="996956" cy="56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C850534-6802-4F7A-917A-2D0DD29A63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98063" y="4956340"/>
            <a:ext cx="1879492" cy="37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615668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44E3BB9A-3BF5-4BE4-90CF-48BFABC7851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3025</TotalTime>
  <Words>2229</Words>
  <Application>Microsoft Office PowerPoint</Application>
  <PresentationFormat>Widescreen</PresentationFormat>
  <Paragraphs>396</Paragraphs>
  <Slides>67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5" baseType="lpstr">
      <vt:lpstr>Algerian</vt:lpstr>
      <vt:lpstr>Arial</vt:lpstr>
      <vt:lpstr>Calibri</vt:lpstr>
      <vt:lpstr>Calibri Light</vt:lpstr>
      <vt:lpstr>Cambria Math</vt:lpstr>
      <vt:lpstr>Consolas</vt:lpstr>
      <vt:lpstr>Helvetica Neue</vt:lpstr>
      <vt:lpstr>Metropolitan</vt:lpstr>
      <vt:lpstr>Computing And Particle Physics</vt:lpstr>
      <vt:lpstr>PowerPoint Presentation</vt:lpstr>
      <vt:lpstr>Why Now?</vt:lpstr>
      <vt:lpstr>PowerPoint Presentation</vt:lpstr>
      <vt:lpstr>Completing The Story</vt:lpstr>
      <vt:lpstr>Challenging the Theory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Computing @ LHC</vt:lpstr>
      <vt:lpstr>Computing @ LHC</vt:lpstr>
      <vt:lpstr>PowerPoint Presentation</vt:lpstr>
      <vt:lpstr>Software And Particle Physics</vt:lpstr>
      <vt:lpstr>Machine Learning</vt:lpstr>
      <vt:lpstr>ML Has Been Around…</vt:lpstr>
      <vt:lpstr>PowerPoint Presentation</vt:lpstr>
      <vt:lpstr>PowerPoint Presentation</vt:lpstr>
      <vt:lpstr>In Simulation</vt:lpstr>
      <vt:lpstr>In Simulation</vt:lpstr>
      <vt:lpstr>In Analysis</vt:lpstr>
      <vt:lpstr>Differentiable Programming</vt:lpstr>
      <vt:lpstr>Differentiable Programming</vt:lpstr>
      <vt:lpstr>Coprocessors</vt:lpstr>
      <vt:lpstr>Why Are Coprocessors Interesting?</vt:lpstr>
      <vt:lpstr>Sources of FLOPS…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Is LHCb the exception? Or the Rule?</vt:lpstr>
      <vt:lpstr>Field Programmable Gate Arrays</vt:lpstr>
      <vt:lpstr>PowerPoint Presentation</vt:lpstr>
      <vt:lpstr>Analysis</vt:lpstr>
      <vt:lpstr>PowerPoint Presentation</vt:lpstr>
      <vt:lpstr>PowerPoint Presentation</vt:lpstr>
      <vt:lpstr>PowerPoint Presentation</vt:lpstr>
      <vt:lpstr>PowerPoint Presentation</vt:lpstr>
      <vt:lpstr>Particle Physics Software Eco-System</vt:lpstr>
      <vt:lpstr>PowerPoint Presentation</vt:lpstr>
      <vt:lpstr>Declarative “Analysis”</vt:lpstr>
      <vt:lpstr>Extreme Parallelism</vt:lpstr>
      <vt:lpstr>Rectilinear Data</vt:lpstr>
      <vt:lpstr>Data Access</vt:lpstr>
      <vt:lpstr>OpenData and Reuse</vt:lpstr>
      <vt:lpstr>OpenData and Particle Physics</vt:lpstr>
      <vt:lpstr>PowerPoint Presentation</vt:lpstr>
      <vt:lpstr>CERN Has an OpenData Policy!</vt:lpstr>
      <vt:lpstr>PowerPoint Presentation</vt:lpstr>
      <vt:lpstr>Last Thoughts</vt:lpstr>
      <vt:lpstr>The Community Outside of HEP</vt:lpstr>
      <vt:lpstr>Conclusions</vt:lpstr>
      <vt:lpstr>PowerPoint Presentation</vt:lpstr>
      <vt:lpstr>Community White Paper</vt:lpstr>
      <vt:lpstr>Mathusla</vt:lpstr>
      <vt:lpstr>How Did I End Up Here?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Industry Has Tackled This</vt:lpstr>
      <vt:lpstr>ROOT Tools</vt:lpstr>
      <vt:lpstr>Statistics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Computing And Particle Physics</dc:title>
  <dc:creator>Gordon Watts</dc:creator>
  <cp:lastModifiedBy>Gordon T. Watts</cp:lastModifiedBy>
  <cp:revision>1</cp:revision>
  <dcterms:created xsi:type="dcterms:W3CDTF">2021-02-17T02:22:48Z</dcterms:created>
  <dcterms:modified xsi:type="dcterms:W3CDTF">2021-02-25T08:39:25Z</dcterms:modified>
</cp:coreProperties>
</file>