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y="5143500" cx="9144000"/>
  <p:notesSz cx="6858000" cy="9144000"/>
  <p:embeddedFontLst>
    <p:embeddedFont>
      <p:font typeface="Proxima Nova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ProximaNova-regular.fntdata"/><Relationship Id="rId14" Type="http://schemas.openxmlformats.org/officeDocument/2006/relationships/slide" Target="slides/slide10.xml"/><Relationship Id="rId17" Type="http://schemas.openxmlformats.org/officeDocument/2006/relationships/font" Target="fonts/ProximaNova-italic.fntdata"/><Relationship Id="rId16" Type="http://schemas.openxmlformats.org/officeDocument/2006/relationships/font" Target="fonts/ProximaNova-bold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18" Type="http://schemas.openxmlformats.org/officeDocument/2006/relationships/font" Target="fonts/ProximaNova-boldItalic.fnt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" name="Shape 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Shape 5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Shape 6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Shape 69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Shape 75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Shape 8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Shape 8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Shape 9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Shape 99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Shape 105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Shape 11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Title slid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hape 10"/>
          <p:cNvCxnSpPr/>
          <p:nvPr/>
        </p:nvCxnSpPr>
        <p:spPr>
          <a:xfrm>
            <a:off x="0" y="2998150"/>
            <a:ext cx="9144000" cy="0"/>
          </a:xfrm>
          <a:prstGeom prst="straightConnector1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" name="Shape 11"/>
          <p:cNvSpPr txBox="1"/>
          <p:nvPr>
            <p:ph type="ctrTitle"/>
          </p:nvPr>
        </p:nvSpPr>
        <p:spPr>
          <a:xfrm>
            <a:off x="510450" y="1257300"/>
            <a:ext cx="8123100" cy="15885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" name="Shape 12"/>
          <p:cNvSpPr txBox="1"/>
          <p:nvPr>
            <p:ph idx="1" type="subTitle"/>
          </p:nvPr>
        </p:nvSpPr>
        <p:spPr>
          <a:xfrm>
            <a:off x="510450" y="3182312"/>
            <a:ext cx="8123100" cy="6300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24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24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24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24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24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24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24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24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2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" name="Shape 13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>
                <a:solidFill>
                  <a:schemeClr val="lt1"/>
                </a:solidFill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secHead">
  <p:cSld name="Section header">
    <p:bg>
      <p:bgPr>
        <a:solidFill>
          <a:schemeClr val="dk1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hape 15"/>
          <p:cNvCxnSpPr/>
          <p:nvPr/>
        </p:nvCxnSpPr>
        <p:spPr>
          <a:xfrm>
            <a:off x="0" y="2998150"/>
            <a:ext cx="9144000" cy="0"/>
          </a:xfrm>
          <a:prstGeom prst="straightConnector1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" name="Shape 16"/>
          <p:cNvSpPr txBox="1"/>
          <p:nvPr>
            <p:ph type="title"/>
          </p:nvPr>
        </p:nvSpPr>
        <p:spPr>
          <a:xfrm>
            <a:off x="510450" y="2057400"/>
            <a:ext cx="8123100" cy="7788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" name="Shape 17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>
                <a:solidFill>
                  <a:schemeClr val="lt1"/>
                </a:solidFill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x">
  <p:cSld name="Title and 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0" name="Shape 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21" name="Shape 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22" name="Shape 22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ColTx">
  <p:cSld name="Title and two columns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25" name="Shape 2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26" name="Shape 26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27" name="Shape 27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Title onl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30" name="Shape 30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One column tex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/>
        </p:txBody>
      </p:sp>
      <p:sp>
        <p:nvSpPr>
          <p:cNvPr id="33" name="Shape 33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34" name="Shape 34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Main point">
    <p:bg>
      <p:bgPr>
        <a:solidFill>
          <a:schemeClr val="lt2"/>
        </a:solidFill>
      </p:bgPr>
    </p:bg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/>
          <p:nvPr>
            <p:ph type="title"/>
          </p:nvPr>
        </p:nvSpPr>
        <p:spPr>
          <a:xfrm>
            <a:off x="490250" y="526350"/>
            <a:ext cx="5797500" cy="40908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spcBef>
                <a:spcPts val="0"/>
              </a:spcBef>
              <a:buSzPct val="100000"/>
              <a:defRPr sz="4800"/>
            </a:lvl1pPr>
            <a:lvl2pPr lvl="1">
              <a:spcBef>
                <a:spcPts val="0"/>
              </a:spcBef>
              <a:buSzPct val="100000"/>
              <a:defRPr sz="4800"/>
            </a:lvl2pPr>
            <a:lvl3pPr lvl="2">
              <a:spcBef>
                <a:spcPts val="0"/>
              </a:spcBef>
              <a:buSzPct val="100000"/>
              <a:defRPr sz="4800"/>
            </a:lvl3pPr>
            <a:lvl4pPr lvl="3">
              <a:spcBef>
                <a:spcPts val="0"/>
              </a:spcBef>
              <a:buSzPct val="100000"/>
              <a:defRPr sz="4800"/>
            </a:lvl4pPr>
            <a:lvl5pPr lvl="4">
              <a:spcBef>
                <a:spcPts val="0"/>
              </a:spcBef>
              <a:buSzPct val="100000"/>
              <a:defRPr sz="4800"/>
            </a:lvl5pPr>
            <a:lvl6pPr lvl="5">
              <a:spcBef>
                <a:spcPts val="0"/>
              </a:spcBef>
              <a:buSzPct val="100000"/>
              <a:defRPr sz="4800"/>
            </a:lvl6pPr>
            <a:lvl7pPr lvl="6">
              <a:spcBef>
                <a:spcPts val="0"/>
              </a:spcBef>
              <a:buSzPct val="100000"/>
              <a:defRPr sz="4800"/>
            </a:lvl7pPr>
            <a:lvl8pPr lvl="7">
              <a:spcBef>
                <a:spcPts val="0"/>
              </a:spcBef>
              <a:buSzPct val="100000"/>
              <a:defRPr sz="4800"/>
            </a:lvl8pPr>
            <a:lvl9pPr lvl="8">
              <a:spcBef>
                <a:spcPts val="0"/>
              </a:spcBef>
              <a:buSzPct val="100000"/>
              <a:defRPr sz="4800"/>
            </a:lvl9pPr>
          </a:lstStyle>
          <a:p/>
        </p:txBody>
      </p:sp>
      <p:sp>
        <p:nvSpPr>
          <p:cNvPr id="37" name="Shape 37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Section title and description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/>
          <p:nvPr/>
        </p:nvSpPr>
        <p:spPr>
          <a:xfrm>
            <a:off x="4572000" y="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cxnSp>
        <p:nvCxnSpPr>
          <p:cNvPr id="40" name="Shape 40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1" name="Shape 41"/>
          <p:cNvSpPr txBox="1"/>
          <p:nvPr>
            <p:ph type="title"/>
          </p:nvPr>
        </p:nvSpPr>
        <p:spPr>
          <a:xfrm>
            <a:off x="265500" y="1205825"/>
            <a:ext cx="4045200" cy="15096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/>
        </p:txBody>
      </p:sp>
      <p:sp>
        <p:nvSpPr>
          <p:cNvPr id="42" name="Shape 42"/>
          <p:cNvSpPr txBox="1"/>
          <p:nvPr>
            <p:ph idx="1" type="subTitle"/>
          </p:nvPr>
        </p:nvSpPr>
        <p:spPr>
          <a:xfrm>
            <a:off x="265500" y="2769000"/>
            <a:ext cx="4045200" cy="13455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/>
        </p:txBody>
      </p:sp>
      <p:sp>
        <p:nvSpPr>
          <p:cNvPr id="43" name="Shape 43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4" name="Shape 44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>
                <a:solidFill>
                  <a:schemeClr val="lt1"/>
                </a:solidFill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Caption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 txBox="1"/>
          <p:nvPr>
            <p:ph idx="1" type="body"/>
          </p:nvPr>
        </p:nvSpPr>
        <p:spPr>
          <a:xfrm>
            <a:off x="311700" y="4236825"/>
            <a:ext cx="5998800" cy="5988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</a:lstStyle>
          <a:p/>
        </p:txBody>
      </p:sp>
      <p:sp>
        <p:nvSpPr>
          <p:cNvPr id="47" name="Shape 47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Big number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50" name="Shape 50"/>
          <p:cNvSpPr txBox="1"/>
          <p:nvPr>
            <p:ph type="title"/>
          </p:nvPr>
        </p:nvSpPr>
        <p:spPr>
          <a:xfrm>
            <a:off x="311700" y="991475"/>
            <a:ext cx="8520600" cy="19179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 algn="ctr">
              <a:spcBef>
                <a:spcPts val="0"/>
              </a:spcBef>
              <a:buSzPct val="100000"/>
              <a:defRPr b="1" sz="14000"/>
            </a:lvl1pPr>
            <a:lvl2pPr lvl="1" algn="ctr">
              <a:spcBef>
                <a:spcPts val="0"/>
              </a:spcBef>
              <a:buSzPct val="100000"/>
              <a:defRPr b="1" sz="14000"/>
            </a:lvl2pPr>
            <a:lvl3pPr lvl="2" algn="ctr">
              <a:spcBef>
                <a:spcPts val="0"/>
              </a:spcBef>
              <a:buSzPct val="100000"/>
              <a:defRPr b="1" sz="14000"/>
            </a:lvl3pPr>
            <a:lvl4pPr lvl="3" algn="ctr">
              <a:spcBef>
                <a:spcPts val="0"/>
              </a:spcBef>
              <a:buSzPct val="100000"/>
              <a:defRPr b="1" sz="14000"/>
            </a:lvl4pPr>
            <a:lvl5pPr lvl="4" algn="ctr">
              <a:spcBef>
                <a:spcPts val="0"/>
              </a:spcBef>
              <a:buSzPct val="100000"/>
              <a:defRPr b="1" sz="14000"/>
            </a:lvl5pPr>
            <a:lvl6pPr lvl="5" algn="ctr">
              <a:spcBef>
                <a:spcPts val="0"/>
              </a:spcBef>
              <a:buSzPct val="100000"/>
              <a:defRPr b="1" sz="14000"/>
            </a:lvl6pPr>
            <a:lvl7pPr lvl="6" algn="ctr">
              <a:spcBef>
                <a:spcPts val="0"/>
              </a:spcBef>
              <a:buSzPct val="100000"/>
              <a:defRPr b="1" sz="14000"/>
            </a:lvl7pPr>
            <a:lvl8pPr lvl="7" algn="ctr">
              <a:spcBef>
                <a:spcPts val="0"/>
              </a:spcBef>
              <a:buSzPct val="100000"/>
              <a:defRPr b="1" sz="14000"/>
            </a:lvl8pPr>
            <a:lvl9pPr lvl="8" algn="ctr">
              <a:spcBef>
                <a:spcPts val="0"/>
              </a:spcBef>
              <a:buSzPct val="100000"/>
              <a:defRPr b="1" sz="14000"/>
            </a:lvl9pPr>
          </a:lstStyle>
          <a:p/>
        </p:txBody>
      </p:sp>
      <p:sp>
        <p:nvSpPr>
          <p:cNvPr id="51" name="Shape 51"/>
          <p:cNvSpPr txBox="1"/>
          <p:nvPr>
            <p:ph idx="1" type="body"/>
          </p:nvPr>
        </p:nvSpPr>
        <p:spPr>
          <a:xfrm>
            <a:off x="311700" y="3071300"/>
            <a:ext cx="8520600" cy="9018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/>
        </p:txBody>
      </p:sp>
      <p:sp>
        <p:nvSpPr>
          <p:cNvPr id="52" name="Shape 52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7" name="Shape 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SzPct val="100000"/>
              <a:buFont typeface="Proxima Nova"/>
              <a:defRPr sz="1800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Font typeface="Proxima Nova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Font typeface="Proxima Nova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Font typeface="Proxima Nova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Font typeface="Proxima Nova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Font typeface="Proxima Nova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Font typeface="Proxima Nova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Font typeface="Proxima Nova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Font typeface="Proxima Nova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8" name="Shape 8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-GB"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t.co/vbtZfZepEZ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1C4587"/>
        </a:solid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/>
          <p:nvPr>
            <p:ph type="ctrTitle"/>
          </p:nvPr>
        </p:nvSpPr>
        <p:spPr>
          <a:xfrm>
            <a:off x="510450" y="1257300"/>
            <a:ext cx="8123100" cy="15885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/>
              <a:t>Bloomsbury Data Week	</a:t>
            </a:r>
          </a:p>
        </p:txBody>
      </p:sp>
      <p:sp>
        <p:nvSpPr>
          <p:cNvPr id="60" name="Shape 60"/>
          <p:cNvSpPr txBox="1"/>
          <p:nvPr>
            <p:ph idx="1" type="subTitle"/>
          </p:nvPr>
        </p:nvSpPr>
        <p:spPr>
          <a:xfrm>
            <a:off x="510450" y="3182312"/>
            <a:ext cx="8123100" cy="6300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 txBox="1"/>
          <p:nvPr>
            <p:ph type="title"/>
          </p:nvPr>
        </p:nvSpPr>
        <p:spPr>
          <a:xfrm>
            <a:off x="0" y="0"/>
            <a:ext cx="91440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b="1" lang="en-GB">
                <a:solidFill>
                  <a:srgbClr val="1C4587"/>
                </a:solidFill>
              </a:rPr>
              <a:t>What was </a:t>
            </a:r>
            <a:r>
              <a:rPr b="1" lang="en-GB">
                <a:solidFill>
                  <a:srgbClr val="1C4587"/>
                </a:solidFill>
              </a:rPr>
              <a:t>Bloomsbury</a:t>
            </a:r>
            <a:r>
              <a:rPr b="1" lang="en-GB">
                <a:solidFill>
                  <a:srgbClr val="1C4587"/>
                </a:solidFill>
              </a:rPr>
              <a:t> Data Week</a:t>
            </a:r>
          </a:p>
        </p:txBody>
      </p:sp>
      <p:sp>
        <p:nvSpPr>
          <p:cNvPr id="66" name="Shape 66"/>
          <p:cNvSpPr txBox="1"/>
          <p:nvPr>
            <p:ph idx="1" type="body"/>
          </p:nvPr>
        </p:nvSpPr>
        <p:spPr>
          <a:xfrm>
            <a:off x="198925" y="863550"/>
            <a:ext cx="85206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- Joint series of events organized and hosted by LSHTM, Birkbeck, SOAS 16-20 January 2017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- Aim to raise awareness of research data and data management and together build the profile of our services to researchers and senior managers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- By combining audiences hoped to attract external speakers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- Institutions of similar size, close proximity, disciplinary crossover and difference 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- Bloomsbury Colleges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/>
          <p:nvPr>
            <p:ph type="title"/>
          </p:nvPr>
        </p:nvSpPr>
        <p:spPr>
          <a:xfrm>
            <a:off x="52275" y="615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b="1" lang="en-GB">
                <a:solidFill>
                  <a:srgbClr val="1C4587"/>
                </a:solidFill>
              </a:rPr>
              <a:t>How did we plan it?</a:t>
            </a:r>
          </a:p>
        </p:txBody>
      </p:sp>
      <p:sp>
        <p:nvSpPr>
          <p:cNvPr id="72" name="Shape 72"/>
          <p:cNvSpPr txBox="1"/>
          <p:nvPr>
            <p:ph idx="1" type="body"/>
          </p:nvPr>
        </p:nvSpPr>
        <p:spPr>
          <a:xfrm>
            <a:off x="232750" y="863550"/>
            <a:ext cx="85206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har char="-"/>
            </a:pPr>
            <a:r>
              <a:rPr lang="en-GB"/>
              <a:t>From November 2016 weekly meetings of Research Data Managers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</a:p>
          <a:p>
            <a: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har char="-"/>
            </a:pPr>
            <a:r>
              <a:rPr lang="en-GB"/>
              <a:t>SOAS Ambitious Futures Placement coordinated planning in a way other Research Data Managers wouldn’t have been able to 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har char="-"/>
            </a:pPr>
            <a:r>
              <a:rPr lang="en-GB"/>
              <a:t>Wishlist of speakers - initial approaches 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har char="-"/>
            </a:pPr>
            <a:r>
              <a:rPr lang="en-GB"/>
              <a:t>Decided a theme for each day although had to be flexible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 txBox="1"/>
          <p:nvPr>
            <p:ph type="title"/>
          </p:nvPr>
        </p:nvSpPr>
        <p:spPr>
          <a:xfrm>
            <a:off x="97375" y="84100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b="1" lang="en-GB">
                <a:solidFill>
                  <a:srgbClr val="1C4587"/>
                </a:solidFill>
              </a:rPr>
              <a:t>Who was it for?</a:t>
            </a:r>
          </a:p>
        </p:txBody>
      </p:sp>
      <p:sp>
        <p:nvSpPr>
          <p:cNvPr id="78" name="Shape 78"/>
          <p:cNvSpPr txBox="1"/>
          <p:nvPr>
            <p:ph idx="1" type="body"/>
          </p:nvPr>
        </p:nvSpPr>
        <p:spPr>
          <a:xfrm>
            <a:off x="176325" y="791525"/>
            <a:ext cx="85206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- Primarily researchers and Phd Students at our own institutions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- Research Office and Library Staff also attended 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- Research Data Managers from other institutions came along too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 txBox="1"/>
          <p:nvPr>
            <p:ph type="title"/>
          </p:nvPr>
        </p:nvSpPr>
        <p:spPr>
          <a:xfrm>
            <a:off x="86100" y="95350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b="1" lang="en-GB">
                <a:solidFill>
                  <a:srgbClr val="1C4587"/>
                </a:solidFill>
              </a:rPr>
              <a:t>Format of the event</a:t>
            </a:r>
          </a:p>
        </p:txBody>
      </p:sp>
      <p:sp>
        <p:nvSpPr>
          <p:cNvPr id="84" name="Shape 84"/>
          <p:cNvSpPr txBox="1"/>
          <p:nvPr>
            <p:ph idx="1" type="body"/>
          </p:nvPr>
        </p:nvSpPr>
        <p:spPr>
          <a:xfrm>
            <a:off x="221475" y="802800"/>
            <a:ext cx="85206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- Went for week long and padded it with Drop-In Sessions 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- Themes per day - data management; requirements and solutions for data sharing; new methods in data collection 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- Room bookings where we could get them and for free to limit costs 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- Shared duties for chairing sessions 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 txBox="1"/>
          <p:nvPr>
            <p:ph type="title"/>
          </p:nvPr>
        </p:nvSpPr>
        <p:spPr>
          <a:xfrm>
            <a:off x="131225" y="615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b="1" lang="en-GB">
                <a:solidFill>
                  <a:srgbClr val="1C4587"/>
                </a:solidFill>
              </a:rPr>
              <a:t>More about the speakers</a:t>
            </a:r>
          </a:p>
        </p:txBody>
      </p:sp>
      <p:sp>
        <p:nvSpPr>
          <p:cNvPr id="90" name="Shape 90"/>
          <p:cNvSpPr txBox="1"/>
          <p:nvPr>
            <p:ph idx="1" type="body"/>
          </p:nvPr>
        </p:nvSpPr>
        <p:spPr>
          <a:xfrm>
            <a:off x="187625" y="802800"/>
            <a:ext cx="8520600" cy="39093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- Mix of internal and external speakers 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- Publishers hard to pin down but did show willingness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- Funders - Wellcome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- Support Organizations - UK Data Archive; UK Anonymization Network 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- Researchers who shared disciplinary practices 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- Full programme still available from: </a:t>
            </a:r>
            <a:r>
              <a:rPr b="1" lang="en-GB" u="sng">
                <a:solidFill>
                  <a:schemeClr val="dk2"/>
                </a:solidFill>
                <a:hlinkClick r:id="rId3"/>
              </a:rPr>
              <a:t>https://t.co/vbtZfZepEZ</a:t>
            </a:r>
            <a:r>
              <a:rPr b="1" lang="en-GB">
                <a:solidFill>
                  <a:schemeClr val="dk2"/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 txBox="1"/>
          <p:nvPr>
            <p:ph type="title"/>
          </p:nvPr>
        </p:nvSpPr>
        <p:spPr>
          <a:xfrm>
            <a:off x="63550" y="72800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b="1" lang="en-GB">
                <a:solidFill>
                  <a:srgbClr val="1C4587"/>
                </a:solidFill>
              </a:rPr>
              <a:t>How did it go</a:t>
            </a:r>
          </a:p>
        </p:txBody>
      </p:sp>
      <p:sp>
        <p:nvSpPr>
          <p:cNvPr id="96" name="Shape 96"/>
          <p:cNvSpPr txBox="1"/>
          <p:nvPr>
            <p:ph idx="1" type="body"/>
          </p:nvPr>
        </p:nvSpPr>
        <p:spPr>
          <a:xfrm>
            <a:off x="165075" y="746400"/>
            <a:ext cx="8520600" cy="3965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- Good attendance - full rooms (around 15 average per session)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- Lots of positive comments from participants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- Knowledge exchange in discussions after sessions 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- Chance for researchers to come together who may not have otherwise 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- Drop In Sessions not as well attended as expected 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- Encouragement to repeat it again  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 txBox="1"/>
          <p:nvPr>
            <p:ph type="title"/>
          </p:nvPr>
        </p:nvSpPr>
        <p:spPr>
          <a:xfrm>
            <a:off x="112775" y="0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b="1" lang="en-GB">
                <a:solidFill>
                  <a:srgbClr val="1C4587"/>
                </a:solidFill>
              </a:rPr>
              <a:t>What would we do differently</a:t>
            </a:r>
          </a:p>
        </p:txBody>
      </p:sp>
      <p:sp>
        <p:nvSpPr>
          <p:cNvPr id="102" name="Shape 102"/>
          <p:cNvSpPr txBox="1"/>
          <p:nvPr>
            <p:ph idx="1" type="body"/>
          </p:nvPr>
        </p:nvSpPr>
        <p:spPr>
          <a:xfrm>
            <a:off x="255300" y="863550"/>
            <a:ext cx="85206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- Plan further in advance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- Approach more external speakers because confirmations were hard to get 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- Book a wider variety of rooms 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- New events - lightning talks e.g. data showcases, poster re-cycle, minute madness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- Static web presence - LARD Blog? 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 txBox="1"/>
          <p:nvPr>
            <p:ph type="title"/>
          </p:nvPr>
        </p:nvSpPr>
        <p:spPr>
          <a:xfrm>
            <a:off x="153775" y="72800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b="1" lang="en-GB">
                <a:solidFill>
                  <a:srgbClr val="1C4587"/>
                </a:solidFill>
              </a:rPr>
              <a:t>Next Year? </a:t>
            </a:r>
          </a:p>
        </p:txBody>
      </p:sp>
      <p:sp>
        <p:nvSpPr>
          <p:cNvPr id="108" name="Shape 108"/>
          <p:cNvSpPr txBox="1"/>
          <p:nvPr>
            <p:ph idx="1" type="body"/>
          </p:nvPr>
        </p:nvSpPr>
        <p:spPr>
          <a:xfrm>
            <a:off x="311700" y="863550"/>
            <a:ext cx="8520600" cy="37923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- Will run again in 2017! 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- London wide?  LARD Data Week?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- End of January seemed a good week 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- Anybody interested?  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 txBox="1"/>
          <p:nvPr>
            <p:ph type="title"/>
          </p:nvPr>
        </p:nvSpPr>
        <p:spPr>
          <a:xfrm>
            <a:off x="119925" y="615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b="1" lang="en-GB">
                <a:solidFill>
                  <a:srgbClr val="1C4587"/>
                </a:solidFill>
              </a:rPr>
              <a:t>Further collaborations?</a:t>
            </a:r>
          </a:p>
        </p:txBody>
      </p:sp>
      <p:sp>
        <p:nvSpPr>
          <p:cNvPr id="114" name="Shape 114"/>
          <p:cNvSpPr txBox="1"/>
          <p:nvPr>
            <p:ph idx="1" type="body"/>
          </p:nvPr>
        </p:nvSpPr>
        <p:spPr>
          <a:xfrm>
            <a:off x="198900" y="780850"/>
            <a:ext cx="85206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- Bloomsbury Champions 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- Shared Data Management Training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- Shared Data Management Drop-Ins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pearmint">
  <a:themeElements>
    <a:clrScheme name="Spearmint">
      <a:dk1>
        <a:srgbClr val="202729"/>
      </a:dk1>
      <a:lt1>
        <a:srgbClr val="FFFFFF"/>
      </a:lt1>
      <a:dk2>
        <a:srgbClr val="4BA173"/>
      </a:dk2>
      <a:lt2>
        <a:srgbClr val="63D297"/>
      </a:lt2>
      <a:accent1>
        <a:srgbClr val="353744"/>
      </a:accent1>
      <a:accent2>
        <a:srgbClr val="424242"/>
      </a:accent2>
      <a:accent3>
        <a:srgbClr val="616161"/>
      </a:accent3>
      <a:accent4>
        <a:srgbClr val="999999"/>
      </a:accent4>
      <a:accent5>
        <a:srgbClr val="FF5252"/>
      </a:accent5>
      <a:accent6>
        <a:srgbClr val="FFF176"/>
      </a:accent6>
      <a:hlink>
        <a:srgbClr val="FF5252"/>
      </a:hlink>
      <a:folHlink>
        <a:srgbClr val="FF525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