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9" r:id="rId31"/>
    <p:sldId id="285" r:id="rId32"/>
    <p:sldId id="286" r:id="rId33"/>
    <p:sldId id="287" r:id="rId34"/>
    <p:sldId id="288" r:id="rId35"/>
  </p:sldIdLst>
  <p:sldSz cx="16256000" cy="9144000"/>
  <p:notesSz cx="6858000" cy="9144000"/>
  <p:embeddedFontLst>
    <p:embeddedFont>
      <p:font typeface="Calibri" panose="020F0502020204030204" pitchFamily="34" charset="0"/>
      <p:regular r:id="rId37"/>
      <p:bold r:id="rId38"/>
      <p:italic r:id="rId39"/>
      <p:boldItalic r:id="rId40"/>
    </p:embeddedFont>
    <p:embeddedFont>
      <p:font typeface="Helvetica Neue" panose="020B0604020202020204" charset="0"/>
      <p:regular r:id="rId41"/>
      <p:bold r:id="rId42"/>
      <p:italic r:id="rId43"/>
      <p:boldItalic r:id="rId44"/>
    </p:embeddedFont>
    <p:embeddedFont>
      <p:font typeface="Helvetica Neue Light" panose="020B0604020202020204" charset="0"/>
      <p:regular r:id="rId45"/>
      <p:bold r:id="rId46"/>
      <p:italic r:id="rId47"/>
      <p:boldItalic r:id="rId48"/>
    </p:embeddedFont>
    <p:embeddedFont>
      <p:font typeface="Open Sans" panose="020B0604020202020204" charset="0"/>
      <p:regular r:id="rId49"/>
      <p:bold r:id="rId50"/>
      <p:italic r:id="rId51"/>
      <p:boldItalic r:id="rId52"/>
    </p:embeddedFont>
    <p:embeddedFont>
      <p:font typeface="Open Sans Light" panose="020B0604020202020204" charset="0"/>
      <p:regular r:id="rId53"/>
      <p:bold r:id="rId54"/>
      <p:italic r:id="rId55"/>
      <p:boldItalic r:id="rId56"/>
    </p:embeddedFont>
    <p:embeddedFont>
      <p:font typeface="Open Sans SemiBold" panose="020B0604020202020204"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1" roundtripDataSignature="AMtx7miSGGpYD+ERlUBWiYPD5CqC6o1CD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90" y="10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font" Target="fonts/font22.fntdata"/><Relationship Id="rId5" Type="http://schemas.openxmlformats.org/officeDocument/2006/relationships/slide" Target="slides/slide4.xml"/><Relationship Id="rId61" Type="http://customschemas.google.com/relationships/presentationmetadata" Target="meta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font" Target="fonts/font23.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font" Target="fonts/font24.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51" name="Google Shape;5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Eugenia-what is T7.4</a:t>
            </a:r>
            <a:endParaRPr/>
          </a:p>
        </p:txBody>
      </p:sp>
      <p:sp>
        <p:nvSpPr>
          <p:cNvPr id="560" name="Google Shape;56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81fae7fd9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5" name="Google Shape;565;g81fae7fd9c_0_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delete?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8a5a460d5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0" name="Google Shape;580;g8a5a460d59_0_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@androniki</a:t>
            </a:r>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81fae7fd9c_0_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@eugenia</a:t>
            </a:r>
            <a:endParaRPr/>
          </a:p>
        </p:txBody>
      </p:sp>
      <p:sp>
        <p:nvSpPr>
          <p:cNvPr id="589" name="Google Shape;589;g81fae7fd9c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4" name="Google Shape;594;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p>
        </p:txBody>
      </p:sp>
      <p:sp>
        <p:nvSpPr>
          <p:cNvPr id="602" name="Google Shape;6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p>
        </p:txBody>
      </p:sp>
      <p:sp>
        <p:nvSpPr>
          <p:cNvPr id="612" name="Google Shape;6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a80df4aa74_0_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p>
        </p:txBody>
      </p:sp>
      <p:sp>
        <p:nvSpPr>
          <p:cNvPr id="619" name="Google Shape;619;ga80df4aa7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81fae7fd9c_0_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@androniki</a:t>
            </a:r>
            <a:endParaRPr/>
          </a:p>
        </p:txBody>
      </p:sp>
      <p:sp>
        <p:nvSpPr>
          <p:cNvPr id="627" name="Google Shape;627;g81fae7fd9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8a5a460d59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2" name="Google Shape;632;g8a5a460d59_1_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solidFill>
                  <a:schemeClr val="dk1"/>
                </a:solidFill>
              </a:rPr>
              <a:t>@androniki</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81fae7fd9c_0_36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@androniki</a:t>
            </a:r>
            <a:endParaRPr/>
          </a:p>
        </p:txBody>
      </p:sp>
      <p:sp>
        <p:nvSpPr>
          <p:cNvPr id="640" name="Google Shape;640;g81fae7fd9c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
        <p:nvSpPr>
          <p:cNvPr id="680" name="Google Shape;68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8a5a460d59_2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6" name="Google Shape;686;g8a5a460d59_2_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8a5a460d59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3" name="Google Shape;693;g8a5a460d59_2_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
        <p:nvSpPr>
          <p:cNvPr id="701" name="Google Shape;70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6" name="Google Shape;706;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8aa697d5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4" name="Google Shape;714;g8aa697d540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8a5a460d59_2_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
        <p:nvSpPr>
          <p:cNvPr id="732" name="Google Shape;732;g8a5a460d59_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8aa8098ff4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7" name="Google Shape;737;g8aa8098ff4_0_7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8a5a460d59_2_5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
        <p:nvSpPr>
          <p:cNvPr id="744" name="Google Shape;744;g8a5a460d59_2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8a5a460d59_2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49" name="Google Shape;749;g8a5a460d59_2_6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8a5a460d59_2_7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
        <p:nvSpPr>
          <p:cNvPr id="757" name="Google Shape;757;g8a5a460d59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8a5a460d59_2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62" name="Google Shape;762;g8a5a460d59_2_8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a80088fadc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100"/>
              <a:buFont typeface="Arial"/>
              <a:buNone/>
            </a:pPr>
            <a:r>
              <a:rPr lang="en-US">
                <a:solidFill>
                  <a:schemeClr val="dk1"/>
                </a:solidFill>
              </a:rPr>
              <a:t>@eugenia</a:t>
            </a:r>
            <a:endParaRPr>
              <a:solidFill>
                <a:schemeClr val="dk1"/>
              </a:solidFill>
            </a:endParaRPr>
          </a:p>
          <a:p>
            <a:pPr marL="0" lvl="0" indent="0" algn="l" rtl="0">
              <a:lnSpc>
                <a:spcPct val="117999"/>
              </a:lnSpc>
              <a:spcBef>
                <a:spcPts val="0"/>
              </a:spcBef>
              <a:spcAft>
                <a:spcPts val="0"/>
              </a:spcAft>
              <a:buSzPts val="1400"/>
              <a:buNone/>
            </a:pPr>
            <a:endParaRPr/>
          </a:p>
        </p:txBody>
      </p:sp>
      <p:sp>
        <p:nvSpPr>
          <p:cNvPr id="769" name="Google Shape;769;ga80088fa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a80088fadc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74" name="Google Shape;774;ga80088fadc_0_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add androniki </a:t>
            </a:r>
            <a:endParaRPr/>
          </a:p>
        </p:txBody>
      </p:sp>
      <p:sp>
        <p:nvSpPr>
          <p:cNvPr id="785" name="Google Shape;78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8a5a460d59_1_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add androniki </a:t>
            </a:r>
            <a:endParaRPr/>
          </a:p>
        </p:txBody>
      </p:sp>
      <p:sp>
        <p:nvSpPr>
          <p:cNvPr id="791" name="Google Shape;791;g8a5a460d59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a80088fad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a80088fadc_0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@androniki</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a80088fad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a80088fadc_0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@androniki</a:t>
            </a:r>
            <a:endParaRPr/>
          </a:p>
        </p:txBody>
      </p:sp>
    </p:spTree>
    <p:extLst>
      <p:ext uri="{BB962C8B-B14F-4D97-AF65-F5344CB8AC3E}">
        <p14:creationId xmlns:p14="http://schemas.microsoft.com/office/powerpoint/2010/main" val="4757844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a80088fadc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 name="Google Shape;802;ga80088fadc_0_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@androniki</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a80088fadc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a80088fadc_0_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@androniki</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a80088fad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ga80088fadc_0_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@androniki</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a80088fadc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a80088fadc_0_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jp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jpg"/><Relationship Id="rId2" Type="http://schemas.openxmlformats.org/officeDocument/2006/relationships/image" Target="../media/image24.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jp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2.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24.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4.jp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4.jp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4">
  <p:cSld name="1_Title 4">
    <p:spTree>
      <p:nvGrpSpPr>
        <p:cNvPr id="1" name="Shape 10"/>
        <p:cNvGrpSpPr/>
        <p:nvPr/>
      </p:nvGrpSpPr>
      <p:grpSpPr>
        <a:xfrm>
          <a:off x="0" y="0"/>
          <a:ext cx="0" cy="0"/>
          <a:chOff x="0" y="0"/>
          <a:chExt cx="0" cy="0"/>
        </a:xfrm>
      </p:grpSpPr>
      <p:sp>
        <p:nvSpPr>
          <p:cNvPr id="11" name="Google Shape;11;p21"/>
          <p:cNvSpPr/>
          <p:nvPr/>
        </p:nvSpPr>
        <p:spPr>
          <a:xfrm>
            <a:off x="0" y="8065033"/>
            <a:ext cx="16256001" cy="11176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2" name="Google Shape;12;p21"/>
          <p:cNvSpPr txBox="1">
            <a:spLocks noGrp="1"/>
          </p:cNvSpPr>
          <p:nvPr>
            <p:ph type="ftr" idx="11"/>
          </p:nvPr>
        </p:nvSpPr>
        <p:spPr>
          <a:xfrm>
            <a:off x="4831589" y="8483763"/>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13" name="Google Shape;13;p21" descr="A close up of an animal&#10;&#10;Description automatically generated"/>
          <p:cNvPicPr preferRelativeResize="0"/>
          <p:nvPr/>
        </p:nvPicPr>
        <p:blipFill rotWithShape="1">
          <a:blip r:embed="rId2">
            <a:alphaModFix/>
          </a:blip>
          <a:srcRect l="-602" t="15424" r="-1"/>
          <a:stretch/>
        </p:blipFill>
        <p:spPr>
          <a:xfrm>
            <a:off x="-117" y="0"/>
            <a:ext cx="16271999" cy="8070972"/>
          </a:xfrm>
          <a:prstGeom prst="rect">
            <a:avLst/>
          </a:prstGeom>
          <a:noFill/>
          <a:ln>
            <a:noFill/>
          </a:ln>
        </p:spPr>
      </p:pic>
      <p:sp>
        <p:nvSpPr>
          <p:cNvPr id="14" name="Google Shape;14;p21"/>
          <p:cNvSpPr/>
          <p:nvPr/>
        </p:nvSpPr>
        <p:spPr>
          <a:xfrm>
            <a:off x="-2279" y="0"/>
            <a:ext cx="16271999" cy="8136000"/>
          </a:xfrm>
          <a:prstGeom prst="rect">
            <a:avLst/>
          </a:prstGeom>
          <a:gradFill>
            <a:gsLst>
              <a:gs pos="0">
                <a:srgbClr val="003CC2"/>
              </a:gs>
              <a:gs pos="100000">
                <a:srgbClr val="003CC2">
                  <a:alpha val="15294"/>
                </a:srgbClr>
              </a:gs>
            </a:gsLst>
            <a:lin ang="5400000"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5" name="Google Shape;15;p21"/>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6" name="Google Shape;16;p21"/>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7" name="Google Shape;17;p21"/>
          <p:cNvPicPr preferRelativeResize="0"/>
          <p:nvPr/>
        </p:nvPicPr>
        <p:blipFill rotWithShape="1">
          <a:blip r:embed="rId3">
            <a:alphaModFix/>
          </a:blip>
          <a:srcRect/>
          <a:stretch/>
        </p:blipFill>
        <p:spPr>
          <a:xfrm>
            <a:off x="657900" y="660384"/>
            <a:ext cx="986503" cy="983226"/>
          </a:xfrm>
          <a:prstGeom prst="rect">
            <a:avLst/>
          </a:prstGeom>
          <a:noFill/>
          <a:ln>
            <a:noFill/>
          </a:ln>
        </p:spPr>
      </p:pic>
      <p:sp>
        <p:nvSpPr>
          <p:cNvPr id="18" name="Google Shape;18;p21"/>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2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 name="Google Shape;19;p21"/>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12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0" name="Google Shape;20;p21"/>
          <p:cNvPicPr preferRelativeResize="0"/>
          <p:nvPr/>
        </p:nvPicPr>
        <p:blipFill rotWithShape="1">
          <a:blip r:embed="rId4">
            <a:alphaModFix/>
          </a:blip>
          <a:srcRect/>
          <a:stretch/>
        </p:blipFill>
        <p:spPr>
          <a:xfrm rot="5400000" flipH="1">
            <a:off x="500297" y="5636944"/>
            <a:ext cx="1933731" cy="2934324"/>
          </a:xfrm>
          <a:prstGeom prst="rect">
            <a:avLst/>
          </a:prstGeom>
          <a:noFill/>
          <a:ln>
            <a:noFill/>
          </a:ln>
        </p:spPr>
      </p:pic>
      <p:pic>
        <p:nvPicPr>
          <p:cNvPr id="21" name="Google Shape;21;p21"/>
          <p:cNvPicPr preferRelativeResize="0"/>
          <p:nvPr/>
        </p:nvPicPr>
        <p:blipFill rotWithShape="1">
          <a:blip r:embed="rId5">
            <a:alphaModFix/>
          </a:blip>
          <a:srcRect/>
          <a:stretch/>
        </p:blipFill>
        <p:spPr>
          <a:xfrm>
            <a:off x="711200" y="8203662"/>
            <a:ext cx="2076544" cy="741219"/>
          </a:xfrm>
          <a:prstGeom prst="rect">
            <a:avLst/>
          </a:prstGeom>
          <a:noFill/>
          <a:ln>
            <a:noFill/>
          </a:ln>
        </p:spPr>
      </p:pic>
      <p:pic>
        <p:nvPicPr>
          <p:cNvPr id="22" name="Google Shape;22;p21"/>
          <p:cNvPicPr preferRelativeResize="0"/>
          <p:nvPr/>
        </p:nvPicPr>
        <p:blipFill rotWithShape="1">
          <a:blip r:embed="rId6">
            <a:alphaModFix/>
          </a:blip>
          <a:srcRect/>
          <a:stretch/>
        </p:blipFill>
        <p:spPr>
          <a:xfrm>
            <a:off x="14724880" y="8496329"/>
            <a:ext cx="703862" cy="252000"/>
          </a:xfrm>
          <a:prstGeom prst="rect">
            <a:avLst/>
          </a:prstGeom>
          <a:noFill/>
          <a:ln>
            <a:noFill/>
          </a:ln>
        </p:spPr>
      </p:pic>
      <p:pic>
        <p:nvPicPr>
          <p:cNvPr id="23" name="Google Shape;23;p21"/>
          <p:cNvPicPr preferRelativeResize="0"/>
          <p:nvPr/>
        </p:nvPicPr>
        <p:blipFill rotWithShape="1">
          <a:blip r:embed="rId7">
            <a:alphaModFix/>
          </a:blip>
          <a:srcRect/>
          <a:stretch/>
        </p:blipFill>
        <p:spPr>
          <a:xfrm>
            <a:off x="12332936" y="8459262"/>
            <a:ext cx="432001" cy="360000"/>
          </a:xfrm>
          <a:prstGeom prst="rect">
            <a:avLst/>
          </a:prstGeom>
          <a:noFill/>
          <a:ln>
            <a:noFill/>
          </a:ln>
        </p:spPr>
      </p:pic>
      <p:sp>
        <p:nvSpPr>
          <p:cNvPr id="24" name="Google Shape;24;p21"/>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en-US"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25" name="Google Shape;25;p21"/>
          <p:cNvPicPr preferRelativeResize="0"/>
          <p:nvPr/>
        </p:nvPicPr>
        <p:blipFill rotWithShape="1">
          <a:blip r:embed="rId8">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Bullets_bg">
  <p:cSld name="1_Bullets_bg">
    <p:spTree>
      <p:nvGrpSpPr>
        <p:cNvPr id="1" name="Shape 26"/>
        <p:cNvGrpSpPr/>
        <p:nvPr/>
      </p:nvGrpSpPr>
      <p:grpSpPr>
        <a:xfrm>
          <a:off x="0" y="0"/>
          <a:ext cx="0" cy="0"/>
          <a:chOff x="0" y="0"/>
          <a:chExt cx="0" cy="0"/>
        </a:xfrm>
      </p:grpSpPr>
      <p:pic>
        <p:nvPicPr>
          <p:cNvPr id="27" name="Google Shape;27;p51"/>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28" name="Google Shape;28;p51"/>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800"/>
              </a:spcBef>
              <a:spcAft>
                <a:spcPts val="0"/>
              </a:spcAft>
              <a:buClr>
                <a:srgbClr val="6A6A6A"/>
              </a:buClr>
              <a:buSzPts val="3740"/>
              <a:buFont typeface="Arial"/>
              <a:buChar char="•"/>
              <a:defRPr sz="4400" b="1" i="0">
                <a:solidFill>
                  <a:srgbClr val="595959"/>
                </a:solidFill>
                <a:latin typeface="Helvetica Neue"/>
                <a:ea typeface="Helvetica Neue"/>
                <a:cs typeface="Helvetica Neue"/>
                <a:sym typeface="Helvetica Neue"/>
              </a:defRPr>
            </a:lvl1pPr>
            <a:lvl2pPr marL="914400" lvl="1" indent="-444500" algn="l">
              <a:lnSpc>
                <a:spcPct val="100000"/>
              </a:lnSpc>
              <a:spcBef>
                <a:spcPts val="800"/>
              </a:spcBef>
              <a:spcAft>
                <a:spcPts val="0"/>
              </a:spcAft>
              <a:buClr>
                <a:srgbClr val="4687E6"/>
              </a:buClr>
              <a:buSzPts val="3400"/>
              <a:buFont typeface="Helvetica Neue"/>
              <a:buChar char="•"/>
              <a:defRPr sz="4000" b="0" i="0">
                <a:solidFill>
                  <a:srgbClr val="595959"/>
                </a:solidFill>
                <a:latin typeface="Helvetica Neue"/>
                <a:ea typeface="Helvetica Neue"/>
                <a:cs typeface="Helvetica Neue"/>
                <a:sym typeface="Helvetica Neue"/>
              </a:defRPr>
            </a:lvl2pPr>
            <a:lvl3pPr marL="1371600" lvl="2" indent="-401319" algn="l">
              <a:lnSpc>
                <a:spcPct val="100000"/>
              </a:lnSpc>
              <a:spcBef>
                <a:spcPts val="800"/>
              </a:spcBef>
              <a:spcAft>
                <a:spcPts val="0"/>
              </a:spcAft>
              <a:buClr>
                <a:schemeClr val="accent6"/>
              </a:buClr>
              <a:buSzPts val="2720"/>
              <a:buFont typeface="Helvetica Neue"/>
              <a:buChar char="•"/>
              <a:defRPr sz="3200" b="0" i="0">
                <a:solidFill>
                  <a:schemeClr val="accent2"/>
                </a:solidFill>
                <a:latin typeface="Helvetica Neue"/>
                <a:ea typeface="Helvetica Neue"/>
                <a:cs typeface="Helvetica Neue"/>
                <a:sym typeface="Helvetica Neue"/>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 name="Google Shape;29;p51"/>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 name="Google Shape;30;p51"/>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1" name="Google Shape;31;p51"/>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a:t>
            </a:fld>
            <a:endParaRPr/>
          </a:p>
        </p:txBody>
      </p:sp>
      <p:pic>
        <p:nvPicPr>
          <p:cNvPr id="32" name="Google Shape;32;p51"/>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33" name="Google Shape;33;p51"/>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5_Blank_statement">
  <p:cSld name="5_Blank_statement">
    <p:spTree>
      <p:nvGrpSpPr>
        <p:cNvPr id="1" name="Shape 34"/>
        <p:cNvGrpSpPr/>
        <p:nvPr/>
      </p:nvGrpSpPr>
      <p:grpSpPr>
        <a:xfrm>
          <a:off x="0" y="0"/>
          <a:ext cx="0" cy="0"/>
          <a:chOff x="0" y="0"/>
          <a:chExt cx="0" cy="0"/>
        </a:xfrm>
      </p:grpSpPr>
      <p:pic>
        <p:nvPicPr>
          <p:cNvPr id="35" name="Google Shape;35;p25"/>
          <p:cNvPicPr preferRelativeResize="0"/>
          <p:nvPr/>
        </p:nvPicPr>
        <p:blipFill rotWithShape="1">
          <a:blip r:embed="rId2">
            <a:alphaModFix/>
          </a:blip>
          <a:srcRect/>
          <a:stretch/>
        </p:blipFill>
        <p:spPr>
          <a:xfrm>
            <a:off x="4932" y="0"/>
            <a:ext cx="16246137" cy="9144000"/>
          </a:xfrm>
          <a:prstGeom prst="rect">
            <a:avLst/>
          </a:prstGeom>
          <a:noFill/>
          <a:ln>
            <a:noFill/>
          </a:ln>
        </p:spPr>
      </p:pic>
      <p:sp>
        <p:nvSpPr>
          <p:cNvPr id="36" name="Google Shape;36;p25"/>
          <p:cNvSpPr txBox="1">
            <a:spLocks noGrp="1"/>
          </p:cNvSpPr>
          <p:nvPr>
            <p:ph type="body" idx="1"/>
          </p:nvPr>
        </p:nvSpPr>
        <p:spPr>
          <a:xfrm>
            <a:off x="3810000" y="745067"/>
            <a:ext cx="8636001"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accent2"/>
              </a:buClr>
              <a:buSzPts val="6600"/>
              <a:buFont typeface="Helvetica Neue"/>
              <a:buNone/>
              <a:defRPr sz="8800" b="0" i="0">
                <a:solidFill>
                  <a:schemeClr val="accent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3 Photos - Texts">
  <p:cSld name="1_3 Photos - Texts">
    <p:spTree>
      <p:nvGrpSpPr>
        <p:cNvPr id="1" name="Shape 37"/>
        <p:cNvGrpSpPr/>
        <p:nvPr/>
      </p:nvGrpSpPr>
      <p:grpSpPr>
        <a:xfrm>
          <a:off x="0" y="0"/>
          <a:ext cx="0" cy="0"/>
          <a:chOff x="0" y="0"/>
          <a:chExt cx="0" cy="0"/>
        </a:xfrm>
      </p:grpSpPr>
      <p:sp>
        <p:nvSpPr>
          <p:cNvPr id="38" name="Google Shape;38;p66"/>
          <p:cNvSpPr>
            <a:spLocks noGrp="1"/>
          </p:cNvSpPr>
          <p:nvPr>
            <p:ph type="pic" idx="2"/>
          </p:nvPr>
        </p:nvSpPr>
        <p:spPr>
          <a:xfrm>
            <a:off x="1752148"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39" name="Google Shape;39;p66"/>
          <p:cNvSpPr txBox="1">
            <a:spLocks noGrp="1"/>
          </p:cNvSpPr>
          <p:nvPr>
            <p:ph type="body" idx="1"/>
          </p:nvPr>
        </p:nvSpPr>
        <p:spPr>
          <a:xfrm>
            <a:off x="833301" y="4637371"/>
            <a:ext cx="4392000" cy="507490"/>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 name="Google Shape;40;p66"/>
          <p:cNvSpPr txBox="1">
            <a:spLocks noGrp="1"/>
          </p:cNvSpPr>
          <p:nvPr>
            <p:ph type="body" idx="3"/>
          </p:nvPr>
        </p:nvSpPr>
        <p:spPr>
          <a:xfrm>
            <a:off x="825319"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 name="Google Shape;41;p66"/>
          <p:cNvSpPr txBox="1">
            <a:spLocks noGrp="1"/>
          </p:cNvSpPr>
          <p:nvPr>
            <p:ph type="body" idx="4"/>
          </p:nvPr>
        </p:nvSpPr>
        <p:spPr>
          <a:xfrm>
            <a:off x="6018490" y="4637371"/>
            <a:ext cx="439200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 name="Google Shape;42;p66"/>
          <p:cNvSpPr txBox="1">
            <a:spLocks noGrp="1"/>
          </p:cNvSpPr>
          <p:nvPr>
            <p:ph type="body" idx="5"/>
          </p:nvPr>
        </p:nvSpPr>
        <p:spPr>
          <a:xfrm>
            <a:off x="6018490"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 name="Google Shape;43;p66"/>
          <p:cNvSpPr txBox="1">
            <a:spLocks noGrp="1"/>
          </p:cNvSpPr>
          <p:nvPr>
            <p:ph type="body" idx="6"/>
          </p:nvPr>
        </p:nvSpPr>
        <p:spPr>
          <a:xfrm>
            <a:off x="11124998" y="4637371"/>
            <a:ext cx="439200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4" name="Google Shape;44;p66"/>
          <p:cNvSpPr txBox="1">
            <a:spLocks noGrp="1"/>
          </p:cNvSpPr>
          <p:nvPr>
            <p:ph type="body" idx="7"/>
          </p:nvPr>
        </p:nvSpPr>
        <p:spPr>
          <a:xfrm>
            <a:off x="11124998" y="5147071"/>
            <a:ext cx="439200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 name="Google Shape;45;p66"/>
          <p:cNvSpPr>
            <a:spLocks noGrp="1"/>
          </p:cNvSpPr>
          <p:nvPr>
            <p:ph type="pic" idx="8"/>
          </p:nvPr>
        </p:nvSpPr>
        <p:spPr>
          <a:xfrm>
            <a:off x="6938369"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6" name="Google Shape;46;p66"/>
          <p:cNvSpPr>
            <a:spLocks noGrp="1"/>
          </p:cNvSpPr>
          <p:nvPr>
            <p:ph type="pic" idx="9"/>
          </p:nvPr>
        </p:nvSpPr>
        <p:spPr>
          <a:xfrm>
            <a:off x="12044877" y="1929475"/>
            <a:ext cx="2552243"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7" name="Google Shape;47;p66"/>
          <p:cNvSpPr txBox="1">
            <a:spLocks noGrp="1"/>
          </p:cNvSpPr>
          <p:nvPr>
            <p:ph type="body" idx="13"/>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8" name="Google Shape;48;p66"/>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49" name="Google Shape;49;p66"/>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50" name="Google Shape;50;p66"/>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1" name="Google Shape;51;p66"/>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52" name="Google Shape;52;p66"/>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53" name="Google Shape;53;p66"/>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Blank_statement">
  <p:cSld name="2_Blank_statement">
    <p:spTree>
      <p:nvGrpSpPr>
        <p:cNvPr id="1" name="Shape 54"/>
        <p:cNvGrpSpPr/>
        <p:nvPr/>
      </p:nvGrpSpPr>
      <p:grpSpPr>
        <a:xfrm>
          <a:off x="0" y="0"/>
          <a:ext cx="0" cy="0"/>
          <a:chOff x="0" y="0"/>
          <a:chExt cx="0" cy="0"/>
        </a:xfrm>
      </p:grpSpPr>
      <p:sp>
        <p:nvSpPr>
          <p:cNvPr id="55" name="Google Shape;55;p24"/>
          <p:cNvSpPr/>
          <p:nvPr/>
        </p:nvSpPr>
        <p:spPr>
          <a:xfrm>
            <a:off x="0" y="0"/>
            <a:ext cx="16256001" cy="9144000"/>
          </a:xfrm>
          <a:prstGeom prst="rect">
            <a:avLst/>
          </a:prstGeom>
          <a:gradFill>
            <a:gsLst>
              <a:gs pos="0">
                <a:srgbClr val="2D3293"/>
              </a:gs>
              <a:gs pos="33000">
                <a:srgbClr val="2D3293"/>
              </a:gs>
              <a:gs pos="99000">
                <a:schemeClr val="accent2"/>
              </a:gs>
              <a:gs pos="100000">
                <a:schemeClr val="accent2"/>
              </a:gs>
            </a:gsLst>
            <a:lin ang="12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56" name="Google Shape;56;p24"/>
          <p:cNvPicPr preferRelativeResize="0"/>
          <p:nvPr/>
        </p:nvPicPr>
        <p:blipFill rotWithShape="1">
          <a:blip r:embed="rId2">
            <a:alphaModFix/>
          </a:blip>
          <a:srcRect/>
          <a:stretch/>
        </p:blipFill>
        <p:spPr>
          <a:xfrm>
            <a:off x="4933" y="0"/>
            <a:ext cx="16246135" cy="9144000"/>
          </a:xfrm>
          <a:prstGeom prst="rect">
            <a:avLst/>
          </a:prstGeom>
          <a:noFill/>
          <a:ln>
            <a:noFill/>
          </a:ln>
        </p:spPr>
      </p:pic>
      <p:sp>
        <p:nvSpPr>
          <p:cNvPr id="57" name="Google Shape;57;p24"/>
          <p:cNvSpPr txBox="1">
            <a:spLocks noGrp="1"/>
          </p:cNvSpPr>
          <p:nvPr>
            <p:ph type="body" idx="1"/>
          </p:nvPr>
        </p:nvSpPr>
        <p:spPr>
          <a:xfrm>
            <a:off x="3547534" y="1278467"/>
            <a:ext cx="9160933" cy="6587067"/>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5400"/>
              <a:buFont typeface="Helvetica Neue"/>
              <a:buNone/>
              <a:defRPr sz="72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Blank_statement">
  <p:cSld name="3_Blank_statement">
    <p:spTree>
      <p:nvGrpSpPr>
        <p:cNvPr id="1" name="Shape 58"/>
        <p:cNvGrpSpPr/>
        <p:nvPr/>
      </p:nvGrpSpPr>
      <p:grpSpPr>
        <a:xfrm>
          <a:off x="0" y="0"/>
          <a:ext cx="0" cy="0"/>
          <a:chOff x="0" y="0"/>
          <a:chExt cx="0" cy="0"/>
        </a:xfrm>
      </p:grpSpPr>
      <p:sp>
        <p:nvSpPr>
          <p:cNvPr id="59" name="Google Shape;59;p22"/>
          <p:cNvSpPr/>
          <p:nvPr/>
        </p:nvSpPr>
        <p:spPr>
          <a:xfrm>
            <a:off x="0" y="0"/>
            <a:ext cx="16256001" cy="9144000"/>
          </a:xfrm>
          <a:prstGeom prst="rect">
            <a:avLst/>
          </a:prstGeom>
          <a:gradFill>
            <a:gsLst>
              <a:gs pos="0">
                <a:srgbClr val="2D3293"/>
              </a:gs>
              <a:gs pos="33000">
                <a:srgbClr val="2D3293"/>
              </a:gs>
              <a:gs pos="100000">
                <a:srgbClr val="1D66B2"/>
              </a:gs>
            </a:gsLst>
            <a:lin ang="12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60" name="Google Shape;60;p22"/>
          <p:cNvPicPr preferRelativeResize="0"/>
          <p:nvPr/>
        </p:nvPicPr>
        <p:blipFill rotWithShape="1">
          <a:blip r:embed="rId2">
            <a:alphaModFix/>
          </a:blip>
          <a:srcRect/>
          <a:stretch/>
        </p:blipFill>
        <p:spPr>
          <a:xfrm rot="-5400000">
            <a:off x="13353933" y="6241933"/>
            <a:ext cx="2335200" cy="3502800"/>
          </a:xfrm>
          <a:prstGeom prst="rect">
            <a:avLst/>
          </a:prstGeom>
          <a:noFill/>
          <a:ln>
            <a:noFill/>
          </a:ln>
        </p:spPr>
      </p:pic>
      <p:sp>
        <p:nvSpPr>
          <p:cNvPr id="61" name="Google Shape;61;p22"/>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Blank_statement">
  <p:cSld name="4_Blank_statement">
    <p:spTree>
      <p:nvGrpSpPr>
        <p:cNvPr id="1" name="Shape 62"/>
        <p:cNvGrpSpPr/>
        <p:nvPr/>
      </p:nvGrpSpPr>
      <p:grpSpPr>
        <a:xfrm>
          <a:off x="0" y="0"/>
          <a:ext cx="0" cy="0"/>
          <a:chOff x="0" y="0"/>
          <a:chExt cx="0" cy="0"/>
        </a:xfrm>
      </p:grpSpPr>
      <p:sp>
        <p:nvSpPr>
          <p:cNvPr id="63" name="Google Shape;63;p29"/>
          <p:cNvSpPr/>
          <p:nvPr/>
        </p:nvSpPr>
        <p:spPr>
          <a:xfrm>
            <a:off x="0" y="0"/>
            <a:ext cx="16256001" cy="9144000"/>
          </a:xfrm>
          <a:prstGeom prst="rect">
            <a:avLst/>
          </a:prstGeom>
          <a:solidFill>
            <a:schemeClr val="accent2"/>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64" name="Google Shape;64;p29"/>
          <p:cNvPicPr preferRelativeResize="0"/>
          <p:nvPr/>
        </p:nvPicPr>
        <p:blipFill rotWithShape="1">
          <a:blip r:embed="rId2">
            <a:alphaModFix/>
          </a:blip>
          <a:srcRect/>
          <a:stretch/>
        </p:blipFill>
        <p:spPr>
          <a:xfrm>
            <a:off x="4940" y="0"/>
            <a:ext cx="16246121" cy="9144000"/>
          </a:xfrm>
          <a:prstGeom prst="rect">
            <a:avLst/>
          </a:prstGeom>
          <a:noFill/>
          <a:ln>
            <a:noFill/>
          </a:ln>
        </p:spPr>
      </p:pic>
      <p:sp>
        <p:nvSpPr>
          <p:cNvPr id="65" name="Google Shape;65;p29"/>
          <p:cNvSpPr txBox="1">
            <a:spLocks noGrp="1"/>
          </p:cNvSpPr>
          <p:nvPr>
            <p:ph type="body" idx="1"/>
          </p:nvPr>
        </p:nvSpPr>
        <p:spPr>
          <a:xfrm>
            <a:off x="3945467" y="745067"/>
            <a:ext cx="8365067"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3 Blocks">
  <p:cSld name="1_3 Blocks">
    <p:spTree>
      <p:nvGrpSpPr>
        <p:cNvPr id="1" name="Shape 66"/>
        <p:cNvGrpSpPr/>
        <p:nvPr/>
      </p:nvGrpSpPr>
      <p:grpSpPr>
        <a:xfrm>
          <a:off x="0" y="0"/>
          <a:ext cx="0" cy="0"/>
          <a:chOff x="0" y="0"/>
          <a:chExt cx="0" cy="0"/>
        </a:xfrm>
      </p:grpSpPr>
      <p:sp>
        <p:nvSpPr>
          <p:cNvPr id="67" name="Google Shape;67;p63"/>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68" name="Google Shape;68;p63"/>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69" name="Google Shape;69;p63"/>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70" name="Google Shape;70;p63"/>
          <p:cNvSpPr/>
          <p:nvPr/>
        </p:nvSpPr>
        <p:spPr>
          <a:xfrm>
            <a:off x="711200" y="1933731"/>
            <a:ext cx="7200000"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1" name="Google Shape;71;p63"/>
          <p:cNvSpPr/>
          <p:nvPr/>
        </p:nvSpPr>
        <p:spPr>
          <a:xfrm>
            <a:off x="8354543" y="1933732"/>
            <a:ext cx="7200000"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2" name="Google Shape;72;p63"/>
          <p:cNvSpPr/>
          <p:nvPr/>
        </p:nvSpPr>
        <p:spPr>
          <a:xfrm>
            <a:off x="711200" y="6999709"/>
            <a:ext cx="7200000"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3" name="Google Shape;73;p63"/>
          <p:cNvSpPr/>
          <p:nvPr/>
        </p:nvSpPr>
        <p:spPr>
          <a:xfrm>
            <a:off x="8354543" y="6999709"/>
            <a:ext cx="7200000"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74" name="Google Shape;74;p63"/>
          <p:cNvSpPr txBox="1">
            <a:spLocks noGrp="1"/>
          </p:cNvSpPr>
          <p:nvPr>
            <p:ph type="body" idx="2"/>
          </p:nvPr>
        </p:nvSpPr>
        <p:spPr>
          <a:xfrm>
            <a:off x="711200" y="3229337"/>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12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5" name="Google Shape;75;p63"/>
          <p:cNvSpPr txBox="1">
            <a:spLocks noGrp="1"/>
          </p:cNvSpPr>
          <p:nvPr>
            <p:ph type="body" idx="3"/>
          </p:nvPr>
        </p:nvSpPr>
        <p:spPr>
          <a:xfrm>
            <a:off x="711199" y="2430865"/>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6" name="Google Shape;76;p63"/>
          <p:cNvSpPr txBox="1">
            <a:spLocks noGrp="1"/>
          </p:cNvSpPr>
          <p:nvPr>
            <p:ph type="body" idx="4"/>
          </p:nvPr>
        </p:nvSpPr>
        <p:spPr>
          <a:xfrm>
            <a:off x="8354544" y="3229338"/>
            <a:ext cx="720000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12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77" name="Google Shape;77;p63"/>
          <p:cNvSpPr txBox="1">
            <a:spLocks noGrp="1"/>
          </p:cNvSpPr>
          <p:nvPr>
            <p:ph type="body" idx="5"/>
          </p:nvPr>
        </p:nvSpPr>
        <p:spPr>
          <a:xfrm>
            <a:off x="8354543" y="2430866"/>
            <a:ext cx="7200000"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78" name="Google Shape;78;p63"/>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79" name="Google Shape;79;p63"/>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80" name="Google Shape;80;p63"/>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81" name="Google Shape;81;p63"/>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82" name="Google Shape;82;p63"/>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83" name="Google Shape;83;p63"/>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2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6" name="Google Shape;86;p27"/>
          <p:cNvSpPr txBox="1">
            <a:spLocks noGrp="1"/>
          </p:cNvSpPr>
          <p:nvPr>
            <p:ph type="ftr" idx="11"/>
          </p:nvPr>
        </p:nvSpPr>
        <p:spPr>
          <a:xfrm>
            <a:off x="5029200" y="8386764"/>
            <a:ext cx="6197600"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87" name="Google Shape;87;p27"/>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26"/>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90" name="Google Shape;90;p2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1" name="Google Shape;91;p26"/>
          <p:cNvSpPr txBox="1">
            <a:spLocks noGrp="1"/>
          </p:cNvSpPr>
          <p:nvPr>
            <p:ph type="ftr" idx="11"/>
          </p:nvPr>
        </p:nvSpPr>
        <p:spPr>
          <a:xfrm>
            <a:off x="5029200" y="8386764"/>
            <a:ext cx="6197600"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92" name="Google Shape;92;p26"/>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6 Photos - Text">
  <p:cSld name="6 Photos - Text">
    <p:spTree>
      <p:nvGrpSpPr>
        <p:cNvPr id="1" name="Shape 93"/>
        <p:cNvGrpSpPr/>
        <p:nvPr/>
      </p:nvGrpSpPr>
      <p:grpSpPr>
        <a:xfrm>
          <a:off x="0" y="0"/>
          <a:ext cx="0" cy="0"/>
          <a:chOff x="0" y="0"/>
          <a:chExt cx="0" cy="0"/>
        </a:xfrm>
      </p:grpSpPr>
      <p:sp>
        <p:nvSpPr>
          <p:cNvPr id="94" name="Google Shape;94;p68"/>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95" name="Google Shape;95;p68"/>
          <p:cNvSpPr>
            <a:spLocks noGrp="1"/>
          </p:cNvSpPr>
          <p:nvPr>
            <p:ph type="pic" idx="2"/>
          </p:nvPr>
        </p:nvSpPr>
        <p:spPr>
          <a:xfrm>
            <a:off x="741412" y="1885741"/>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6" name="Google Shape;96;p68"/>
          <p:cNvSpPr txBox="1">
            <a:spLocks noGrp="1"/>
          </p:cNvSpPr>
          <p:nvPr>
            <p:ph type="body" idx="1"/>
          </p:nvPr>
        </p:nvSpPr>
        <p:spPr>
          <a:xfrm>
            <a:off x="2314936" y="1912398"/>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7" name="Google Shape;97;p68"/>
          <p:cNvSpPr txBox="1">
            <a:spLocks noGrp="1"/>
          </p:cNvSpPr>
          <p:nvPr>
            <p:ph type="body" idx="3"/>
          </p:nvPr>
        </p:nvSpPr>
        <p:spPr>
          <a:xfrm>
            <a:off x="2314936" y="2327637"/>
            <a:ext cx="5312780" cy="113727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12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8" name="Google Shape;98;p68"/>
          <p:cNvSpPr txBox="1">
            <a:spLocks noGrp="1"/>
          </p:cNvSpPr>
          <p:nvPr>
            <p:ph type="body" idx="4"/>
          </p:nvPr>
        </p:nvSpPr>
        <p:spPr>
          <a:xfrm>
            <a:off x="711199" y="524933"/>
            <a:ext cx="14303103" cy="935567"/>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3300"/>
              <a:buFont typeface="Open Sans SemiBold"/>
              <a:buNone/>
              <a:defRPr sz="4400" b="1" i="0">
                <a:solidFill>
                  <a:schemeClr val="lt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99" name="Google Shape;99;p68"/>
          <p:cNvSpPr/>
          <p:nvPr/>
        </p:nvSpPr>
        <p:spPr>
          <a:xfrm>
            <a:off x="0" y="8026400"/>
            <a:ext cx="16256001" cy="11176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100" name="Google Shape;100;p68"/>
          <p:cNvSpPr>
            <a:spLocks noGrp="1"/>
          </p:cNvSpPr>
          <p:nvPr>
            <p:ph type="pic" idx="5"/>
          </p:nvPr>
        </p:nvSpPr>
        <p:spPr>
          <a:xfrm>
            <a:off x="741412" y="3890152"/>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1" name="Google Shape;101;p68"/>
          <p:cNvSpPr txBox="1">
            <a:spLocks noGrp="1"/>
          </p:cNvSpPr>
          <p:nvPr>
            <p:ph type="body" idx="6"/>
          </p:nvPr>
        </p:nvSpPr>
        <p:spPr>
          <a:xfrm>
            <a:off x="2314936" y="3916809"/>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02" name="Google Shape;102;p68"/>
          <p:cNvSpPr txBox="1">
            <a:spLocks noGrp="1"/>
          </p:cNvSpPr>
          <p:nvPr>
            <p:ph type="body" idx="7"/>
          </p:nvPr>
        </p:nvSpPr>
        <p:spPr>
          <a:xfrm>
            <a:off x="2314936" y="4332048"/>
            <a:ext cx="5312780" cy="109850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12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03" name="Google Shape;103;p68"/>
          <p:cNvSpPr>
            <a:spLocks noGrp="1"/>
          </p:cNvSpPr>
          <p:nvPr>
            <p:ph type="pic" idx="8"/>
          </p:nvPr>
        </p:nvSpPr>
        <p:spPr>
          <a:xfrm>
            <a:off x="741412" y="5867906"/>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4" name="Google Shape;104;p68"/>
          <p:cNvSpPr txBox="1">
            <a:spLocks noGrp="1"/>
          </p:cNvSpPr>
          <p:nvPr>
            <p:ph type="body" idx="9"/>
          </p:nvPr>
        </p:nvSpPr>
        <p:spPr>
          <a:xfrm>
            <a:off x="2314936" y="5894563"/>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05" name="Google Shape;105;p68"/>
          <p:cNvSpPr txBox="1">
            <a:spLocks noGrp="1"/>
          </p:cNvSpPr>
          <p:nvPr>
            <p:ph type="body" idx="13"/>
          </p:nvPr>
        </p:nvSpPr>
        <p:spPr>
          <a:xfrm>
            <a:off x="2314936" y="6309802"/>
            <a:ext cx="5312780" cy="110699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12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06" name="Google Shape;106;p68"/>
          <p:cNvSpPr>
            <a:spLocks noGrp="1"/>
          </p:cNvSpPr>
          <p:nvPr>
            <p:ph type="pic" idx="14"/>
          </p:nvPr>
        </p:nvSpPr>
        <p:spPr>
          <a:xfrm>
            <a:off x="8128000" y="1885741"/>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7" name="Google Shape;107;p68"/>
          <p:cNvSpPr txBox="1">
            <a:spLocks noGrp="1"/>
          </p:cNvSpPr>
          <p:nvPr>
            <p:ph type="body" idx="15"/>
          </p:nvPr>
        </p:nvSpPr>
        <p:spPr>
          <a:xfrm>
            <a:off x="9701524" y="1912398"/>
            <a:ext cx="5312779" cy="415239"/>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200"/>
              </a:spcBef>
              <a:spcAft>
                <a:spcPts val="0"/>
              </a:spcAft>
              <a:buClr>
                <a:schemeClr val="dk1"/>
              </a:buClr>
              <a:buSzPts val="2100"/>
              <a:buFont typeface="Open Sans SemiBold"/>
              <a:buNone/>
              <a:defRPr sz="28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08" name="Google Shape;108;p68"/>
          <p:cNvSpPr txBox="1">
            <a:spLocks noGrp="1"/>
          </p:cNvSpPr>
          <p:nvPr>
            <p:ph type="body" idx="16"/>
          </p:nvPr>
        </p:nvSpPr>
        <p:spPr>
          <a:xfrm>
            <a:off x="9701524" y="2327637"/>
            <a:ext cx="5312780" cy="113727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12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09" name="Google Shape;109;p68"/>
          <p:cNvSpPr>
            <a:spLocks noGrp="1"/>
          </p:cNvSpPr>
          <p:nvPr>
            <p:ph type="pic" idx="17"/>
          </p:nvPr>
        </p:nvSpPr>
        <p:spPr>
          <a:xfrm>
            <a:off x="8128000" y="3890152"/>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0" name="Google Shape;110;p68"/>
          <p:cNvSpPr txBox="1">
            <a:spLocks noGrp="1"/>
          </p:cNvSpPr>
          <p:nvPr>
            <p:ph type="body" idx="18"/>
          </p:nvPr>
        </p:nvSpPr>
        <p:spPr>
          <a:xfrm>
            <a:off x="9701524" y="3916809"/>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1" name="Google Shape;111;p68"/>
          <p:cNvSpPr txBox="1">
            <a:spLocks noGrp="1"/>
          </p:cNvSpPr>
          <p:nvPr>
            <p:ph type="body" idx="19"/>
          </p:nvPr>
        </p:nvSpPr>
        <p:spPr>
          <a:xfrm>
            <a:off x="9701524" y="4332048"/>
            <a:ext cx="5312780" cy="1098508"/>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12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2" name="Google Shape;112;p68"/>
          <p:cNvSpPr>
            <a:spLocks noGrp="1"/>
          </p:cNvSpPr>
          <p:nvPr>
            <p:ph type="pic" idx="20"/>
          </p:nvPr>
        </p:nvSpPr>
        <p:spPr>
          <a:xfrm>
            <a:off x="8128000" y="5867906"/>
            <a:ext cx="1361691" cy="1363695"/>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3" name="Google Shape;113;p68"/>
          <p:cNvSpPr txBox="1">
            <a:spLocks noGrp="1"/>
          </p:cNvSpPr>
          <p:nvPr>
            <p:ph type="body" idx="21"/>
          </p:nvPr>
        </p:nvSpPr>
        <p:spPr>
          <a:xfrm>
            <a:off x="9701524" y="5894563"/>
            <a:ext cx="5312779" cy="41523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Font typeface="Open Sans SemiBold"/>
              <a:buNone/>
              <a:defRPr sz="3200" b="1" i="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14" name="Google Shape;114;p68"/>
          <p:cNvSpPr txBox="1">
            <a:spLocks noGrp="1"/>
          </p:cNvSpPr>
          <p:nvPr>
            <p:ph type="body" idx="22"/>
          </p:nvPr>
        </p:nvSpPr>
        <p:spPr>
          <a:xfrm>
            <a:off x="9701524" y="6309802"/>
            <a:ext cx="5312780" cy="1094854"/>
          </a:xfrm>
          <a:prstGeom prst="rect">
            <a:avLst/>
          </a:prstGeom>
          <a:noFill/>
          <a:ln>
            <a:noFill/>
          </a:ln>
        </p:spPr>
        <p:txBody>
          <a:bodyPr spcFirstLastPara="1" wrap="square" lIns="0" tIns="108000" rIns="0" bIns="0" anchor="t" anchorCtr="0">
            <a:normAutofit/>
          </a:bodyPr>
          <a:lstStyle>
            <a:lvl1pPr marL="457200" lvl="0" indent="-228600" algn="l">
              <a:lnSpc>
                <a:spcPct val="100000"/>
              </a:lnSpc>
              <a:spcBef>
                <a:spcPts val="1200"/>
              </a:spcBef>
              <a:spcAft>
                <a:spcPts val="0"/>
              </a:spcAft>
              <a:buClr>
                <a:schemeClr val="lt1"/>
              </a:buClr>
              <a:buSzPts val="1800"/>
              <a:buFont typeface="Open Sans"/>
              <a:buNone/>
              <a:defRPr sz="2400" b="0" i="0">
                <a:solidFill>
                  <a:schemeClr val="l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15" name="Google Shape;115;p68"/>
          <p:cNvPicPr preferRelativeResize="0"/>
          <p:nvPr/>
        </p:nvPicPr>
        <p:blipFill rotWithShape="1">
          <a:blip r:embed="rId2">
            <a:alphaModFix/>
          </a:blip>
          <a:srcRect/>
          <a:stretch/>
        </p:blipFill>
        <p:spPr>
          <a:xfrm rot="5400000">
            <a:off x="434050" y="-434050"/>
            <a:ext cx="1736203" cy="2604304"/>
          </a:xfrm>
          <a:prstGeom prst="rect">
            <a:avLst/>
          </a:prstGeom>
          <a:noFill/>
          <a:ln>
            <a:noFill/>
          </a:ln>
        </p:spPr>
      </p:pic>
      <p:pic>
        <p:nvPicPr>
          <p:cNvPr id="116" name="Google Shape;116;p68"/>
          <p:cNvPicPr preferRelativeResize="0"/>
          <p:nvPr/>
        </p:nvPicPr>
        <p:blipFill rotWithShape="1">
          <a:blip r:embed="rId3">
            <a:alphaModFix/>
          </a:blip>
          <a:srcRect/>
          <a:stretch/>
        </p:blipFill>
        <p:spPr>
          <a:xfrm rot="-5400000">
            <a:off x="14042761" y="5824735"/>
            <a:ext cx="1770592" cy="2655888"/>
          </a:xfrm>
          <a:prstGeom prst="rect">
            <a:avLst/>
          </a:prstGeom>
          <a:noFill/>
          <a:ln>
            <a:noFill/>
          </a:ln>
        </p:spPr>
      </p:pic>
      <p:sp>
        <p:nvSpPr>
          <p:cNvPr id="117" name="Google Shape;117;p68"/>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18" name="Google Shape;118;p68"/>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119" name="Google Shape;119;p68"/>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120" name="Google Shape;120;p68"/>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_diagrams_with_header">
  <p:cSld name="Blank_diagrams_with_header">
    <p:spTree>
      <p:nvGrpSpPr>
        <p:cNvPr id="1" name="Shape 121"/>
        <p:cNvGrpSpPr/>
        <p:nvPr/>
      </p:nvGrpSpPr>
      <p:grpSpPr>
        <a:xfrm>
          <a:off x="0" y="0"/>
          <a:ext cx="0" cy="0"/>
          <a:chOff x="0" y="0"/>
          <a:chExt cx="0" cy="0"/>
        </a:xfrm>
      </p:grpSpPr>
      <p:sp>
        <p:nvSpPr>
          <p:cNvPr id="122" name="Google Shape;122;p52"/>
          <p:cNvSpPr txBox="1">
            <a:spLocks noGrp="1"/>
          </p:cNvSpPr>
          <p:nvPr>
            <p:ph type="body" idx="1"/>
          </p:nvPr>
        </p:nvSpPr>
        <p:spPr>
          <a:xfrm>
            <a:off x="1362792" y="338668"/>
            <a:ext cx="13530416" cy="114535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12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23" name="Google Shape;123;p52"/>
          <p:cNvPicPr preferRelativeResize="0"/>
          <p:nvPr/>
        </p:nvPicPr>
        <p:blipFill rotWithShape="1">
          <a:blip r:embed="rId2">
            <a:alphaModFix/>
          </a:blip>
          <a:srcRect/>
          <a:stretch/>
        </p:blipFill>
        <p:spPr>
          <a:xfrm>
            <a:off x="711200" y="8203662"/>
            <a:ext cx="2076544" cy="741219"/>
          </a:xfrm>
          <a:prstGeom prst="rect">
            <a:avLst/>
          </a:prstGeom>
          <a:noFill/>
          <a:ln>
            <a:noFill/>
          </a:ln>
        </p:spPr>
      </p:pic>
      <p:pic>
        <p:nvPicPr>
          <p:cNvPr id="124" name="Google Shape;124;p52"/>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125" name="Google Shape;125;p52"/>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126" name="Google Shape;126;p52"/>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27" name="Google Shape;127;p52"/>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128" name="Google Shape;128;p52"/>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Blank_diagrams">
  <p:cSld name="1_Blank_diagrams">
    <p:spTree>
      <p:nvGrpSpPr>
        <p:cNvPr id="1" name="Shape 129"/>
        <p:cNvGrpSpPr/>
        <p:nvPr/>
      </p:nvGrpSpPr>
      <p:grpSpPr>
        <a:xfrm>
          <a:off x="0" y="0"/>
          <a:ext cx="0" cy="0"/>
          <a:chOff x="0" y="0"/>
          <a:chExt cx="0" cy="0"/>
        </a:xfrm>
      </p:grpSpPr>
      <p:pic>
        <p:nvPicPr>
          <p:cNvPr id="130" name="Google Shape;130;p53"/>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131" name="Google Shape;131;p53"/>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132"/>
        <p:cNvGrpSpPr/>
        <p:nvPr/>
      </p:nvGrpSpPr>
      <p:grpSpPr>
        <a:xfrm>
          <a:off x="0" y="0"/>
          <a:ext cx="0" cy="0"/>
          <a:chOff x="0" y="0"/>
          <a:chExt cx="0" cy="0"/>
        </a:xfrm>
      </p:grpSpPr>
      <p:pic>
        <p:nvPicPr>
          <p:cNvPr id="133" name="Google Shape;133;p32"/>
          <p:cNvPicPr preferRelativeResize="0"/>
          <p:nvPr/>
        </p:nvPicPr>
        <p:blipFill rotWithShape="1">
          <a:blip r:embed="rId2">
            <a:alphaModFix/>
          </a:blip>
          <a:srcRect/>
          <a:stretch/>
        </p:blipFill>
        <p:spPr>
          <a:xfrm>
            <a:off x="0" y="0"/>
            <a:ext cx="16256000" cy="9149552"/>
          </a:xfrm>
          <a:prstGeom prst="rect">
            <a:avLst/>
          </a:prstGeom>
          <a:noFill/>
          <a:ln>
            <a:noFill/>
          </a:ln>
        </p:spPr>
      </p:pic>
      <p:sp>
        <p:nvSpPr>
          <p:cNvPr id="134" name="Google Shape;134;p32"/>
          <p:cNvSpPr txBox="1"/>
          <p:nvPr/>
        </p:nvSpPr>
        <p:spPr>
          <a:xfrm>
            <a:off x="3327400" y="2766348"/>
            <a:ext cx="9689458" cy="3503933"/>
          </a:xfrm>
          <a:prstGeom prst="rect">
            <a:avLst/>
          </a:prstGeom>
          <a:noFill/>
          <a:ln>
            <a:noFill/>
          </a:ln>
        </p:spPr>
        <p:txBody>
          <a:bodyPr spcFirstLastPara="1" wrap="square" lIns="47625" tIns="47625" rIns="47625" bIns="47625" anchor="ctr" anchorCtr="0">
            <a:normAutofit/>
          </a:bodyPr>
          <a:lstStyle/>
          <a:p>
            <a:pPr marL="0" marR="0" lvl="0" indent="0" algn="ctr" rtl="0">
              <a:lnSpc>
                <a:spcPct val="100000"/>
              </a:lnSpc>
              <a:spcBef>
                <a:spcPts val="0"/>
              </a:spcBef>
              <a:spcAft>
                <a:spcPts val="0"/>
              </a:spcAft>
              <a:buClr>
                <a:srgbClr val="5AC3F0"/>
              </a:buClr>
              <a:buSzPts val="13000"/>
              <a:buFont typeface="Open Sans SemiBold"/>
              <a:buNone/>
            </a:pPr>
            <a:r>
              <a:rPr lang="en-US" sz="13000" b="1" i="0" u="none" strike="noStrike" cap="none">
                <a:solidFill>
                  <a:srgbClr val="5AC3F0"/>
                </a:solidFill>
                <a:latin typeface="Open Sans SemiBold"/>
                <a:ea typeface="Open Sans SemiBold"/>
                <a:cs typeface="Open Sans SemiBold"/>
                <a:sym typeface="Open Sans SemiBold"/>
              </a:rPr>
              <a:t>Thank you!</a:t>
            </a:r>
            <a:endParaRPr sz="13000" b="1" i="0" u="none" strike="noStrike" cap="none">
              <a:solidFill>
                <a:srgbClr val="5AC3F0"/>
              </a:solidFill>
              <a:latin typeface="Open Sans SemiBold"/>
              <a:ea typeface="Open Sans SemiBold"/>
              <a:cs typeface="Open Sans SemiBold"/>
              <a:sym typeface="Open Sans SemiBold"/>
            </a:endParaRPr>
          </a:p>
        </p:txBody>
      </p:sp>
      <p:sp>
        <p:nvSpPr>
          <p:cNvPr id="135" name="Google Shape;135;p32"/>
          <p:cNvSpPr txBox="1">
            <a:spLocks noGrp="1"/>
          </p:cNvSpPr>
          <p:nvPr>
            <p:ph type="body" idx="1"/>
          </p:nvPr>
        </p:nvSpPr>
        <p:spPr>
          <a:xfrm>
            <a:off x="4176060" y="6130977"/>
            <a:ext cx="7901640" cy="521325"/>
          </a:xfrm>
          <a:prstGeom prst="rect">
            <a:avLst/>
          </a:prstGeom>
          <a:noFill/>
          <a:ln>
            <a:noFill/>
          </a:ln>
        </p:spPr>
        <p:txBody>
          <a:bodyPr spcFirstLastPara="1" wrap="square" lIns="0" tIns="0" rIns="0" bIns="0" anchor="b" anchorCtr="1">
            <a:noAutofit/>
          </a:bodyPr>
          <a:lstStyle>
            <a:lvl1pPr marL="457200" lvl="0" indent="-228600" algn="r">
              <a:lnSpc>
                <a:spcPct val="100000"/>
              </a:lnSpc>
              <a:spcBef>
                <a:spcPts val="1200"/>
              </a:spcBef>
              <a:spcAft>
                <a:spcPts val="0"/>
              </a:spcAft>
              <a:buClr>
                <a:srgbClr val="2D3293"/>
              </a:buClr>
              <a:buSzPts val="3000"/>
              <a:buFont typeface="Open Sans"/>
              <a:buNone/>
              <a:defRPr sz="4000" b="1" i="0">
                <a:solidFill>
                  <a:srgbClr val="2D3293"/>
                </a:solidFill>
                <a:latin typeface="Open Sans"/>
                <a:ea typeface="Open Sans"/>
                <a:cs typeface="Open Sans"/>
                <a:sym typeface="Open Sans"/>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36" name="Google Shape;136;p32"/>
          <p:cNvSpPr txBox="1">
            <a:spLocks noGrp="1"/>
          </p:cNvSpPr>
          <p:nvPr>
            <p:ph type="body" idx="2"/>
          </p:nvPr>
        </p:nvSpPr>
        <p:spPr>
          <a:xfrm>
            <a:off x="4176060" y="6652302"/>
            <a:ext cx="7901640" cy="1517337"/>
          </a:xfrm>
          <a:prstGeom prst="rect">
            <a:avLst/>
          </a:prstGeom>
          <a:noFill/>
          <a:ln>
            <a:noFill/>
          </a:ln>
        </p:spPr>
        <p:txBody>
          <a:bodyPr spcFirstLastPara="1" wrap="square" lIns="0" tIns="108000" rIns="0" bIns="0" anchor="t" anchorCtr="1">
            <a:normAutofit/>
          </a:bodyPr>
          <a:lstStyle>
            <a:lvl1pPr marL="457200" lvl="0" indent="-228600" algn="ctr">
              <a:lnSpc>
                <a:spcPct val="100000"/>
              </a:lnSpc>
              <a:spcBef>
                <a:spcPts val="1200"/>
              </a:spcBef>
              <a:spcAft>
                <a:spcPts val="0"/>
              </a:spcAft>
              <a:buClr>
                <a:schemeClr val="accent2"/>
              </a:buClr>
              <a:buSzPts val="2400"/>
              <a:buFont typeface="Open Sans"/>
              <a:buNone/>
              <a:defRPr sz="3200" b="0" i="0">
                <a:solidFill>
                  <a:schemeClr val="accent2"/>
                </a:solidFill>
                <a:latin typeface="Open Sans"/>
                <a:ea typeface="Open Sans"/>
                <a:cs typeface="Open Sans"/>
                <a:sym typeface="Open Sans"/>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37" name="Google Shape;137;p32"/>
          <p:cNvPicPr preferRelativeResize="0"/>
          <p:nvPr/>
        </p:nvPicPr>
        <p:blipFill rotWithShape="1">
          <a:blip r:embed="rId3">
            <a:alphaModFix/>
          </a:blip>
          <a:srcRect/>
          <a:stretch/>
        </p:blipFill>
        <p:spPr>
          <a:xfrm>
            <a:off x="7777000" y="8365231"/>
            <a:ext cx="702000" cy="4680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Blank_statement">
  <p:cSld name="1_Blank_statement">
    <p:spTree>
      <p:nvGrpSpPr>
        <p:cNvPr id="1" name="Shape 138"/>
        <p:cNvGrpSpPr/>
        <p:nvPr/>
      </p:nvGrpSpPr>
      <p:grpSpPr>
        <a:xfrm>
          <a:off x="0" y="0"/>
          <a:ext cx="0" cy="0"/>
          <a:chOff x="0" y="0"/>
          <a:chExt cx="0" cy="0"/>
        </a:xfrm>
      </p:grpSpPr>
      <p:sp>
        <p:nvSpPr>
          <p:cNvPr id="139" name="Google Shape;139;p23"/>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40" name="Google Shape;140;p23"/>
          <p:cNvPicPr preferRelativeResize="0"/>
          <p:nvPr/>
        </p:nvPicPr>
        <p:blipFill rotWithShape="1">
          <a:blip r:embed="rId2">
            <a:alphaModFix/>
          </a:blip>
          <a:srcRect/>
          <a:stretch/>
        </p:blipFill>
        <p:spPr>
          <a:xfrm rot="-5400000">
            <a:off x="13338919" y="6237108"/>
            <a:ext cx="2333665" cy="3500498"/>
          </a:xfrm>
          <a:prstGeom prst="rect">
            <a:avLst/>
          </a:prstGeom>
          <a:noFill/>
          <a:ln>
            <a:noFill/>
          </a:ln>
        </p:spPr>
      </p:pic>
      <p:sp>
        <p:nvSpPr>
          <p:cNvPr id="141" name="Google Shape;141;p23"/>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44" name="Google Shape;144;p28"/>
          <p:cNvSpPr txBox="1">
            <a:spLocks noGrp="1"/>
          </p:cNvSpPr>
          <p:nvPr>
            <p:ph type="body" idx="1"/>
          </p:nvPr>
        </p:nvSpPr>
        <p:spPr>
          <a:xfrm>
            <a:off x="1117600" y="2433638"/>
            <a:ext cx="14020801" cy="5802312"/>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1200"/>
              </a:spcBef>
              <a:spcAft>
                <a:spcPts val="0"/>
              </a:spcAft>
              <a:buClr>
                <a:srgbClr val="000000"/>
              </a:buClr>
              <a:buSzPts val="1350"/>
              <a:buChar char="•"/>
              <a:defRPr/>
            </a:lvl1pPr>
            <a:lvl2pPr marL="914400" lvl="1" indent="-314325" algn="l">
              <a:lnSpc>
                <a:spcPct val="100000"/>
              </a:lnSpc>
              <a:spcBef>
                <a:spcPts val="1200"/>
              </a:spcBef>
              <a:spcAft>
                <a:spcPts val="0"/>
              </a:spcAft>
              <a:buClr>
                <a:srgbClr val="000000"/>
              </a:buClr>
              <a:buSzPts val="1350"/>
              <a:buChar char="•"/>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45" name="Google Shape;145;p2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46" name="Google Shape;146;p28"/>
          <p:cNvSpPr txBox="1">
            <a:spLocks noGrp="1"/>
          </p:cNvSpPr>
          <p:nvPr>
            <p:ph type="ftr" idx="11"/>
          </p:nvPr>
        </p:nvSpPr>
        <p:spPr>
          <a:xfrm>
            <a:off x="5029200" y="8386764"/>
            <a:ext cx="6197600"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47" name="Google Shape;147;p28"/>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Blank_statement">
  <p:cSld name="6_Blank_statement">
    <p:spTree>
      <p:nvGrpSpPr>
        <p:cNvPr id="1" name="Shape 148"/>
        <p:cNvGrpSpPr/>
        <p:nvPr/>
      </p:nvGrpSpPr>
      <p:grpSpPr>
        <a:xfrm>
          <a:off x="0" y="0"/>
          <a:ext cx="0" cy="0"/>
          <a:chOff x="0" y="0"/>
          <a:chExt cx="0" cy="0"/>
        </a:xfrm>
      </p:grpSpPr>
      <p:sp>
        <p:nvSpPr>
          <p:cNvPr id="149" name="Google Shape;149;p30"/>
          <p:cNvSpPr/>
          <p:nvPr/>
        </p:nvSpPr>
        <p:spPr>
          <a:xfrm>
            <a:off x="0" y="15868"/>
            <a:ext cx="16297201" cy="9180000"/>
          </a:xfrm>
          <a:prstGeom prst="rect">
            <a:avLst/>
          </a:prstGeom>
          <a:solidFill>
            <a:schemeClr val="accent2"/>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150" name="Google Shape;150;p30"/>
          <p:cNvPicPr preferRelativeResize="0"/>
          <p:nvPr/>
        </p:nvPicPr>
        <p:blipFill rotWithShape="1">
          <a:blip r:embed="rId2">
            <a:alphaModFix amt="22000"/>
          </a:blip>
          <a:srcRect/>
          <a:stretch/>
        </p:blipFill>
        <p:spPr>
          <a:xfrm>
            <a:off x="1" y="15868"/>
            <a:ext cx="16297200" cy="9180000"/>
          </a:xfrm>
          <a:prstGeom prst="rect">
            <a:avLst/>
          </a:prstGeom>
          <a:noFill/>
          <a:ln>
            <a:noFill/>
          </a:ln>
        </p:spPr>
      </p:pic>
      <p:sp>
        <p:nvSpPr>
          <p:cNvPr id="151" name="Google Shape;151;p30"/>
          <p:cNvSpPr txBox="1">
            <a:spLocks noGrp="1"/>
          </p:cNvSpPr>
          <p:nvPr>
            <p:ph type="body" idx="1"/>
          </p:nvPr>
        </p:nvSpPr>
        <p:spPr>
          <a:xfrm>
            <a:off x="541867" y="829734"/>
            <a:ext cx="14986000" cy="7653866"/>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Right - Text">
  <p:cSld name="Image Right - Text">
    <p:spTree>
      <p:nvGrpSpPr>
        <p:cNvPr id="1" name="Shape 152"/>
        <p:cNvGrpSpPr/>
        <p:nvPr/>
      </p:nvGrpSpPr>
      <p:grpSpPr>
        <a:xfrm>
          <a:off x="0" y="0"/>
          <a:ext cx="0" cy="0"/>
          <a:chOff x="0" y="0"/>
          <a:chExt cx="0" cy="0"/>
        </a:xfrm>
      </p:grpSpPr>
      <p:sp>
        <p:nvSpPr>
          <p:cNvPr id="153" name="Google Shape;153;p31"/>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54" name="Google Shape;154;p31"/>
          <p:cNvSpPr txBox="1">
            <a:spLocks noGrp="1"/>
          </p:cNvSpPr>
          <p:nvPr>
            <p:ph type="body" idx="2"/>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55" name="Google Shape;155;p31"/>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156" name="Google Shape;156;p31"/>
          <p:cNvSpPr>
            <a:spLocks noGrp="1"/>
          </p:cNvSpPr>
          <p:nvPr>
            <p:ph type="pic" idx="3"/>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pic>
        <p:nvPicPr>
          <p:cNvPr id="157" name="Google Shape;157;p31"/>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158" name="Google Shape;158;p31"/>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159" name="Google Shape;159;p31"/>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60" name="Google Shape;160;p31"/>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161" name="Google Shape;161;p31"/>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162" name="Google Shape;162;p31"/>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ver 1">
  <p:cSld name="Cover 1">
    <p:bg>
      <p:bgPr>
        <a:solidFill>
          <a:schemeClr val="lt1"/>
        </a:solidFill>
        <a:effectLst/>
      </p:bgPr>
    </p:bg>
    <p:spTree>
      <p:nvGrpSpPr>
        <p:cNvPr id="1" name="Shape 163"/>
        <p:cNvGrpSpPr/>
        <p:nvPr/>
      </p:nvGrpSpPr>
      <p:grpSpPr>
        <a:xfrm>
          <a:off x="0" y="0"/>
          <a:ext cx="0" cy="0"/>
          <a:chOff x="0" y="0"/>
          <a:chExt cx="0" cy="0"/>
        </a:xfrm>
      </p:grpSpPr>
      <p:pic>
        <p:nvPicPr>
          <p:cNvPr id="164" name="Google Shape;164;p33"/>
          <p:cNvPicPr preferRelativeResize="0"/>
          <p:nvPr/>
        </p:nvPicPr>
        <p:blipFill rotWithShape="1">
          <a:blip r:embed="rId2">
            <a:alphaModFix/>
          </a:blip>
          <a:srcRect/>
          <a:stretch/>
        </p:blipFill>
        <p:spPr>
          <a:xfrm>
            <a:off x="-5662" y="-1"/>
            <a:ext cx="16272000" cy="914400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ver 2">
  <p:cSld name="Cover 2">
    <p:spTree>
      <p:nvGrpSpPr>
        <p:cNvPr id="1" name="Shape 165"/>
        <p:cNvGrpSpPr/>
        <p:nvPr/>
      </p:nvGrpSpPr>
      <p:grpSpPr>
        <a:xfrm>
          <a:off x="0" y="0"/>
          <a:ext cx="0" cy="0"/>
          <a:chOff x="0" y="0"/>
          <a:chExt cx="0" cy="0"/>
        </a:xfrm>
      </p:grpSpPr>
      <p:pic>
        <p:nvPicPr>
          <p:cNvPr id="166" name="Google Shape;166;p34"/>
          <p:cNvPicPr preferRelativeResize="0"/>
          <p:nvPr/>
        </p:nvPicPr>
        <p:blipFill rotWithShape="1">
          <a:blip r:embed="rId2">
            <a:alphaModFix/>
          </a:blip>
          <a:srcRect/>
          <a:stretch/>
        </p:blipFill>
        <p:spPr>
          <a:xfrm>
            <a:off x="11271" y="-1"/>
            <a:ext cx="16272000" cy="916571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1_Cover 1">
  <p:cSld name="1_Cover 1">
    <p:bg>
      <p:bgPr>
        <a:solidFill>
          <a:schemeClr val="lt1"/>
        </a:solidFill>
        <a:effectLst/>
      </p:bgPr>
    </p:bg>
    <p:spTree>
      <p:nvGrpSpPr>
        <p:cNvPr id="1" name="Shape 167"/>
        <p:cNvGrpSpPr/>
        <p:nvPr/>
      </p:nvGrpSpPr>
      <p:grpSpPr>
        <a:xfrm>
          <a:off x="0" y="0"/>
          <a:ext cx="0" cy="0"/>
          <a:chOff x="0" y="0"/>
          <a:chExt cx="0" cy="0"/>
        </a:xfrm>
      </p:grpSpPr>
      <p:pic>
        <p:nvPicPr>
          <p:cNvPr id="168" name="Google Shape;168;p35"/>
          <p:cNvPicPr preferRelativeResize="0"/>
          <p:nvPr/>
        </p:nvPicPr>
        <p:blipFill rotWithShape="1">
          <a:blip r:embed="rId2">
            <a:alphaModFix/>
          </a:blip>
          <a:srcRect/>
          <a:stretch/>
        </p:blipFill>
        <p:spPr>
          <a:xfrm>
            <a:off x="0" y="0"/>
            <a:ext cx="16256000" cy="91440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169"/>
        <p:cNvGrpSpPr/>
        <p:nvPr/>
      </p:nvGrpSpPr>
      <p:grpSpPr>
        <a:xfrm>
          <a:off x="0" y="0"/>
          <a:ext cx="0" cy="0"/>
          <a:chOff x="0" y="0"/>
          <a:chExt cx="0" cy="0"/>
        </a:xfrm>
      </p:grpSpPr>
      <p:pic>
        <p:nvPicPr>
          <p:cNvPr id="170" name="Google Shape;170;p36"/>
          <p:cNvPicPr preferRelativeResize="0"/>
          <p:nvPr/>
        </p:nvPicPr>
        <p:blipFill rotWithShape="1">
          <a:blip r:embed="rId2">
            <a:alphaModFix amt="50000"/>
          </a:blip>
          <a:srcRect/>
          <a:stretch/>
        </p:blipFill>
        <p:spPr>
          <a:xfrm>
            <a:off x="21427" y="0"/>
            <a:ext cx="16234573" cy="9145935"/>
          </a:xfrm>
          <a:prstGeom prst="rect">
            <a:avLst/>
          </a:prstGeom>
          <a:noFill/>
          <a:ln>
            <a:noFill/>
          </a:ln>
        </p:spPr>
      </p:pic>
      <p:sp>
        <p:nvSpPr>
          <p:cNvPr id="171" name="Google Shape;171;p36"/>
          <p:cNvSpPr txBox="1">
            <a:spLocks noGrp="1"/>
          </p:cNvSpPr>
          <p:nvPr>
            <p:ph type="body" idx="1"/>
          </p:nvPr>
        </p:nvSpPr>
        <p:spPr>
          <a:xfrm>
            <a:off x="2476500" y="2590647"/>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2" name="Google Shape;172;p36"/>
          <p:cNvSpPr txBox="1">
            <a:spLocks noGrp="1"/>
          </p:cNvSpPr>
          <p:nvPr>
            <p:ph type="body" idx="2"/>
          </p:nvPr>
        </p:nvSpPr>
        <p:spPr>
          <a:xfrm>
            <a:off x="2476500" y="53558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3" name="Google Shape;173;p36"/>
          <p:cNvSpPr txBox="1">
            <a:spLocks noGrp="1"/>
          </p:cNvSpPr>
          <p:nvPr>
            <p:ph type="body" idx="3"/>
          </p:nvPr>
        </p:nvSpPr>
        <p:spPr>
          <a:xfrm>
            <a:off x="4176060" y="1387791"/>
            <a:ext cx="7901640" cy="492443"/>
          </a:xfrm>
          <a:prstGeom prst="rect">
            <a:avLst/>
          </a:prstGeom>
          <a:noFill/>
          <a:ln>
            <a:noFill/>
          </a:ln>
        </p:spPr>
        <p:txBody>
          <a:bodyPr spcFirstLastPara="1" wrap="square" lIns="0" tIns="0" rIns="0" bIns="0" anchor="b" anchorCtr="1">
            <a:spAutoFit/>
          </a:bodyPr>
          <a:lstStyle>
            <a:lvl1pPr marL="457200" lvl="0" indent="-228600" algn="r">
              <a:lnSpc>
                <a:spcPct val="100000"/>
              </a:lnSpc>
              <a:spcBef>
                <a:spcPts val="1200"/>
              </a:spcBef>
              <a:spcAft>
                <a:spcPts val="0"/>
              </a:spcAft>
              <a:buClr>
                <a:srgbClr val="2D3293"/>
              </a:buClr>
              <a:buSzPts val="2400"/>
              <a:buFont typeface="Helvetica Neue"/>
              <a:buNone/>
              <a:defRPr sz="32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74" name="Google Shape;174;p36"/>
          <p:cNvSpPr txBox="1">
            <a:spLocks noGrp="1"/>
          </p:cNvSpPr>
          <p:nvPr>
            <p:ph type="body" idx="4"/>
          </p:nvPr>
        </p:nvSpPr>
        <p:spPr>
          <a:xfrm>
            <a:off x="4176060" y="1880235"/>
            <a:ext cx="7901640" cy="528794"/>
          </a:xfrm>
          <a:prstGeom prst="rect">
            <a:avLst/>
          </a:prstGeom>
          <a:noFill/>
          <a:ln>
            <a:noFill/>
          </a:ln>
        </p:spPr>
        <p:txBody>
          <a:bodyPr spcFirstLastPara="1" wrap="square" lIns="0" tIns="36000" rIns="0" bIns="0" anchor="t" anchorCtr="1">
            <a:spAutoFit/>
          </a:bodyPr>
          <a:lstStyle>
            <a:lvl1pPr marL="457200" lvl="0" indent="-228600" algn="ctr">
              <a:lnSpc>
                <a:spcPct val="100000"/>
              </a:lnSpc>
              <a:spcBef>
                <a:spcPts val="1200"/>
              </a:spcBef>
              <a:spcAft>
                <a:spcPts val="0"/>
              </a:spcAft>
              <a:buClr>
                <a:schemeClr val="accent2"/>
              </a:buClr>
              <a:buSzPts val="2400"/>
              <a:buFont typeface="Helvetica Neue Light"/>
              <a:buNone/>
              <a:defRPr sz="32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175" name="Google Shape;175;p36"/>
          <p:cNvPicPr preferRelativeResize="0"/>
          <p:nvPr/>
        </p:nvPicPr>
        <p:blipFill rotWithShape="1">
          <a:blip r:embed="rId3">
            <a:alphaModFix/>
          </a:blip>
          <a:srcRect/>
          <a:stretch/>
        </p:blipFill>
        <p:spPr>
          <a:xfrm>
            <a:off x="7643160" y="374218"/>
            <a:ext cx="967440" cy="967440"/>
          </a:xfrm>
          <a:prstGeom prst="rect">
            <a:avLst/>
          </a:prstGeom>
          <a:noFill/>
          <a:ln>
            <a:noFill/>
          </a:ln>
        </p:spPr>
      </p:pic>
      <p:sp>
        <p:nvSpPr>
          <p:cNvPr id="176" name="Google Shape;176;p36"/>
          <p:cNvSpPr txBox="1">
            <a:spLocks noGrp="1"/>
          </p:cNvSpPr>
          <p:nvPr>
            <p:ph type="ftr" idx="11"/>
          </p:nvPr>
        </p:nvSpPr>
        <p:spPr>
          <a:xfrm>
            <a:off x="4632795" y="8446512"/>
            <a:ext cx="7127486" cy="332298"/>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177" name="Google Shape;177;p36"/>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178" name="Google Shape;178;p36"/>
          <p:cNvPicPr preferRelativeResize="0"/>
          <p:nvPr/>
        </p:nvPicPr>
        <p:blipFill rotWithShape="1">
          <a:blip r:embed="rId5">
            <a:alphaModFix/>
          </a:blip>
          <a:srcRect/>
          <a:stretch/>
        </p:blipFill>
        <p:spPr>
          <a:xfrm>
            <a:off x="14724880" y="8496329"/>
            <a:ext cx="703862" cy="252000"/>
          </a:xfrm>
          <a:prstGeom prst="rect">
            <a:avLst/>
          </a:prstGeom>
          <a:noFill/>
          <a:ln>
            <a:noFill/>
          </a:ln>
        </p:spPr>
      </p:pic>
      <p:pic>
        <p:nvPicPr>
          <p:cNvPr id="179" name="Google Shape;179;p36"/>
          <p:cNvPicPr preferRelativeResize="0"/>
          <p:nvPr/>
        </p:nvPicPr>
        <p:blipFill rotWithShape="1">
          <a:blip r:embed="rId6">
            <a:alphaModFix/>
          </a:blip>
          <a:srcRect/>
          <a:stretch/>
        </p:blipFill>
        <p:spPr>
          <a:xfrm>
            <a:off x="12332936" y="8459262"/>
            <a:ext cx="432001" cy="360000"/>
          </a:xfrm>
          <a:prstGeom prst="rect">
            <a:avLst/>
          </a:prstGeom>
          <a:noFill/>
          <a:ln>
            <a:noFill/>
          </a:ln>
        </p:spPr>
      </p:pic>
      <p:sp>
        <p:nvSpPr>
          <p:cNvPr id="180" name="Google Shape;180;p36"/>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en-US"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181" name="Google Shape;181;p36"/>
          <p:cNvPicPr preferRelativeResize="0"/>
          <p:nvPr/>
        </p:nvPicPr>
        <p:blipFill rotWithShape="1">
          <a:blip r:embed="rId7">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2">
  <p:cSld name="Title 2">
    <p:spTree>
      <p:nvGrpSpPr>
        <p:cNvPr id="1" name="Shape 182"/>
        <p:cNvGrpSpPr/>
        <p:nvPr/>
      </p:nvGrpSpPr>
      <p:grpSpPr>
        <a:xfrm>
          <a:off x="0" y="0"/>
          <a:ext cx="0" cy="0"/>
          <a:chOff x="0" y="0"/>
          <a:chExt cx="0" cy="0"/>
        </a:xfrm>
      </p:grpSpPr>
      <p:pic>
        <p:nvPicPr>
          <p:cNvPr id="183" name="Google Shape;183;p37"/>
          <p:cNvPicPr preferRelativeResize="0"/>
          <p:nvPr/>
        </p:nvPicPr>
        <p:blipFill rotWithShape="1">
          <a:blip r:embed="rId2">
            <a:alphaModFix/>
          </a:blip>
          <a:srcRect/>
          <a:stretch/>
        </p:blipFill>
        <p:spPr>
          <a:xfrm>
            <a:off x="-46390" y="2732109"/>
            <a:ext cx="4272997" cy="6409496"/>
          </a:xfrm>
          <a:prstGeom prst="rect">
            <a:avLst/>
          </a:prstGeom>
          <a:noFill/>
          <a:ln>
            <a:noFill/>
          </a:ln>
        </p:spPr>
      </p:pic>
      <p:sp>
        <p:nvSpPr>
          <p:cNvPr id="184" name="Google Shape;184;p37"/>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5" name="Google Shape;185;p37"/>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12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6" name="Google Shape;186;p37"/>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12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7" name="Google Shape;187;p37"/>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12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88" name="Google Shape;188;p37"/>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12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189" name="Google Shape;189;p37"/>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190" name="Google Shape;190;p37"/>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rgbClr val="2D3293"/>
              </a:buClr>
              <a:buSzPts val="6000"/>
              <a:buFont typeface="Helvetica Neue"/>
              <a:buNone/>
              <a:defRPr sz="80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191" name="Google Shape;191;p37"/>
          <p:cNvSpPr txBox="1">
            <a:spLocks noGrp="1"/>
          </p:cNvSpPr>
          <p:nvPr>
            <p:ph type="ftr" idx="11"/>
          </p:nvPr>
        </p:nvSpPr>
        <p:spPr>
          <a:xfrm>
            <a:off x="4831589" y="8416031"/>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192" name="Google Shape;192;p37"/>
          <p:cNvPicPr preferRelativeResize="0"/>
          <p:nvPr/>
        </p:nvPicPr>
        <p:blipFill rotWithShape="1">
          <a:blip r:embed="rId2">
            <a:alphaModFix/>
          </a:blip>
          <a:srcRect/>
          <a:stretch/>
        </p:blipFill>
        <p:spPr>
          <a:xfrm rot="10800000">
            <a:off x="12044383" y="-14990"/>
            <a:ext cx="4272997" cy="6409496"/>
          </a:xfrm>
          <a:prstGeom prst="rect">
            <a:avLst/>
          </a:prstGeom>
          <a:noFill/>
          <a:ln>
            <a:noFill/>
          </a:ln>
        </p:spPr>
      </p:pic>
      <p:pic>
        <p:nvPicPr>
          <p:cNvPr id="193" name="Google Shape;193;p37"/>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194" name="Google Shape;194;p37"/>
          <p:cNvPicPr preferRelativeResize="0"/>
          <p:nvPr/>
        </p:nvPicPr>
        <p:blipFill rotWithShape="1">
          <a:blip r:embed="rId4">
            <a:alphaModFix/>
          </a:blip>
          <a:srcRect/>
          <a:stretch/>
        </p:blipFill>
        <p:spPr>
          <a:xfrm>
            <a:off x="14724880" y="8496329"/>
            <a:ext cx="703862" cy="252000"/>
          </a:xfrm>
          <a:prstGeom prst="rect">
            <a:avLst/>
          </a:prstGeom>
          <a:noFill/>
          <a:ln>
            <a:noFill/>
          </a:ln>
        </p:spPr>
      </p:pic>
      <p:pic>
        <p:nvPicPr>
          <p:cNvPr id="195" name="Google Shape;195;p37"/>
          <p:cNvPicPr preferRelativeResize="0"/>
          <p:nvPr/>
        </p:nvPicPr>
        <p:blipFill rotWithShape="1">
          <a:blip r:embed="rId5">
            <a:alphaModFix/>
          </a:blip>
          <a:srcRect/>
          <a:stretch/>
        </p:blipFill>
        <p:spPr>
          <a:xfrm>
            <a:off x="12332936" y="8459262"/>
            <a:ext cx="432001" cy="360000"/>
          </a:xfrm>
          <a:prstGeom prst="rect">
            <a:avLst/>
          </a:prstGeom>
          <a:noFill/>
          <a:ln>
            <a:noFill/>
          </a:ln>
        </p:spPr>
      </p:pic>
      <p:sp>
        <p:nvSpPr>
          <p:cNvPr id="196" name="Google Shape;196;p37"/>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en-US"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197" name="Google Shape;197;p37"/>
          <p:cNvPicPr preferRelativeResize="0"/>
          <p:nvPr/>
        </p:nvPicPr>
        <p:blipFill rotWithShape="1">
          <a:blip r:embed="rId6">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2">
  <p:cSld name="1_Title 2">
    <p:spTree>
      <p:nvGrpSpPr>
        <p:cNvPr id="1" name="Shape 198"/>
        <p:cNvGrpSpPr/>
        <p:nvPr/>
      </p:nvGrpSpPr>
      <p:grpSpPr>
        <a:xfrm>
          <a:off x="0" y="0"/>
          <a:ext cx="0" cy="0"/>
          <a:chOff x="0" y="0"/>
          <a:chExt cx="0" cy="0"/>
        </a:xfrm>
      </p:grpSpPr>
      <p:pic>
        <p:nvPicPr>
          <p:cNvPr id="199" name="Google Shape;199;p38"/>
          <p:cNvPicPr preferRelativeResize="0"/>
          <p:nvPr/>
        </p:nvPicPr>
        <p:blipFill rotWithShape="1">
          <a:blip r:embed="rId2">
            <a:alphaModFix/>
          </a:blip>
          <a:srcRect t="15615" b="-15614"/>
          <a:stretch/>
        </p:blipFill>
        <p:spPr>
          <a:xfrm>
            <a:off x="0" y="0"/>
            <a:ext cx="16256001" cy="10837333"/>
          </a:xfrm>
          <a:prstGeom prst="rect">
            <a:avLst/>
          </a:prstGeom>
          <a:noFill/>
          <a:ln>
            <a:noFill/>
          </a:ln>
        </p:spPr>
      </p:pic>
      <p:sp>
        <p:nvSpPr>
          <p:cNvPr id="200" name="Google Shape;200;p38"/>
          <p:cNvSpPr/>
          <p:nvPr/>
        </p:nvSpPr>
        <p:spPr>
          <a:xfrm>
            <a:off x="61380" y="0"/>
            <a:ext cx="16256001" cy="7561913"/>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01" name="Google Shape;201;p38"/>
          <p:cNvSpPr txBox="1">
            <a:spLocks noGrp="1"/>
          </p:cNvSpPr>
          <p:nvPr>
            <p:ph type="body" idx="1"/>
          </p:nvPr>
        </p:nvSpPr>
        <p:spPr>
          <a:xfrm>
            <a:off x="2476500" y="5165381"/>
            <a:ext cx="11303000" cy="1561771"/>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300"/>
              </a:spcBef>
              <a:spcAft>
                <a:spcPts val="0"/>
              </a:spcAft>
              <a:buClr>
                <a:srgbClr val="CBFFFF"/>
              </a:buClr>
              <a:buSzPts val="3150"/>
              <a:buFont typeface="Helvetica Neue"/>
              <a:buNone/>
              <a:defRPr sz="4200" b="0" i="0">
                <a:solidFill>
                  <a:srgbClr val="CBFFFF"/>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2" name="Google Shape;202;p38"/>
          <p:cNvSpPr txBox="1">
            <a:spLocks noGrp="1"/>
          </p:cNvSpPr>
          <p:nvPr>
            <p:ph type="body" idx="2"/>
          </p:nvPr>
        </p:nvSpPr>
        <p:spPr>
          <a:xfrm>
            <a:off x="3483261" y="804674"/>
            <a:ext cx="4390737" cy="461981"/>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12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3" name="Google Shape;203;p38"/>
          <p:cNvSpPr txBox="1">
            <a:spLocks noGrp="1"/>
          </p:cNvSpPr>
          <p:nvPr>
            <p:ph type="body" idx="3"/>
          </p:nvPr>
        </p:nvSpPr>
        <p:spPr>
          <a:xfrm>
            <a:off x="3483260" y="1266655"/>
            <a:ext cx="4390737"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12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4" name="Google Shape;204;p38"/>
          <p:cNvSpPr txBox="1">
            <a:spLocks noGrp="1"/>
          </p:cNvSpPr>
          <p:nvPr>
            <p:ph type="body" idx="4"/>
          </p:nvPr>
        </p:nvSpPr>
        <p:spPr>
          <a:xfrm>
            <a:off x="8398161" y="804674"/>
            <a:ext cx="4390737" cy="4619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1200"/>
              </a:spcBef>
              <a:spcAft>
                <a:spcPts val="0"/>
              </a:spcAft>
              <a:buClr>
                <a:schemeClr val="lt1"/>
              </a:buClr>
              <a:buSzPts val="1800"/>
              <a:buFont typeface="Helvetica Neue"/>
              <a:buNone/>
              <a:defRPr sz="24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5" name="Google Shape;205;p38"/>
          <p:cNvSpPr txBox="1">
            <a:spLocks noGrp="1"/>
          </p:cNvSpPr>
          <p:nvPr>
            <p:ph type="body" idx="5"/>
          </p:nvPr>
        </p:nvSpPr>
        <p:spPr>
          <a:xfrm>
            <a:off x="8398160" y="1266655"/>
            <a:ext cx="4390737"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1200"/>
              </a:spcBef>
              <a:spcAft>
                <a:spcPts val="0"/>
              </a:spcAft>
              <a:buClr>
                <a:srgbClr val="C1EAFA"/>
              </a:buClr>
              <a:buSzPts val="1500"/>
              <a:buFont typeface="Helvetica Neue"/>
              <a:buNone/>
              <a:defRPr sz="2000" b="0" i="0">
                <a:solidFill>
                  <a:srgbClr val="C1EAFA"/>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206" name="Google Shape;206;p38"/>
          <p:cNvCxnSpPr/>
          <p:nvPr/>
        </p:nvCxnSpPr>
        <p:spPr>
          <a:xfrm>
            <a:off x="8140700" y="710160"/>
            <a:ext cx="0" cy="1079500"/>
          </a:xfrm>
          <a:prstGeom prst="straightConnector1">
            <a:avLst/>
          </a:prstGeom>
          <a:noFill/>
          <a:ln w="12700" cap="flat" cmpd="sng">
            <a:solidFill>
              <a:srgbClr val="D6D6D6"/>
            </a:solidFill>
            <a:prstDash val="solid"/>
            <a:miter lim="400000"/>
            <a:headEnd type="none" w="sm" len="sm"/>
            <a:tailEnd type="none" w="sm" len="sm"/>
          </a:ln>
        </p:spPr>
      </p:cxnSp>
      <p:sp>
        <p:nvSpPr>
          <p:cNvPr id="207" name="Google Shape;207;p38"/>
          <p:cNvSpPr txBox="1">
            <a:spLocks noGrp="1"/>
          </p:cNvSpPr>
          <p:nvPr>
            <p:ph type="body" idx="6"/>
          </p:nvPr>
        </p:nvSpPr>
        <p:spPr>
          <a:xfrm>
            <a:off x="2476500" y="2401376"/>
            <a:ext cx="11303000" cy="2765234"/>
          </a:xfrm>
          <a:prstGeom prst="rect">
            <a:avLst/>
          </a:prstGeom>
          <a:noFill/>
          <a:ln>
            <a:noFill/>
          </a:ln>
        </p:spPr>
        <p:txBody>
          <a:bodyPr spcFirstLastPara="1" wrap="square" lIns="0" tIns="0" rIns="0" bIns="72000" anchor="b" anchorCtr="1">
            <a:normAutofit/>
          </a:bodyPr>
          <a:lstStyle>
            <a:lvl1pPr marL="457200" lvl="0" indent="-228600" algn="ctr">
              <a:lnSpc>
                <a:spcPct val="120000"/>
              </a:lnSpc>
              <a:spcBef>
                <a:spcPts val="0"/>
              </a:spcBef>
              <a:spcAft>
                <a:spcPts val="0"/>
              </a:spcAft>
              <a:buClr>
                <a:schemeClr val="lt1"/>
              </a:buClr>
              <a:buSzPts val="6000"/>
              <a:buFont typeface="Helvetica Neue"/>
              <a:buNone/>
              <a:defRPr sz="80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08" name="Google Shape;208;p38"/>
          <p:cNvSpPr/>
          <p:nvPr/>
        </p:nvSpPr>
        <p:spPr>
          <a:xfrm>
            <a:off x="0" y="8065033"/>
            <a:ext cx="16256001" cy="11176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09" name="Google Shape;209;p38"/>
          <p:cNvSpPr txBox="1">
            <a:spLocks noGrp="1"/>
          </p:cNvSpPr>
          <p:nvPr>
            <p:ph type="ftr" idx="11"/>
          </p:nvPr>
        </p:nvSpPr>
        <p:spPr>
          <a:xfrm>
            <a:off x="4831589" y="8416031"/>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7F7F7F"/>
              </a:buClr>
              <a:buSzPts val="1400"/>
              <a:buFont typeface="Helvetica Neue"/>
              <a:buNone/>
              <a:defRPr sz="1400" b="0" i="0">
                <a:solidFill>
                  <a:srgbClr val="7F7F7F"/>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10" name="Google Shape;210;p38"/>
          <p:cNvPicPr preferRelativeResize="0"/>
          <p:nvPr/>
        </p:nvPicPr>
        <p:blipFill rotWithShape="1">
          <a:blip r:embed="rId3">
            <a:alphaModFix/>
          </a:blip>
          <a:srcRect/>
          <a:stretch/>
        </p:blipFill>
        <p:spPr>
          <a:xfrm>
            <a:off x="14724880" y="8496329"/>
            <a:ext cx="703862" cy="252000"/>
          </a:xfrm>
          <a:prstGeom prst="rect">
            <a:avLst/>
          </a:prstGeom>
          <a:noFill/>
          <a:ln>
            <a:noFill/>
          </a:ln>
        </p:spPr>
      </p:pic>
      <p:pic>
        <p:nvPicPr>
          <p:cNvPr id="211" name="Google Shape;211;p38"/>
          <p:cNvPicPr preferRelativeResize="0"/>
          <p:nvPr/>
        </p:nvPicPr>
        <p:blipFill rotWithShape="1">
          <a:blip r:embed="rId4">
            <a:alphaModFix/>
          </a:blip>
          <a:srcRect/>
          <a:stretch/>
        </p:blipFill>
        <p:spPr>
          <a:xfrm>
            <a:off x="12332936" y="8459262"/>
            <a:ext cx="432001" cy="360000"/>
          </a:xfrm>
          <a:prstGeom prst="rect">
            <a:avLst/>
          </a:prstGeom>
          <a:noFill/>
          <a:ln>
            <a:noFill/>
          </a:ln>
        </p:spPr>
      </p:pic>
      <p:sp>
        <p:nvSpPr>
          <p:cNvPr id="212" name="Google Shape;212;p38"/>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en-US"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213" name="Google Shape;213;p38"/>
          <p:cNvPicPr preferRelativeResize="0"/>
          <p:nvPr/>
        </p:nvPicPr>
        <p:blipFill rotWithShape="1">
          <a:blip r:embed="rId5">
            <a:alphaModFix/>
          </a:blip>
          <a:srcRect/>
          <a:stretch/>
        </p:blipFill>
        <p:spPr>
          <a:xfrm rot="10800000">
            <a:off x="12044383" y="-14990"/>
            <a:ext cx="4272997" cy="6409496"/>
          </a:xfrm>
          <a:prstGeom prst="rect">
            <a:avLst/>
          </a:prstGeom>
          <a:noFill/>
          <a:ln>
            <a:noFill/>
          </a:ln>
        </p:spPr>
      </p:pic>
      <p:pic>
        <p:nvPicPr>
          <p:cNvPr id="214" name="Google Shape;214;p38"/>
          <p:cNvPicPr preferRelativeResize="0"/>
          <p:nvPr/>
        </p:nvPicPr>
        <p:blipFill rotWithShape="1">
          <a:blip r:embed="rId6">
            <a:alphaModFix/>
          </a:blip>
          <a:srcRect/>
          <a:stretch/>
        </p:blipFill>
        <p:spPr>
          <a:xfrm>
            <a:off x="711200" y="8203662"/>
            <a:ext cx="2076544" cy="741219"/>
          </a:xfrm>
          <a:prstGeom prst="rect">
            <a:avLst/>
          </a:prstGeom>
          <a:noFill/>
          <a:ln>
            <a:noFill/>
          </a:ln>
        </p:spPr>
      </p:pic>
      <p:pic>
        <p:nvPicPr>
          <p:cNvPr id="215" name="Google Shape;215;p38"/>
          <p:cNvPicPr preferRelativeResize="0"/>
          <p:nvPr/>
        </p:nvPicPr>
        <p:blipFill rotWithShape="1">
          <a:blip r:embed="rId7">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3">
  <p:cSld name="Title 3">
    <p:spTree>
      <p:nvGrpSpPr>
        <p:cNvPr id="1" name="Shape 216"/>
        <p:cNvGrpSpPr/>
        <p:nvPr/>
      </p:nvGrpSpPr>
      <p:grpSpPr>
        <a:xfrm>
          <a:off x="0" y="0"/>
          <a:ext cx="0" cy="0"/>
          <a:chOff x="0" y="0"/>
          <a:chExt cx="0" cy="0"/>
        </a:xfrm>
      </p:grpSpPr>
      <p:pic>
        <p:nvPicPr>
          <p:cNvPr id="217" name="Google Shape;217;p39"/>
          <p:cNvPicPr preferRelativeResize="0"/>
          <p:nvPr/>
        </p:nvPicPr>
        <p:blipFill rotWithShape="1">
          <a:blip r:embed="rId2">
            <a:alphaModFix amt="50000"/>
          </a:blip>
          <a:srcRect/>
          <a:stretch/>
        </p:blipFill>
        <p:spPr>
          <a:xfrm>
            <a:off x="1993692" y="4779"/>
            <a:ext cx="14240879" cy="8021621"/>
          </a:xfrm>
          <a:prstGeom prst="rect">
            <a:avLst/>
          </a:prstGeom>
          <a:noFill/>
          <a:ln>
            <a:noFill/>
          </a:ln>
          <a:effectLst>
            <a:outerShdw blurRad="50800" dist="50800" dir="5400000" algn="ctr" rotWithShape="0">
              <a:schemeClr val="lt1"/>
            </a:outerShdw>
          </a:effectLst>
        </p:spPr>
      </p:pic>
      <p:sp>
        <p:nvSpPr>
          <p:cNvPr id="218" name="Google Shape;218;p39"/>
          <p:cNvSpPr txBox="1">
            <a:spLocks noGrp="1"/>
          </p:cNvSpPr>
          <p:nvPr>
            <p:ph type="ftr" idx="11"/>
          </p:nvPr>
        </p:nvSpPr>
        <p:spPr>
          <a:xfrm>
            <a:off x="6580682" y="8416031"/>
            <a:ext cx="7844209"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19" name="Google Shape;219;p39"/>
          <p:cNvPicPr preferRelativeResize="0"/>
          <p:nvPr/>
        </p:nvPicPr>
        <p:blipFill rotWithShape="1">
          <a:blip r:embed="rId3">
            <a:alphaModFix/>
          </a:blip>
          <a:srcRect/>
          <a:stretch/>
        </p:blipFill>
        <p:spPr>
          <a:xfrm>
            <a:off x="14820956" y="8458973"/>
            <a:ext cx="860081" cy="307930"/>
          </a:xfrm>
          <a:prstGeom prst="rect">
            <a:avLst/>
          </a:prstGeom>
          <a:noFill/>
          <a:ln>
            <a:noFill/>
          </a:ln>
        </p:spPr>
      </p:pic>
      <p:sp>
        <p:nvSpPr>
          <p:cNvPr id="220" name="Google Shape;220;p39"/>
          <p:cNvSpPr txBox="1">
            <a:spLocks noGrp="1"/>
          </p:cNvSpPr>
          <p:nvPr>
            <p:ph type="body" idx="1"/>
          </p:nvPr>
        </p:nvSpPr>
        <p:spPr>
          <a:xfrm>
            <a:off x="711199" y="558798"/>
            <a:ext cx="11708984" cy="2429131"/>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accent1"/>
              </a:buClr>
              <a:buSzPts val="6600"/>
              <a:buFont typeface="Helvetica Neue"/>
              <a:buNone/>
              <a:defRPr sz="88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21" name="Google Shape;221;p39"/>
          <p:cNvSpPr txBox="1">
            <a:spLocks noGrp="1"/>
          </p:cNvSpPr>
          <p:nvPr>
            <p:ph type="body" idx="2"/>
          </p:nvPr>
        </p:nvSpPr>
        <p:spPr>
          <a:xfrm>
            <a:off x="711200" y="3004865"/>
            <a:ext cx="11019436" cy="135107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rgbClr val="4687E6"/>
              </a:buClr>
              <a:buSzPts val="3150"/>
              <a:buFont typeface="Helvetica Neue Light"/>
              <a:buNone/>
              <a:defRPr sz="42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222" name="Google Shape;222;p39"/>
          <p:cNvGrpSpPr/>
          <p:nvPr/>
        </p:nvGrpSpPr>
        <p:grpSpPr>
          <a:xfrm>
            <a:off x="13347179" y="972084"/>
            <a:ext cx="2536288" cy="481060"/>
            <a:chOff x="11725043" y="8364911"/>
            <a:chExt cx="2536288" cy="481060"/>
          </a:xfrm>
        </p:grpSpPr>
        <p:pic>
          <p:nvPicPr>
            <p:cNvPr id="223" name="Google Shape;223;p39"/>
            <p:cNvPicPr preferRelativeResize="0"/>
            <p:nvPr/>
          </p:nvPicPr>
          <p:blipFill rotWithShape="1">
            <a:blip r:embed="rId4">
              <a:alphaModFix/>
            </a:blip>
            <a:srcRect/>
            <a:stretch/>
          </p:blipFill>
          <p:spPr>
            <a:xfrm>
              <a:off x="11725043" y="8364911"/>
              <a:ext cx="577273" cy="481060"/>
            </a:xfrm>
            <a:prstGeom prst="rect">
              <a:avLst/>
            </a:prstGeom>
            <a:noFill/>
            <a:ln>
              <a:noFill/>
            </a:ln>
          </p:spPr>
        </p:pic>
        <p:sp>
          <p:nvSpPr>
            <p:cNvPr id="224" name="Google Shape;224;p39"/>
            <p:cNvSpPr txBox="1"/>
            <p:nvPr/>
          </p:nvSpPr>
          <p:spPr>
            <a:xfrm>
              <a:off x="12340417" y="8446825"/>
              <a:ext cx="1920914" cy="33855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2200"/>
                <a:buFont typeface="Open Sans"/>
                <a:buNone/>
              </a:pPr>
              <a:r>
                <a:rPr lang="en-US" sz="2200" b="0" i="0" u="none" strike="noStrike" cap="none">
                  <a:solidFill>
                    <a:srgbClr val="2D3293"/>
                  </a:solidFill>
                  <a:latin typeface="Open Sans"/>
                  <a:ea typeface="Open Sans"/>
                  <a:cs typeface="Open Sans"/>
                  <a:sym typeface="Open Sans"/>
                </a:rPr>
                <a:t>@</a:t>
              </a:r>
              <a:r>
                <a:rPr lang="en-US" sz="2200" b="1" i="0" u="none" strike="noStrike" cap="none">
                  <a:solidFill>
                    <a:srgbClr val="2D3293"/>
                  </a:solidFill>
                  <a:latin typeface="Open Sans"/>
                  <a:ea typeface="Open Sans"/>
                  <a:cs typeface="Open Sans"/>
                  <a:sym typeface="Open Sans"/>
                </a:rPr>
                <a:t>openaire_eu</a:t>
              </a:r>
              <a:endParaRPr sz="2200" b="1" i="0" u="none" strike="noStrike" cap="none">
                <a:solidFill>
                  <a:srgbClr val="2D3293"/>
                </a:solidFill>
                <a:latin typeface="Open Sans"/>
                <a:ea typeface="Open Sans"/>
                <a:cs typeface="Open Sans"/>
                <a:sym typeface="Open Sans"/>
              </a:endParaRPr>
            </a:p>
          </p:txBody>
        </p:sp>
      </p:grpSp>
      <p:pic>
        <p:nvPicPr>
          <p:cNvPr id="225" name="Google Shape;225;p39"/>
          <p:cNvPicPr preferRelativeResize="0"/>
          <p:nvPr/>
        </p:nvPicPr>
        <p:blipFill rotWithShape="1">
          <a:blip r:embed="rId5">
            <a:alphaModFix/>
          </a:blip>
          <a:srcRect/>
          <a:stretch/>
        </p:blipFill>
        <p:spPr>
          <a:xfrm>
            <a:off x="730200" y="4685283"/>
            <a:ext cx="730941" cy="730941"/>
          </a:xfrm>
          <a:prstGeom prst="rect">
            <a:avLst/>
          </a:prstGeom>
          <a:noFill/>
          <a:ln>
            <a:noFill/>
          </a:ln>
        </p:spPr>
      </p:pic>
      <p:sp>
        <p:nvSpPr>
          <p:cNvPr id="226" name="Google Shape;226;p39"/>
          <p:cNvSpPr txBox="1">
            <a:spLocks noGrp="1"/>
          </p:cNvSpPr>
          <p:nvPr>
            <p:ph type="body" idx="3"/>
          </p:nvPr>
        </p:nvSpPr>
        <p:spPr>
          <a:xfrm>
            <a:off x="1691236" y="4676880"/>
            <a:ext cx="6865653" cy="382019"/>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12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27" name="Google Shape;227;p39"/>
          <p:cNvSpPr txBox="1">
            <a:spLocks noGrp="1"/>
          </p:cNvSpPr>
          <p:nvPr>
            <p:ph type="body" idx="4"/>
          </p:nvPr>
        </p:nvSpPr>
        <p:spPr>
          <a:xfrm>
            <a:off x="1691236" y="5058900"/>
            <a:ext cx="6865654" cy="405683"/>
          </a:xfrm>
          <a:prstGeom prst="rect">
            <a:avLst/>
          </a:prstGeom>
          <a:noFill/>
          <a:ln>
            <a:noFill/>
          </a:ln>
        </p:spPr>
        <p:txBody>
          <a:bodyPr spcFirstLastPara="1" wrap="square" lIns="0" tIns="36000" rIns="0" bIns="0" anchor="t" anchorCtr="0">
            <a:normAutofit/>
          </a:bodyPr>
          <a:lstStyle>
            <a:lvl1pPr marL="457200" lvl="0" indent="-228600" algn="l">
              <a:lnSpc>
                <a:spcPct val="100000"/>
              </a:lnSpc>
              <a:spcBef>
                <a:spcPts val="1200"/>
              </a:spcBef>
              <a:spcAft>
                <a:spcPts val="0"/>
              </a:spcAft>
              <a:buClr>
                <a:schemeClr val="accent2"/>
              </a:buClr>
              <a:buSzPts val="1800"/>
              <a:buFont typeface="Helvetica Neue Light"/>
              <a:buNone/>
              <a:defRPr sz="2400" b="0" i="0">
                <a:solidFill>
                  <a:schemeClr val="accent2"/>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28" name="Google Shape;228;p39"/>
          <p:cNvPicPr preferRelativeResize="0"/>
          <p:nvPr/>
        </p:nvPicPr>
        <p:blipFill rotWithShape="1">
          <a:blip r:embed="rId6">
            <a:alphaModFix/>
          </a:blip>
          <a:srcRect/>
          <a:stretch/>
        </p:blipFill>
        <p:spPr>
          <a:xfrm>
            <a:off x="711200" y="8203662"/>
            <a:ext cx="2076544" cy="741219"/>
          </a:xfrm>
          <a:prstGeom prst="rect">
            <a:avLst/>
          </a:prstGeom>
          <a:noFill/>
          <a:ln>
            <a:noFill/>
          </a:ln>
        </p:spPr>
      </p:pic>
      <p:pic>
        <p:nvPicPr>
          <p:cNvPr id="229" name="Google Shape;229;p39"/>
          <p:cNvPicPr preferRelativeResize="0"/>
          <p:nvPr/>
        </p:nvPicPr>
        <p:blipFill rotWithShape="1">
          <a:blip r:embed="rId7">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4">
  <p:cSld name="Title 4">
    <p:spTree>
      <p:nvGrpSpPr>
        <p:cNvPr id="1" name="Shape 230"/>
        <p:cNvGrpSpPr/>
        <p:nvPr/>
      </p:nvGrpSpPr>
      <p:grpSpPr>
        <a:xfrm>
          <a:off x="0" y="0"/>
          <a:ext cx="0" cy="0"/>
          <a:chOff x="0" y="0"/>
          <a:chExt cx="0" cy="0"/>
        </a:xfrm>
      </p:grpSpPr>
      <p:pic>
        <p:nvPicPr>
          <p:cNvPr id="231" name="Google Shape;231;p40"/>
          <p:cNvPicPr preferRelativeResize="0"/>
          <p:nvPr/>
        </p:nvPicPr>
        <p:blipFill rotWithShape="1">
          <a:blip r:embed="rId2">
            <a:alphaModFix/>
          </a:blip>
          <a:srcRect t="15615" b="-15614"/>
          <a:stretch/>
        </p:blipFill>
        <p:spPr>
          <a:xfrm>
            <a:off x="0" y="0"/>
            <a:ext cx="16256001" cy="10837333"/>
          </a:xfrm>
          <a:prstGeom prst="rect">
            <a:avLst/>
          </a:prstGeom>
          <a:noFill/>
          <a:ln>
            <a:noFill/>
          </a:ln>
        </p:spPr>
      </p:pic>
      <p:sp>
        <p:nvSpPr>
          <p:cNvPr id="232" name="Google Shape;232;p40"/>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33" name="Google Shape;233;p40"/>
          <p:cNvSpPr/>
          <p:nvPr/>
        </p:nvSpPr>
        <p:spPr>
          <a:xfrm>
            <a:off x="0" y="8065033"/>
            <a:ext cx="16256001" cy="1117600"/>
          </a:xfrm>
          <a:prstGeom prst="rect">
            <a:avLst/>
          </a:prstGeom>
          <a:solidFill>
            <a:schemeClr val="lt1"/>
          </a:solidFill>
          <a:ln>
            <a:noFill/>
          </a:ln>
          <a:effectLst>
            <a:outerShdw blurRad="25400" dist="12700" dir="5400000" rotWithShape="0">
              <a:schemeClr val="l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34" name="Google Shape;234;p40"/>
          <p:cNvSpPr txBox="1">
            <a:spLocks noGrp="1"/>
          </p:cNvSpPr>
          <p:nvPr>
            <p:ph type="ftr" idx="11"/>
          </p:nvPr>
        </p:nvSpPr>
        <p:spPr>
          <a:xfrm>
            <a:off x="4831589" y="8483763"/>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35" name="Google Shape;235;p40"/>
          <p:cNvSpPr txBox="1">
            <a:spLocks noGrp="1"/>
          </p:cNvSpPr>
          <p:nvPr>
            <p:ph type="body" idx="1"/>
          </p:nvPr>
        </p:nvSpPr>
        <p:spPr>
          <a:xfrm>
            <a:off x="697519" y="2146730"/>
            <a:ext cx="14671442" cy="2425269"/>
          </a:xfrm>
          <a:prstGeom prst="rect">
            <a:avLst/>
          </a:prstGeom>
          <a:noFill/>
          <a:ln>
            <a:noFill/>
          </a:ln>
        </p:spPr>
        <p:txBody>
          <a:bodyPr spcFirstLastPara="1" wrap="square" lIns="0" tIns="0" rIns="0" bIns="72000" anchor="b" anchorCtr="0">
            <a:normAutofit/>
          </a:bodyPr>
          <a:lstStyle>
            <a:lvl1pPr marL="457200" lvl="0" indent="-228600" algn="l">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36" name="Google Shape;236;p40"/>
          <p:cNvSpPr txBox="1">
            <a:spLocks noGrp="1"/>
          </p:cNvSpPr>
          <p:nvPr>
            <p:ph type="body" idx="2"/>
          </p:nvPr>
        </p:nvSpPr>
        <p:spPr>
          <a:xfrm>
            <a:off x="670441" y="4572000"/>
            <a:ext cx="14698520" cy="2844800"/>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300"/>
              </a:spcBef>
              <a:spcAft>
                <a:spcPts val="0"/>
              </a:spcAft>
              <a:buClr>
                <a:schemeClr val="lt1"/>
              </a:buClr>
              <a:buSzPts val="3150"/>
              <a:buFont typeface="Helvetica Neue"/>
              <a:buNone/>
              <a:defRPr sz="42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37" name="Google Shape;237;p40"/>
          <p:cNvPicPr preferRelativeResize="0"/>
          <p:nvPr/>
        </p:nvPicPr>
        <p:blipFill rotWithShape="1">
          <a:blip r:embed="rId3">
            <a:alphaModFix/>
          </a:blip>
          <a:srcRect/>
          <a:stretch/>
        </p:blipFill>
        <p:spPr>
          <a:xfrm>
            <a:off x="657900" y="660384"/>
            <a:ext cx="986503" cy="983226"/>
          </a:xfrm>
          <a:prstGeom prst="rect">
            <a:avLst/>
          </a:prstGeom>
          <a:noFill/>
          <a:ln>
            <a:noFill/>
          </a:ln>
        </p:spPr>
      </p:pic>
      <p:sp>
        <p:nvSpPr>
          <p:cNvPr id="238" name="Google Shape;238;p40"/>
          <p:cNvSpPr txBox="1">
            <a:spLocks noGrp="1"/>
          </p:cNvSpPr>
          <p:nvPr>
            <p:ph type="body" idx="3"/>
          </p:nvPr>
        </p:nvSpPr>
        <p:spPr>
          <a:xfrm>
            <a:off x="9127458" y="856565"/>
            <a:ext cx="6241503" cy="382019"/>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200"/>
              </a:spcBef>
              <a:spcAft>
                <a:spcPts val="0"/>
              </a:spcAft>
              <a:buClr>
                <a:schemeClr val="lt1"/>
              </a:buClr>
              <a:buSzPts val="2100"/>
              <a:buFont typeface="Helvetica Neue"/>
              <a:buNone/>
              <a:defRPr sz="28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39" name="Google Shape;239;p40"/>
          <p:cNvSpPr txBox="1">
            <a:spLocks noGrp="1"/>
          </p:cNvSpPr>
          <p:nvPr>
            <p:ph type="body" idx="4"/>
          </p:nvPr>
        </p:nvSpPr>
        <p:spPr>
          <a:xfrm>
            <a:off x="9127458" y="1237927"/>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1200"/>
              </a:spcBef>
              <a:spcAft>
                <a:spcPts val="0"/>
              </a:spcAft>
              <a:buClr>
                <a:schemeClr val="lt1"/>
              </a:buClr>
              <a:buSzPts val="1500"/>
              <a:buFont typeface="Helvetica Neue"/>
              <a:buNone/>
              <a:defRPr sz="20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40" name="Google Shape;240;p40"/>
          <p:cNvPicPr preferRelativeResize="0"/>
          <p:nvPr/>
        </p:nvPicPr>
        <p:blipFill rotWithShape="1">
          <a:blip r:embed="rId4">
            <a:alphaModFix/>
          </a:blip>
          <a:srcRect/>
          <a:stretch/>
        </p:blipFill>
        <p:spPr>
          <a:xfrm rot="5400000" flipH="1">
            <a:off x="500297" y="5636944"/>
            <a:ext cx="1933731" cy="2934324"/>
          </a:xfrm>
          <a:prstGeom prst="rect">
            <a:avLst/>
          </a:prstGeom>
          <a:noFill/>
          <a:ln>
            <a:noFill/>
          </a:ln>
        </p:spPr>
      </p:pic>
      <p:pic>
        <p:nvPicPr>
          <p:cNvPr id="241" name="Google Shape;241;p40"/>
          <p:cNvPicPr preferRelativeResize="0"/>
          <p:nvPr/>
        </p:nvPicPr>
        <p:blipFill rotWithShape="1">
          <a:blip r:embed="rId5">
            <a:alphaModFix/>
          </a:blip>
          <a:srcRect/>
          <a:stretch/>
        </p:blipFill>
        <p:spPr>
          <a:xfrm>
            <a:off x="711200" y="8203662"/>
            <a:ext cx="2076544" cy="741219"/>
          </a:xfrm>
          <a:prstGeom prst="rect">
            <a:avLst/>
          </a:prstGeom>
          <a:noFill/>
          <a:ln>
            <a:noFill/>
          </a:ln>
        </p:spPr>
      </p:pic>
      <p:pic>
        <p:nvPicPr>
          <p:cNvPr id="242" name="Google Shape;242;p40"/>
          <p:cNvPicPr preferRelativeResize="0"/>
          <p:nvPr/>
        </p:nvPicPr>
        <p:blipFill rotWithShape="1">
          <a:blip r:embed="rId6">
            <a:alphaModFix/>
          </a:blip>
          <a:srcRect/>
          <a:stretch/>
        </p:blipFill>
        <p:spPr>
          <a:xfrm>
            <a:off x="14724880" y="8496329"/>
            <a:ext cx="703862" cy="252000"/>
          </a:xfrm>
          <a:prstGeom prst="rect">
            <a:avLst/>
          </a:prstGeom>
          <a:noFill/>
          <a:ln>
            <a:noFill/>
          </a:ln>
        </p:spPr>
      </p:pic>
      <p:pic>
        <p:nvPicPr>
          <p:cNvPr id="243" name="Google Shape;243;p40"/>
          <p:cNvPicPr preferRelativeResize="0"/>
          <p:nvPr/>
        </p:nvPicPr>
        <p:blipFill rotWithShape="1">
          <a:blip r:embed="rId7">
            <a:alphaModFix/>
          </a:blip>
          <a:srcRect/>
          <a:stretch/>
        </p:blipFill>
        <p:spPr>
          <a:xfrm>
            <a:off x="12332936" y="8459262"/>
            <a:ext cx="432001" cy="360000"/>
          </a:xfrm>
          <a:prstGeom prst="rect">
            <a:avLst/>
          </a:prstGeom>
          <a:noFill/>
          <a:ln>
            <a:noFill/>
          </a:ln>
        </p:spPr>
      </p:pic>
      <p:sp>
        <p:nvSpPr>
          <p:cNvPr id="244" name="Google Shape;244;p40"/>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en-US"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245" name="Google Shape;245;p40"/>
          <p:cNvPicPr preferRelativeResize="0"/>
          <p:nvPr/>
        </p:nvPicPr>
        <p:blipFill rotWithShape="1">
          <a:blip r:embed="rId8">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5">
  <p:cSld name="Title 5">
    <p:bg>
      <p:bgPr>
        <a:gradFill>
          <a:gsLst>
            <a:gs pos="0">
              <a:schemeClr val="accent2"/>
            </a:gs>
            <a:gs pos="100000">
              <a:srgbClr val="FFFFFF">
                <a:alpha val="0"/>
              </a:srgbClr>
            </a:gs>
          </a:gsLst>
          <a:lin ang="5400000" scaled="0"/>
        </a:gradFill>
        <a:effectLst/>
      </p:bgPr>
    </p:bg>
    <p:spTree>
      <p:nvGrpSpPr>
        <p:cNvPr id="1" name="Shape 246"/>
        <p:cNvGrpSpPr/>
        <p:nvPr/>
      </p:nvGrpSpPr>
      <p:grpSpPr>
        <a:xfrm>
          <a:off x="0" y="0"/>
          <a:ext cx="0" cy="0"/>
          <a:chOff x="0" y="0"/>
          <a:chExt cx="0" cy="0"/>
        </a:xfrm>
      </p:grpSpPr>
      <p:sp>
        <p:nvSpPr>
          <p:cNvPr id="247" name="Google Shape;247;p41"/>
          <p:cNvSpPr/>
          <p:nvPr/>
        </p:nvSpPr>
        <p:spPr>
          <a:xfrm>
            <a:off x="0" y="0"/>
            <a:ext cx="16256001" cy="7561913"/>
          </a:xfrm>
          <a:prstGeom prst="rect">
            <a:avLst/>
          </a:prstGeom>
          <a:gradFill>
            <a:gsLst>
              <a:gs pos="0">
                <a:srgbClr val="3789DE"/>
              </a:gs>
              <a:gs pos="100000">
                <a:srgbClr val="FFFFFF">
                  <a:alpha val="0"/>
                </a:srgbClr>
              </a:gs>
            </a:gsLst>
            <a:lin ang="5400000" scaled="0"/>
          </a:gradFill>
          <a:ln>
            <a:noFill/>
          </a:ln>
          <a:effectLst>
            <a:outerShdw blurRad="25400" dist="12700" dir="5400000" rotWithShape="0">
              <a:schemeClr val="accent2">
                <a:alpha val="49411"/>
              </a:schemeClr>
            </a:outerShdw>
          </a:effectLst>
        </p:spPr>
        <p:txBody>
          <a:bodyPr spcFirstLastPara="1" wrap="square" lIns="47625" tIns="47625" rIns="47625" bIns="47625" anchor="ctr" anchorCtr="0">
            <a:no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248" name="Google Shape;248;p41"/>
          <p:cNvPicPr preferRelativeResize="0"/>
          <p:nvPr/>
        </p:nvPicPr>
        <p:blipFill rotWithShape="1">
          <a:blip r:embed="rId2">
            <a:alphaModFix/>
          </a:blip>
          <a:srcRect/>
          <a:stretch/>
        </p:blipFill>
        <p:spPr>
          <a:xfrm rot="10800000">
            <a:off x="-1" y="0"/>
            <a:ext cx="14249366" cy="8026401"/>
          </a:xfrm>
          <a:prstGeom prst="rect">
            <a:avLst/>
          </a:prstGeom>
          <a:noFill/>
          <a:ln>
            <a:noFill/>
          </a:ln>
        </p:spPr>
      </p:pic>
      <p:sp>
        <p:nvSpPr>
          <p:cNvPr id="249" name="Google Shape;249;p41"/>
          <p:cNvSpPr txBox="1">
            <a:spLocks noGrp="1"/>
          </p:cNvSpPr>
          <p:nvPr>
            <p:ph type="body" idx="1"/>
          </p:nvPr>
        </p:nvSpPr>
        <p:spPr>
          <a:xfrm>
            <a:off x="1502599" y="434716"/>
            <a:ext cx="13959887" cy="3576102"/>
          </a:xfrm>
          <a:prstGeom prst="rect">
            <a:avLst/>
          </a:prstGeom>
          <a:noFill/>
          <a:ln>
            <a:noFill/>
          </a:ln>
        </p:spPr>
        <p:txBody>
          <a:bodyPr spcFirstLastPara="1" wrap="square" lIns="0" tIns="0" rIns="0" bIns="72000" anchor="b" anchorCtr="0">
            <a:normAutofit/>
          </a:bodyPr>
          <a:lstStyle>
            <a:lvl1pPr marL="457200" lvl="0" indent="-228600" algn="r">
              <a:lnSpc>
                <a:spcPct val="109090"/>
              </a:lnSpc>
              <a:spcBef>
                <a:spcPts val="0"/>
              </a:spcBef>
              <a:spcAft>
                <a:spcPts val="0"/>
              </a:spcAft>
              <a:buClr>
                <a:srgbClr val="2D3293"/>
              </a:buClr>
              <a:buSzPts val="6600"/>
              <a:buFont typeface="Helvetica Neue"/>
              <a:buNone/>
              <a:defRPr sz="88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0" name="Google Shape;250;p41"/>
          <p:cNvSpPr txBox="1">
            <a:spLocks noGrp="1"/>
          </p:cNvSpPr>
          <p:nvPr>
            <p:ph type="body" idx="2"/>
          </p:nvPr>
        </p:nvSpPr>
        <p:spPr>
          <a:xfrm>
            <a:off x="2012266" y="4010818"/>
            <a:ext cx="13450220" cy="1345739"/>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300"/>
              </a:spcBef>
              <a:spcAft>
                <a:spcPts val="0"/>
              </a:spcAft>
              <a:buClr>
                <a:schemeClr val="accent6"/>
              </a:buClr>
              <a:buSzPts val="3150"/>
              <a:buFont typeface="Helvetica Neue Light"/>
              <a:buNone/>
              <a:defRPr sz="4200" b="0" i="0">
                <a:solidFill>
                  <a:schemeClr val="accent6"/>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1" name="Google Shape;251;p41"/>
          <p:cNvSpPr txBox="1">
            <a:spLocks noGrp="1"/>
          </p:cNvSpPr>
          <p:nvPr>
            <p:ph type="body" idx="3"/>
          </p:nvPr>
        </p:nvSpPr>
        <p:spPr>
          <a:xfrm>
            <a:off x="9220983" y="5919029"/>
            <a:ext cx="6241503" cy="382019"/>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1200"/>
              </a:spcBef>
              <a:spcAft>
                <a:spcPts val="0"/>
              </a:spcAft>
              <a:buClr>
                <a:srgbClr val="2D3293"/>
              </a:buClr>
              <a:buSzPts val="2250"/>
              <a:buFont typeface="Helvetica Neue"/>
              <a:buNone/>
              <a:defRPr sz="30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2" name="Google Shape;252;p41"/>
          <p:cNvSpPr txBox="1">
            <a:spLocks noGrp="1"/>
          </p:cNvSpPr>
          <p:nvPr>
            <p:ph type="body" idx="4"/>
          </p:nvPr>
        </p:nvSpPr>
        <p:spPr>
          <a:xfrm>
            <a:off x="9220983" y="6300391"/>
            <a:ext cx="6241504" cy="405683"/>
          </a:xfrm>
          <a:prstGeom prst="rect">
            <a:avLst/>
          </a:prstGeom>
          <a:noFill/>
          <a:ln>
            <a:noFill/>
          </a:ln>
        </p:spPr>
        <p:txBody>
          <a:bodyPr spcFirstLastPara="1" wrap="square" lIns="0" tIns="36000" rIns="0" bIns="0" anchor="t" anchorCtr="0">
            <a:normAutofit/>
          </a:bodyPr>
          <a:lstStyle>
            <a:lvl1pPr marL="457200" lvl="0" indent="-228600" algn="r">
              <a:lnSpc>
                <a:spcPct val="100000"/>
              </a:lnSpc>
              <a:spcBef>
                <a:spcPts val="1200"/>
              </a:spcBef>
              <a:spcAft>
                <a:spcPts val="0"/>
              </a:spcAft>
              <a:buClr>
                <a:srgbClr val="4687E6"/>
              </a:buClr>
              <a:buSzPts val="1800"/>
              <a:buFont typeface="Helvetica Neue Light"/>
              <a:buNone/>
              <a:defRPr sz="2400" b="0" i="0">
                <a:solidFill>
                  <a:srgbClr val="4687E6"/>
                </a:solidFill>
                <a:latin typeface="Helvetica Neue Light"/>
                <a:ea typeface="Helvetica Neue Light"/>
                <a:cs typeface="Helvetica Neue Light"/>
                <a:sym typeface="Helvetica Neue Light"/>
              </a:defRPr>
            </a:lvl1pPr>
            <a:lvl2pPr marL="914400" lvl="1" indent="-228600" algn="l">
              <a:lnSpc>
                <a:spcPct val="100000"/>
              </a:lnSpc>
              <a:spcBef>
                <a:spcPts val="1200"/>
              </a:spcBef>
              <a:spcAft>
                <a:spcPts val="0"/>
              </a:spcAft>
              <a:buClr>
                <a:srgbClr val="2D3293"/>
              </a:buClr>
              <a:buSzPts val="1350"/>
              <a:buFont typeface="Arial"/>
              <a:buNone/>
              <a:defRPr sz="1800" b="1" i="0">
                <a:solidFill>
                  <a:srgbClr val="2D3293"/>
                </a:solidFill>
                <a:latin typeface="Open Sans"/>
                <a:ea typeface="Open Sans"/>
                <a:cs typeface="Open Sans"/>
                <a:sym typeface="Open Sans"/>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53" name="Google Shape;253;p41"/>
          <p:cNvSpPr txBox="1">
            <a:spLocks noGrp="1"/>
          </p:cNvSpPr>
          <p:nvPr>
            <p:ph type="ftr" idx="11"/>
          </p:nvPr>
        </p:nvSpPr>
        <p:spPr>
          <a:xfrm>
            <a:off x="4831589" y="8449897"/>
            <a:ext cx="6593411" cy="37623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54" name="Google Shape;254;p41"/>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255" name="Google Shape;255;p41"/>
          <p:cNvPicPr preferRelativeResize="0"/>
          <p:nvPr/>
        </p:nvPicPr>
        <p:blipFill rotWithShape="1">
          <a:blip r:embed="rId4">
            <a:alphaModFix/>
          </a:blip>
          <a:srcRect/>
          <a:stretch/>
        </p:blipFill>
        <p:spPr>
          <a:xfrm>
            <a:off x="14724880" y="8496329"/>
            <a:ext cx="703862" cy="252000"/>
          </a:xfrm>
          <a:prstGeom prst="rect">
            <a:avLst/>
          </a:prstGeom>
          <a:noFill/>
          <a:ln>
            <a:noFill/>
          </a:ln>
        </p:spPr>
      </p:pic>
      <p:pic>
        <p:nvPicPr>
          <p:cNvPr id="256" name="Google Shape;256;p41"/>
          <p:cNvPicPr preferRelativeResize="0"/>
          <p:nvPr/>
        </p:nvPicPr>
        <p:blipFill rotWithShape="1">
          <a:blip r:embed="rId5">
            <a:alphaModFix/>
          </a:blip>
          <a:srcRect/>
          <a:stretch/>
        </p:blipFill>
        <p:spPr>
          <a:xfrm>
            <a:off x="12332936" y="8459262"/>
            <a:ext cx="432001" cy="360000"/>
          </a:xfrm>
          <a:prstGeom prst="rect">
            <a:avLst/>
          </a:prstGeom>
          <a:noFill/>
          <a:ln>
            <a:noFill/>
          </a:ln>
        </p:spPr>
      </p:pic>
      <p:sp>
        <p:nvSpPr>
          <p:cNvPr id="257" name="Google Shape;257;p41"/>
          <p:cNvSpPr txBox="1"/>
          <p:nvPr/>
        </p:nvSpPr>
        <p:spPr>
          <a:xfrm>
            <a:off x="12548937" y="8457361"/>
            <a:ext cx="1959941"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2D3293"/>
              </a:buClr>
              <a:buSzPts val="1800"/>
              <a:buFont typeface="Open Sans"/>
              <a:buNone/>
            </a:pPr>
            <a:r>
              <a:rPr lang="en-US" sz="1800" b="1" i="0" u="none" strike="noStrike" cap="none">
                <a:solidFill>
                  <a:srgbClr val="2D3293"/>
                </a:solidFill>
                <a:latin typeface="Open Sans"/>
                <a:ea typeface="Open Sans"/>
                <a:cs typeface="Open Sans"/>
                <a:sym typeface="Open Sans"/>
              </a:rPr>
              <a:t>@openaire_eu</a:t>
            </a:r>
            <a:endParaRPr sz="1800" b="1" i="0" u="none" strike="noStrike" cap="none">
              <a:solidFill>
                <a:srgbClr val="2D3293"/>
              </a:solidFill>
              <a:latin typeface="Open Sans"/>
              <a:ea typeface="Open Sans"/>
              <a:cs typeface="Open Sans"/>
              <a:sym typeface="Open Sans"/>
            </a:endParaRPr>
          </a:p>
        </p:txBody>
      </p:sp>
      <p:pic>
        <p:nvPicPr>
          <p:cNvPr id="258" name="Google Shape;258;p41"/>
          <p:cNvPicPr preferRelativeResize="0"/>
          <p:nvPr/>
        </p:nvPicPr>
        <p:blipFill rotWithShape="1">
          <a:blip r:embed="rId6">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259"/>
        <p:cNvGrpSpPr/>
        <p:nvPr/>
      </p:nvGrpSpPr>
      <p:grpSpPr>
        <a:xfrm>
          <a:off x="0" y="0"/>
          <a:ext cx="0" cy="0"/>
          <a:chOff x="0" y="0"/>
          <a:chExt cx="0" cy="0"/>
        </a:xfrm>
      </p:grpSpPr>
      <p:pic>
        <p:nvPicPr>
          <p:cNvPr id="260" name="Google Shape;260;p42"/>
          <p:cNvPicPr preferRelativeResize="0"/>
          <p:nvPr/>
        </p:nvPicPr>
        <p:blipFill rotWithShape="1">
          <a:blip r:embed="rId2">
            <a:alphaModFix amt="50000"/>
          </a:blip>
          <a:srcRect/>
          <a:stretch/>
        </p:blipFill>
        <p:spPr>
          <a:xfrm>
            <a:off x="-4834" y="0"/>
            <a:ext cx="14210569" cy="8004547"/>
          </a:xfrm>
          <a:prstGeom prst="rect">
            <a:avLst/>
          </a:prstGeom>
          <a:noFill/>
          <a:ln>
            <a:noFill/>
          </a:ln>
          <a:effectLst>
            <a:outerShdw blurRad="50800" dist="50800" dir="5400000" algn="ctr" rotWithShape="0">
              <a:schemeClr val="lt1"/>
            </a:outerShdw>
          </a:effectLst>
        </p:spPr>
      </p:pic>
      <p:sp>
        <p:nvSpPr>
          <p:cNvPr id="261" name="Google Shape;261;p42"/>
          <p:cNvSpPr txBox="1">
            <a:spLocks noGrp="1"/>
          </p:cNvSpPr>
          <p:nvPr>
            <p:ph type="body" idx="1"/>
          </p:nvPr>
        </p:nvSpPr>
        <p:spPr>
          <a:xfrm>
            <a:off x="2667001" y="792163"/>
            <a:ext cx="12795486" cy="850641"/>
          </a:xfrm>
          <a:prstGeom prst="rect">
            <a:avLst/>
          </a:prstGeom>
          <a:noFill/>
          <a:ln>
            <a:noFill/>
          </a:ln>
        </p:spPr>
        <p:txBody>
          <a:bodyPr spcFirstLastPara="1" wrap="square" lIns="0" tIns="0" rIns="0" bIns="0" anchor="ctr" anchorCtr="0">
            <a:normAutofit/>
          </a:bodyPr>
          <a:lstStyle>
            <a:lvl1pPr marL="457200" lvl="0" indent="-228600" algn="r">
              <a:lnSpc>
                <a:spcPct val="110666"/>
              </a:lnSpc>
              <a:spcBef>
                <a:spcPts val="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2" name="Google Shape;262;p42"/>
          <p:cNvSpPr txBox="1">
            <a:spLocks noGrp="1"/>
          </p:cNvSpPr>
          <p:nvPr>
            <p:ph type="body" idx="2"/>
          </p:nvPr>
        </p:nvSpPr>
        <p:spPr>
          <a:xfrm>
            <a:off x="2667001" y="2032435"/>
            <a:ext cx="12795486" cy="5384365"/>
          </a:xfrm>
          <a:prstGeom prst="rect">
            <a:avLst/>
          </a:prstGeom>
          <a:noFill/>
          <a:ln>
            <a:noFill/>
          </a:ln>
        </p:spPr>
        <p:txBody>
          <a:bodyPr spcFirstLastPara="1" wrap="square" lIns="0" tIns="0" rIns="0" bIns="0" anchor="t" anchorCtr="0">
            <a:normAutofit/>
          </a:bodyPr>
          <a:lstStyle>
            <a:lvl1pPr marL="457200" marR="0" lvl="0" indent="-228600" algn="r">
              <a:lnSpc>
                <a:spcPct val="100000"/>
              </a:lnSpc>
              <a:spcBef>
                <a:spcPts val="300"/>
              </a:spcBef>
              <a:spcAft>
                <a:spcPts val="0"/>
              </a:spcAft>
              <a:buClr>
                <a:srgbClr val="4687E6"/>
              </a:buClr>
              <a:buSzPts val="3000"/>
              <a:buFont typeface="Helvetica Neue"/>
              <a:buNone/>
              <a:defRPr sz="4000" b="0" i="0">
                <a:solidFill>
                  <a:srgbClr val="4687E6"/>
                </a:solidFill>
                <a:latin typeface="Helvetica Neue"/>
                <a:ea typeface="Helvetica Neue"/>
                <a:cs typeface="Helvetica Neue"/>
                <a:sym typeface="Helvetica Neue"/>
              </a:defRPr>
            </a:lvl1pPr>
            <a:lvl2pPr marL="914400" lvl="1"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2pPr>
            <a:lvl3pPr marL="1371600" lvl="2"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3pPr>
            <a:lvl4pPr marL="1828800" lvl="3"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4pPr>
            <a:lvl5pPr marL="2286000" lvl="4" indent="-228600" algn="r">
              <a:lnSpc>
                <a:spcPct val="100000"/>
              </a:lnSpc>
              <a:spcBef>
                <a:spcPts val="300"/>
              </a:spcBef>
              <a:spcAft>
                <a:spcPts val="0"/>
              </a:spcAft>
              <a:buClr>
                <a:srgbClr val="000000"/>
              </a:buClr>
              <a:buSzPts val="3600"/>
              <a:buFont typeface="Open Sans"/>
              <a:buNone/>
              <a:defRPr sz="4800" b="1">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63" name="Google Shape;263;p42"/>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64" name="Google Shape;264;p42"/>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1400"/>
              <a:buFont typeface="Helvetica Neue Light"/>
              <a:buNone/>
              <a:defRPr sz="14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a:t>
            </a:fld>
            <a:endParaRPr/>
          </a:p>
        </p:txBody>
      </p:sp>
      <p:pic>
        <p:nvPicPr>
          <p:cNvPr id="265" name="Google Shape;265;p42"/>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266" name="Google Shape;266;p42"/>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hapter">
  <p:cSld name="Chapter">
    <p:spTree>
      <p:nvGrpSpPr>
        <p:cNvPr id="1" name="Shape 267"/>
        <p:cNvGrpSpPr/>
        <p:nvPr/>
      </p:nvGrpSpPr>
      <p:grpSpPr>
        <a:xfrm>
          <a:off x="0" y="0"/>
          <a:ext cx="0" cy="0"/>
          <a:chOff x="0" y="0"/>
          <a:chExt cx="0" cy="0"/>
        </a:xfrm>
      </p:grpSpPr>
      <p:sp>
        <p:nvSpPr>
          <p:cNvPr id="268" name="Google Shape;268;p43"/>
          <p:cNvSpPr/>
          <p:nvPr/>
        </p:nvSpPr>
        <p:spPr>
          <a:xfrm>
            <a:off x="-1123" y="0"/>
            <a:ext cx="16256001" cy="9144000"/>
          </a:xfrm>
          <a:prstGeom prst="rect">
            <a:avLst/>
          </a:prstGeom>
          <a:gradFill>
            <a:gsLst>
              <a:gs pos="0">
                <a:schemeClr val="accent1"/>
              </a:gs>
              <a:gs pos="1000">
                <a:schemeClr val="accent1"/>
              </a:gs>
              <a:gs pos="100000">
                <a:schemeClr val="accent3"/>
              </a:gs>
            </a:gsLst>
            <a:lin ang="3600000" scaled="0"/>
          </a:gradFill>
          <a:ln>
            <a:noFill/>
          </a:ln>
          <a:effectLst>
            <a:outerShdw blurRad="25400" dist="12700" dir="5400000" rotWithShape="0">
              <a:schemeClr val="lt1">
                <a:alpha val="49411"/>
              </a:schemeClr>
            </a:outerShdw>
          </a:effectLst>
        </p:spPr>
        <p:txBody>
          <a:bodyPr spcFirstLastPara="1" wrap="square" lIns="47625" tIns="47625" rIns="47625" bIns="47625" anchor="ctr" anchorCtr="0">
            <a:norm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1" i="0" u="none" strike="noStrike" cap="none">
              <a:solidFill>
                <a:srgbClr val="FFFFFF"/>
              </a:solidFill>
              <a:latin typeface="Helvetica Neue"/>
              <a:ea typeface="Helvetica Neue"/>
              <a:cs typeface="Helvetica Neue"/>
              <a:sym typeface="Helvetica Neue"/>
            </a:endParaRPr>
          </a:p>
        </p:txBody>
      </p:sp>
      <p:sp>
        <p:nvSpPr>
          <p:cNvPr id="269" name="Google Shape;269;p43"/>
          <p:cNvSpPr txBox="1">
            <a:spLocks noGrp="1"/>
          </p:cNvSpPr>
          <p:nvPr>
            <p:ph type="body" idx="1"/>
          </p:nvPr>
        </p:nvSpPr>
        <p:spPr>
          <a:xfrm>
            <a:off x="1354655" y="1783830"/>
            <a:ext cx="13545568" cy="5576340"/>
          </a:xfrm>
          <a:prstGeom prst="rect">
            <a:avLst/>
          </a:prstGeom>
          <a:noFill/>
          <a:ln>
            <a:noFill/>
          </a:ln>
        </p:spPr>
        <p:txBody>
          <a:bodyPr spcFirstLastPara="1" wrap="square" lIns="0" tIns="0" rIns="0" bIns="0" anchor="ctr" anchorCtr="1">
            <a:normAutofit/>
          </a:bodyPr>
          <a:lstStyle>
            <a:lvl1pPr marL="457200" lvl="0" indent="-228600" algn="ctr">
              <a:lnSpc>
                <a:spcPct val="100000"/>
              </a:lnSpc>
              <a:spcBef>
                <a:spcPts val="0"/>
              </a:spcBef>
              <a:spcAft>
                <a:spcPts val="0"/>
              </a:spcAft>
              <a:buClr>
                <a:schemeClr val="lt1"/>
              </a:buClr>
              <a:buSzPts val="8625"/>
              <a:buFont typeface="Helvetica Neue"/>
              <a:buNone/>
              <a:defRPr sz="115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270" name="Google Shape;270;p43"/>
          <p:cNvPicPr preferRelativeResize="0"/>
          <p:nvPr/>
        </p:nvPicPr>
        <p:blipFill rotWithShape="1">
          <a:blip r:embed="rId2">
            <a:alphaModFix/>
          </a:blip>
          <a:srcRect/>
          <a:stretch/>
        </p:blipFill>
        <p:spPr>
          <a:xfrm rot="-5400000">
            <a:off x="13044484" y="4825317"/>
            <a:ext cx="2568314" cy="3852472"/>
          </a:xfrm>
          <a:prstGeom prst="rect">
            <a:avLst/>
          </a:prstGeom>
          <a:noFill/>
          <a:ln>
            <a:noFill/>
          </a:ln>
        </p:spPr>
      </p:pic>
      <p:pic>
        <p:nvPicPr>
          <p:cNvPr id="271" name="Google Shape;271;p43"/>
          <p:cNvPicPr preferRelativeResize="0"/>
          <p:nvPr/>
        </p:nvPicPr>
        <p:blipFill rotWithShape="1">
          <a:blip r:embed="rId2">
            <a:alphaModFix/>
          </a:blip>
          <a:srcRect/>
          <a:stretch/>
        </p:blipFill>
        <p:spPr>
          <a:xfrm rot="5400000">
            <a:off x="642079" y="-642079"/>
            <a:ext cx="2568314" cy="3852472"/>
          </a:xfrm>
          <a:prstGeom prst="rect">
            <a:avLst/>
          </a:prstGeom>
          <a:noFill/>
          <a:ln>
            <a:noFill/>
          </a:ln>
        </p:spPr>
      </p:pic>
      <p:sp>
        <p:nvSpPr>
          <p:cNvPr id="272" name="Google Shape;272;p43"/>
          <p:cNvSpPr/>
          <p:nvPr/>
        </p:nvSpPr>
        <p:spPr>
          <a:xfrm>
            <a:off x="0" y="8026400"/>
            <a:ext cx="16256001" cy="11176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273" name="Google Shape;273;p43"/>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Open Sans Light"/>
              <a:buNone/>
              <a:defRPr sz="16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274" name="Google Shape;274;p43"/>
          <p:cNvPicPr preferRelativeResize="0"/>
          <p:nvPr/>
        </p:nvPicPr>
        <p:blipFill rotWithShape="1">
          <a:blip r:embed="rId3">
            <a:alphaModFix/>
          </a:blip>
          <a:srcRect/>
          <a:stretch/>
        </p:blipFill>
        <p:spPr>
          <a:xfrm>
            <a:off x="652964" y="8213185"/>
            <a:ext cx="2076544" cy="741219"/>
          </a:xfrm>
          <a:prstGeom prst="rect">
            <a:avLst/>
          </a:prstGeom>
          <a:noFill/>
          <a:ln>
            <a:noFill/>
          </a:ln>
        </p:spPr>
      </p:pic>
      <p:sp>
        <p:nvSpPr>
          <p:cNvPr id="275" name="Google Shape;275;p43"/>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400"/>
              <a:buFont typeface="Calibri"/>
              <a:buNone/>
              <a:defRPr sz="1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76" name="Google Shape;276;p43"/>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s + Text">
  <p:cSld name="Titles + Text">
    <p:spTree>
      <p:nvGrpSpPr>
        <p:cNvPr id="1" name="Shape 277"/>
        <p:cNvGrpSpPr/>
        <p:nvPr/>
      </p:nvGrpSpPr>
      <p:grpSpPr>
        <a:xfrm>
          <a:off x="0" y="0"/>
          <a:ext cx="0" cy="0"/>
          <a:chOff x="0" y="0"/>
          <a:chExt cx="0" cy="0"/>
        </a:xfrm>
      </p:grpSpPr>
      <p:pic>
        <p:nvPicPr>
          <p:cNvPr id="278" name="Google Shape;278;p44"/>
          <p:cNvPicPr preferRelativeResize="0"/>
          <p:nvPr/>
        </p:nvPicPr>
        <p:blipFill rotWithShape="1">
          <a:blip r:embed="rId2">
            <a:alphaModFix amt="50000"/>
          </a:blip>
          <a:srcRect/>
          <a:stretch/>
        </p:blipFill>
        <p:spPr>
          <a:xfrm>
            <a:off x="22543" y="0"/>
            <a:ext cx="16233457" cy="9144000"/>
          </a:xfrm>
          <a:prstGeom prst="rect">
            <a:avLst/>
          </a:prstGeom>
          <a:noFill/>
          <a:ln>
            <a:noFill/>
          </a:ln>
        </p:spPr>
      </p:pic>
      <p:sp>
        <p:nvSpPr>
          <p:cNvPr id="279" name="Google Shape;279;p44"/>
          <p:cNvSpPr txBox="1">
            <a:spLocks noGrp="1"/>
          </p:cNvSpPr>
          <p:nvPr>
            <p:ph type="body" idx="1"/>
          </p:nvPr>
        </p:nvSpPr>
        <p:spPr>
          <a:xfrm>
            <a:off x="723900" y="792163"/>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2"/>
              </a:buClr>
              <a:buSzPts val="3600"/>
              <a:buFont typeface="Open Sans"/>
              <a:buNone/>
              <a:defRPr sz="4800" b="1" i="0">
                <a:solidFill>
                  <a:schemeClr val="accent2"/>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0" name="Google Shape;280;p44"/>
          <p:cNvSpPr txBox="1">
            <a:spLocks noGrp="1"/>
          </p:cNvSpPr>
          <p:nvPr>
            <p:ph type="body" idx="2"/>
          </p:nvPr>
        </p:nvSpPr>
        <p:spPr>
          <a:xfrm>
            <a:off x="723900" y="1412763"/>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1" name="Google Shape;281;p44"/>
          <p:cNvSpPr txBox="1">
            <a:spLocks noGrp="1"/>
          </p:cNvSpPr>
          <p:nvPr>
            <p:ph type="body" idx="3"/>
          </p:nvPr>
        </p:nvSpPr>
        <p:spPr>
          <a:xfrm>
            <a:off x="723900" y="2306964"/>
            <a:ext cx="12872179" cy="6096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3600"/>
              <a:buFont typeface="Open Sans"/>
              <a:buNone/>
              <a:defRPr sz="4800" b="1" i="0">
                <a:solidFill>
                  <a:schemeClr val="accent1"/>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2" name="Google Shape;282;p44"/>
          <p:cNvSpPr txBox="1">
            <a:spLocks noGrp="1"/>
          </p:cNvSpPr>
          <p:nvPr>
            <p:ph type="body" idx="4"/>
          </p:nvPr>
        </p:nvSpPr>
        <p:spPr>
          <a:xfrm>
            <a:off x="723900" y="3799765"/>
            <a:ext cx="12872179" cy="6096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200"/>
              </a:spcBef>
              <a:spcAft>
                <a:spcPts val="0"/>
              </a:spcAft>
              <a:buClr>
                <a:schemeClr val="accent6"/>
              </a:buClr>
              <a:buSzPts val="3600"/>
              <a:buFont typeface="Open Sans"/>
              <a:buNone/>
              <a:defRPr sz="4800" b="1" i="0">
                <a:solidFill>
                  <a:schemeClr val="accent6"/>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3" name="Google Shape;283;p44"/>
          <p:cNvSpPr txBox="1">
            <a:spLocks noGrp="1"/>
          </p:cNvSpPr>
          <p:nvPr>
            <p:ph type="body" idx="5"/>
          </p:nvPr>
        </p:nvSpPr>
        <p:spPr>
          <a:xfrm>
            <a:off x="723900" y="2916564"/>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4" name="Google Shape;284;p44"/>
          <p:cNvSpPr txBox="1">
            <a:spLocks noGrp="1"/>
          </p:cNvSpPr>
          <p:nvPr>
            <p:ph type="body" idx="6"/>
          </p:nvPr>
        </p:nvSpPr>
        <p:spPr>
          <a:xfrm>
            <a:off x="723900" y="4414127"/>
            <a:ext cx="12872179" cy="883201"/>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rgbClr val="353535"/>
              </a:buClr>
              <a:buSzPts val="2100"/>
              <a:buFont typeface="Open Sans"/>
              <a:buNone/>
              <a:defRPr sz="2800" b="0" i="0">
                <a:solidFill>
                  <a:srgbClr val="353535"/>
                </a:solidFill>
                <a:latin typeface="Open Sans"/>
                <a:ea typeface="Open Sans"/>
                <a:cs typeface="Open Sans"/>
                <a:sym typeface="Open Sans"/>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85" name="Google Shape;285;p4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86" name="Google Shape;286;p4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400"/>
              <a:buFont typeface="Open Sans Light"/>
              <a:buNone/>
              <a:defRPr sz="14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287" name="Google Shape;287;p44"/>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288" name="Google Shape;288;p44"/>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Bullets">
  <p:cSld name="1_Bullets">
    <p:spTree>
      <p:nvGrpSpPr>
        <p:cNvPr id="1" name="Shape 289"/>
        <p:cNvGrpSpPr/>
        <p:nvPr/>
      </p:nvGrpSpPr>
      <p:grpSpPr>
        <a:xfrm>
          <a:off x="0" y="0"/>
          <a:ext cx="0" cy="0"/>
          <a:chOff x="0" y="0"/>
          <a:chExt cx="0" cy="0"/>
        </a:xfrm>
      </p:grpSpPr>
      <p:sp>
        <p:nvSpPr>
          <p:cNvPr id="290" name="Google Shape;290;p45"/>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66090" algn="l">
              <a:lnSpc>
                <a:spcPct val="100000"/>
              </a:lnSpc>
              <a:spcBef>
                <a:spcPts val="1200"/>
              </a:spcBef>
              <a:spcAft>
                <a:spcPts val="0"/>
              </a:spcAft>
              <a:buClr>
                <a:schemeClr val="dk2"/>
              </a:buClr>
              <a:buSzPts val="3740"/>
              <a:buFont typeface="Arial"/>
              <a:buChar char="•"/>
              <a:defRPr sz="4400" b="1" i="0">
                <a:solidFill>
                  <a:schemeClr val="dk2"/>
                </a:solidFill>
                <a:latin typeface="Helvetica Neue"/>
                <a:ea typeface="Helvetica Neue"/>
                <a:cs typeface="Helvetica Neue"/>
                <a:sym typeface="Helvetica Neue"/>
              </a:defRPr>
            </a:lvl1pPr>
            <a:lvl2pPr marL="914400" lvl="1" indent="-401319" algn="l">
              <a:lnSpc>
                <a:spcPct val="100000"/>
              </a:lnSpc>
              <a:spcBef>
                <a:spcPts val="1200"/>
              </a:spcBef>
              <a:spcAft>
                <a:spcPts val="0"/>
              </a:spcAft>
              <a:buClr>
                <a:srgbClr val="4687E6"/>
              </a:buClr>
              <a:buSzPts val="2720"/>
              <a:buFont typeface="Helvetica Neue"/>
              <a:buChar char="•"/>
              <a:defRPr sz="3200" b="0" i="0">
                <a:solidFill>
                  <a:srgbClr val="3F3F3F"/>
                </a:solidFill>
                <a:latin typeface="Helvetica Neue"/>
                <a:ea typeface="Helvetica Neue"/>
                <a:cs typeface="Helvetica Neue"/>
                <a:sym typeface="Helvetica Neue"/>
              </a:defRPr>
            </a:lvl2pPr>
            <a:lvl3pPr marL="1371600" lvl="2" indent="-390525" algn="l">
              <a:lnSpc>
                <a:spcPct val="100000"/>
              </a:lnSpc>
              <a:spcBef>
                <a:spcPts val="1200"/>
              </a:spcBef>
              <a:spcAft>
                <a:spcPts val="0"/>
              </a:spcAft>
              <a:buClr>
                <a:schemeClr val="accent6"/>
              </a:buClr>
              <a:buSzPts val="2550"/>
              <a:buFont typeface="Helvetica Neue"/>
              <a:buChar char="•"/>
              <a:defRPr sz="3000" b="0" i="0">
                <a:solidFill>
                  <a:srgbClr val="0070C0"/>
                </a:solidFill>
                <a:latin typeface="Helvetica Neue"/>
                <a:ea typeface="Helvetica Neue"/>
                <a:cs typeface="Helvetica Neue"/>
                <a:sym typeface="Helvetica Neue"/>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1" name="Google Shape;291;p45"/>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292" name="Google Shape;292;p45"/>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93" name="Google Shape;293;p45"/>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294" name="Google Shape;294;p45"/>
          <p:cNvPicPr preferRelativeResize="0"/>
          <p:nvPr/>
        </p:nvPicPr>
        <p:blipFill rotWithShape="1">
          <a:blip r:embed="rId2">
            <a:alphaModFix/>
          </a:blip>
          <a:srcRect/>
          <a:stretch/>
        </p:blipFill>
        <p:spPr>
          <a:xfrm>
            <a:off x="711200" y="8203662"/>
            <a:ext cx="2076544" cy="741219"/>
          </a:xfrm>
          <a:prstGeom prst="rect">
            <a:avLst/>
          </a:prstGeom>
          <a:noFill/>
          <a:ln>
            <a:noFill/>
          </a:ln>
        </p:spPr>
      </p:pic>
      <p:pic>
        <p:nvPicPr>
          <p:cNvPr id="295" name="Google Shape;295;p45"/>
          <p:cNvPicPr preferRelativeResize="0"/>
          <p:nvPr/>
        </p:nvPicPr>
        <p:blipFill rotWithShape="1">
          <a:blip r:embed="rId3">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hapter 2">
  <p:cSld name="Chapter 2">
    <p:spTree>
      <p:nvGrpSpPr>
        <p:cNvPr id="1" name="Shape 296"/>
        <p:cNvGrpSpPr/>
        <p:nvPr/>
      </p:nvGrpSpPr>
      <p:grpSpPr>
        <a:xfrm>
          <a:off x="0" y="0"/>
          <a:ext cx="0" cy="0"/>
          <a:chOff x="0" y="0"/>
          <a:chExt cx="0" cy="0"/>
        </a:xfrm>
      </p:grpSpPr>
      <p:pic>
        <p:nvPicPr>
          <p:cNvPr id="297" name="Google Shape;297;p46"/>
          <p:cNvPicPr preferRelativeResize="0"/>
          <p:nvPr/>
        </p:nvPicPr>
        <p:blipFill rotWithShape="1">
          <a:blip r:embed="rId2">
            <a:alphaModFix amt="50000"/>
          </a:blip>
          <a:srcRect/>
          <a:stretch/>
        </p:blipFill>
        <p:spPr>
          <a:xfrm>
            <a:off x="0" y="0"/>
            <a:ext cx="16256000" cy="9156698"/>
          </a:xfrm>
          <a:prstGeom prst="rect">
            <a:avLst/>
          </a:prstGeom>
          <a:noFill/>
          <a:ln>
            <a:noFill/>
          </a:ln>
        </p:spPr>
      </p:pic>
      <p:sp>
        <p:nvSpPr>
          <p:cNvPr id="298" name="Google Shape;298;p46"/>
          <p:cNvSpPr txBox="1">
            <a:spLocks noGrp="1"/>
          </p:cNvSpPr>
          <p:nvPr>
            <p:ph type="body" idx="1"/>
          </p:nvPr>
        </p:nvSpPr>
        <p:spPr>
          <a:xfrm>
            <a:off x="2269067" y="792163"/>
            <a:ext cx="11751733" cy="7502312"/>
          </a:xfrm>
          <a:prstGeom prst="rect">
            <a:avLst/>
          </a:prstGeom>
          <a:noFill/>
          <a:ln>
            <a:noFill/>
          </a:ln>
        </p:spPr>
        <p:txBody>
          <a:bodyPr spcFirstLastPara="1" wrap="square" lIns="0" tIns="0" rIns="0" bIns="0" anchor="ctr" anchorCtr="1">
            <a:normAutofit/>
          </a:bodyPr>
          <a:lstStyle>
            <a:lvl1pPr marL="457200" lvl="0" indent="-228600" algn="ctr">
              <a:lnSpc>
                <a:spcPct val="85000"/>
              </a:lnSpc>
              <a:spcBef>
                <a:spcPts val="0"/>
              </a:spcBef>
              <a:spcAft>
                <a:spcPts val="0"/>
              </a:spcAft>
              <a:buClr>
                <a:schemeClr val="accent2"/>
              </a:buClr>
              <a:buSzPts val="8625"/>
              <a:buFont typeface="Helvetica Neue"/>
              <a:buNone/>
              <a:defRPr sz="11500" b="1" i="0">
                <a:solidFill>
                  <a:schemeClr val="accent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ext + Focus">
  <p:cSld name="Text + Focus">
    <p:spTree>
      <p:nvGrpSpPr>
        <p:cNvPr id="1" name="Shape 299"/>
        <p:cNvGrpSpPr/>
        <p:nvPr/>
      </p:nvGrpSpPr>
      <p:grpSpPr>
        <a:xfrm>
          <a:off x="0" y="0"/>
          <a:ext cx="0" cy="0"/>
          <a:chOff x="0" y="0"/>
          <a:chExt cx="0" cy="0"/>
        </a:xfrm>
      </p:grpSpPr>
      <p:pic>
        <p:nvPicPr>
          <p:cNvPr id="300" name="Google Shape;300;p47"/>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301" name="Google Shape;301;p47"/>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2" name="Google Shape;302;p47"/>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3" name="Google Shape;303;p47"/>
          <p:cNvSpPr/>
          <p:nvPr/>
        </p:nvSpPr>
        <p:spPr>
          <a:xfrm>
            <a:off x="7373823" y="4233946"/>
            <a:ext cx="10269600" cy="2398426"/>
          </a:xfrm>
          <a:prstGeom prst="roundRect">
            <a:avLst>
              <a:gd name="adj" fmla="val 50000"/>
            </a:avLst>
          </a:prstGeom>
          <a:solidFill>
            <a:schemeClr val="accent6"/>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04" name="Google Shape;304;p47"/>
          <p:cNvSpPr txBox="1">
            <a:spLocks noGrp="1"/>
          </p:cNvSpPr>
          <p:nvPr>
            <p:ph type="body" idx="3"/>
          </p:nvPr>
        </p:nvSpPr>
        <p:spPr>
          <a:xfrm>
            <a:off x="8097097" y="4523343"/>
            <a:ext cx="7327781"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2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05" name="Google Shape;305;p47"/>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06" name="Google Shape;306;p47"/>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307" name="Google Shape;307;p47"/>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308" name="Google Shape;308;p47"/>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Text + Focus">
  <p:cSld name="1_Text + Focus">
    <p:spTree>
      <p:nvGrpSpPr>
        <p:cNvPr id="1" name="Shape 309"/>
        <p:cNvGrpSpPr/>
        <p:nvPr/>
      </p:nvGrpSpPr>
      <p:grpSpPr>
        <a:xfrm>
          <a:off x="0" y="0"/>
          <a:ext cx="0" cy="0"/>
          <a:chOff x="0" y="0"/>
          <a:chExt cx="0" cy="0"/>
        </a:xfrm>
      </p:grpSpPr>
      <p:pic>
        <p:nvPicPr>
          <p:cNvPr id="310" name="Google Shape;310;p48"/>
          <p:cNvPicPr preferRelativeResize="0"/>
          <p:nvPr/>
        </p:nvPicPr>
        <p:blipFill rotWithShape="1">
          <a:blip r:embed="rId2">
            <a:alphaModFix amt="50000"/>
          </a:blip>
          <a:srcRect/>
          <a:stretch/>
        </p:blipFill>
        <p:spPr>
          <a:xfrm>
            <a:off x="-1" y="0"/>
            <a:ext cx="16233457" cy="9144000"/>
          </a:xfrm>
          <a:prstGeom prst="rect">
            <a:avLst/>
          </a:prstGeom>
          <a:noFill/>
          <a:ln>
            <a:noFill/>
          </a:ln>
        </p:spPr>
      </p:pic>
      <p:sp>
        <p:nvSpPr>
          <p:cNvPr id="311" name="Google Shape;311;p48"/>
          <p:cNvSpPr txBox="1">
            <a:spLocks noGrp="1"/>
          </p:cNvSpPr>
          <p:nvPr>
            <p:ph type="body" idx="1"/>
          </p:nvPr>
        </p:nvSpPr>
        <p:spPr>
          <a:xfrm>
            <a:off x="723900" y="508000"/>
            <a:ext cx="12872179" cy="1244437"/>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3600"/>
              <a:buFont typeface="Helvetica Neue"/>
              <a:buNone/>
              <a:defRPr sz="48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2" name="Google Shape;312;p48"/>
          <p:cNvSpPr txBox="1">
            <a:spLocks noGrp="1"/>
          </p:cNvSpPr>
          <p:nvPr>
            <p:ph type="body" idx="2"/>
          </p:nvPr>
        </p:nvSpPr>
        <p:spPr>
          <a:xfrm>
            <a:off x="723900" y="1752437"/>
            <a:ext cx="13381039" cy="5650996"/>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3" name="Google Shape;313;p48"/>
          <p:cNvSpPr/>
          <p:nvPr/>
        </p:nvSpPr>
        <p:spPr>
          <a:xfrm>
            <a:off x="10252468" y="4415439"/>
            <a:ext cx="10269600" cy="2016000"/>
          </a:xfrm>
          <a:prstGeom prst="roundRect">
            <a:avLst>
              <a:gd name="adj" fmla="val 50000"/>
            </a:avLst>
          </a:prstGeom>
          <a:solidFill>
            <a:schemeClr val="accent6"/>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14" name="Google Shape;314;p48"/>
          <p:cNvSpPr txBox="1">
            <a:spLocks noGrp="1"/>
          </p:cNvSpPr>
          <p:nvPr>
            <p:ph type="body" idx="3"/>
          </p:nvPr>
        </p:nvSpPr>
        <p:spPr>
          <a:xfrm>
            <a:off x="11397343" y="4492300"/>
            <a:ext cx="4681960" cy="1854195"/>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lt1"/>
              </a:buClr>
              <a:buSzPts val="3000"/>
              <a:buFont typeface="Helvetica Neue"/>
              <a:buNone/>
              <a:defRPr sz="4000" b="1"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15" name="Google Shape;315;p48"/>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16" name="Google Shape;316;p48"/>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317" name="Google Shape;317;p48"/>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318" name="Google Shape;318;p48"/>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19"/>
        <p:cNvGrpSpPr/>
        <p:nvPr/>
      </p:nvGrpSpPr>
      <p:grpSpPr>
        <a:xfrm>
          <a:off x="0" y="0"/>
          <a:ext cx="0" cy="0"/>
          <a:chOff x="0" y="0"/>
          <a:chExt cx="0" cy="0"/>
        </a:xfrm>
      </p:grpSpPr>
      <p:pic>
        <p:nvPicPr>
          <p:cNvPr id="320" name="Google Shape;320;p49"/>
          <p:cNvPicPr preferRelativeResize="0"/>
          <p:nvPr/>
        </p:nvPicPr>
        <p:blipFill rotWithShape="1">
          <a:blip r:embed="rId2">
            <a:alphaModFix amt="50000"/>
          </a:blip>
          <a:srcRect/>
          <a:stretch/>
        </p:blipFill>
        <p:spPr>
          <a:xfrm rot="10800000">
            <a:off x="1984089" y="0"/>
            <a:ext cx="14271911" cy="8039100"/>
          </a:xfrm>
          <a:prstGeom prst="rect">
            <a:avLst/>
          </a:prstGeom>
          <a:noFill/>
          <a:ln>
            <a:noFill/>
          </a:ln>
        </p:spPr>
      </p:pic>
      <p:sp>
        <p:nvSpPr>
          <p:cNvPr id="321" name="Google Shape;321;p49"/>
          <p:cNvSpPr txBox="1">
            <a:spLocks noGrp="1"/>
          </p:cNvSpPr>
          <p:nvPr>
            <p:ph type="body" idx="1"/>
          </p:nvPr>
        </p:nvSpPr>
        <p:spPr>
          <a:xfrm>
            <a:off x="711200" y="4584702"/>
            <a:ext cx="12888913" cy="2832098"/>
          </a:xfrm>
          <a:prstGeom prst="rect">
            <a:avLst/>
          </a:prstGeom>
          <a:noFill/>
          <a:ln>
            <a:noFill/>
          </a:ln>
        </p:spPr>
        <p:txBody>
          <a:bodyPr spcFirstLastPara="1" wrap="square" lIns="0" tIns="180000" rIns="0" bIns="0" anchor="t" anchorCtr="0">
            <a:normAutofit/>
          </a:bodyPr>
          <a:lstStyle>
            <a:lvl1pPr marL="457200" lvl="0" indent="-228600" algn="l">
              <a:lnSpc>
                <a:spcPct val="100000"/>
              </a:lnSpc>
              <a:spcBef>
                <a:spcPts val="300"/>
              </a:spcBef>
              <a:spcAft>
                <a:spcPts val="0"/>
              </a:spcAft>
              <a:buClr>
                <a:schemeClr val="accent6"/>
              </a:buClr>
              <a:buSzPts val="3300"/>
              <a:buFont typeface="Helvetica Neue"/>
              <a:buNone/>
              <a:defRPr sz="4400" b="0" i="0">
                <a:solidFill>
                  <a:schemeClr val="accent6"/>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22" name="Google Shape;322;p49"/>
          <p:cNvSpPr txBox="1">
            <a:spLocks noGrp="1"/>
          </p:cNvSpPr>
          <p:nvPr>
            <p:ph type="body" idx="2"/>
          </p:nvPr>
        </p:nvSpPr>
        <p:spPr>
          <a:xfrm>
            <a:off x="711198" y="2045544"/>
            <a:ext cx="12888916" cy="2539157"/>
          </a:xfrm>
          <a:prstGeom prst="rect">
            <a:avLst/>
          </a:prstGeom>
          <a:noFill/>
          <a:ln>
            <a:noFill/>
          </a:ln>
        </p:spPr>
        <p:txBody>
          <a:bodyPr spcFirstLastPara="1" wrap="square" lIns="0" tIns="0" rIns="0" bIns="0" anchor="b" anchorCtr="0">
            <a:normAutofit/>
          </a:bodyPr>
          <a:lstStyle>
            <a:lvl1pPr marL="457200" lvl="0" indent="-228600" algn="l">
              <a:lnSpc>
                <a:spcPct val="75000"/>
              </a:lnSpc>
              <a:spcBef>
                <a:spcPts val="0"/>
              </a:spcBef>
              <a:spcAft>
                <a:spcPts val="0"/>
              </a:spcAft>
              <a:buClr>
                <a:schemeClr val="accent1"/>
              </a:buClr>
              <a:buSzPts val="14250"/>
              <a:buFont typeface="Helvetica Neue"/>
              <a:buNone/>
              <a:defRPr sz="190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23" name="Google Shape;323;p49"/>
          <p:cNvPicPr preferRelativeResize="0"/>
          <p:nvPr/>
        </p:nvPicPr>
        <p:blipFill rotWithShape="1">
          <a:blip r:embed="rId3">
            <a:alphaModFix/>
          </a:blip>
          <a:srcRect/>
          <a:stretch/>
        </p:blipFill>
        <p:spPr>
          <a:xfrm>
            <a:off x="12737242" y="1653863"/>
            <a:ext cx="1193305" cy="1193305"/>
          </a:xfrm>
          <a:prstGeom prst="rect">
            <a:avLst/>
          </a:prstGeom>
          <a:noFill/>
          <a:ln>
            <a:noFill/>
          </a:ln>
        </p:spPr>
      </p:pic>
      <p:sp>
        <p:nvSpPr>
          <p:cNvPr id="324" name="Google Shape;324;p4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25" name="Google Shape;325;p4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326" name="Google Shape;326;p49"/>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327" name="Google Shape;327;p49"/>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28"/>
        <p:cNvGrpSpPr/>
        <p:nvPr/>
      </p:nvGrpSpPr>
      <p:grpSpPr>
        <a:xfrm>
          <a:off x="0" y="0"/>
          <a:ext cx="0" cy="0"/>
          <a:chOff x="0" y="0"/>
          <a:chExt cx="0" cy="0"/>
        </a:xfrm>
      </p:grpSpPr>
      <p:sp>
        <p:nvSpPr>
          <p:cNvPr id="329" name="Google Shape;329;p50"/>
          <p:cNvSpPr txBox="1">
            <a:spLocks noGrp="1"/>
          </p:cNvSpPr>
          <p:nvPr>
            <p:ph type="body" idx="1"/>
          </p:nvPr>
        </p:nvSpPr>
        <p:spPr>
          <a:xfrm>
            <a:off x="723899" y="1484025"/>
            <a:ext cx="13517717" cy="6112925"/>
          </a:xfrm>
          <a:prstGeom prst="rect">
            <a:avLst/>
          </a:prstGeom>
          <a:noFill/>
          <a:ln>
            <a:noFill/>
          </a:ln>
        </p:spPr>
        <p:txBody>
          <a:bodyPr spcFirstLastPara="1" wrap="square" lIns="0" tIns="180000" rIns="0" bIns="0" anchor="t" anchorCtr="0">
            <a:normAutofit/>
          </a:bodyPr>
          <a:lstStyle>
            <a:lvl1pPr marL="457200" lvl="0" indent="-444500" algn="l">
              <a:lnSpc>
                <a:spcPct val="100000"/>
              </a:lnSpc>
              <a:spcBef>
                <a:spcPts val="1000"/>
              </a:spcBef>
              <a:spcAft>
                <a:spcPts val="0"/>
              </a:spcAft>
              <a:buClr>
                <a:schemeClr val="dk2"/>
              </a:buClr>
              <a:buSzPts val="3400"/>
              <a:buFont typeface="Helvetica Neue"/>
              <a:buChar char="•"/>
              <a:defRPr sz="4000" b="1" i="0">
                <a:solidFill>
                  <a:srgbClr val="595959"/>
                </a:solidFill>
                <a:latin typeface="Helvetica Neue"/>
                <a:ea typeface="Helvetica Neue"/>
                <a:cs typeface="Helvetica Neue"/>
                <a:sym typeface="Helvetica Neue"/>
              </a:defRPr>
            </a:lvl1pPr>
            <a:lvl2pPr marL="914400" lvl="1" indent="-422910" algn="l">
              <a:lnSpc>
                <a:spcPct val="100000"/>
              </a:lnSpc>
              <a:spcBef>
                <a:spcPts val="1000"/>
              </a:spcBef>
              <a:spcAft>
                <a:spcPts val="0"/>
              </a:spcAft>
              <a:buClr>
                <a:srgbClr val="4687E6"/>
              </a:buClr>
              <a:buSzPts val="3060"/>
              <a:buFont typeface="Helvetica Neue"/>
              <a:buChar char="•"/>
              <a:defRPr sz="3600" b="0" i="0">
                <a:solidFill>
                  <a:srgbClr val="5B72D1"/>
                </a:solidFill>
                <a:latin typeface="Helvetica Neue"/>
                <a:ea typeface="Helvetica Neue"/>
                <a:cs typeface="Helvetica Neue"/>
                <a:sym typeface="Helvetica Neue"/>
              </a:defRPr>
            </a:lvl2pPr>
            <a:lvl3pPr marL="1371600" lvl="2" indent="-401319" algn="l">
              <a:lnSpc>
                <a:spcPct val="100000"/>
              </a:lnSpc>
              <a:spcBef>
                <a:spcPts val="1000"/>
              </a:spcBef>
              <a:spcAft>
                <a:spcPts val="0"/>
              </a:spcAft>
              <a:buClr>
                <a:schemeClr val="accent6"/>
              </a:buClr>
              <a:buSzPts val="2720"/>
              <a:buFont typeface="Helvetica Neue"/>
              <a:buChar char="•"/>
              <a:defRPr sz="3200" b="0" i="0">
                <a:solidFill>
                  <a:srgbClr val="6A6A6A"/>
                </a:solidFill>
                <a:latin typeface="Helvetica Neue"/>
                <a:ea typeface="Helvetica Neue"/>
                <a:cs typeface="Helvetica Neue"/>
                <a:sym typeface="Helvetica Neue"/>
              </a:defRPr>
            </a:lvl3pPr>
            <a:lvl4pPr marL="1828800" lvl="3" indent="-314325" algn="l">
              <a:lnSpc>
                <a:spcPct val="100000"/>
              </a:lnSpc>
              <a:spcBef>
                <a:spcPts val="1200"/>
              </a:spcBef>
              <a:spcAft>
                <a:spcPts val="0"/>
              </a:spcAft>
              <a:buClr>
                <a:srgbClr val="000000"/>
              </a:buClr>
              <a:buSzPts val="1350"/>
              <a:buChar char="•"/>
              <a:defRPr/>
            </a:lvl4pPr>
            <a:lvl5pPr marL="2286000" lvl="4" indent="-314325" algn="l">
              <a:lnSpc>
                <a:spcPct val="100000"/>
              </a:lnSpc>
              <a:spcBef>
                <a:spcPts val="1200"/>
              </a:spcBef>
              <a:spcAft>
                <a:spcPts val="0"/>
              </a:spcAft>
              <a:buClr>
                <a:srgbClr val="000000"/>
              </a:buClr>
              <a:buSzPts val="1350"/>
              <a:buChar char="•"/>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0" name="Google Shape;330;p50"/>
          <p:cNvSpPr txBox="1">
            <a:spLocks noGrp="1"/>
          </p:cNvSpPr>
          <p:nvPr>
            <p:ph type="body" idx="2"/>
          </p:nvPr>
        </p:nvSpPr>
        <p:spPr>
          <a:xfrm>
            <a:off x="711200" y="338668"/>
            <a:ext cx="13530416" cy="1145358"/>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4500"/>
              <a:buFont typeface="Helvetica Neue"/>
              <a:buNone/>
              <a:defRPr sz="60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1" name="Google Shape;331;p5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Light"/>
              <a:buNone/>
              <a:defRPr sz="1400" b="0" i="0">
                <a:solidFill>
                  <a:srgbClr val="6A6A6A"/>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32" name="Google Shape;332;p5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888888"/>
              </a:buClr>
              <a:buSzPts val="1600"/>
              <a:buFont typeface="Helvetica Neue Light"/>
              <a:buNone/>
              <a:defRPr sz="1600" b="0" i="0" u="none" strike="noStrike" cap="none">
                <a:solidFill>
                  <a:srgbClr val="888888"/>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a:t>
            </a:fld>
            <a:endParaRPr/>
          </a:p>
        </p:txBody>
      </p:sp>
      <p:pic>
        <p:nvPicPr>
          <p:cNvPr id="333" name="Google Shape;333;p50"/>
          <p:cNvPicPr preferRelativeResize="0"/>
          <p:nvPr/>
        </p:nvPicPr>
        <p:blipFill rotWithShape="1">
          <a:blip r:embed="rId2">
            <a:alphaModFix/>
          </a:blip>
          <a:srcRect/>
          <a:stretch/>
        </p:blipFill>
        <p:spPr>
          <a:xfrm>
            <a:off x="711200" y="8203662"/>
            <a:ext cx="2076544" cy="741219"/>
          </a:xfrm>
          <a:prstGeom prst="rect">
            <a:avLst/>
          </a:prstGeom>
          <a:noFill/>
          <a:ln>
            <a:noFill/>
          </a:ln>
        </p:spPr>
      </p:pic>
      <p:pic>
        <p:nvPicPr>
          <p:cNvPr id="334" name="Google Shape;334;p50"/>
          <p:cNvPicPr preferRelativeResize="0"/>
          <p:nvPr/>
        </p:nvPicPr>
        <p:blipFill rotWithShape="1">
          <a:blip r:embed="rId3">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 Full Photo">
  <p:cSld name="Title - Full Photo">
    <p:spTree>
      <p:nvGrpSpPr>
        <p:cNvPr id="1" name="Shape 335"/>
        <p:cNvGrpSpPr/>
        <p:nvPr/>
      </p:nvGrpSpPr>
      <p:grpSpPr>
        <a:xfrm>
          <a:off x="0" y="0"/>
          <a:ext cx="0" cy="0"/>
          <a:chOff x="0" y="0"/>
          <a:chExt cx="0" cy="0"/>
        </a:xfrm>
      </p:grpSpPr>
      <p:pic>
        <p:nvPicPr>
          <p:cNvPr id="336" name="Google Shape;336;p54"/>
          <p:cNvPicPr preferRelativeResize="0"/>
          <p:nvPr/>
        </p:nvPicPr>
        <p:blipFill rotWithShape="1">
          <a:blip r:embed="rId2">
            <a:alphaModFix/>
          </a:blip>
          <a:srcRect t="15615" b="-15614"/>
          <a:stretch/>
        </p:blipFill>
        <p:spPr>
          <a:xfrm>
            <a:off x="0" y="0"/>
            <a:ext cx="16256001" cy="10837333"/>
          </a:xfrm>
          <a:prstGeom prst="rect">
            <a:avLst/>
          </a:prstGeom>
          <a:noFill/>
          <a:ln>
            <a:noFill/>
          </a:ln>
        </p:spPr>
      </p:pic>
      <p:sp>
        <p:nvSpPr>
          <p:cNvPr id="337" name="Google Shape;337;p54"/>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38" name="Google Shape;338;p54"/>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39" name="Google Shape;339;p54"/>
          <p:cNvSpPr txBox="1">
            <a:spLocks noGrp="1"/>
          </p:cNvSpPr>
          <p:nvPr>
            <p:ph type="body" idx="2"/>
          </p:nvPr>
        </p:nvSpPr>
        <p:spPr>
          <a:xfrm>
            <a:off x="711201" y="5511000"/>
            <a:ext cx="7173626"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0" name="Google Shape;340;p54"/>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1" i="0" u="none" strike="noStrike" cap="none">
              <a:solidFill>
                <a:srgbClr val="000000"/>
              </a:solidFill>
              <a:latin typeface="Open Sans"/>
              <a:ea typeface="Open Sans"/>
              <a:cs typeface="Open Sans"/>
              <a:sym typeface="Open Sans"/>
            </a:endParaRPr>
          </a:p>
        </p:txBody>
      </p:sp>
      <p:pic>
        <p:nvPicPr>
          <p:cNvPr id="341" name="Google Shape;341;p54"/>
          <p:cNvPicPr preferRelativeResize="0"/>
          <p:nvPr/>
        </p:nvPicPr>
        <p:blipFill rotWithShape="1">
          <a:blip r:embed="rId3">
            <a:alphaModFix/>
          </a:blip>
          <a:srcRect/>
          <a:stretch/>
        </p:blipFill>
        <p:spPr>
          <a:xfrm>
            <a:off x="1637031" y="8460163"/>
            <a:ext cx="593306" cy="396000"/>
          </a:xfrm>
          <a:prstGeom prst="rect">
            <a:avLst/>
          </a:prstGeom>
          <a:noFill/>
          <a:ln>
            <a:noFill/>
          </a:ln>
        </p:spPr>
      </p:pic>
      <p:pic>
        <p:nvPicPr>
          <p:cNvPr id="342" name="Google Shape;342;p54"/>
          <p:cNvPicPr preferRelativeResize="0"/>
          <p:nvPr/>
        </p:nvPicPr>
        <p:blipFill rotWithShape="1">
          <a:blip r:embed="rId4">
            <a:alphaModFix/>
          </a:blip>
          <a:srcRect/>
          <a:stretch/>
        </p:blipFill>
        <p:spPr>
          <a:xfrm>
            <a:off x="202043" y="8550163"/>
            <a:ext cx="1209600" cy="2880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Title - Full Photo">
  <p:cSld name="1_Title - Full Photo">
    <p:spTree>
      <p:nvGrpSpPr>
        <p:cNvPr id="1" name="Shape 343"/>
        <p:cNvGrpSpPr/>
        <p:nvPr/>
      </p:nvGrpSpPr>
      <p:grpSpPr>
        <a:xfrm>
          <a:off x="0" y="0"/>
          <a:ext cx="0" cy="0"/>
          <a:chOff x="0" y="0"/>
          <a:chExt cx="0" cy="0"/>
        </a:xfrm>
      </p:grpSpPr>
      <p:pic>
        <p:nvPicPr>
          <p:cNvPr id="344" name="Google Shape;344;p55"/>
          <p:cNvPicPr preferRelativeResize="0"/>
          <p:nvPr/>
        </p:nvPicPr>
        <p:blipFill rotWithShape="1">
          <a:blip r:embed="rId2">
            <a:alphaModFix/>
          </a:blip>
          <a:srcRect t="15615" b="-15614"/>
          <a:stretch/>
        </p:blipFill>
        <p:spPr>
          <a:xfrm>
            <a:off x="0" y="0"/>
            <a:ext cx="16256001" cy="10947400"/>
          </a:xfrm>
          <a:prstGeom prst="rect">
            <a:avLst/>
          </a:prstGeom>
          <a:noFill/>
          <a:ln>
            <a:noFill/>
          </a:ln>
        </p:spPr>
      </p:pic>
      <p:sp>
        <p:nvSpPr>
          <p:cNvPr id="345" name="Google Shape;345;p55"/>
          <p:cNvSpPr/>
          <p:nvPr/>
        </p:nvSpPr>
        <p:spPr>
          <a:xfrm>
            <a:off x="0" y="14024"/>
            <a:ext cx="16256001" cy="806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46" name="Google Shape;346;p55"/>
          <p:cNvSpPr txBox="1">
            <a:spLocks noGrp="1"/>
          </p:cNvSpPr>
          <p:nvPr>
            <p:ph type="body" idx="1"/>
          </p:nvPr>
        </p:nvSpPr>
        <p:spPr>
          <a:xfrm>
            <a:off x="711200" y="792163"/>
            <a:ext cx="12888913" cy="4718837"/>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chemeClr val="lt1"/>
              </a:buClr>
              <a:buSzPts val="10800"/>
              <a:buFont typeface="Helvetica Neue"/>
              <a:buNone/>
              <a:defRPr sz="144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7" name="Google Shape;347;p55"/>
          <p:cNvSpPr txBox="1">
            <a:spLocks noGrp="1"/>
          </p:cNvSpPr>
          <p:nvPr>
            <p:ph type="body" idx="2"/>
          </p:nvPr>
        </p:nvSpPr>
        <p:spPr>
          <a:xfrm>
            <a:off x="711201" y="5511000"/>
            <a:ext cx="6603999" cy="1905800"/>
          </a:xfrm>
          <a:prstGeom prst="rect">
            <a:avLst/>
          </a:prstGeom>
          <a:noFill/>
          <a:ln>
            <a:noFill/>
          </a:ln>
        </p:spPr>
        <p:txBody>
          <a:bodyPr spcFirstLastPara="1" wrap="square" lIns="0" tIns="180000" rIns="0" bIns="0" anchor="t" anchorCtr="0">
            <a:normAutofit/>
          </a:bodyPr>
          <a:lstStyle>
            <a:lvl1pPr marL="457200" lvl="0" indent="-228600" algn="l">
              <a:lnSpc>
                <a:spcPct val="85000"/>
              </a:lnSpc>
              <a:spcBef>
                <a:spcPts val="0"/>
              </a:spcBef>
              <a:spcAft>
                <a:spcPts val="0"/>
              </a:spcAft>
              <a:buClr>
                <a:schemeClr val="lt1"/>
              </a:buClr>
              <a:buSzPts val="3300"/>
              <a:buFont typeface="Helvetica Neue"/>
              <a:buNone/>
              <a:defRPr sz="44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48" name="Google Shape;348;p55"/>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349" name="Google Shape;349;p55"/>
          <p:cNvSpPr/>
          <p:nvPr/>
        </p:nvSpPr>
        <p:spPr>
          <a:xfrm>
            <a:off x="7516100" y="6216919"/>
            <a:ext cx="10269600" cy="2398426"/>
          </a:xfrm>
          <a:prstGeom prst="roundRect">
            <a:avLst>
              <a:gd name="adj" fmla="val 50000"/>
            </a:avLst>
          </a:prstGeom>
          <a:solidFill>
            <a:schemeClr val="accent6"/>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0" name="Google Shape;350;p55"/>
          <p:cNvSpPr txBox="1">
            <a:spLocks noGrp="1"/>
          </p:cNvSpPr>
          <p:nvPr>
            <p:ph type="body" idx="3"/>
          </p:nvPr>
        </p:nvSpPr>
        <p:spPr>
          <a:xfrm>
            <a:off x="8239374" y="6506316"/>
            <a:ext cx="7728759" cy="1854195"/>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200"/>
              </a:spcBef>
              <a:spcAft>
                <a:spcPts val="0"/>
              </a:spcAft>
              <a:buClr>
                <a:schemeClr val="lt1"/>
              </a:buClr>
              <a:buSzPts val="3300"/>
              <a:buFont typeface="Helvetica Neue"/>
              <a:buNone/>
              <a:defRPr sz="4400" b="1"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51" name="Google Shape;351;p55"/>
          <p:cNvPicPr preferRelativeResize="0"/>
          <p:nvPr/>
        </p:nvPicPr>
        <p:blipFill rotWithShape="1">
          <a:blip r:embed="rId3">
            <a:alphaModFix/>
          </a:blip>
          <a:srcRect/>
          <a:stretch/>
        </p:blipFill>
        <p:spPr>
          <a:xfrm>
            <a:off x="1541388" y="8478163"/>
            <a:ext cx="593306" cy="396000"/>
          </a:xfrm>
          <a:prstGeom prst="rect">
            <a:avLst/>
          </a:prstGeom>
          <a:noFill/>
          <a:ln>
            <a:noFill/>
          </a:ln>
        </p:spPr>
      </p:pic>
      <p:pic>
        <p:nvPicPr>
          <p:cNvPr id="352" name="Google Shape;352;p55"/>
          <p:cNvPicPr preferRelativeResize="0"/>
          <p:nvPr/>
        </p:nvPicPr>
        <p:blipFill rotWithShape="1">
          <a:blip r:embed="rId4">
            <a:alphaModFix/>
          </a:blip>
          <a:srcRect/>
          <a:stretch/>
        </p:blipFill>
        <p:spPr>
          <a:xfrm>
            <a:off x="106400" y="8568163"/>
            <a:ext cx="1209600" cy="2880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Focus point 2">
  <p:cSld name="Focus point 2">
    <p:spTree>
      <p:nvGrpSpPr>
        <p:cNvPr id="1" name="Shape 353"/>
        <p:cNvGrpSpPr/>
        <p:nvPr/>
      </p:nvGrpSpPr>
      <p:grpSpPr>
        <a:xfrm>
          <a:off x="0" y="0"/>
          <a:ext cx="0" cy="0"/>
          <a:chOff x="0" y="0"/>
          <a:chExt cx="0" cy="0"/>
        </a:xfrm>
      </p:grpSpPr>
      <p:pic>
        <p:nvPicPr>
          <p:cNvPr id="354" name="Google Shape;354;p56"/>
          <p:cNvPicPr preferRelativeResize="0"/>
          <p:nvPr/>
        </p:nvPicPr>
        <p:blipFill rotWithShape="1">
          <a:blip r:embed="rId2">
            <a:alphaModFix amt="50000"/>
          </a:blip>
          <a:srcRect/>
          <a:stretch/>
        </p:blipFill>
        <p:spPr>
          <a:xfrm>
            <a:off x="0" y="21972"/>
            <a:ext cx="16233457" cy="9144000"/>
          </a:xfrm>
          <a:prstGeom prst="rect">
            <a:avLst/>
          </a:prstGeom>
          <a:noFill/>
          <a:ln>
            <a:noFill/>
          </a:ln>
        </p:spPr>
      </p:pic>
      <p:sp>
        <p:nvSpPr>
          <p:cNvPr id="355" name="Google Shape;355;p56"/>
          <p:cNvSpPr txBox="1">
            <a:spLocks noGrp="1"/>
          </p:cNvSpPr>
          <p:nvPr>
            <p:ph type="body" idx="1"/>
          </p:nvPr>
        </p:nvSpPr>
        <p:spPr>
          <a:xfrm>
            <a:off x="9683645" y="1752438"/>
            <a:ext cx="5726243" cy="2420976"/>
          </a:xfrm>
          <a:prstGeom prst="rect">
            <a:avLst/>
          </a:prstGeom>
          <a:noFill/>
          <a:ln>
            <a:noFill/>
          </a:ln>
        </p:spPr>
        <p:txBody>
          <a:bodyPr spcFirstLastPara="1" wrap="square" lIns="0" tIns="180000" rIns="0" bIns="180000" anchor="ctr" anchorCtr="0">
            <a:normAutofit/>
          </a:bodyPr>
          <a:lstStyle>
            <a:lvl1pPr marL="457200" lvl="0" indent="-228600" algn="l">
              <a:lnSpc>
                <a:spcPct val="100000"/>
              </a:lnSpc>
              <a:spcBef>
                <a:spcPts val="1200"/>
              </a:spcBef>
              <a:spcAft>
                <a:spcPts val="0"/>
              </a:spcAft>
              <a:buClr>
                <a:srgbClr val="353535"/>
              </a:buClr>
              <a:buSzPts val="2400"/>
              <a:buFont typeface="Helvetica Neue"/>
              <a:buNone/>
              <a:defRPr sz="32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6" name="Google Shape;356;p56"/>
          <p:cNvSpPr/>
          <p:nvPr/>
        </p:nvSpPr>
        <p:spPr>
          <a:xfrm>
            <a:off x="-1229193" y="1763713"/>
            <a:ext cx="10478124" cy="2398426"/>
          </a:xfrm>
          <a:prstGeom prst="roundRect">
            <a:avLst>
              <a:gd name="adj" fmla="val 50000"/>
            </a:avLst>
          </a:prstGeom>
          <a:solidFill>
            <a:schemeClr val="accent2"/>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7" name="Google Shape;357;p56"/>
          <p:cNvSpPr txBox="1">
            <a:spLocks noGrp="1"/>
          </p:cNvSpPr>
          <p:nvPr>
            <p:ph type="body" idx="2"/>
          </p:nvPr>
        </p:nvSpPr>
        <p:spPr>
          <a:xfrm>
            <a:off x="711199" y="2018546"/>
            <a:ext cx="7417597" cy="1888760"/>
          </a:xfrm>
          <a:prstGeom prst="rect">
            <a:avLst/>
          </a:prstGeom>
          <a:noFill/>
          <a:ln>
            <a:noFill/>
          </a:ln>
        </p:spPr>
        <p:txBody>
          <a:bodyPr spcFirstLastPara="1" wrap="square" lIns="0" tIns="0" rIns="0" bIns="0" anchor="ctr" anchorCtr="0">
            <a:normAutofit/>
          </a:bodyPr>
          <a:lstStyle>
            <a:lvl1pPr marL="457200" lvl="0" indent="-228600" algn="r">
              <a:lnSpc>
                <a:spcPct val="100000"/>
              </a:lnSpc>
              <a:spcBef>
                <a:spcPts val="1200"/>
              </a:spcBef>
              <a:spcAft>
                <a:spcPts val="0"/>
              </a:spcAft>
              <a:buClr>
                <a:schemeClr val="lt1"/>
              </a:buClr>
              <a:buSzPts val="4050"/>
              <a:buFont typeface="Helvetica Neue"/>
              <a:buNone/>
              <a:defRPr sz="5400" b="1"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58" name="Google Shape;358;p56"/>
          <p:cNvSpPr/>
          <p:nvPr/>
        </p:nvSpPr>
        <p:spPr>
          <a:xfrm>
            <a:off x="7120328" y="4593134"/>
            <a:ext cx="10343214" cy="2398426"/>
          </a:xfrm>
          <a:prstGeom prst="roundRect">
            <a:avLst>
              <a:gd name="adj" fmla="val 50000"/>
            </a:avLst>
          </a:prstGeom>
          <a:solidFill>
            <a:schemeClr val="accent1"/>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359" name="Google Shape;359;p56"/>
          <p:cNvSpPr txBox="1">
            <a:spLocks noGrp="1"/>
          </p:cNvSpPr>
          <p:nvPr>
            <p:ph type="body" idx="3"/>
          </p:nvPr>
        </p:nvSpPr>
        <p:spPr>
          <a:xfrm>
            <a:off x="8128000" y="4847967"/>
            <a:ext cx="7281889" cy="188876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lt1"/>
              </a:buClr>
              <a:buSzPts val="4050"/>
              <a:buFont typeface="Helvetica Neue"/>
              <a:buNone/>
              <a:defRPr sz="5400" b="1"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0" name="Google Shape;360;p56"/>
          <p:cNvSpPr txBox="1">
            <a:spLocks noGrp="1"/>
          </p:cNvSpPr>
          <p:nvPr>
            <p:ph type="body" idx="4"/>
          </p:nvPr>
        </p:nvSpPr>
        <p:spPr>
          <a:xfrm>
            <a:off x="723899" y="4570584"/>
            <a:ext cx="5931733" cy="2420976"/>
          </a:xfrm>
          <a:prstGeom prst="rect">
            <a:avLst/>
          </a:prstGeom>
          <a:noFill/>
          <a:ln>
            <a:noFill/>
          </a:ln>
        </p:spPr>
        <p:txBody>
          <a:bodyPr spcFirstLastPara="1" wrap="square" lIns="0" tIns="180000" rIns="0" bIns="180000" anchor="ctr" anchorCtr="0">
            <a:normAutofit/>
          </a:bodyPr>
          <a:lstStyle>
            <a:lvl1pPr marL="457200" lvl="0" indent="-228600" algn="r">
              <a:lnSpc>
                <a:spcPct val="100000"/>
              </a:lnSpc>
              <a:spcBef>
                <a:spcPts val="1200"/>
              </a:spcBef>
              <a:spcAft>
                <a:spcPts val="0"/>
              </a:spcAft>
              <a:buClr>
                <a:srgbClr val="353535"/>
              </a:buClr>
              <a:buSzPts val="2400"/>
              <a:buFont typeface="Helvetica Neue"/>
              <a:buNone/>
              <a:defRPr sz="32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61" name="Google Shape;361;p56"/>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62" name="Google Shape;362;p56"/>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363" name="Google Shape;363;p56"/>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364" name="Google Shape;364;p56"/>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365"/>
        <p:cNvGrpSpPr/>
        <p:nvPr/>
      </p:nvGrpSpPr>
      <p:grpSpPr>
        <a:xfrm>
          <a:off x="0" y="0"/>
          <a:ext cx="0" cy="0"/>
          <a:chOff x="0" y="0"/>
          <a:chExt cx="0" cy="0"/>
        </a:xfrm>
      </p:grpSpPr>
      <p:sp>
        <p:nvSpPr>
          <p:cNvPr id="366" name="Google Shape;366;p57"/>
          <p:cNvSpPr/>
          <p:nvPr/>
        </p:nvSpPr>
        <p:spPr>
          <a:xfrm>
            <a:off x="0" y="0"/>
            <a:ext cx="16256001" cy="9144000"/>
          </a:xfrm>
          <a:prstGeom prst="rect">
            <a:avLst/>
          </a:prstGeom>
          <a:gradFill>
            <a:gsLst>
              <a:gs pos="0">
                <a:schemeClr val="accent2"/>
              </a:gs>
              <a:gs pos="33000">
                <a:schemeClr val="accent2"/>
              </a:gs>
              <a:gs pos="100000">
                <a:schemeClr val="accent3"/>
              </a:gs>
            </a:gsLst>
            <a:lin ang="12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67" name="Google Shape;367;p57"/>
          <p:cNvPicPr preferRelativeResize="0"/>
          <p:nvPr/>
        </p:nvPicPr>
        <p:blipFill rotWithShape="1">
          <a:blip r:embed="rId2">
            <a:alphaModFix/>
          </a:blip>
          <a:srcRect/>
          <a:stretch/>
        </p:blipFill>
        <p:spPr>
          <a:xfrm rot="-5400000">
            <a:off x="13338919" y="6237108"/>
            <a:ext cx="2333665" cy="3500498"/>
          </a:xfrm>
          <a:prstGeom prst="rect">
            <a:avLst/>
          </a:prstGeom>
          <a:noFill/>
          <a:ln>
            <a:noFill/>
          </a:ln>
        </p:spPr>
      </p:pic>
      <p:pic>
        <p:nvPicPr>
          <p:cNvPr id="368" name="Google Shape;368;p57"/>
          <p:cNvPicPr preferRelativeResize="0"/>
          <p:nvPr/>
        </p:nvPicPr>
        <p:blipFill rotWithShape="1">
          <a:blip r:embed="rId3">
            <a:alphaModFix/>
          </a:blip>
          <a:srcRect/>
          <a:stretch/>
        </p:blipFill>
        <p:spPr>
          <a:xfrm rot="10800000">
            <a:off x="701436" y="872215"/>
            <a:ext cx="1806936" cy="1548000"/>
          </a:xfrm>
          <a:prstGeom prst="rect">
            <a:avLst/>
          </a:prstGeom>
          <a:noFill/>
          <a:ln>
            <a:noFill/>
          </a:ln>
        </p:spPr>
      </p:pic>
      <p:sp>
        <p:nvSpPr>
          <p:cNvPr id="369" name="Google Shape;369;p57"/>
          <p:cNvSpPr txBox="1">
            <a:spLocks noGrp="1"/>
          </p:cNvSpPr>
          <p:nvPr>
            <p:ph type="body" idx="1"/>
          </p:nvPr>
        </p:nvSpPr>
        <p:spPr>
          <a:xfrm>
            <a:off x="1444596" y="1587501"/>
            <a:ext cx="13365686" cy="5436228"/>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Clr>
                <a:schemeClr val="lt1"/>
              </a:buClr>
              <a:buSzPts val="6600"/>
              <a:buFont typeface="Helvetica Neue"/>
              <a:buNone/>
              <a:defRPr sz="88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70" name="Google Shape;370;p57"/>
          <p:cNvSpPr txBox="1">
            <a:spLocks noGrp="1"/>
          </p:cNvSpPr>
          <p:nvPr>
            <p:ph type="body" idx="2"/>
          </p:nvPr>
        </p:nvSpPr>
        <p:spPr>
          <a:xfrm>
            <a:off x="4102725" y="7017692"/>
            <a:ext cx="8279150" cy="939800"/>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300"/>
              </a:spcBef>
              <a:spcAft>
                <a:spcPts val="0"/>
              </a:spcAft>
              <a:buClr>
                <a:schemeClr val="lt1"/>
              </a:buClr>
              <a:buSzPts val="3450"/>
              <a:buFont typeface="Helvetica Neue"/>
              <a:buNone/>
              <a:defRPr sz="4600" b="0"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371"/>
        <p:cNvGrpSpPr/>
        <p:nvPr/>
      </p:nvGrpSpPr>
      <p:grpSpPr>
        <a:xfrm>
          <a:off x="0" y="0"/>
          <a:ext cx="0" cy="0"/>
          <a:chOff x="0" y="0"/>
          <a:chExt cx="0" cy="0"/>
        </a:xfrm>
      </p:grpSpPr>
      <p:sp>
        <p:nvSpPr>
          <p:cNvPr id="372" name="Google Shape;372;p58"/>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3" name="Google Shape;373;p58"/>
          <p:cNvPicPr preferRelativeResize="0"/>
          <p:nvPr/>
        </p:nvPicPr>
        <p:blipFill rotWithShape="1">
          <a:blip r:embed="rId2">
            <a:alphaModFix/>
          </a:blip>
          <a:srcRect/>
          <a:stretch/>
        </p:blipFill>
        <p:spPr>
          <a:xfrm rot="10800000">
            <a:off x="436085" y="815901"/>
            <a:ext cx="1012668" cy="867551"/>
          </a:xfrm>
          <a:prstGeom prst="rect">
            <a:avLst/>
          </a:prstGeom>
          <a:noFill/>
          <a:ln>
            <a:noFill/>
          </a:ln>
        </p:spPr>
      </p:pic>
      <p:sp>
        <p:nvSpPr>
          <p:cNvPr id="374" name="Google Shape;374;p58"/>
          <p:cNvSpPr txBox="1">
            <a:spLocks noGrp="1"/>
          </p:cNvSpPr>
          <p:nvPr>
            <p:ph type="body" idx="1"/>
          </p:nvPr>
        </p:nvSpPr>
        <p:spPr>
          <a:xfrm>
            <a:off x="999060" y="956202"/>
            <a:ext cx="10487597" cy="5436228"/>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6000"/>
              <a:buFont typeface="Helvetica Neue"/>
              <a:buNone/>
              <a:defRPr sz="80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75" name="Google Shape;375;p58"/>
          <p:cNvSpPr txBox="1">
            <a:spLocks noGrp="1"/>
          </p:cNvSpPr>
          <p:nvPr>
            <p:ph type="body" idx="2"/>
          </p:nvPr>
        </p:nvSpPr>
        <p:spPr>
          <a:xfrm>
            <a:off x="11991084" y="4572000"/>
            <a:ext cx="3851149" cy="872281"/>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0"/>
              </a:spcBef>
              <a:spcAft>
                <a:spcPts val="0"/>
              </a:spcAft>
              <a:buClr>
                <a:srgbClr val="2D3293"/>
              </a:buClr>
              <a:buSzPts val="3600"/>
              <a:buFont typeface="Helvetica Neue"/>
              <a:buNone/>
              <a:defRPr sz="4800" b="0" i="1">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376" name="Google Shape;376;p58"/>
          <p:cNvPicPr preferRelativeResize="0"/>
          <p:nvPr/>
        </p:nvPicPr>
        <p:blipFill rotWithShape="1">
          <a:blip r:embed="rId3">
            <a:alphaModFix/>
          </a:blip>
          <a:srcRect/>
          <a:stretch/>
        </p:blipFill>
        <p:spPr>
          <a:xfrm rot="-5400000" flipH="1">
            <a:off x="14230670" y="-414216"/>
            <a:ext cx="1615589" cy="2423383"/>
          </a:xfrm>
          <a:prstGeom prst="rect">
            <a:avLst/>
          </a:prstGeom>
          <a:noFill/>
          <a:ln>
            <a:noFill/>
          </a:ln>
        </p:spPr>
      </p:pic>
      <p:pic>
        <p:nvPicPr>
          <p:cNvPr id="377" name="Google Shape;377;p58"/>
          <p:cNvPicPr preferRelativeResize="0"/>
          <p:nvPr/>
        </p:nvPicPr>
        <p:blipFill rotWithShape="1">
          <a:blip r:embed="rId3">
            <a:alphaModFix/>
          </a:blip>
          <a:srcRect/>
          <a:stretch/>
        </p:blipFill>
        <p:spPr>
          <a:xfrm rot="5400000" flipH="1">
            <a:off x="409739" y="6025863"/>
            <a:ext cx="1615589" cy="2423383"/>
          </a:xfrm>
          <a:prstGeom prst="rect">
            <a:avLst/>
          </a:prstGeom>
          <a:noFill/>
          <a:ln>
            <a:noFill/>
          </a:ln>
        </p:spPr>
      </p:pic>
      <p:sp>
        <p:nvSpPr>
          <p:cNvPr id="378" name="Google Shape;378;p58"/>
          <p:cNvSpPr/>
          <p:nvPr/>
        </p:nvSpPr>
        <p:spPr>
          <a:xfrm>
            <a:off x="0" y="8026400"/>
            <a:ext cx="16256001" cy="11176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79" name="Google Shape;379;p58"/>
          <p:cNvPicPr preferRelativeResize="0"/>
          <p:nvPr/>
        </p:nvPicPr>
        <p:blipFill rotWithShape="1">
          <a:blip r:embed="rId4">
            <a:alphaModFix/>
          </a:blip>
          <a:srcRect/>
          <a:stretch/>
        </p:blipFill>
        <p:spPr>
          <a:xfrm>
            <a:off x="711200" y="8203662"/>
            <a:ext cx="2076544" cy="741219"/>
          </a:xfrm>
          <a:prstGeom prst="rect">
            <a:avLst/>
          </a:prstGeom>
          <a:noFill/>
          <a:ln>
            <a:noFill/>
          </a:ln>
        </p:spPr>
      </p:pic>
      <p:sp>
        <p:nvSpPr>
          <p:cNvPr id="380" name="Google Shape;380;p58"/>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Open Sans Light"/>
              <a:buNone/>
              <a:defRPr sz="16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81" name="Google Shape;381;p58"/>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382" name="Google Shape;382;p58"/>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s">
  <p:cSld name="Quotes">
    <p:spTree>
      <p:nvGrpSpPr>
        <p:cNvPr id="1" name="Shape 383"/>
        <p:cNvGrpSpPr/>
        <p:nvPr/>
      </p:nvGrpSpPr>
      <p:grpSpPr>
        <a:xfrm>
          <a:off x="0" y="0"/>
          <a:ext cx="0" cy="0"/>
          <a:chOff x="0" y="0"/>
          <a:chExt cx="0" cy="0"/>
        </a:xfrm>
      </p:grpSpPr>
      <p:sp>
        <p:nvSpPr>
          <p:cNvPr id="384" name="Google Shape;384;p59"/>
          <p:cNvSpPr/>
          <p:nvPr/>
        </p:nvSpPr>
        <p:spPr>
          <a:xfrm>
            <a:off x="0" y="0"/>
            <a:ext cx="16256001" cy="9144000"/>
          </a:xfrm>
          <a:prstGeom prst="rect">
            <a:avLst/>
          </a:prstGeom>
          <a:gradFill>
            <a:gsLst>
              <a:gs pos="0">
                <a:schemeClr val="accent5"/>
              </a:gs>
              <a:gs pos="33000">
                <a:schemeClr val="accent5"/>
              </a:gs>
              <a:gs pos="100000">
                <a:schemeClr val="accent3"/>
              </a:gs>
            </a:gsLst>
            <a:lin ang="3600000" scaled="0"/>
          </a:gra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85" name="Google Shape;385;p59"/>
          <p:cNvPicPr preferRelativeResize="0"/>
          <p:nvPr/>
        </p:nvPicPr>
        <p:blipFill rotWithShape="1">
          <a:blip r:embed="rId2">
            <a:alphaModFix/>
          </a:blip>
          <a:srcRect/>
          <a:stretch/>
        </p:blipFill>
        <p:spPr>
          <a:xfrm rot="5400000" flipH="1">
            <a:off x="409739" y="6025863"/>
            <a:ext cx="1615589" cy="2423383"/>
          </a:xfrm>
          <a:prstGeom prst="rect">
            <a:avLst/>
          </a:prstGeom>
          <a:noFill/>
          <a:ln>
            <a:noFill/>
          </a:ln>
        </p:spPr>
      </p:pic>
      <p:sp>
        <p:nvSpPr>
          <p:cNvPr id="386" name="Google Shape;386;p59"/>
          <p:cNvSpPr/>
          <p:nvPr/>
        </p:nvSpPr>
        <p:spPr>
          <a:xfrm>
            <a:off x="0" y="8026400"/>
            <a:ext cx="16256001" cy="1117600"/>
          </a:xfrm>
          <a:prstGeom prst="rect">
            <a:avLst/>
          </a:prstGeom>
          <a:solidFill>
            <a:schemeClr val="lt1"/>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387" name="Google Shape;387;p59"/>
          <p:cNvPicPr preferRelativeResize="0"/>
          <p:nvPr/>
        </p:nvPicPr>
        <p:blipFill rotWithShape="1">
          <a:blip r:embed="rId2">
            <a:alphaModFix/>
          </a:blip>
          <a:srcRect/>
          <a:stretch/>
        </p:blipFill>
        <p:spPr>
          <a:xfrm rot="-5400000" flipH="1">
            <a:off x="14236514" y="-419529"/>
            <a:ext cx="1615589" cy="2423383"/>
          </a:xfrm>
          <a:prstGeom prst="rect">
            <a:avLst/>
          </a:prstGeom>
          <a:noFill/>
          <a:ln>
            <a:noFill/>
          </a:ln>
        </p:spPr>
      </p:pic>
      <p:pic>
        <p:nvPicPr>
          <p:cNvPr id="388" name="Google Shape;388;p59"/>
          <p:cNvPicPr preferRelativeResize="0"/>
          <p:nvPr/>
        </p:nvPicPr>
        <p:blipFill rotWithShape="1">
          <a:blip r:embed="rId3">
            <a:alphaModFix/>
          </a:blip>
          <a:srcRect/>
          <a:stretch/>
        </p:blipFill>
        <p:spPr>
          <a:xfrm rot="10800000">
            <a:off x="774898" y="1067627"/>
            <a:ext cx="1554806" cy="1332000"/>
          </a:xfrm>
          <a:prstGeom prst="rect">
            <a:avLst/>
          </a:prstGeom>
          <a:noFill/>
          <a:ln>
            <a:noFill/>
          </a:ln>
        </p:spPr>
      </p:pic>
      <p:pic>
        <p:nvPicPr>
          <p:cNvPr id="389" name="Google Shape;389;p59"/>
          <p:cNvPicPr preferRelativeResize="0"/>
          <p:nvPr/>
        </p:nvPicPr>
        <p:blipFill rotWithShape="1">
          <a:blip r:embed="rId3">
            <a:alphaModFix/>
          </a:blip>
          <a:srcRect/>
          <a:stretch/>
        </p:blipFill>
        <p:spPr>
          <a:xfrm rot="10800000">
            <a:off x="8210592" y="1248225"/>
            <a:ext cx="1061902" cy="909729"/>
          </a:xfrm>
          <a:prstGeom prst="rect">
            <a:avLst/>
          </a:prstGeom>
          <a:noFill/>
          <a:ln>
            <a:noFill/>
          </a:ln>
        </p:spPr>
      </p:pic>
      <p:sp>
        <p:nvSpPr>
          <p:cNvPr id="390" name="Google Shape;390;p59"/>
          <p:cNvSpPr txBox="1">
            <a:spLocks noGrp="1"/>
          </p:cNvSpPr>
          <p:nvPr>
            <p:ph type="body" idx="1"/>
          </p:nvPr>
        </p:nvSpPr>
        <p:spPr>
          <a:xfrm>
            <a:off x="1715400" y="1599957"/>
            <a:ext cx="5554689" cy="3925164"/>
          </a:xfrm>
          <a:prstGeom prst="rect">
            <a:avLst/>
          </a:prstGeom>
          <a:noFill/>
          <a:ln>
            <a:noFill/>
          </a:ln>
        </p:spPr>
        <p:txBody>
          <a:bodyPr spcFirstLastPara="1" wrap="square" lIns="0" tIns="0" rIns="0" bIns="0" anchor="ctr" anchorCtr="0">
            <a:normAutofit/>
          </a:bodyPr>
          <a:lstStyle>
            <a:lvl1pPr marL="457200" lvl="0" indent="-228600" algn="r">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1" name="Google Shape;391;p59"/>
          <p:cNvSpPr txBox="1">
            <a:spLocks noGrp="1"/>
          </p:cNvSpPr>
          <p:nvPr>
            <p:ph type="body" idx="2"/>
          </p:nvPr>
        </p:nvSpPr>
        <p:spPr>
          <a:xfrm>
            <a:off x="8940659" y="1599957"/>
            <a:ext cx="5554689" cy="3925164"/>
          </a:xfrm>
          <a:prstGeom prst="rect">
            <a:avLst/>
          </a:prstGeom>
          <a:noFill/>
          <a:ln>
            <a:noFill/>
          </a:ln>
        </p:spPr>
        <p:txBody>
          <a:bodyPr spcFirstLastPara="1" wrap="square" lIns="0" tIns="0" rIns="0" bIns="0" anchor="ctr" anchorCtr="0">
            <a:normAutofit/>
          </a:bodyPr>
          <a:lstStyle>
            <a:lvl1pPr marL="457200" lvl="0" indent="-228600" algn="l">
              <a:lnSpc>
                <a:spcPct val="85000"/>
              </a:lnSpc>
              <a:spcBef>
                <a:spcPts val="0"/>
              </a:spcBef>
              <a:spcAft>
                <a:spcPts val="0"/>
              </a:spcAft>
              <a:buClr>
                <a:schemeClr val="lt1"/>
              </a:buClr>
              <a:buSzPts val="2700"/>
              <a:buFont typeface="Helvetica Neue"/>
              <a:buNone/>
              <a:defRPr sz="3600" b="1" i="0">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2" name="Google Shape;392;p59"/>
          <p:cNvSpPr txBox="1">
            <a:spLocks noGrp="1"/>
          </p:cNvSpPr>
          <p:nvPr>
            <p:ph type="body" idx="3"/>
          </p:nvPr>
        </p:nvSpPr>
        <p:spPr>
          <a:xfrm>
            <a:off x="9461046" y="5525120"/>
            <a:ext cx="3720780"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3" name="Google Shape;393;p59"/>
          <p:cNvSpPr txBox="1">
            <a:spLocks noGrp="1"/>
          </p:cNvSpPr>
          <p:nvPr>
            <p:ph type="body" idx="4"/>
          </p:nvPr>
        </p:nvSpPr>
        <p:spPr>
          <a:xfrm>
            <a:off x="3250819" y="5525120"/>
            <a:ext cx="3690914" cy="609601"/>
          </a:xfrm>
          <a:prstGeom prst="rect">
            <a:avLst/>
          </a:prstGeom>
          <a:noFill/>
          <a:ln>
            <a:noFill/>
          </a:ln>
        </p:spPr>
        <p:txBody>
          <a:bodyPr spcFirstLastPara="1" wrap="square" lIns="0" tIns="180000" rIns="0" bIns="0" anchor="t" anchorCtr="0">
            <a:normAutofit/>
          </a:bodyPr>
          <a:lstStyle>
            <a:lvl1pPr marL="457200" lvl="0" indent="-228600" algn="ctr">
              <a:lnSpc>
                <a:spcPct val="100000"/>
              </a:lnSpc>
              <a:spcBef>
                <a:spcPts val="0"/>
              </a:spcBef>
              <a:spcAft>
                <a:spcPts val="0"/>
              </a:spcAft>
              <a:buClr>
                <a:schemeClr val="lt1"/>
              </a:buClr>
              <a:buSzPts val="2400"/>
              <a:buFont typeface="Helvetica Neue"/>
              <a:buNone/>
              <a:defRPr sz="3200" b="0" i="1">
                <a:solidFill>
                  <a:schemeClr val="l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394" name="Google Shape;394;p59"/>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600"/>
              <a:buFont typeface="Calibri"/>
              <a:buNone/>
              <a:defRPr sz="1600" b="0" i="0">
                <a:solidFill>
                  <a:srgbClr val="6A6A6A"/>
                </a:solidFill>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pic>
        <p:nvPicPr>
          <p:cNvPr id="395" name="Google Shape;395;p59"/>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396" name="Google Shape;396;p59"/>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Analyze">
  <p:cSld name="Analyze">
    <p:spTree>
      <p:nvGrpSpPr>
        <p:cNvPr id="1" name="Shape 397"/>
        <p:cNvGrpSpPr/>
        <p:nvPr/>
      </p:nvGrpSpPr>
      <p:grpSpPr>
        <a:xfrm>
          <a:off x="0" y="0"/>
          <a:ext cx="0" cy="0"/>
          <a:chOff x="0" y="0"/>
          <a:chExt cx="0" cy="0"/>
        </a:xfrm>
      </p:grpSpPr>
      <p:grpSp>
        <p:nvGrpSpPr>
          <p:cNvPr id="398" name="Google Shape;398;p60"/>
          <p:cNvGrpSpPr/>
          <p:nvPr/>
        </p:nvGrpSpPr>
        <p:grpSpPr>
          <a:xfrm>
            <a:off x="4977114" y="3355141"/>
            <a:ext cx="1461541" cy="255212"/>
            <a:chOff x="4977114" y="3355141"/>
            <a:chExt cx="1461541" cy="255212"/>
          </a:xfrm>
        </p:grpSpPr>
        <p:cxnSp>
          <p:nvCxnSpPr>
            <p:cNvPr id="399" name="Google Shape;399;p60"/>
            <p:cNvCxnSpPr/>
            <p:nvPr/>
          </p:nvCxnSpPr>
          <p:spPr>
            <a:xfrm>
              <a:off x="4977114" y="3355141"/>
              <a:ext cx="1206329" cy="0"/>
            </a:xfrm>
            <a:prstGeom prst="straightConnector1">
              <a:avLst/>
            </a:prstGeom>
            <a:noFill/>
            <a:ln w="12700" cap="flat" cmpd="sng">
              <a:solidFill>
                <a:srgbClr val="000000"/>
              </a:solidFill>
              <a:prstDash val="solid"/>
              <a:miter lim="400000"/>
              <a:headEnd type="none" w="sm" len="sm"/>
              <a:tailEnd type="none" w="sm" len="sm"/>
            </a:ln>
          </p:spPr>
        </p:cxnSp>
        <p:cxnSp>
          <p:nvCxnSpPr>
            <p:cNvPr id="400" name="Google Shape;400;p60"/>
            <p:cNvCxnSpPr/>
            <p:nvPr/>
          </p:nvCxnSpPr>
          <p:spPr>
            <a:xfrm>
              <a:off x="6183443" y="3355141"/>
              <a:ext cx="255212" cy="255212"/>
            </a:xfrm>
            <a:prstGeom prst="straightConnector1">
              <a:avLst/>
            </a:prstGeom>
            <a:noFill/>
            <a:ln w="12700" cap="flat" cmpd="sng">
              <a:solidFill>
                <a:srgbClr val="000000"/>
              </a:solidFill>
              <a:prstDash val="solid"/>
              <a:miter lim="400000"/>
              <a:headEnd type="none" w="sm" len="sm"/>
              <a:tailEnd type="none" w="sm" len="sm"/>
            </a:ln>
          </p:spPr>
        </p:cxnSp>
      </p:grpSp>
      <p:grpSp>
        <p:nvGrpSpPr>
          <p:cNvPr id="401" name="Google Shape;401;p60"/>
          <p:cNvGrpSpPr/>
          <p:nvPr/>
        </p:nvGrpSpPr>
        <p:grpSpPr>
          <a:xfrm rot="10800000" flipH="1">
            <a:off x="4963180" y="5245881"/>
            <a:ext cx="1866955" cy="657494"/>
            <a:chOff x="5150967" y="3355141"/>
            <a:chExt cx="1488828" cy="157687"/>
          </a:xfrm>
        </p:grpSpPr>
        <p:cxnSp>
          <p:nvCxnSpPr>
            <p:cNvPr id="402" name="Google Shape;402;p60"/>
            <p:cNvCxnSpPr/>
            <p:nvPr/>
          </p:nvCxnSpPr>
          <p:spPr>
            <a:xfrm>
              <a:off x="5150967" y="3355141"/>
              <a:ext cx="1032476" cy="0"/>
            </a:xfrm>
            <a:prstGeom prst="straightConnector1">
              <a:avLst/>
            </a:prstGeom>
            <a:noFill/>
            <a:ln w="12700" cap="flat" cmpd="sng">
              <a:solidFill>
                <a:srgbClr val="000000"/>
              </a:solidFill>
              <a:prstDash val="solid"/>
              <a:miter lim="400000"/>
              <a:headEnd type="none" w="sm" len="sm"/>
              <a:tailEnd type="none" w="sm" len="sm"/>
            </a:ln>
          </p:spPr>
        </p:cxnSp>
        <p:cxnSp>
          <p:nvCxnSpPr>
            <p:cNvPr id="403" name="Google Shape;403;p60"/>
            <p:cNvCxnSpPr/>
            <p:nvPr/>
          </p:nvCxnSpPr>
          <p:spPr>
            <a:xfrm>
              <a:off x="6183443" y="3355141"/>
              <a:ext cx="456352" cy="157687"/>
            </a:xfrm>
            <a:prstGeom prst="straightConnector1">
              <a:avLst/>
            </a:prstGeom>
            <a:noFill/>
            <a:ln w="12700" cap="flat" cmpd="sng">
              <a:solidFill>
                <a:srgbClr val="000000"/>
              </a:solidFill>
              <a:prstDash val="solid"/>
              <a:miter lim="400000"/>
              <a:headEnd type="none" w="sm" len="sm"/>
              <a:tailEnd type="none" w="sm" len="sm"/>
            </a:ln>
          </p:spPr>
        </p:cxnSp>
      </p:grpSp>
      <p:sp>
        <p:nvSpPr>
          <p:cNvPr id="404" name="Google Shape;404;p60"/>
          <p:cNvSpPr txBox="1">
            <a:spLocks noGrp="1"/>
          </p:cNvSpPr>
          <p:nvPr>
            <p:ph type="body" idx="1"/>
          </p:nvPr>
        </p:nvSpPr>
        <p:spPr>
          <a:xfrm>
            <a:off x="711200" y="5452946"/>
            <a:ext cx="4010702" cy="1963854"/>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12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5" name="Google Shape;405;p60"/>
          <p:cNvSpPr txBox="1">
            <a:spLocks noGrp="1"/>
          </p:cNvSpPr>
          <p:nvPr>
            <p:ph type="body" idx="2"/>
          </p:nvPr>
        </p:nvSpPr>
        <p:spPr>
          <a:xfrm>
            <a:off x="11399735" y="5185718"/>
            <a:ext cx="4010702" cy="2031862"/>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1200"/>
              </a:spcBef>
              <a:spcAft>
                <a:spcPts val="0"/>
              </a:spcAft>
              <a:buClr>
                <a:srgbClr val="353535"/>
              </a:buClr>
              <a:buSzPts val="1950"/>
              <a:buFont typeface="Helvetica Neue"/>
              <a:buNone/>
              <a:defRPr sz="26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06" name="Google Shape;406;p60"/>
          <p:cNvSpPr txBox="1">
            <a:spLocks noGrp="1"/>
          </p:cNvSpPr>
          <p:nvPr>
            <p:ph type="body" idx="3"/>
          </p:nvPr>
        </p:nvSpPr>
        <p:spPr>
          <a:xfrm>
            <a:off x="11399735" y="2188518"/>
            <a:ext cx="4010702" cy="1892663"/>
          </a:xfrm>
          <a:prstGeom prst="rect">
            <a:avLst/>
          </a:prstGeom>
          <a:noFill/>
          <a:ln>
            <a:noFill/>
          </a:ln>
        </p:spPr>
        <p:txBody>
          <a:bodyPr spcFirstLastPara="1" wrap="square" lIns="0" tIns="72000" rIns="0" bIns="0" anchor="t" anchorCtr="0">
            <a:normAutofit/>
          </a:bodyPr>
          <a:lstStyle>
            <a:lvl1pPr marL="457200" lvl="0" indent="-228600" algn="l">
              <a:lnSpc>
                <a:spcPct val="100000"/>
              </a:lnSpc>
              <a:spcBef>
                <a:spcPts val="12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407" name="Google Shape;407;p60"/>
          <p:cNvGrpSpPr/>
          <p:nvPr/>
        </p:nvGrpSpPr>
        <p:grpSpPr>
          <a:xfrm flipH="1">
            <a:off x="9317514" y="3011918"/>
            <a:ext cx="1756889" cy="941658"/>
            <a:chOff x="5435972" y="3355141"/>
            <a:chExt cx="1401055" cy="225838"/>
          </a:xfrm>
        </p:grpSpPr>
        <p:cxnSp>
          <p:nvCxnSpPr>
            <p:cNvPr id="408" name="Google Shape;408;p60"/>
            <p:cNvCxnSpPr/>
            <p:nvPr/>
          </p:nvCxnSpPr>
          <p:spPr>
            <a:xfrm>
              <a:off x="5435972" y="3355141"/>
              <a:ext cx="747470" cy="0"/>
            </a:xfrm>
            <a:prstGeom prst="straightConnector1">
              <a:avLst/>
            </a:prstGeom>
            <a:noFill/>
            <a:ln w="12700" cap="flat" cmpd="sng">
              <a:solidFill>
                <a:srgbClr val="000000"/>
              </a:solidFill>
              <a:prstDash val="solid"/>
              <a:miter lim="400000"/>
              <a:headEnd type="none" w="sm" len="sm"/>
              <a:tailEnd type="none" w="sm" len="sm"/>
            </a:ln>
          </p:spPr>
        </p:cxnSp>
        <p:cxnSp>
          <p:nvCxnSpPr>
            <p:cNvPr id="409" name="Google Shape;409;p60"/>
            <p:cNvCxnSpPr/>
            <p:nvPr/>
          </p:nvCxnSpPr>
          <p:spPr>
            <a:xfrm>
              <a:off x="6183443" y="3355141"/>
              <a:ext cx="653584" cy="225838"/>
            </a:xfrm>
            <a:prstGeom prst="straightConnector1">
              <a:avLst/>
            </a:prstGeom>
            <a:noFill/>
            <a:ln w="12700" cap="flat" cmpd="sng">
              <a:solidFill>
                <a:srgbClr val="000000"/>
              </a:solidFill>
              <a:prstDash val="solid"/>
              <a:miter lim="400000"/>
              <a:headEnd type="none" w="sm" len="sm"/>
              <a:tailEnd type="none" w="sm" len="sm"/>
            </a:ln>
          </p:spPr>
        </p:cxnSp>
      </p:grpSp>
      <p:sp>
        <p:nvSpPr>
          <p:cNvPr id="410" name="Google Shape;410;p60"/>
          <p:cNvSpPr txBox="1">
            <a:spLocks noGrp="1"/>
          </p:cNvSpPr>
          <p:nvPr>
            <p:ph type="body" idx="4"/>
          </p:nvPr>
        </p:nvSpPr>
        <p:spPr>
          <a:xfrm>
            <a:off x="720000" y="1578919"/>
            <a:ext cx="4010703" cy="609600"/>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1200"/>
              </a:spcBef>
              <a:spcAft>
                <a:spcPts val="0"/>
              </a:spcAft>
              <a:buClr>
                <a:schemeClr val="accent1"/>
              </a:buClr>
              <a:buSzPts val="2100"/>
              <a:buFont typeface="Helvetica Neue"/>
              <a:buNone/>
              <a:defRPr sz="28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1" name="Google Shape;411;p60"/>
          <p:cNvSpPr txBox="1">
            <a:spLocks noGrp="1"/>
          </p:cNvSpPr>
          <p:nvPr>
            <p:ph type="body" idx="5"/>
          </p:nvPr>
        </p:nvSpPr>
        <p:spPr>
          <a:xfrm>
            <a:off x="711200" y="2188519"/>
            <a:ext cx="4010702" cy="1892662"/>
          </a:xfrm>
          <a:prstGeom prst="rect">
            <a:avLst/>
          </a:prstGeom>
          <a:noFill/>
          <a:ln>
            <a:noFill/>
          </a:ln>
        </p:spPr>
        <p:txBody>
          <a:bodyPr spcFirstLastPara="1" wrap="square" lIns="0" tIns="72000" rIns="0" bIns="0" anchor="t" anchorCtr="0">
            <a:normAutofit/>
          </a:bodyPr>
          <a:lstStyle>
            <a:lvl1pPr marL="457200" lvl="0" indent="-228600" algn="r">
              <a:lnSpc>
                <a:spcPct val="100000"/>
              </a:lnSpc>
              <a:spcBef>
                <a:spcPts val="1200"/>
              </a:spcBef>
              <a:spcAft>
                <a:spcPts val="0"/>
              </a:spcAft>
              <a:buClr>
                <a:srgbClr val="353535"/>
              </a:buClr>
              <a:buSzPts val="2100"/>
              <a:buFont typeface="Helvetica Neue"/>
              <a:buNone/>
              <a:defRPr sz="28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2" name="Google Shape;412;p60"/>
          <p:cNvSpPr txBox="1">
            <a:spLocks noGrp="1"/>
          </p:cNvSpPr>
          <p:nvPr>
            <p:ph type="body" idx="6"/>
          </p:nvPr>
        </p:nvSpPr>
        <p:spPr>
          <a:xfrm>
            <a:off x="720000" y="4843346"/>
            <a:ext cx="4010703" cy="609600"/>
          </a:xfrm>
          <a:prstGeom prst="rect">
            <a:avLst/>
          </a:prstGeom>
          <a:noFill/>
          <a:ln>
            <a:noFill/>
          </a:ln>
        </p:spPr>
        <p:txBody>
          <a:bodyPr spcFirstLastPara="1" wrap="square" lIns="0" tIns="0" rIns="0" bIns="0" anchor="b" anchorCtr="0">
            <a:normAutofit/>
          </a:bodyPr>
          <a:lstStyle>
            <a:lvl1pPr marL="457200" lvl="0" indent="-228600" algn="r">
              <a:lnSpc>
                <a:spcPct val="100000"/>
              </a:lnSpc>
              <a:spcBef>
                <a:spcPts val="1200"/>
              </a:spcBef>
              <a:spcAft>
                <a:spcPts val="0"/>
              </a:spcAft>
              <a:buClr>
                <a:schemeClr val="accent2"/>
              </a:buClr>
              <a:buSzPts val="2100"/>
              <a:buFont typeface="Helvetica Neue"/>
              <a:buNone/>
              <a:defRPr sz="2800" b="1" i="0">
                <a:solidFill>
                  <a:schemeClr val="accent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13" name="Google Shape;413;p60"/>
          <p:cNvSpPr txBox="1">
            <a:spLocks noGrp="1"/>
          </p:cNvSpPr>
          <p:nvPr>
            <p:ph type="body" idx="7"/>
          </p:nvPr>
        </p:nvSpPr>
        <p:spPr>
          <a:xfrm>
            <a:off x="11399734" y="1578919"/>
            <a:ext cx="4010703" cy="6096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1200"/>
              </a:spcBef>
              <a:spcAft>
                <a:spcPts val="0"/>
              </a:spcAft>
              <a:buClr>
                <a:schemeClr val="accent2"/>
              </a:buClr>
              <a:buSzPts val="2100"/>
              <a:buFont typeface="Helvetica Neue"/>
              <a:buNone/>
              <a:defRPr sz="2800" b="1" i="0">
                <a:solidFill>
                  <a:schemeClr val="accent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grpSp>
        <p:nvGrpSpPr>
          <p:cNvPr id="414" name="Google Shape;414;p60"/>
          <p:cNvGrpSpPr/>
          <p:nvPr/>
        </p:nvGrpSpPr>
        <p:grpSpPr>
          <a:xfrm rot="10800000">
            <a:off x="9814139" y="5741248"/>
            <a:ext cx="1260263" cy="405551"/>
            <a:chOff x="5533392" y="3355141"/>
            <a:chExt cx="905263" cy="255212"/>
          </a:xfrm>
        </p:grpSpPr>
        <p:cxnSp>
          <p:nvCxnSpPr>
            <p:cNvPr id="415" name="Google Shape;415;p60"/>
            <p:cNvCxnSpPr/>
            <p:nvPr/>
          </p:nvCxnSpPr>
          <p:spPr>
            <a:xfrm>
              <a:off x="5533392" y="3355141"/>
              <a:ext cx="650050" cy="0"/>
            </a:xfrm>
            <a:prstGeom prst="straightConnector1">
              <a:avLst/>
            </a:prstGeom>
            <a:noFill/>
            <a:ln w="12700" cap="flat" cmpd="sng">
              <a:solidFill>
                <a:srgbClr val="000000"/>
              </a:solidFill>
              <a:prstDash val="solid"/>
              <a:miter lim="400000"/>
              <a:headEnd type="none" w="sm" len="sm"/>
              <a:tailEnd type="none" w="sm" len="sm"/>
            </a:ln>
          </p:spPr>
        </p:cxnSp>
        <p:cxnSp>
          <p:nvCxnSpPr>
            <p:cNvPr id="416" name="Google Shape;416;p60"/>
            <p:cNvCxnSpPr/>
            <p:nvPr/>
          </p:nvCxnSpPr>
          <p:spPr>
            <a:xfrm>
              <a:off x="6183443" y="3355141"/>
              <a:ext cx="255212" cy="255212"/>
            </a:xfrm>
            <a:prstGeom prst="straightConnector1">
              <a:avLst/>
            </a:prstGeom>
            <a:noFill/>
            <a:ln w="12700" cap="flat" cmpd="sng">
              <a:solidFill>
                <a:srgbClr val="000000"/>
              </a:solidFill>
              <a:prstDash val="solid"/>
              <a:miter lim="400000"/>
              <a:headEnd type="none" w="sm" len="sm"/>
              <a:tailEnd type="none" w="sm" len="sm"/>
            </a:ln>
          </p:spPr>
        </p:cxnSp>
      </p:grpSp>
      <p:sp>
        <p:nvSpPr>
          <p:cNvPr id="417" name="Google Shape;417;p60"/>
          <p:cNvSpPr txBox="1">
            <a:spLocks noGrp="1"/>
          </p:cNvSpPr>
          <p:nvPr>
            <p:ph type="body" idx="8"/>
          </p:nvPr>
        </p:nvSpPr>
        <p:spPr>
          <a:xfrm>
            <a:off x="11399734" y="4576118"/>
            <a:ext cx="4010703" cy="6096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1200"/>
              </a:spcBef>
              <a:spcAft>
                <a:spcPts val="0"/>
              </a:spcAft>
              <a:buClr>
                <a:schemeClr val="accent1"/>
              </a:buClr>
              <a:buSzPts val="2100"/>
              <a:buFont typeface="Helvetica Neue"/>
              <a:buNone/>
              <a:defRPr sz="28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18" name="Google Shape;418;p60"/>
          <p:cNvPicPr preferRelativeResize="0"/>
          <p:nvPr/>
        </p:nvPicPr>
        <p:blipFill rotWithShape="1">
          <a:blip r:embed="rId2">
            <a:alphaModFix/>
          </a:blip>
          <a:srcRect/>
          <a:stretch/>
        </p:blipFill>
        <p:spPr>
          <a:xfrm>
            <a:off x="6547872" y="2701698"/>
            <a:ext cx="3258477" cy="3715808"/>
          </a:xfrm>
          <a:prstGeom prst="rect">
            <a:avLst/>
          </a:prstGeom>
          <a:noFill/>
          <a:ln>
            <a:noFill/>
          </a:ln>
        </p:spPr>
      </p:pic>
      <p:sp>
        <p:nvSpPr>
          <p:cNvPr id="419" name="Google Shape;419;p60"/>
          <p:cNvSpPr txBox="1">
            <a:spLocks noGrp="1"/>
          </p:cNvSpPr>
          <p:nvPr>
            <p:ph type="body" idx="9"/>
          </p:nvPr>
        </p:nvSpPr>
        <p:spPr>
          <a:xfrm>
            <a:off x="711199" y="408676"/>
            <a:ext cx="14699236" cy="1051824"/>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20" name="Google Shape;420;p60"/>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421" name="Google Shape;421;p60"/>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422" name="Google Shape;422;p60"/>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23" name="Google Shape;423;p60"/>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424" name="Google Shape;424;p60"/>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425" name="Google Shape;425;p60"/>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4 Blocks - Photo">
  <p:cSld name="4 Blocks - Photo">
    <p:spTree>
      <p:nvGrpSpPr>
        <p:cNvPr id="1" name="Shape 426"/>
        <p:cNvGrpSpPr/>
        <p:nvPr/>
      </p:nvGrpSpPr>
      <p:grpSpPr>
        <a:xfrm>
          <a:off x="0" y="0"/>
          <a:ext cx="0" cy="0"/>
          <a:chOff x="0" y="0"/>
          <a:chExt cx="0" cy="0"/>
        </a:xfrm>
      </p:grpSpPr>
      <p:pic>
        <p:nvPicPr>
          <p:cNvPr id="427" name="Google Shape;427;p61"/>
          <p:cNvPicPr preferRelativeResize="0"/>
          <p:nvPr/>
        </p:nvPicPr>
        <p:blipFill rotWithShape="1">
          <a:blip r:embed="rId2">
            <a:alphaModFix/>
          </a:blip>
          <a:srcRect/>
          <a:stretch/>
        </p:blipFill>
        <p:spPr>
          <a:xfrm>
            <a:off x="11627583" y="0"/>
            <a:ext cx="4628417" cy="9155111"/>
          </a:xfrm>
          <a:prstGeom prst="rect">
            <a:avLst/>
          </a:prstGeom>
          <a:noFill/>
          <a:ln>
            <a:noFill/>
          </a:ln>
        </p:spPr>
      </p:pic>
      <p:sp>
        <p:nvSpPr>
          <p:cNvPr id="428" name="Google Shape;428;p61"/>
          <p:cNvSpPr txBox="1">
            <a:spLocks noGrp="1"/>
          </p:cNvSpPr>
          <p:nvPr>
            <p:ph type="body" idx="1"/>
          </p:nvPr>
        </p:nvSpPr>
        <p:spPr>
          <a:xfrm>
            <a:off x="711200" y="552085"/>
            <a:ext cx="10210800" cy="908415"/>
          </a:xfrm>
          <a:prstGeom prst="rect">
            <a:avLst/>
          </a:prstGeom>
          <a:noFill/>
          <a:ln>
            <a:noFill/>
          </a:ln>
        </p:spPr>
        <p:txBody>
          <a:bodyPr spcFirstLastPara="1" wrap="square" lIns="0" tIns="0" rIns="0" bIns="0" anchor="b" anchorCtr="0">
            <a:noAutofit/>
          </a:bodyPr>
          <a:lstStyle>
            <a:lvl1pPr marL="457200" lvl="0" indent="-228600" algn="l">
              <a:lnSpc>
                <a:spcPct val="85000"/>
              </a:lnSpc>
              <a:spcBef>
                <a:spcPts val="0"/>
              </a:spcBef>
              <a:spcAft>
                <a:spcPts val="0"/>
              </a:spcAft>
              <a:buClr>
                <a:srgbClr val="2D3293"/>
              </a:buClr>
              <a:buSzPts val="4050"/>
              <a:buFont typeface="Helvetica Neue"/>
              <a:buNone/>
              <a:defRPr sz="54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29" name="Google Shape;429;p61"/>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sp>
        <p:nvSpPr>
          <p:cNvPr id="430" name="Google Shape;430;p61"/>
          <p:cNvSpPr/>
          <p:nvPr/>
        </p:nvSpPr>
        <p:spPr>
          <a:xfrm>
            <a:off x="11627582" y="-1"/>
            <a:ext cx="4689798" cy="9144000"/>
          </a:xfrm>
          <a:prstGeom prst="rect">
            <a:avLst/>
          </a:prstGeom>
          <a:gradFill>
            <a:gsLst>
              <a:gs pos="0">
                <a:srgbClr val="2D3293"/>
              </a:gs>
              <a:gs pos="8000">
                <a:srgbClr val="2D3293"/>
              </a:gs>
              <a:gs pos="100000">
                <a:srgbClr val="2D3293">
                  <a:alpha val="0"/>
                </a:srgbClr>
              </a:gs>
            </a:gsLst>
            <a:lin ang="5400000" scaled="0"/>
          </a:gradFill>
          <a:ln>
            <a:noFill/>
          </a:ln>
          <a:effectLst>
            <a:outerShdw blurRad="25400" dist="12700" dir="5400000" rotWithShape="0">
              <a:schemeClr val="accent1">
                <a:alpha val="49411"/>
              </a:scheme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pic>
        <p:nvPicPr>
          <p:cNvPr id="431" name="Google Shape;431;p61"/>
          <p:cNvPicPr preferRelativeResize="0"/>
          <p:nvPr/>
        </p:nvPicPr>
        <p:blipFill rotWithShape="1">
          <a:blip r:embed="rId3">
            <a:alphaModFix/>
          </a:blip>
          <a:srcRect/>
          <a:stretch/>
        </p:blipFill>
        <p:spPr>
          <a:xfrm rot="-5400000" flipH="1">
            <a:off x="13821973" y="-500296"/>
            <a:ext cx="1933731" cy="2934324"/>
          </a:xfrm>
          <a:prstGeom prst="rect">
            <a:avLst/>
          </a:prstGeom>
          <a:noFill/>
          <a:ln>
            <a:noFill/>
          </a:ln>
        </p:spPr>
      </p:pic>
      <p:sp>
        <p:nvSpPr>
          <p:cNvPr id="432" name="Google Shape;432;p61"/>
          <p:cNvSpPr txBox="1">
            <a:spLocks noGrp="1"/>
          </p:cNvSpPr>
          <p:nvPr>
            <p:ph type="body" idx="2"/>
          </p:nvPr>
        </p:nvSpPr>
        <p:spPr>
          <a:xfrm>
            <a:off x="711201"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12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3" name="Google Shape;433;p61"/>
          <p:cNvSpPr txBox="1">
            <a:spLocks noGrp="1"/>
          </p:cNvSpPr>
          <p:nvPr>
            <p:ph type="body" idx="3"/>
          </p:nvPr>
        </p:nvSpPr>
        <p:spPr>
          <a:xfrm>
            <a:off x="6070600" y="216724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12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4" name="Google Shape;434;p61"/>
          <p:cNvSpPr/>
          <p:nvPr/>
        </p:nvSpPr>
        <p:spPr>
          <a:xfrm>
            <a:off x="711200" y="2082800"/>
            <a:ext cx="485140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35" name="Google Shape;435;p61"/>
          <p:cNvSpPr/>
          <p:nvPr/>
        </p:nvSpPr>
        <p:spPr>
          <a:xfrm>
            <a:off x="6070599" y="2082800"/>
            <a:ext cx="485140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36" name="Google Shape;436;p61"/>
          <p:cNvSpPr/>
          <p:nvPr/>
        </p:nvSpPr>
        <p:spPr>
          <a:xfrm>
            <a:off x="711200" y="4578991"/>
            <a:ext cx="4851401" cy="84449"/>
          </a:xfrm>
          <a:prstGeom prst="rect">
            <a:avLst/>
          </a:prstGeom>
          <a:solidFill>
            <a:srgbClr val="6A71D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37" name="Google Shape;437;p61"/>
          <p:cNvSpPr/>
          <p:nvPr/>
        </p:nvSpPr>
        <p:spPr>
          <a:xfrm>
            <a:off x="6070599" y="4578991"/>
            <a:ext cx="4851401" cy="84449"/>
          </a:xfrm>
          <a:prstGeom prst="rect">
            <a:avLst/>
          </a:prstGeom>
          <a:solidFill>
            <a:schemeClr val="accent6"/>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38" name="Google Shape;438;p61"/>
          <p:cNvSpPr txBox="1">
            <a:spLocks noGrp="1"/>
          </p:cNvSpPr>
          <p:nvPr>
            <p:ph type="body" idx="4"/>
          </p:nvPr>
        </p:nvSpPr>
        <p:spPr>
          <a:xfrm>
            <a:off x="711201"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12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39" name="Google Shape;439;p61"/>
          <p:cNvSpPr txBox="1">
            <a:spLocks noGrp="1"/>
          </p:cNvSpPr>
          <p:nvPr>
            <p:ph type="body" idx="5"/>
          </p:nvPr>
        </p:nvSpPr>
        <p:spPr>
          <a:xfrm>
            <a:off x="6070600" y="4661079"/>
            <a:ext cx="4851400" cy="2032000"/>
          </a:xfrm>
          <a:prstGeom prst="rect">
            <a:avLst/>
          </a:prstGeom>
          <a:noFill/>
          <a:ln>
            <a:noFill/>
          </a:ln>
        </p:spPr>
        <p:txBody>
          <a:bodyPr spcFirstLastPara="1" wrap="square" lIns="108000" tIns="108000" rIns="108000" bIns="108000" anchor="t" anchorCtr="0">
            <a:normAutofit/>
          </a:bodyPr>
          <a:lstStyle>
            <a:lvl1pPr marL="457200" lvl="0" indent="-228600" algn="l">
              <a:lnSpc>
                <a:spcPct val="100000"/>
              </a:lnSpc>
              <a:spcBef>
                <a:spcPts val="1200"/>
              </a:spcBef>
              <a:spcAft>
                <a:spcPts val="0"/>
              </a:spcAft>
              <a:buClr>
                <a:schemeClr val="dk2"/>
              </a:buClr>
              <a:buSzPts val="2100"/>
              <a:buFont typeface="Helvetica Neue"/>
              <a:buNone/>
              <a:defRPr sz="28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40" name="Google Shape;440;p61"/>
          <p:cNvSpPr txBox="1">
            <a:spLocks noGrp="1"/>
          </p:cNvSpPr>
          <p:nvPr>
            <p:ph type="ftr" idx="11"/>
          </p:nvPr>
        </p:nvSpPr>
        <p:spPr>
          <a:xfrm>
            <a:off x="7246916" y="8602294"/>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chemeClr val="lt1"/>
              </a:buClr>
              <a:buSzPts val="1400"/>
              <a:buFont typeface="Helvetica Neue"/>
              <a:buNone/>
              <a:defRPr sz="1400" b="0" i="0">
                <a:solidFill>
                  <a:schemeClr val="lt1"/>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41" name="Google Shape;441;p61"/>
          <p:cNvSpPr txBox="1">
            <a:spLocks noGrp="1"/>
          </p:cNvSpPr>
          <p:nvPr>
            <p:ph type="sldNum" idx="12"/>
          </p:nvPr>
        </p:nvSpPr>
        <p:spPr>
          <a:xfrm>
            <a:off x="15571303" y="8602293"/>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chemeClr val="lt1"/>
              </a:buClr>
              <a:buSzPts val="1600"/>
              <a:buFont typeface="Helvetica Neue"/>
              <a:buNone/>
              <a:defRPr sz="16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442" name="Google Shape;442;p61"/>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443" name="Google Shape;443;p61"/>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 Blocks">
  <p:cSld name="3 Blocks">
    <p:spTree>
      <p:nvGrpSpPr>
        <p:cNvPr id="1" name="Shape 444"/>
        <p:cNvGrpSpPr/>
        <p:nvPr/>
      </p:nvGrpSpPr>
      <p:grpSpPr>
        <a:xfrm>
          <a:off x="0" y="0"/>
          <a:ext cx="0" cy="0"/>
          <a:chOff x="0" y="0"/>
          <a:chExt cx="0" cy="0"/>
        </a:xfrm>
      </p:grpSpPr>
      <p:sp>
        <p:nvSpPr>
          <p:cNvPr id="445" name="Google Shape;445;p62"/>
          <p:cNvSpPr txBox="1">
            <a:spLocks noGrp="1"/>
          </p:cNvSpPr>
          <p:nvPr>
            <p:ph type="body" idx="1"/>
          </p:nvPr>
        </p:nvSpPr>
        <p:spPr>
          <a:xfrm>
            <a:off x="711199"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46" name="Google Shape;446;p62"/>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447" name="Google Shape;447;p62"/>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48" name="Google Shape;448;p62"/>
          <p:cNvSpPr/>
          <p:nvPr/>
        </p:nvSpPr>
        <p:spPr>
          <a:xfrm>
            <a:off x="711200" y="1933732"/>
            <a:ext cx="4532131" cy="180000"/>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49" name="Google Shape;449;p62"/>
          <p:cNvSpPr/>
          <p:nvPr/>
        </p:nvSpPr>
        <p:spPr>
          <a:xfrm>
            <a:off x="5861934" y="1933732"/>
            <a:ext cx="4532131"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50" name="Google Shape;450;p62"/>
          <p:cNvSpPr/>
          <p:nvPr/>
        </p:nvSpPr>
        <p:spPr>
          <a:xfrm>
            <a:off x="11012668" y="1933732"/>
            <a:ext cx="4532131"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51" name="Google Shape;451;p62"/>
          <p:cNvSpPr/>
          <p:nvPr/>
        </p:nvSpPr>
        <p:spPr>
          <a:xfrm>
            <a:off x="711200" y="7000354"/>
            <a:ext cx="4532131" cy="84449"/>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52" name="Google Shape;452;p62"/>
          <p:cNvSpPr/>
          <p:nvPr/>
        </p:nvSpPr>
        <p:spPr>
          <a:xfrm>
            <a:off x="5861934" y="6999710"/>
            <a:ext cx="4532131" cy="84449"/>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53" name="Google Shape;453;p62"/>
          <p:cNvSpPr/>
          <p:nvPr/>
        </p:nvSpPr>
        <p:spPr>
          <a:xfrm>
            <a:off x="11012668" y="6999709"/>
            <a:ext cx="4532131" cy="84449"/>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54" name="Google Shape;454;p62"/>
          <p:cNvSpPr txBox="1">
            <a:spLocks noGrp="1"/>
          </p:cNvSpPr>
          <p:nvPr>
            <p:ph type="body" idx="2"/>
          </p:nvPr>
        </p:nvSpPr>
        <p:spPr>
          <a:xfrm>
            <a:off x="711201"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12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5" name="Google Shape;455;p62"/>
          <p:cNvSpPr txBox="1">
            <a:spLocks noGrp="1"/>
          </p:cNvSpPr>
          <p:nvPr>
            <p:ph type="body" idx="3"/>
          </p:nvPr>
        </p:nvSpPr>
        <p:spPr>
          <a:xfrm>
            <a:off x="711200"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6" name="Google Shape;456;p62"/>
          <p:cNvSpPr txBox="1">
            <a:spLocks noGrp="1"/>
          </p:cNvSpPr>
          <p:nvPr>
            <p:ph type="body" idx="4"/>
          </p:nvPr>
        </p:nvSpPr>
        <p:spPr>
          <a:xfrm>
            <a:off x="5861934"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12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7" name="Google Shape;457;p62"/>
          <p:cNvSpPr txBox="1">
            <a:spLocks noGrp="1"/>
          </p:cNvSpPr>
          <p:nvPr>
            <p:ph type="body" idx="5"/>
          </p:nvPr>
        </p:nvSpPr>
        <p:spPr>
          <a:xfrm>
            <a:off x="5861933"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8" name="Google Shape;458;p62"/>
          <p:cNvSpPr txBox="1">
            <a:spLocks noGrp="1"/>
          </p:cNvSpPr>
          <p:nvPr>
            <p:ph type="body" idx="6"/>
          </p:nvPr>
        </p:nvSpPr>
        <p:spPr>
          <a:xfrm>
            <a:off x="11012669" y="3229338"/>
            <a:ext cx="4532130" cy="3538870"/>
          </a:xfrm>
          <a:prstGeom prst="rect">
            <a:avLst/>
          </a:prstGeom>
          <a:noFill/>
          <a:ln>
            <a:noFill/>
          </a:ln>
        </p:spPr>
        <p:txBody>
          <a:bodyPr spcFirstLastPara="1" wrap="square" lIns="108000" tIns="108000" rIns="108000" bIns="108000" anchor="t" anchorCtr="0">
            <a:normAutofit/>
          </a:bodyPr>
          <a:lstStyle>
            <a:lvl1pPr marL="457200" lvl="0" indent="-228600" algn="ctr">
              <a:lnSpc>
                <a:spcPct val="100000"/>
              </a:lnSpc>
              <a:spcBef>
                <a:spcPts val="1200"/>
              </a:spcBef>
              <a:spcAft>
                <a:spcPts val="0"/>
              </a:spcAft>
              <a:buClr>
                <a:schemeClr val="dk2"/>
              </a:buClr>
              <a:buSzPts val="1800"/>
              <a:buFont typeface="Helvetica Neue"/>
              <a:buNone/>
              <a:defRPr sz="24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59" name="Google Shape;459;p62"/>
          <p:cNvSpPr txBox="1">
            <a:spLocks noGrp="1"/>
          </p:cNvSpPr>
          <p:nvPr>
            <p:ph type="body" idx="7"/>
          </p:nvPr>
        </p:nvSpPr>
        <p:spPr>
          <a:xfrm>
            <a:off x="11012668" y="2430866"/>
            <a:ext cx="4532132" cy="668336"/>
          </a:xfrm>
          <a:prstGeom prst="rect">
            <a:avLst/>
          </a:prstGeom>
          <a:noFill/>
          <a:ln>
            <a:noFill/>
          </a:ln>
        </p:spPr>
        <p:txBody>
          <a:bodyPr spcFirstLastPara="1" wrap="square" lIns="0" tIns="0" rIns="0" bIns="0" anchor="b" anchorCtr="0">
            <a:noAutofit/>
          </a:bodyPr>
          <a:lstStyle>
            <a:lvl1pPr marL="457200" lvl="0" indent="-228600" algn="ctr">
              <a:lnSpc>
                <a:spcPct val="85000"/>
              </a:lnSpc>
              <a:spcBef>
                <a:spcPts val="0"/>
              </a:spcBef>
              <a:spcAft>
                <a:spcPts val="0"/>
              </a:spcAft>
              <a:buClr>
                <a:schemeClr val="dk2"/>
              </a:buClr>
              <a:buSzPts val="3600"/>
              <a:buFont typeface="Helvetica Neue"/>
              <a:buNone/>
              <a:defRPr sz="48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60" name="Google Shape;460;p62"/>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461" name="Google Shape;461;p62"/>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462" name="Google Shape;462;p62"/>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63" name="Google Shape;463;p62"/>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464" name="Google Shape;464;p62"/>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465" name="Google Shape;465;p62"/>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6 Blocks">
  <p:cSld name="6 Blocks">
    <p:spTree>
      <p:nvGrpSpPr>
        <p:cNvPr id="1" name="Shape 466"/>
        <p:cNvGrpSpPr/>
        <p:nvPr/>
      </p:nvGrpSpPr>
      <p:grpSpPr>
        <a:xfrm>
          <a:off x="0" y="0"/>
          <a:ext cx="0" cy="0"/>
          <a:chOff x="0" y="0"/>
          <a:chExt cx="0" cy="0"/>
        </a:xfrm>
      </p:grpSpPr>
      <p:sp>
        <p:nvSpPr>
          <p:cNvPr id="467" name="Google Shape;467;p64"/>
          <p:cNvSpPr txBox="1">
            <a:spLocks noGrp="1"/>
          </p:cNvSpPr>
          <p:nvPr>
            <p:ph type="body" idx="1"/>
          </p:nvPr>
        </p:nvSpPr>
        <p:spPr>
          <a:xfrm>
            <a:off x="722774" y="355600"/>
            <a:ext cx="14826237" cy="1104900"/>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accent1"/>
              </a:buClr>
              <a:buSzPts val="4050"/>
              <a:buFont typeface="Helvetica Neue"/>
              <a:buNone/>
              <a:defRPr sz="54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68" name="Google Shape;468;p64"/>
          <p:cNvSpPr txBox="1"/>
          <p:nvPr/>
        </p:nvSpPr>
        <p:spPr>
          <a:xfrm>
            <a:off x="18712067" y="3610626"/>
            <a:ext cx="96245" cy="588623"/>
          </a:xfrm>
          <a:prstGeom prst="rect">
            <a:avLst/>
          </a:prstGeom>
          <a:no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3200"/>
              <a:buFont typeface="Helvetica Neue Light"/>
              <a:buNone/>
            </a:pPr>
            <a:endParaRPr sz="3200" b="0" i="0" u="none" strike="noStrike" cap="none">
              <a:solidFill>
                <a:srgbClr val="000000"/>
              </a:solidFill>
              <a:latin typeface="Helvetica Neue Light"/>
              <a:ea typeface="Helvetica Neue Light"/>
              <a:cs typeface="Helvetica Neue Light"/>
              <a:sym typeface="Helvetica Neue Light"/>
            </a:endParaRPr>
          </a:p>
        </p:txBody>
      </p:sp>
      <p:pic>
        <p:nvPicPr>
          <p:cNvPr id="469" name="Google Shape;469;p64"/>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470" name="Google Shape;470;p64"/>
          <p:cNvSpPr/>
          <p:nvPr/>
        </p:nvSpPr>
        <p:spPr>
          <a:xfrm>
            <a:off x="711200" y="1760109"/>
            <a:ext cx="4532131" cy="180000"/>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71" name="Google Shape;471;p64"/>
          <p:cNvSpPr/>
          <p:nvPr/>
        </p:nvSpPr>
        <p:spPr>
          <a:xfrm>
            <a:off x="5861934" y="1760109"/>
            <a:ext cx="4532131"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72" name="Google Shape;472;p64"/>
          <p:cNvSpPr/>
          <p:nvPr/>
        </p:nvSpPr>
        <p:spPr>
          <a:xfrm>
            <a:off x="11012668" y="1760109"/>
            <a:ext cx="4532131" cy="180000"/>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73" name="Google Shape;473;p64"/>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74" name="Google Shape;474;p64"/>
          <p:cNvSpPr txBox="1">
            <a:spLocks noGrp="1"/>
          </p:cNvSpPr>
          <p:nvPr>
            <p:ph type="body" idx="2"/>
          </p:nvPr>
        </p:nvSpPr>
        <p:spPr>
          <a:xfrm>
            <a:off x="711201" y="2591412"/>
            <a:ext cx="4532130" cy="174679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12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5" name="Google Shape;475;p64"/>
          <p:cNvSpPr txBox="1">
            <a:spLocks noGrp="1"/>
          </p:cNvSpPr>
          <p:nvPr>
            <p:ph type="body" idx="3"/>
          </p:nvPr>
        </p:nvSpPr>
        <p:spPr>
          <a:xfrm>
            <a:off x="711200" y="1940109"/>
            <a:ext cx="4532132" cy="668336"/>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6" name="Google Shape;476;p64"/>
          <p:cNvSpPr txBox="1">
            <a:spLocks noGrp="1"/>
          </p:cNvSpPr>
          <p:nvPr>
            <p:ph type="body" idx="4"/>
          </p:nvPr>
        </p:nvSpPr>
        <p:spPr>
          <a:xfrm>
            <a:off x="5861935" y="2591412"/>
            <a:ext cx="4532130" cy="174679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12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7" name="Google Shape;477;p64"/>
          <p:cNvSpPr txBox="1">
            <a:spLocks noGrp="1"/>
          </p:cNvSpPr>
          <p:nvPr>
            <p:ph type="body" idx="5"/>
          </p:nvPr>
        </p:nvSpPr>
        <p:spPr>
          <a:xfrm>
            <a:off x="5861934" y="1940109"/>
            <a:ext cx="4532132" cy="668336"/>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8" name="Google Shape;478;p64"/>
          <p:cNvSpPr txBox="1">
            <a:spLocks noGrp="1"/>
          </p:cNvSpPr>
          <p:nvPr>
            <p:ph type="body" idx="6"/>
          </p:nvPr>
        </p:nvSpPr>
        <p:spPr>
          <a:xfrm>
            <a:off x="11005306" y="2591412"/>
            <a:ext cx="4532130" cy="174679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12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79" name="Google Shape;479;p64"/>
          <p:cNvSpPr txBox="1">
            <a:spLocks noGrp="1"/>
          </p:cNvSpPr>
          <p:nvPr>
            <p:ph type="body" idx="7"/>
          </p:nvPr>
        </p:nvSpPr>
        <p:spPr>
          <a:xfrm>
            <a:off x="11005305" y="1940109"/>
            <a:ext cx="4532132" cy="668336"/>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0" name="Google Shape;480;p64"/>
          <p:cNvSpPr/>
          <p:nvPr/>
        </p:nvSpPr>
        <p:spPr>
          <a:xfrm>
            <a:off x="711200" y="4841820"/>
            <a:ext cx="4532131" cy="180000"/>
          </a:xfrm>
          <a:prstGeom prst="rect">
            <a:avLst/>
          </a:prstGeom>
          <a:solidFill>
            <a:schemeClr val="accent1"/>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1" name="Google Shape;481;p64"/>
          <p:cNvSpPr/>
          <p:nvPr/>
        </p:nvSpPr>
        <p:spPr>
          <a:xfrm>
            <a:off x="5861934" y="4841820"/>
            <a:ext cx="4532131" cy="180000"/>
          </a:xfrm>
          <a:prstGeom prst="rect">
            <a:avLst/>
          </a:prstGeom>
          <a:solidFill>
            <a:schemeClr val="accent2"/>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482" name="Google Shape;482;p64"/>
          <p:cNvSpPr/>
          <p:nvPr/>
        </p:nvSpPr>
        <p:spPr>
          <a:xfrm>
            <a:off x="11012668" y="4714453"/>
            <a:ext cx="4532131" cy="434734"/>
          </a:xfrm>
          <a:prstGeom prst="rect">
            <a:avLst/>
          </a:prstGeom>
          <a:solidFill>
            <a:schemeClr val="accent4"/>
          </a:solidFill>
          <a:ln>
            <a:noFill/>
          </a:ln>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a:ea typeface="Helvetica Neue"/>
              <a:cs typeface="Helvetica Neue"/>
              <a:sym typeface="Helvetica Neue"/>
            </a:endParaRPr>
          </a:p>
        </p:txBody>
      </p:sp>
      <p:sp>
        <p:nvSpPr>
          <p:cNvPr id="483" name="Google Shape;483;p64"/>
          <p:cNvSpPr txBox="1">
            <a:spLocks noGrp="1"/>
          </p:cNvSpPr>
          <p:nvPr>
            <p:ph type="body" idx="8"/>
          </p:nvPr>
        </p:nvSpPr>
        <p:spPr>
          <a:xfrm>
            <a:off x="711201" y="5673123"/>
            <a:ext cx="4532130" cy="174679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12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4" name="Google Shape;484;p64"/>
          <p:cNvSpPr txBox="1">
            <a:spLocks noGrp="1"/>
          </p:cNvSpPr>
          <p:nvPr>
            <p:ph type="body" idx="9"/>
          </p:nvPr>
        </p:nvSpPr>
        <p:spPr>
          <a:xfrm>
            <a:off x="711200" y="5021820"/>
            <a:ext cx="4532132" cy="668336"/>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5" name="Google Shape;485;p64"/>
          <p:cNvSpPr txBox="1">
            <a:spLocks noGrp="1"/>
          </p:cNvSpPr>
          <p:nvPr>
            <p:ph type="body" idx="13"/>
          </p:nvPr>
        </p:nvSpPr>
        <p:spPr>
          <a:xfrm>
            <a:off x="5861935" y="5673123"/>
            <a:ext cx="4532130" cy="174679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12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6" name="Google Shape;486;p64"/>
          <p:cNvSpPr txBox="1">
            <a:spLocks noGrp="1"/>
          </p:cNvSpPr>
          <p:nvPr>
            <p:ph type="body" idx="14"/>
          </p:nvPr>
        </p:nvSpPr>
        <p:spPr>
          <a:xfrm>
            <a:off x="5861934" y="5021820"/>
            <a:ext cx="4532132" cy="668336"/>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7" name="Google Shape;487;p64"/>
          <p:cNvSpPr txBox="1">
            <a:spLocks noGrp="1"/>
          </p:cNvSpPr>
          <p:nvPr>
            <p:ph type="body" idx="15"/>
          </p:nvPr>
        </p:nvSpPr>
        <p:spPr>
          <a:xfrm>
            <a:off x="11005306" y="5673123"/>
            <a:ext cx="4532130" cy="1746790"/>
          </a:xfrm>
          <a:prstGeom prst="rect">
            <a:avLst/>
          </a:prstGeom>
          <a:noFill/>
          <a:ln>
            <a:noFill/>
          </a:ln>
        </p:spPr>
        <p:txBody>
          <a:bodyPr spcFirstLastPara="1" wrap="square" lIns="108000" tIns="108000" rIns="108000" bIns="36000" anchor="t" anchorCtr="0">
            <a:normAutofit/>
          </a:bodyPr>
          <a:lstStyle>
            <a:lvl1pPr marL="457200" lvl="0" indent="-228600" algn="ctr">
              <a:lnSpc>
                <a:spcPct val="100000"/>
              </a:lnSpc>
              <a:spcBef>
                <a:spcPts val="1200"/>
              </a:spcBef>
              <a:spcAft>
                <a:spcPts val="0"/>
              </a:spcAft>
              <a:buClr>
                <a:schemeClr val="dk2"/>
              </a:buClr>
              <a:buSzPts val="1650"/>
              <a:buFont typeface="Helvetica Neue"/>
              <a:buNone/>
              <a:defRPr sz="2200" b="0"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88" name="Google Shape;488;p64"/>
          <p:cNvSpPr txBox="1">
            <a:spLocks noGrp="1"/>
          </p:cNvSpPr>
          <p:nvPr>
            <p:ph type="body" idx="16"/>
          </p:nvPr>
        </p:nvSpPr>
        <p:spPr>
          <a:xfrm>
            <a:off x="11005305" y="5021820"/>
            <a:ext cx="4532132" cy="668336"/>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chemeClr val="dk2"/>
              </a:buClr>
              <a:buSzPts val="3000"/>
              <a:buFont typeface="Helvetica Neue"/>
              <a:buNone/>
              <a:defRPr sz="4000" b="1" i="0">
                <a:solidFill>
                  <a:schemeClr val="dk2"/>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489" name="Google Shape;489;p64"/>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pic>
        <p:nvPicPr>
          <p:cNvPr id="490" name="Google Shape;490;p64"/>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sp>
        <p:nvSpPr>
          <p:cNvPr id="491" name="Google Shape;491;p64"/>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492" name="Google Shape;492;p64"/>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493" name="Google Shape;493;p64"/>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4 Photos - Texts">
  <p:cSld name="4 Photos - Texts">
    <p:spTree>
      <p:nvGrpSpPr>
        <p:cNvPr id="1" name="Shape 494"/>
        <p:cNvGrpSpPr/>
        <p:nvPr/>
      </p:nvGrpSpPr>
      <p:grpSpPr>
        <a:xfrm>
          <a:off x="0" y="0"/>
          <a:ext cx="0" cy="0"/>
          <a:chOff x="0" y="0"/>
          <a:chExt cx="0" cy="0"/>
        </a:xfrm>
      </p:grpSpPr>
      <p:sp>
        <p:nvSpPr>
          <p:cNvPr id="495" name="Google Shape;495;p65"/>
          <p:cNvSpPr>
            <a:spLocks noGrp="1"/>
          </p:cNvSpPr>
          <p:nvPr>
            <p:ph type="pic" idx="2"/>
          </p:nvPr>
        </p:nvSpPr>
        <p:spPr>
          <a:xfrm>
            <a:off x="161515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496" name="Google Shape;496;p65"/>
          <p:cNvSpPr txBox="1">
            <a:spLocks noGrp="1"/>
          </p:cNvSpPr>
          <p:nvPr>
            <p:ph type="body" idx="1"/>
          </p:nvPr>
        </p:nvSpPr>
        <p:spPr>
          <a:xfrm>
            <a:off x="1240407" y="4309135"/>
            <a:ext cx="3119156"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7" name="Google Shape;497;p65"/>
          <p:cNvSpPr txBox="1">
            <a:spLocks noGrp="1"/>
          </p:cNvSpPr>
          <p:nvPr>
            <p:ph type="body" idx="3"/>
          </p:nvPr>
        </p:nvSpPr>
        <p:spPr>
          <a:xfrm>
            <a:off x="12244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8" name="Google Shape;498;p65"/>
          <p:cNvSpPr txBox="1">
            <a:spLocks noGrp="1"/>
          </p:cNvSpPr>
          <p:nvPr>
            <p:ph type="body" idx="4"/>
          </p:nvPr>
        </p:nvSpPr>
        <p:spPr>
          <a:xfrm>
            <a:off x="475952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499" name="Google Shape;499;p65"/>
          <p:cNvSpPr txBox="1">
            <a:spLocks noGrp="1"/>
          </p:cNvSpPr>
          <p:nvPr>
            <p:ph type="body" idx="5"/>
          </p:nvPr>
        </p:nvSpPr>
        <p:spPr>
          <a:xfrm>
            <a:off x="476774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0" name="Google Shape;500;p65"/>
          <p:cNvSpPr txBox="1">
            <a:spLocks noGrp="1"/>
          </p:cNvSpPr>
          <p:nvPr>
            <p:ph type="body" idx="6"/>
          </p:nvPr>
        </p:nvSpPr>
        <p:spPr>
          <a:xfrm>
            <a:off x="8331081"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1" name="Google Shape;501;p65"/>
          <p:cNvSpPr txBox="1">
            <a:spLocks noGrp="1"/>
          </p:cNvSpPr>
          <p:nvPr>
            <p:ph type="body" idx="7"/>
          </p:nvPr>
        </p:nvSpPr>
        <p:spPr>
          <a:xfrm>
            <a:off x="8339301"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2" name="Google Shape;502;p65"/>
          <p:cNvSpPr txBox="1">
            <a:spLocks noGrp="1"/>
          </p:cNvSpPr>
          <p:nvPr>
            <p:ph type="body" idx="8"/>
          </p:nvPr>
        </p:nvSpPr>
        <p:spPr>
          <a:xfrm>
            <a:off x="11842940" y="4309135"/>
            <a:ext cx="3167530" cy="509701"/>
          </a:xfrm>
          <a:prstGeom prst="rect">
            <a:avLst/>
          </a:prstGeom>
          <a:noFill/>
          <a:ln>
            <a:noFill/>
          </a:ln>
        </p:spPr>
        <p:txBody>
          <a:bodyPr spcFirstLastPara="1" wrap="square" lIns="0" tIns="0" rIns="0" bIns="0" anchor="t" anchorCtr="0">
            <a:normAutofit/>
          </a:bodyPr>
          <a:lstStyle>
            <a:lvl1pPr marL="457200" lvl="0" indent="-228600" algn="ctr">
              <a:lnSpc>
                <a:spcPct val="100000"/>
              </a:lnSpc>
              <a:spcBef>
                <a:spcPts val="1200"/>
              </a:spcBef>
              <a:spcAft>
                <a:spcPts val="0"/>
              </a:spcAft>
              <a:buClr>
                <a:schemeClr val="accent1"/>
              </a:buClr>
              <a:buSzPts val="2400"/>
              <a:buFont typeface="Helvetica Neue"/>
              <a:buNone/>
              <a:defRPr sz="3200" b="1" i="0">
                <a:solidFill>
                  <a:schemeClr val="accent1"/>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3" name="Google Shape;503;p65"/>
          <p:cNvSpPr txBox="1">
            <a:spLocks noGrp="1"/>
          </p:cNvSpPr>
          <p:nvPr>
            <p:ph type="body" idx="9"/>
          </p:nvPr>
        </p:nvSpPr>
        <p:spPr>
          <a:xfrm>
            <a:off x="11851160" y="4818836"/>
            <a:ext cx="3159310" cy="2597964"/>
          </a:xfrm>
          <a:prstGeom prst="rect">
            <a:avLst/>
          </a:prstGeom>
          <a:noFill/>
          <a:ln>
            <a:noFill/>
          </a:ln>
        </p:spPr>
        <p:txBody>
          <a:bodyPr spcFirstLastPara="1" wrap="square" lIns="0" tIns="72000" rIns="0" bIns="0" anchor="t" anchorCtr="0">
            <a:normAutofit/>
          </a:bodyPr>
          <a:lstStyle>
            <a:lvl1pPr marL="457200" lvl="0" indent="-228600" algn="ctr">
              <a:lnSpc>
                <a:spcPct val="100000"/>
              </a:lnSpc>
              <a:spcBef>
                <a:spcPts val="1200"/>
              </a:spcBef>
              <a:spcAft>
                <a:spcPts val="0"/>
              </a:spcAft>
              <a:buClr>
                <a:srgbClr val="353535"/>
              </a:buClr>
              <a:buSzPts val="1800"/>
              <a:buFont typeface="Helvetica Neue"/>
              <a:buNone/>
              <a:defRPr sz="2400" b="0" i="0">
                <a:solidFill>
                  <a:srgbClr val="353535"/>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04" name="Google Shape;504;p65"/>
          <p:cNvSpPr>
            <a:spLocks noGrp="1"/>
          </p:cNvSpPr>
          <p:nvPr>
            <p:ph type="pic" idx="13"/>
          </p:nvPr>
        </p:nvSpPr>
        <p:spPr>
          <a:xfrm>
            <a:off x="515845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5" name="Google Shape;505;p65"/>
          <p:cNvSpPr>
            <a:spLocks noGrp="1"/>
          </p:cNvSpPr>
          <p:nvPr>
            <p:ph type="pic" idx="14"/>
          </p:nvPr>
        </p:nvSpPr>
        <p:spPr>
          <a:xfrm>
            <a:off x="8730012"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6" name="Google Shape;506;p65"/>
          <p:cNvSpPr>
            <a:spLocks noGrp="1"/>
          </p:cNvSpPr>
          <p:nvPr>
            <p:ph type="pic" idx="15"/>
          </p:nvPr>
        </p:nvSpPr>
        <p:spPr>
          <a:xfrm>
            <a:off x="12241871" y="1680446"/>
            <a:ext cx="2369671" cy="2373159"/>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07" name="Google Shape;507;p65"/>
          <p:cNvSpPr txBox="1">
            <a:spLocks noGrp="1"/>
          </p:cNvSpPr>
          <p:nvPr>
            <p:ph type="body" idx="16"/>
          </p:nvPr>
        </p:nvSpPr>
        <p:spPr>
          <a:xfrm>
            <a:off x="711199" y="575733"/>
            <a:ext cx="14752577" cy="8847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Helvetica Neue"/>
              <a:buNone/>
              <a:defRPr sz="4400" b="1" i="0">
                <a:solidFill>
                  <a:srgbClr val="2D3293"/>
                </a:solidFill>
                <a:latin typeface="Helvetica Neue"/>
                <a:ea typeface="Helvetica Neue"/>
                <a:cs typeface="Helvetica Neue"/>
                <a:sym typeface="Helvetica Neue"/>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508" name="Google Shape;508;p65"/>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509" name="Google Shape;509;p65"/>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510" name="Google Shape;510;p65"/>
          <p:cNvSpPr txBox="1">
            <a:spLocks noGrp="1"/>
          </p:cNvSpPr>
          <p:nvPr>
            <p:ph type="ftr" idx="11"/>
          </p:nvPr>
        </p:nvSpPr>
        <p:spPr>
          <a:xfrm>
            <a:off x="7246916" y="8416031"/>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Helvetica Neue"/>
              <a:buNone/>
              <a:defRPr sz="1400" b="0" i="0">
                <a:solidFill>
                  <a:srgbClr val="6A6A6A"/>
                </a:solidFill>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11" name="Google Shape;511;p65"/>
          <p:cNvSpPr txBox="1">
            <a:spLocks noGrp="1"/>
          </p:cNvSpPr>
          <p:nvPr>
            <p:ph type="sldNum" idx="12"/>
          </p:nvPr>
        </p:nvSpPr>
        <p:spPr>
          <a:xfrm>
            <a:off x="15571303" y="8416030"/>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88888"/>
              </a:buClr>
              <a:buSzPts val="1600"/>
              <a:buFont typeface="Helvetica Neue"/>
              <a:buNone/>
              <a:defRPr sz="16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512" name="Google Shape;512;p65"/>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513" name="Google Shape;513;p65"/>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5 Photos - List">
  <p:cSld name="5 Photos - List">
    <p:spTree>
      <p:nvGrpSpPr>
        <p:cNvPr id="1" name="Shape 514"/>
        <p:cNvGrpSpPr/>
        <p:nvPr/>
      </p:nvGrpSpPr>
      <p:grpSpPr>
        <a:xfrm>
          <a:off x="0" y="0"/>
          <a:ext cx="0" cy="0"/>
          <a:chOff x="0" y="0"/>
          <a:chExt cx="0" cy="0"/>
        </a:xfrm>
      </p:grpSpPr>
      <p:sp>
        <p:nvSpPr>
          <p:cNvPr id="515" name="Google Shape;515;p67"/>
          <p:cNvSpPr>
            <a:spLocks noGrp="1"/>
          </p:cNvSpPr>
          <p:nvPr>
            <p:ph type="pic" idx="2"/>
          </p:nvPr>
        </p:nvSpPr>
        <p:spPr>
          <a:xfrm>
            <a:off x="93988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16" name="Google Shape;516;p67"/>
          <p:cNvSpPr txBox="1">
            <a:spLocks noGrp="1"/>
          </p:cNvSpPr>
          <p:nvPr>
            <p:ph type="body" idx="1"/>
          </p:nvPr>
        </p:nvSpPr>
        <p:spPr>
          <a:xfrm>
            <a:off x="68508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17" name="Google Shape;517;p67"/>
          <p:cNvSpPr txBox="1">
            <a:spLocks noGrp="1"/>
          </p:cNvSpPr>
          <p:nvPr>
            <p:ph type="body" idx="3"/>
          </p:nvPr>
        </p:nvSpPr>
        <p:spPr>
          <a:xfrm>
            <a:off x="711199" y="453133"/>
            <a:ext cx="14752577" cy="1007367"/>
          </a:xfrm>
          <a:prstGeom prst="rect">
            <a:avLst/>
          </a:prstGeom>
          <a:noFill/>
          <a:ln>
            <a:noFill/>
          </a:ln>
        </p:spPr>
        <p:txBody>
          <a:bodyPr spcFirstLastPara="1" wrap="square" lIns="0" tIns="0" rIns="0" bIns="0" anchor="b" anchorCtr="0">
            <a:normAutofit/>
          </a:bodyPr>
          <a:lstStyle>
            <a:lvl1pPr marL="457200" lvl="0" indent="-228600" algn="ctr">
              <a:lnSpc>
                <a:spcPct val="85000"/>
              </a:lnSpc>
              <a:spcBef>
                <a:spcPts val="0"/>
              </a:spcBef>
              <a:spcAft>
                <a:spcPts val="0"/>
              </a:spcAft>
              <a:buClr>
                <a:srgbClr val="2D3293"/>
              </a:buClr>
              <a:buSzPts val="3300"/>
              <a:buFont typeface="Open Sans SemiBold"/>
              <a:buNone/>
              <a:defRPr sz="44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518" name="Google Shape;518;p67"/>
          <p:cNvPicPr preferRelativeResize="0"/>
          <p:nvPr/>
        </p:nvPicPr>
        <p:blipFill rotWithShape="1">
          <a:blip r:embed="rId2">
            <a:alphaModFix/>
          </a:blip>
          <a:srcRect/>
          <a:stretch/>
        </p:blipFill>
        <p:spPr>
          <a:xfrm rot="-5400000">
            <a:off x="14404051" y="7292051"/>
            <a:ext cx="1481559" cy="2222339"/>
          </a:xfrm>
          <a:prstGeom prst="rect">
            <a:avLst/>
          </a:prstGeom>
          <a:noFill/>
          <a:ln>
            <a:noFill/>
          </a:ln>
        </p:spPr>
      </p:pic>
      <p:pic>
        <p:nvPicPr>
          <p:cNvPr id="519" name="Google Shape;519;p67"/>
          <p:cNvPicPr preferRelativeResize="0"/>
          <p:nvPr/>
        </p:nvPicPr>
        <p:blipFill rotWithShape="1">
          <a:blip r:embed="rId2">
            <a:alphaModFix/>
          </a:blip>
          <a:srcRect/>
          <a:stretch/>
        </p:blipFill>
        <p:spPr>
          <a:xfrm rot="5400000">
            <a:off x="370390" y="-389238"/>
            <a:ext cx="1481559" cy="2222339"/>
          </a:xfrm>
          <a:prstGeom prst="rect">
            <a:avLst/>
          </a:prstGeom>
          <a:noFill/>
          <a:ln>
            <a:noFill/>
          </a:ln>
        </p:spPr>
      </p:pic>
      <p:sp>
        <p:nvSpPr>
          <p:cNvPr id="520" name="Google Shape;520;p67"/>
          <p:cNvSpPr>
            <a:spLocks noGrp="1"/>
          </p:cNvSpPr>
          <p:nvPr>
            <p:ph type="pic" idx="4"/>
          </p:nvPr>
        </p:nvSpPr>
        <p:spPr>
          <a:xfrm>
            <a:off x="4030321"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1" name="Google Shape;521;p67"/>
          <p:cNvSpPr>
            <a:spLocks noGrp="1"/>
          </p:cNvSpPr>
          <p:nvPr>
            <p:ph type="pic" idx="5"/>
          </p:nvPr>
        </p:nvSpPr>
        <p:spPr>
          <a:xfrm>
            <a:off x="7120613"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2" name="Google Shape;522;p67"/>
          <p:cNvSpPr>
            <a:spLocks noGrp="1"/>
          </p:cNvSpPr>
          <p:nvPr>
            <p:ph type="pic" idx="6"/>
          </p:nvPr>
        </p:nvSpPr>
        <p:spPr>
          <a:xfrm>
            <a:off x="10216766" y="1869051"/>
            <a:ext cx="1993018"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3" name="Google Shape;523;p67"/>
          <p:cNvSpPr>
            <a:spLocks noGrp="1"/>
          </p:cNvSpPr>
          <p:nvPr>
            <p:ph type="pic" idx="7"/>
          </p:nvPr>
        </p:nvSpPr>
        <p:spPr>
          <a:xfrm>
            <a:off x="13301345" y="1869051"/>
            <a:ext cx="1919357" cy="199595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900"/>
              <a:buFont typeface="Open Sans"/>
              <a:buNone/>
              <a:defRPr sz="1200" b="0" i="0" u="none" strike="noStrike" cap="none">
                <a:solidFill>
                  <a:srgbClr val="000000"/>
                </a:solidFill>
                <a:latin typeface="Open Sans"/>
                <a:ea typeface="Open Sans"/>
                <a:cs typeface="Open Sans"/>
                <a:sym typeface="Open Sans"/>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4" name="Google Shape;524;p67"/>
          <p:cNvSpPr txBox="1">
            <a:spLocks noGrp="1"/>
          </p:cNvSpPr>
          <p:nvPr>
            <p:ph type="body" idx="8"/>
          </p:nvPr>
        </p:nvSpPr>
        <p:spPr>
          <a:xfrm>
            <a:off x="3775520"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25" name="Google Shape;525;p67"/>
          <p:cNvSpPr txBox="1">
            <a:spLocks noGrp="1"/>
          </p:cNvSpPr>
          <p:nvPr>
            <p:ph type="body" idx="9"/>
          </p:nvPr>
        </p:nvSpPr>
        <p:spPr>
          <a:xfrm>
            <a:off x="687753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26" name="Google Shape;526;p67"/>
          <p:cNvSpPr txBox="1">
            <a:spLocks noGrp="1"/>
          </p:cNvSpPr>
          <p:nvPr>
            <p:ph type="body" idx="13"/>
          </p:nvPr>
        </p:nvSpPr>
        <p:spPr>
          <a:xfrm>
            <a:off x="996797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27" name="Google Shape;527;p67"/>
          <p:cNvSpPr txBox="1">
            <a:spLocks noGrp="1"/>
          </p:cNvSpPr>
          <p:nvPr>
            <p:ph type="body" idx="14"/>
          </p:nvPr>
        </p:nvSpPr>
        <p:spPr>
          <a:xfrm>
            <a:off x="13058416" y="4109013"/>
            <a:ext cx="2502620" cy="2844800"/>
          </a:xfrm>
          <a:prstGeom prst="rect">
            <a:avLst/>
          </a:prstGeom>
          <a:noFill/>
          <a:ln>
            <a:noFill/>
          </a:ln>
        </p:spPr>
        <p:txBody>
          <a:bodyPr spcFirstLastPara="1" wrap="square" lIns="0" tIns="0" rIns="0" bIns="0" anchor="t" anchorCtr="0">
            <a:noAutofit/>
          </a:bodyPr>
          <a:lstStyle>
            <a:lvl1pPr marL="457200" lvl="0" indent="-228600" algn="ctr">
              <a:lnSpc>
                <a:spcPct val="150000"/>
              </a:lnSpc>
              <a:spcBef>
                <a:spcPts val="900"/>
              </a:spcBef>
              <a:spcAft>
                <a:spcPts val="0"/>
              </a:spcAft>
              <a:buClr>
                <a:srgbClr val="353535"/>
              </a:buClr>
              <a:buSzPts val="2100"/>
              <a:buFont typeface="Open Sans Light"/>
              <a:buNone/>
              <a:defRPr sz="2800" b="0" i="0">
                <a:solidFill>
                  <a:srgbClr val="353535"/>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cxnSp>
        <p:nvCxnSpPr>
          <p:cNvPr id="528" name="Google Shape;528;p67"/>
          <p:cNvCxnSpPr/>
          <p:nvPr/>
        </p:nvCxnSpPr>
        <p:spPr>
          <a:xfrm>
            <a:off x="3483980"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529" name="Google Shape;529;p67"/>
          <p:cNvCxnSpPr/>
          <p:nvPr/>
        </p:nvCxnSpPr>
        <p:spPr>
          <a:xfrm>
            <a:off x="6574421"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530" name="Google Shape;530;p67"/>
          <p:cNvCxnSpPr/>
          <p:nvPr/>
        </p:nvCxnSpPr>
        <p:spPr>
          <a:xfrm>
            <a:off x="9664861" y="4004842"/>
            <a:ext cx="0" cy="2995271"/>
          </a:xfrm>
          <a:prstGeom prst="straightConnector1">
            <a:avLst/>
          </a:prstGeom>
          <a:noFill/>
          <a:ln w="25400" cap="flat" cmpd="sng">
            <a:solidFill>
              <a:srgbClr val="D6D6D6"/>
            </a:solidFill>
            <a:prstDash val="solid"/>
            <a:miter lim="400000"/>
            <a:headEnd type="none" w="sm" len="sm"/>
            <a:tailEnd type="none" w="sm" len="sm"/>
          </a:ln>
        </p:spPr>
      </p:cxnSp>
      <p:cxnSp>
        <p:nvCxnSpPr>
          <p:cNvPr id="531" name="Google Shape;531;p67"/>
          <p:cNvCxnSpPr/>
          <p:nvPr/>
        </p:nvCxnSpPr>
        <p:spPr>
          <a:xfrm>
            <a:off x="12778451" y="4004842"/>
            <a:ext cx="0" cy="2995271"/>
          </a:xfrm>
          <a:prstGeom prst="straightConnector1">
            <a:avLst/>
          </a:prstGeom>
          <a:noFill/>
          <a:ln w="25400" cap="flat" cmpd="sng">
            <a:solidFill>
              <a:srgbClr val="D6D6D6"/>
            </a:solidFill>
            <a:prstDash val="solid"/>
            <a:miter lim="400000"/>
            <a:headEnd type="none" w="sm" len="sm"/>
            <a:tailEnd type="none" w="sm" len="sm"/>
          </a:ln>
        </p:spPr>
      </p:cxnSp>
      <p:sp>
        <p:nvSpPr>
          <p:cNvPr id="532" name="Google Shape;532;p67"/>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33" name="Google Shape;533;p67"/>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534" name="Google Shape;534;p67"/>
          <p:cNvPicPr preferRelativeResize="0"/>
          <p:nvPr/>
        </p:nvPicPr>
        <p:blipFill rotWithShape="1">
          <a:blip r:embed="rId3">
            <a:alphaModFix/>
          </a:blip>
          <a:srcRect/>
          <a:stretch/>
        </p:blipFill>
        <p:spPr>
          <a:xfrm>
            <a:off x="711200" y="8203662"/>
            <a:ext cx="2076544" cy="741219"/>
          </a:xfrm>
          <a:prstGeom prst="rect">
            <a:avLst/>
          </a:prstGeom>
          <a:noFill/>
          <a:ln>
            <a:noFill/>
          </a:ln>
        </p:spPr>
      </p:pic>
      <p:pic>
        <p:nvPicPr>
          <p:cNvPr id="535" name="Google Shape;535;p67"/>
          <p:cNvPicPr preferRelativeResize="0"/>
          <p:nvPr/>
        </p:nvPicPr>
        <p:blipFill rotWithShape="1">
          <a:blip r:embed="rId4">
            <a:alphaModFix/>
          </a:blip>
          <a:srcRect/>
          <a:stretch/>
        </p:blipFill>
        <p:spPr>
          <a:xfrm>
            <a:off x="3245629" y="8456671"/>
            <a:ext cx="594000" cy="39600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Image Right - Text">
  <p:cSld name="1_Image Right - Text">
    <p:spTree>
      <p:nvGrpSpPr>
        <p:cNvPr id="1" name="Shape 536"/>
        <p:cNvGrpSpPr/>
        <p:nvPr/>
      </p:nvGrpSpPr>
      <p:grpSpPr>
        <a:xfrm>
          <a:off x="0" y="0"/>
          <a:ext cx="0" cy="0"/>
          <a:chOff x="0" y="0"/>
          <a:chExt cx="0" cy="0"/>
        </a:xfrm>
      </p:grpSpPr>
      <p:sp>
        <p:nvSpPr>
          <p:cNvPr id="537" name="Google Shape;537;p69"/>
          <p:cNvSpPr>
            <a:spLocks noGrp="1"/>
          </p:cNvSpPr>
          <p:nvPr>
            <p:ph type="pic" idx="2"/>
          </p:nvPr>
        </p:nvSpPr>
        <p:spPr>
          <a:xfrm>
            <a:off x="8128000" y="792164"/>
            <a:ext cx="8128000" cy="740515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8" name="Google Shape;538;p69"/>
          <p:cNvSpPr txBox="1">
            <a:spLocks noGrp="1"/>
          </p:cNvSpPr>
          <p:nvPr>
            <p:ph type="body" idx="1"/>
          </p:nvPr>
        </p:nvSpPr>
        <p:spPr>
          <a:xfrm>
            <a:off x="711201" y="792164"/>
            <a:ext cx="6535716" cy="2565634"/>
          </a:xfrm>
          <a:prstGeom prst="rect">
            <a:avLst/>
          </a:prstGeom>
          <a:noFill/>
          <a:ln>
            <a:noFill/>
          </a:ln>
        </p:spPr>
        <p:txBody>
          <a:bodyPr spcFirstLastPara="1" wrap="square" lIns="0" tIns="0" rIns="0" bIns="0" anchor="b" anchorCtr="0">
            <a:normAutofit/>
          </a:bodyPr>
          <a:lstStyle>
            <a:lvl1pPr marL="457200" lvl="0" indent="-228600" algn="l">
              <a:lnSpc>
                <a:spcPct val="85000"/>
              </a:lnSpc>
              <a:spcBef>
                <a:spcPts val="0"/>
              </a:spcBef>
              <a:spcAft>
                <a:spcPts val="0"/>
              </a:spcAft>
              <a:buClr>
                <a:srgbClr val="2D3293"/>
              </a:buClr>
              <a:buSzPts val="4950"/>
              <a:buFont typeface="Open Sans SemiBold"/>
              <a:buNone/>
              <a:defRPr sz="6600" b="1" i="0">
                <a:solidFill>
                  <a:srgbClr val="2D3293"/>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2400"/>
              <a:buFont typeface="Helvetica Neue"/>
              <a:buNone/>
              <a:defRPr/>
            </a:lvl2pPr>
            <a:lvl3pPr marL="1371600" lvl="2" indent="-314325" algn="l">
              <a:lnSpc>
                <a:spcPct val="100000"/>
              </a:lnSpc>
              <a:spcBef>
                <a:spcPts val="1200"/>
              </a:spcBef>
              <a:spcAft>
                <a:spcPts val="0"/>
              </a:spcAft>
              <a:buClr>
                <a:srgbClr val="000000"/>
              </a:buClr>
              <a:buSzPts val="1350"/>
              <a:buChar char="•"/>
              <a:defRPr/>
            </a:lvl3pPr>
            <a:lvl4pPr marL="1828800" lvl="3" indent="-314325" algn="l">
              <a:lnSpc>
                <a:spcPct val="100000"/>
              </a:lnSpc>
              <a:spcBef>
                <a:spcPts val="1200"/>
              </a:spcBef>
              <a:spcAft>
                <a:spcPts val="0"/>
              </a:spcAft>
              <a:buClr>
                <a:srgbClr val="000000"/>
              </a:buClr>
              <a:buSzPts val="1350"/>
              <a:buChar char="•"/>
              <a:defRPr/>
            </a:lvl4pPr>
            <a:lvl5pPr marL="2286000" lvl="4" indent="-228600" algn="ctr">
              <a:lnSpc>
                <a:spcPct val="100000"/>
              </a:lnSpc>
              <a:spcBef>
                <a:spcPts val="1200"/>
              </a:spcBef>
              <a:spcAft>
                <a:spcPts val="0"/>
              </a:spcAft>
              <a:buClr>
                <a:srgbClr val="2D3293"/>
              </a:buClr>
              <a:buSzPts val="3900"/>
              <a:buFont typeface="Open Sans"/>
              <a:buNone/>
              <a:defRPr sz="5200" b="1" i="0">
                <a:solidFill>
                  <a:srgbClr val="2D3293"/>
                </a:solidFill>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sp>
        <p:nvSpPr>
          <p:cNvPr id="539" name="Google Shape;539;p69"/>
          <p:cNvSpPr txBox="1">
            <a:spLocks noGrp="1"/>
          </p:cNvSpPr>
          <p:nvPr>
            <p:ph type="body" idx="3"/>
          </p:nvPr>
        </p:nvSpPr>
        <p:spPr>
          <a:xfrm>
            <a:off x="723899" y="3357798"/>
            <a:ext cx="6126605" cy="4059002"/>
          </a:xfrm>
          <a:prstGeom prst="rect">
            <a:avLst/>
          </a:prstGeom>
          <a:noFill/>
          <a:ln>
            <a:noFill/>
          </a:ln>
        </p:spPr>
        <p:txBody>
          <a:bodyPr spcFirstLastPara="1" wrap="square" lIns="0" tIns="180000" rIns="0" bIns="180000" anchor="t" anchorCtr="0">
            <a:normAutofit/>
          </a:bodyPr>
          <a:lstStyle>
            <a:lvl1pPr marL="457200" lvl="0" indent="-228600" algn="l">
              <a:lnSpc>
                <a:spcPct val="100000"/>
              </a:lnSpc>
              <a:spcBef>
                <a:spcPts val="1200"/>
              </a:spcBef>
              <a:spcAft>
                <a:spcPts val="0"/>
              </a:spcAft>
              <a:buClr>
                <a:schemeClr val="dk2"/>
              </a:buClr>
              <a:buSzPts val="2400"/>
              <a:buFont typeface="Open Sans Light"/>
              <a:buNone/>
              <a:defRPr sz="3200" b="0" i="0">
                <a:solidFill>
                  <a:schemeClr val="dk2"/>
                </a:solidFill>
                <a:latin typeface="Open Sans Light"/>
                <a:ea typeface="Open Sans Light"/>
                <a:cs typeface="Open Sans Light"/>
                <a:sym typeface="Open Sans Light"/>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540" name="Google Shape;540;p69"/>
          <p:cNvPicPr preferRelativeResize="0"/>
          <p:nvPr/>
        </p:nvPicPr>
        <p:blipFill rotWithShape="1">
          <a:blip r:embed="rId2">
            <a:alphaModFix/>
          </a:blip>
          <a:srcRect/>
          <a:stretch/>
        </p:blipFill>
        <p:spPr>
          <a:xfrm rot="-5400000" flipH="1">
            <a:off x="13821973" y="-500296"/>
            <a:ext cx="1933731" cy="2934324"/>
          </a:xfrm>
          <a:prstGeom prst="rect">
            <a:avLst/>
          </a:prstGeom>
          <a:noFill/>
          <a:ln>
            <a:noFill/>
          </a:ln>
        </p:spPr>
      </p:pic>
      <p:sp>
        <p:nvSpPr>
          <p:cNvPr id="541" name="Google Shape;541;p69"/>
          <p:cNvSpPr/>
          <p:nvPr/>
        </p:nvSpPr>
        <p:spPr>
          <a:xfrm>
            <a:off x="8921831" y="6031940"/>
            <a:ext cx="8968799" cy="1616977"/>
          </a:xfrm>
          <a:prstGeom prst="roundRect">
            <a:avLst>
              <a:gd name="adj" fmla="val 50000"/>
            </a:avLst>
          </a:prstGeom>
          <a:solidFill>
            <a:schemeClr val="accent3"/>
          </a:solidFill>
          <a:ln>
            <a:noFill/>
          </a:ln>
          <a:effectLst>
            <a:outerShdw blurRad="25400" dist="12700" dir="5400000" rotWithShape="0">
              <a:srgbClr val="000000">
                <a:alpha val="49411"/>
              </a:srgbClr>
            </a:outerShdw>
          </a:effectLst>
        </p:spPr>
        <p:txBody>
          <a:bodyPr spcFirstLastPara="1" wrap="square" lIns="47625" tIns="47625" rIns="47625" bIns="47625" anchor="ctr" anchorCtr="0">
            <a:spAutoFit/>
          </a:bodyPr>
          <a:lstStyle/>
          <a:p>
            <a:pPr marL="0" marR="0" lvl="0" indent="0" algn="ctr" rtl="0">
              <a:lnSpc>
                <a:spcPct val="100000"/>
              </a:lnSpc>
              <a:spcBef>
                <a:spcPts val="0"/>
              </a:spcBef>
              <a:spcAft>
                <a:spcPts val="0"/>
              </a:spcAft>
              <a:buClr>
                <a:srgbClr val="000000"/>
              </a:buClr>
              <a:buSzPts val="2200"/>
              <a:buFont typeface="Helvetica Neue Light"/>
              <a:buNone/>
            </a:pPr>
            <a:endParaRPr sz="2200" b="0" i="0" u="none" strike="noStrike" cap="none">
              <a:solidFill>
                <a:srgbClr val="FFFFFF"/>
              </a:solidFill>
              <a:latin typeface="Helvetica Neue Light"/>
              <a:ea typeface="Helvetica Neue Light"/>
              <a:cs typeface="Helvetica Neue Light"/>
              <a:sym typeface="Helvetica Neue Light"/>
            </a:endParaRPr>
          </a:p>
        </p:txBody>
      </p:sp>
      <p:sp>
        <p:nvSpPr>
          <p:cNvPr id="542" name="Google Shape;542;p69"/>
          <p:cNvSpPr txBox="1">
            <a:spLocks noGrp="1"/>
          </p:cNvSpPr>
          <p:nvPr>
            <p:ph type="body" idx="4"/>
          </p:nvPr>
        </p:nvSpPr>
        <p:spPr>
          <a:xfrm>
            <a:off x="9593704" y="6162363"/>
            <a:ext cx="6355830" cy="1250066"/>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1200"/>
              </a:spcBef>
              <a:spcAft>
                <a:spcPts val="0"/>
              </a:spcAft>
              <a:buClr>
                <a:schemeClr val="accent1"/>
              </a:buClr>
              <a:buSzPts val="3300"/>
              <a:buFont typeface="Open Sans SemiBold"/>
              <a:buNone/>
              <a:defRPr sz="4400" b="1" i="1">
                <a:solidFill>
                  <a:schemeClr val="accent1"/>
                </a:solidFill>
                <a:latin typeface="Open Sans SemiBold"/>
                <a:ea typeface="Open Sans SemiBold"/>
                <a:cs typeface="Open Sans SemiBold"/>
                <a:sym typeface="Open Sans SemiBold"/>
              </a:defRPr>
            </a:lvl1pPr>
            <a:lvl2pPr marL="914400" lvl="1"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2pPr>
            <a:lvl3pPr marL="1371600" lvl="2"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3pPr>
            <a:lvl4pPr marL="1828800" lvl="3"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4pPr>
            <a:lvl5pPr marL="2286000" lvl="4" indent="-228600" algn="l">
              <a:lnSpc>
                <a:spcPct val="100000"/>
              </a:lnSpc>
              <a:spcBef>
                <a:spcPts val="1200"/>
              </a:spcBef>
              <a:spcAft>
                <a:spcPts val="0"/>
              </a:spcAft>
              <a:buClr>
                <a:srgbClr val="000000"/>
              </a:buClr>
              <a:buSzPts val="1800"/>
              <a:buFont typeface="Open Sans"/>
              <a:buNone/>
              <a:defRPr sz="2400" b="0" i="0">
                <a:latin typeface="Open Sans"/>
                <a:ea typeface="Open Sans"/>
                <a:cs typeface="Open Sans"/>
                <a:sym typeface="Open Sans"/>
              </a:defRPr>
            </a:lvl5pPr>
            <a:lvl6pPr marL="2743200" lvl="5" indent="-314325" algn="l">
              <a:lnSpc>
                <a:spcPct val="100000"/>
              </a:lnSpc>
              <a:spcBef>
                <a:spcPts val="3900"/>
              </a:spcBef>
              <a:spcAft>
                <a:spcPts val="0"/>
              </a:spcAft>
              <a:buClr>
                <a:srgbClr val="000000"/>
              </a:buClr>
              <a:buSzPts val="1350"/>
              <a:buChar char="•"/>
              <a:defRPr/>
            </a:lvl6pPr>
            <a:lvl7pPr marL="3200400" lvl="6" indent="-314325" algn="l">
              <a:lnSpc>
                <a:spcPct val="100000"/>
              </a:lnSpc>
              <a:spcBef>
                <a:spcPts val="3900"/>
              </a:spcBef>
              <a:spcAft>
                <a:spcPts val="0"/>
              </a:spcAft>
              <a:buClr>
                <a:srgbClr val="000000"/>
              </a:buClr>
              <a:buSzPts val="1350"/>
              <a:buChar char="•"/>
              <a:defRPr/>
            </a:lvl7pPr>
            <a:lvl8pPr marL="3657600" lvl="7" indent="-314325" algn="l">
              <a:lnSpc>
                <a:spcPct val="100000"/>
              </a:lnSpc>
              <a:spcBef>
                <a:spcPts val="3900"/>
              </a:spcBef>
              <a:spcAft>
                <a:spcPts val="0"/>
              </a:spcAft>
              <a:buClr>
                <a:srgbClr val="000000"/>
              </a:buClr>
              <a:buSzPts val="1350"/>
              <a:buChar char="•"/>
              <a:defRPr/>
            </a:lvl8pPr>
            <a:lvl9pPr marL="4114800" lvl="8" indent="-314325" algn="l">
              <a:lnSpc>
                <a:spcPct val="100000"/>
              </a:lnSpc>
              <a:spcBef>
                <a:spcPts val="3900"/>
              </a:spcBef>
              <a:spcAft>
                <a:spcPts val="0"/>
              </a:spcAft>
              <a:buClr>
                <a:srgbClr val="000000"/>
              </a:buClr>
              <a:buSzPts val="1350"/>
              <a:buChar char="•"/>
              <a:defRPr/>
            </a:lvl9pPr>
          </a:lstStyle>
          <a:p>
            <a:endParaRPr/>
          </a:p>
        </p:txBody>
      </p:sp>
      <p:pic>
        <p:nvPicPr>
          <p:cNvPr id="543" name="Google Shape;543;p69"/>
          <p:cNvPicPr preferRelativeResize="0"/>
          <p:nvPr/>
        </p:nvPicPr>
        <p:blipFill rotWithShape="1">
          <a:blip r:embed="rId3">
            <a:alphaModFix/>
          </a:blip>
          <a:srcRect/>
          <a:stretch/>
        </p:blipFill>
        <p:spPr>
          <a:xfrm rot="5400000">
            <a:off x="370390" y="-389238"/>
            <a:ext cx="1481559" cy="2222339"/>
          </a:xfrm>
          <a:prstGeom prst="rect">
            <a:avLst/>
          </a:prstGeom>
          <a:noFill/>
          <a:ln>
            <a:noFill/>
          </a:ln>
        </p:spPr>
      </p:pic>
      <p:pic>
        <p:nvPicPr>
          <p:cNvPr id="544" name="Google Shape;544;p69"/>
          <p:cNvPicPr preferRelativeResize="0"/>
          <p:nvPr/>
        </p:nvPicPr>
        <p:blipFill rotWithShape="1">
          <a:blip r:embed="rId3">
            <a:alphaModFix/>
          </a:blip>
          <a:srcRect/>
          <a:stretch/>
        </p:blipFill>
        <p:spPr>
          <a:xfrm rot="-5400000">
            <a:off x="14404051" y="7292051"/>
            <a:ext cx="1481559" cy="2222339"/>
          </a:xfrm>
          <a:prstGeom prst="rect">
            <a:avLst/>
          </a:prstGeom>
          <a:noFill/>
          <a:ln>
            <a:noFill/>
          </a:ln>
        </p:spPr>
      </p:pic>
      <p:sp>
        <p:nvSpPr>
          <p:cNvPr id="545" name="Google Shape;545;p69"/>
          <p:cNvSpPr txBox="1">
            <a:spLocks noGrp="1"/>
          </p:cNvSpPr>
          <p:nvPr>
            <p:ph type="ftr" idx="11"/>
          </p:nvPr>
        </p:nvSpPr>
        <p:spPr>
          <a:xfrm>
            <a:off x="7246916" y="8551495"/>
            <a:ext cx="8290521" cy="376237"/>
          </a:xfrm>
          <a:prstGeom prst="rect">
            <a:avLst/>
          </a:prstGeom>
          <a:noFill/>
          <a:ln>
            <a:noFill/>
          </a:ln>
        </p:spPr>
        <p:txBody>
          <a:bodyPr spcFirstLastPara="1" wrap="square" lIns="0" tIns="0" rIns="0" bIns="0" anchor="ctr" anchorCtr="0">
            <a:normAutofit/>
          </a:bodyPr>
          <a:lstStyle>
            <a:lvl1pPr lvl="0" algn="r">
              <a:lnSpc>
                <a:spcPct val="100000"/>
              </a:lnSpc>
              <a:spcBef>
                <a:spcPts val="0"/>
              </a:spcBef>
              <a:spcAft>
                <a:spcPts val="0"/>
              </a:spcAft>
              <a:buClr>
                <a:srgbClr val="6A6A6A"/>
              </a:buClr>
              <a:buSzPts val="1400"/>
              <a:buFont typeface="Open Sans Light"/>
              <a:buNone/>
              <a:defRPr sz="1400" b="0" i="0">
                <a:solidFill>
                  <a:srgbClr val="6A6A6A"/>
                </a:solidFill>
                <a:latin typeface="Open Sans Light"/>
                <a:ea typeface="Open Sans Light"/>
                <a:cs typeface="Open Sans Light"/>
                <a:sym typeface="Open Sans Light"/>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46" name="Google Shape;546;p69"/>
          <p:cNvSpPr txBox="1">
            <a:spLocks noGrp="1"/>
          </p:cNvSpPr>
          <p:nvPr>
            <p:ph type="sldNum" idx="12"/>
          </p:nvPr>
        </p:nvSpPr>
        <p:spPr>
          <a:xfrm>
            <a:off x="15571303" y="8551494"/>
            <a:ext cx="508000" cy="3762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888"/>
              </a:buClr>
              <a:buSzPts val="1600"/>
              <a:buFont typeface="Open Sans Light"/>
              <a:buNone/>
              <a:defRPr sz="1600" b="0" i="0" u="none" strike="noStrike" cap="none">
                <a:solidFill>
                  <a:srgbClr val="888888"/>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547" name="Google Shape;547;p69"/>
          <p:cNvPicPr preferRelativeResize="0"/>
          <p:nvPr/>
        </p:nvPicPr>
        <p:blipFill rotWithShape="1">
          <a:blip r:embed="rId4">
            <a:alphaModFix/>
          </a:blip>
          <a:srcRect/>
          <a:stretch/>
        </p:blipFill>
        <p:spPr>
          <a:xfrm>
            <a:off x="711200" y="8203662"/>
            <a:ext cx="2076544" cy="741219"/>
          </a:xfrm>
          <a:prstGeom prst="rect">
            <a:avLst/>
          </a:prstGeom>
          <a:noFill/>
          <a:ln>
            <a:noFill/>
          </a:ln>
        </p:spPr>
      </p:pic>
      <p:pic>
        <p:nvPicPr>
          <p:cNvPr id="548" name="Google Shape;548;p69"/>
          <p:cNvPicPr preferRelativeResize="0"/>
          <p:nvPr/>
        </p:nvPicPr>
        <p:blipFill rotWithShape="1">
          <a:blip r:embed="rId5">
            <a:alphaModFix/>
          </a:blip>
          <a:srcRect/>
          <a:stretch/>
        </p:blipFill>
        <p:spPr>
          <a:xfrm>
            <a:off x="3245629" y="8456671"/>
            <a:ext cx="594000" cy="396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ftr" idx="11"/>
          </p:nvPr>
        </p:nvSpPr>
        <p:spPr>
          <a:xfrm>
            <a:off x="5029200" y="8386764"/>
            <a:ext cx="6197600" cy="376237"/>
          </a:xfrm>
          <a:prstGeom prst="rect">
            <a:avLst/>
          </a:prstGeom>
          <a:noFill/>
          <a:ln>
            <a:noFill/>
          </a:ln>
        </p:spPr>
        <p:txBody>
          <a:bodyPr spcFirstLastPara="1" wrap="square" lIns="0" tIns="0" rIns="0" bIns="0" anchor="ctr" anchorCtr="0">
            <a:normAutofit/>
          </a:bodyPr>
          <a:lstStyle>
            <a:lvl1pPr marR="0" lvl="0" algn="ctr" rtl="0">
              <a:lnSpc>
                <a:spcPct val="100000"/>
              </a:lnSpc>
              <a:spcBef>
                <a:spcPts val="0"/>
              </a:spcBef>
              <a:spcAft>
                <a:spcPts val="0"/>
              </a:spcAft>
              <a:buClr>
                <a:srgbClr val="6A6A6A"/>
              </a:buClr>
              <a:buSzPts val="1400"/>
              <a:buFont typeface="Helvetica Neue"/>
              <a:buNone/>
              <a:defRPr sz="1400" b="0" i="0" u="none" strike="noStrike" cap="none">
                <a:solidFill>
                  <a:srgbClr val="6A6A6A"/>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3200"/>
              <a:buFont typeface="Helvetica Neue Light"/>
              <a:buNone/>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 name="Google Shape;7;p20"/>
          <p:cNvSpPr txBox="1">
            <a:spLocks noGrp="1"/>
          </p:cNvSpPr>
          <p:nvPr>
            <p:ph type="sldNum" idx="12"/>
          </p:nvPr>
        </p:nvSpPr>
        <p:spPr>
          <a:xfrm>
            <a:off x="14630400" y="8386764"/>
            <a:ext cx="508000" cy="3762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888888"/>
              </a:buClr>
              <a:buSzPts val="1400"/>
              <a:buFont typeface="Helvetica Neue"/>
              <a:buNone/>
              <a:defRPr sz="1400" b="0" i="0" u="none" strike="noStrike" cap="none">
                <a:solidFill>
                  <a:srgbClr val="888888"/>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8" name="Google Shape;8;p20"/>
          <p:cNvSpPr txBox="1">
            <a:spLocks noGrp="1"/>
          </p:cNvSpPr>
          <p:nvPr>
            <p:ph type="title"/>
          </p:nvPr>
        </p:nvSpPr>
        <p:spPr>
          <a:xfrm>
            <a:off x="1117600" y="487363"/>
            <a:ext cx="14020801" cy="176688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000000"/>
              </a:buClr>
              <a:buSzPts val="7400"/>
              <a:buFont typeface="Helvetica Neue"/>
              <a:buNone/>
              <a:defRPr sz="74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7400"/>
              <a:buFont typeface="Helvetica Neue Light"/>
              <a:buNone/>
              <a:defRPr sz="74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20"/>
          <p:cNvSpPr txBox="1">
            <a:spLocks noGrp="1"/>
          </p:cNvSpPr>
          <p:nvPr>
            <p:ph type="body" idx="1"/>
          </p:nvPr>
        </p:nvSpPr>
        <p:spPr>
          <a:xfrm>
            <a:off x="1117600" y="2433638"/>
            <a:ext cx="14020801" cy="5802312"/>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1pPr>
            <a:lvl2pPr marL="914400" marR="0" lvl="1" indent="-38100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2pPr>
            <a:lvl3pPr marL="1371600" marR="0" lvl="2" indent="-38100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38100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381000" algn="l" rtl="0">
              <a:lnSpc>
                <a:spcPct val="100000"/>
              </a:lnSpc>
              <a:spcBef>
                <a:spcPts val="1200"/>
              </a:spcBef>
              <a:spcAft>
                <a:spcPts val="0"/>
              </a:spcAft>
              <a:buClr>
                <a:srgbClr val="000000"/>
              </a:buClr>
              <a:buSzPts val="240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6pPr>
            <a:lvl7pPr marL="3200400" marR="0" lvl="6"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7pPr>
            <a:lvl8pPr marL="3657600" marR="0" lvl="7"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8pPr>
            <a:lvl9pPr marL="4114800" marR="0" lvl="8" indent="-381000" algn="l" rtl="0">
              <a:lnSpc>
                <a:spcPct val="100000"/>
              </a:lnSpc>
              <a:spcBef>
                <a:spcPts val="3900"/>
              </a:spcBef>
              <a:spcAft>
                <a:spcPts val="0"/>
              </a:spcAft>
              <a:buClr>
                <a:srgbClr val="000000"/>
              </a:buClr>
              <a:buSzPts val="2400"/>
              <a:buFont typeface="Helvetica Neue Light"/>
              <a:buChar char="•"/>
              <a:defRPr sz="3200" b="0" i="0" u="none" strike="noStrike" cap="none">
                <a:solidFill>
                  <a:srgbClr val="000000"/>
                </a:solidFill>
                <a:latin typeface="Helvetica Neue Light"/>
                <a:ea typeface="Helvetica Neue Light"/>
                <a:cs typeface="Helvetica Neue Light"/>
                <a:sym typeface="Helvetica Neue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guide id="3" pos="448">
          <p15:clr>
            <a:srgbClr val="F26B43"/>
          </p15:clr>
        </p15:guide>
        <p15:guide id="4" pos="8567">
          <p15:clr>
            <a:srgbClr val="F26B43"/>
          </p15:clr>
        </p15:guide>
        <p15:guide id="5" orient="horz" pos="499">
          <p15:clr>
            <a:srgbClr val="F26B43"/>
          </p15:clr>
        </p15:guide>
        <p15:guide id="6" orient="horz" pos="467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snac.gein.noa.gr/schools-lis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hellenicdataservice.gr/main/"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data.hellenicdataservice.gr/en/dataset/f4dfd3fc-42ee-4a60-91a6-3e32af449654"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ejournals.epublishing.ekt.gr/index.php/openschoolsjournal/inde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2681/osj.22398"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ekypriotis@ea.gr"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hyperlink" Target="mailto:niki.pavlidou@athenarc.gr"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
          <p:cNvSpPr txBox="1">
            <a:spLocks noGrp="1"/>
          </p:cNvSpPr>
          <p:nvPr>
            <p:ph type="body" idx="1"/>
          </p:nvPr>
        </p:nvSpPr>
        <p:spPr>
          <a:xfrm>
            <a:off x="683956" y="1417130"/>
            <a:ext cx="14671500" cy="2425200"/>
          </a:xfrm>
          <a:prstGeom prst="rect">
            <a:avLst/>
          </a:prstGeom>
          <a:noFill/>
          <a:ln>
            <a:noFill/>
          </a:ln>
        </p:spPr>
        <p:txBody>
          <a:bodyPr spcFirstLastPara="1" wrap="square" lIns="0" tIns="0" rIns="0" bIns="72000" anchor="b" anchorCtr="0">
            <a:normAutofit/>
          </a:bodyPr>
          <a:lstStyle/>
          <a:p>
            <a:pPr marL="0" lvl="0" indent="0" algn="l" rtl="0">
              <a:lnSpc>
                <a:spcPct val="100000"/>
              </a:lnSpc>
              <a:spcBef>
                <a:spcPts val="0"/>
              </a:spcBef>
              <a:spcAft>
                <a:spcPts val="0"/>
              </a:spcAft>
              <a:buClr>
                <a:schemeClr val="lt1"/>
              </a:buClr>
              <a:buSzPts val="6600"/>
              <a:buFont typeface="Helvetica Neue"/>
              <a:buNone/>
            </a:pPr>
            <a:r>
              <a:rPr lang="en-US" b="0"/>
              <a:t>OpenAIRE - Advance</a:t>
            </a:r>
            <a:endParaRPr/>
          </a:p>
        </p:txBody>
      </p:sp>
      <p:sp>
        <p:nvSpPr>
          <p:cNvPr id="554" name="Google Shape;554;p1"/>
          <p:cNvSpPr txBox="1">
            <a:spLocks noGrp="1"/>
          </p:cNvSpPr>
          <p:nvPr>
            <p:ph type="body" idx="2"/>
          </p:nvPr>
        </p:nvSpPr>
        <p:spPr>
          <a:xfrm>
            <a:off x="670441" y="3842325"/>
            <a:ext cx="14698500" cy="2844900"/>
          </a:xfrm>
          <a:prstGeom prst="rect">
            <a:avLst/>
          </a:prstGeom>
          <a:noFill/>
          <a:ln>
            <a:noFill/>
          </a:ln>
        </p:spPr>
        <p:txBody>
          <a:bodyPr spcFirstLastPara="1" wrap="square" lIns="0" tIns="72000" rIns="0" bIns="0" anchor="t" anchorCtr="0">
            <a:normAutofit/>
          </a:bodyPr>
          <a:lstStyle/>
          <a:p>
            <a:pPr marL="0" lvl="0" indent="0" algn="l" rtl="0">
              <a:spcBef>
                <a:spcPts val="300"/>
              </a:spcBef>
              <a:spcAft>
                <a:spcPts val="0"/>
              </a:spcAft>
              <a:buNone/>
            </a:pPr>
            <a:r>
              <a:rPr lang="en-US" sz="4000"/>
              <a:t>University approaches to Citizen Science in the transition to Open Science - Institutional strategies for creating an open and inclusive environment for research</a:t>
            </a:r>
            <a:endParaRPr sz="4000"/>
          </a:p>
          <a:p>
            <a:pPr marL="0" lvl="0" indent="0" algn="l" rtl="0">
              <a:spcBef>
                <a:spcPts val="300"/>
              </a:spcBef>
              <a:spcAft>
                <a:spcPts val="0"/>
              </a:spcAft>
              <a:buNone/>
            </a:pPr>
            <a:r>
              <a:rPr lang="en-US" sz="4000"/>
              <a:t>December 10, 2020</a:t>
            </a:r>
            <a:endParaRPr sz="4000"/>
          </a:p>
        </p:txBody>
      </p:sp>
      <p:pic>
        <p:nvPicPr>
          <p:cNvPr id="555" name="Google Shape;555;p1"/>
          <p:cNvPicPr preferRelativeResize="0"/>
          <p:nvPr/>
        </p:nvPicPr>
        <p:blipFill rotWithShape="1">
          <a:blip r:embed="rId3">
            <a:alphaModFix/>
          </a:blip>
          <a:srcRect/>
          <a:stretch/>
        </p:blipFill>
        <p:spPr>
          <a:xfrm>
            <a:off x="670450" y="7290663"/>
            <a:ext cx="5599201" cy="463525"/>
          </a:xfrm>
          <a:prstGeom prst="rect">
            <a:avLst/>
          </a:prstGeom>
          <a:noFill/>
          <a:ln>
            <a:noFill/>
          </a:ln>
        </p:spPr>
      </p:pic>
      <p:sp>
        <p:nvSpPr>
          <p:cNvPr id="556" name="Google Shape;556;p1"/>
          <p:cNvSpPr txBox="1">
            <a:spLocks noGrp="1"/>
          </p:cNvSpPr>
          <p:nvPr>
            <p:ph type="ftr" idx="11"/>
          </p:nvPr>
        </p:nvSpPr>
        <p:spPr>
          <a:xfrm>
            <a:off x="4831600" y="8357650"/>
            <a:ext cx="7198200" cy="620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dirty="0"/>
              <a:t>OpenAIRE-Advance Citizen Science Workshop| December 10, 2020</a:t>
            </a:r>
            <a:br>
              <a:rPr lang="en-US" dirty="0"/>
            </a:br>
            <a:r>
              <a:rPr lang="en-US" dirty="0"/>
              <a:t>OpenAIRE-Advance receives funding from the EU Horizon 2020 Grant Agreement No.777541</a:t>
            </a:r>
            <a:endParaRPr dirty="0"/>
          </a:p>
        </p:txBody>
      </p:sp>
      <p:pic>
        <p:nvPicPr>
          <p:cNvPr id="557" name="Google Shape;557;p1"/>
          <p:cNvPicPr preferRelativeResize="0"/>
          <p:nvPr/>
        </p:nvPicPr>
        <p:blipFill>
          <a:blip r:embed="rId4">
            <a:alphaModFix/>
          </a:blip>
          <a:stretch>
            <a:fillRect/>
          </a:stretch>
        </p:blipFill>
        <p:spPr>
          <a:xfrm>
            <a:off x="6790125" y="6687225"/>
            <a:ext cx="1337875" cy="1337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10"/>
          <p:cNvSpPr txBox="1">
            <a:spLocks noGrp="1"/>
          </p:cNvSpPr>
          <p:nvPr>
            <p:ph type="title" idx="4294967295"/>
          </p:nvPr>
        </p:nvSpPr>
        <p:spPr>
          <a:xfrm>
            <a:off x="2031993" y="3651246"/>
            <a:ext cx="12192000" cy="1841400"/>
          </a:xfrm>
          <a:prstGeom prst="rect">
            <a:avLst/>
          </a:prstGeom>
          <a:noFill/>
          <a:ln>
            <a:noFill/>
          </a:ln>
        </p:spPr>
        <p:txBody>
          <a:bodyPr spcFirstLastPara="1" wrap="square" lIns="121900" tIns="60950" rIns="121900" bIns="60950" anchor="ctr" anchorCtr="0">
            <a:normAutofit/>
          </a:bodyPr>
          <a:lstStyle/>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OpenAIRE </a:t>
            </a:r>
            <a:endParaRPr sz="7000">
              <a:solidFill>
                <a:schemeClr val="accent5"/>
              </a:solidFill>
              <a:latin typeface="Helvetica Neue Light"/>
              <a:ea typeface="Helvetica Neue Light"/>
              <a:cs typeface="Helvetica Neue Light"/>
              <a:sym typeface="Helvetica Neue Light"/>
            </a:endParaRPr>
          </a:p>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Citizen Science </a:t>
            </a:r>
            <a:br>
              <a:rPr lang="en-US" sz="7000">
                <a:solidFill>
                  <a:schemeClr val="accent5"/>
                </a:solidFill>
                <a:latin typeface="Helvetica Neue Light"/>
                <a:ea typeface="Helvetica Neue Light"/>
                <a:cs typeface="Helvetica Neue Light"/>
                <a:sym typeface="Helvetica Neue Light"/>
              </a:rPr>
            </a:br>
            <a:r>
              <a:rPr lang="en-US" sz="7000">
                <a:solidFill>
                  <a:schemeClr val="accent5"/>
                </a:solidFill>
                <a:latin typeface="Helvetica Neue Light"/>
                <a:ea typeface="Helvetica Neue Light"/>
                <a:cs typeface="Helvetica Neue Light"/>
                <a:sym typeface="Helvetica Neue Light"/>
              </a:rPr>
              <a:t>Activities</a:t>
            </a:r>
            <a:endParaRPr sz="7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g81fae7fd9c_0_23"/>
          <p:cNvSpPr>
            <a:spLocks noGrp="1"/>
          </p:cNvSpPr>
          <p:nvPr>
            <p:ph type="pic" idx="2"/>
          </p:nvPr>
        </p:nvSpPr>
        <p:spPr>
          <a:xfrm>
            <a:off x="1690999" y="1910075"/>
            <a:ext cx="2821200"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2300" b="1" i="0" u="none" strike="noStrike" cap="none">
                <a:solidFill>
                  <a:srgbClr val="000000"/>
                </a:solidFill>
              </a:rPr>
              <a:t>Schools Seismograph  Network</a:t>
            </a:r>
            <a:endParaRPr sz="2300" b="1" i="0" u="none" strike="noStrike" cap="none">
              <a:solidFill>
                <a:srgbClr val="000000"/>
              </a:solidFill>
            </a:endParaRPr>
          </a:p>
        </p:txBody>
      </p:sp>
      <p:sp>
        <p:nvSpPr>
          <p:cNvPr id="568" name="Google Shape;568;g81fae7fd9c_0_23"/>
          <p:cNvSpPr txBox="1">
            <a:spLocks noGrp="1"/>
          </p:cNvSpPr>
          <p:nvPr>
            <p:ph type="body" idx="4"/>
          </p:nvPr>
        </p:nvSpPr>
        <p:spPr>
          <a:xfrm>
            <a:off x="5957277" y="4614471"/>
            <a:ext cx="4392000" cy="5097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1200"/>
              </a:spcBef>
              <a:spcAft>
                <a:spcPts val="0"/>
              </a:spcAft>
              <a:buSzPts val="2400"/>
              <a:buNone/>
            </a:pPr>
            <a:r>
              <a:rPr lang="en-US"/>
              <a:t>Open Science Journal</a:t>
            </a:r>
            <a:endParaRPr/>
          </a:p>
        </p:txBody>
      </p:sp>
      <p:sp>
        <p:nvSpPr>
          <p:cNvPr id="569" name="Google Shape;569;g81fae7fd9c_0_23"/>
          <p:cNvSpPr>
            <a:spLocks noGrp="1"/>
          </p:cNvSpPr>
          <p:nvPr>
            <p:ph type="pic" idx="8"/>
          </p:nvPr>
        </p:nvSpPr>
        <p:spPr>
          <a:xfrm>
            <a:off x="6877231" y="1910075"/>
            <a:ext cx="2552100"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2300" b="1" i="0" u="none" strike="noStrike" cap="none">
                <a:solidFill>
                  <a:srgbClr val="000000"/>
                </a:solidFill>
              </a:rPr>
              <a:t>Open Schools Journal for Open Science</a:t>
            </a:r>
            <a:endParaRPr sz="2300" b="1" i="0" u="none" strike="noStrike" cap="none">
              <a:solidFill>
                <a:srgbClr val="000000"/>
              </a:solidFill>
            </a:endParaRPr>
          </a:p>
        </p:txBody>
      </p:sp>
      <p:sp>
        <p:nvSpPr>
          <p:cNvPr id="570" name="Google Shape;570;g81fae7fd9c_0_23"/>
          <p:cNvSpPr>
            <a:spLocks noGrp="1"/>
          </p:cNvSpPr>
          <p:nvPr>
            <p:ph type="pic" idx="9"/>
          </p:nvPr>
        </p:nvSpPr>
        <p:spPr>
          <a:xfrm>
            <a:off x="11983740" y="1910075"/>
            <a:ext cx="2552100" cy="25560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2300" b="1" i="0" u="none" strike="noStrike" cap="none">
                <a:solidFill>
                  <a:srgbClr val="000000"/>
                </a:solidFill>
              </a:rPr>
              <a:t>Bringing </a:t>
            </a:r>
            <a:endParaRPr sz="2300" b="1" i="0" u="none" strike="noStrike" cap="none">
              <a:solidFill>
                <a:srgbClr val="000000"/>
              </a:solidFill>
            </a:endParaRPr>
          </a:p>
          <a:p>
            <a:pPr marL="0" marR="0" lvl="0" indent="0" algn="ctr" rtl="0">
              <a:lnSpc>
                <a:spcPct val="100000"/>
              </a:lnSpc>
              <a:spcBef>
                <a:spcPts val="0"/>
              </a:spcBef>
              <a:spcAft>
                <a:spcPts val="0"/>
              </a:spcAft>
              <a:buClr>
                <a:srgbClr val="000000"/>
              </a:buClr>
              <a:buSzPts val="900"/>
              <a:buFont typeface="Open Sans"/>
              <a:buNone/>
            </a:pPr>
            <a:r>
              <a:rPr lang="en-US" sz="2300" b="1" i="0" u="none" strike="noStrike" cap="none">
                <a:solidFill>
                  <a:srgbClr val="000000"/>
                </a:solidFill>
              </a:rPr>
              <a:t>Nobel Prize Physics</a:t>
            </a:r>
            <a:endParaRPr sz="2300" b="1" i="0" u="none" strike="noStrike" cap="none">
              <a:solidFill>
                <a:srgbClr val="000000"/>
              </a:solidFill>
            </a:endParaRPr>
          </a:p>
          <a:p>
            <a:pPr marL="0" marR="0" lvl="0" indent="0" algn="ctr" rtl="0">
              <a:lnSpc>
                <a:spcPct val="100000"/>
              </a:lnSpc>
              <a:spcBef>
                <a:spcPts val="0"/>
              </a:spcBef>
              <a:spcAft>
                <a:spcPts val="0"/>
              </a:spcAft>
              <a:buClr>
                <a:srgbClr val="000000"/>
              </a:buClr>
              <a:buSzPts val="900"/>
              <a:buFont typeface="Open Sans"/>
              <a:buNone/>
            </a:pPr>
            <a:r>
              <a:rPr lang="en-US" sz="2300" b="1" i="0" u="none" strike="noStrike" cap="none">
                <a:solidFill>
                  <a:srgbClr val="000000"/>
                </a:solidFill>
              </a:rPr>
              <a:t>to Classroom</a:t>
            </a:r>
            <a:endParaRPr sz="2300" b="1" i="0" u="none" strike="noStrike" cap="none">
              <a:solidFill>
                <a:srgbClr val="000000"/>
              </a:solidFill>
            </a:endParaRPr>
          </a:p>
        </p:txBody>
      </p:sp>
      <p:sp>
        <p:nvSpPr>
          <p:cNvPr id="571" name="Google Shape;571;g81fae7fd9c_0_23"/>
          <p:cNvSpPr txBox="1">
            <a:spLocks noGrp="1"/>
          </p:cNvSpPr>
          <p:nvPr>
            <p:ph type="body" idx="13"/>
          </p:nvPr>
        </p:nvSpPr>
        <p:spPr>
          <a:xfrm>
            <a:off x="650062" y="556333"/>
            <a:ext cx="14752500" cy="884700"/>
          </a:xfrm>
          <a:prstGeom prst="rect">
            <a:avLst/>
          </a:prstGeom>
          <a:noFill/>
          <a:ln>
            <a:noFill/>
          </a:ln>
        </p:spPr>
        <p:txBody>
          <a:bodyPr spcFirstLastPara="1" wrap="square" lIns="0" tIns="0" rIns="0" bIns="0" anchor="b" anchorCtr="0">
            <a:noAutofit/>
          </a:bodyPr>
          <a:lstStyle/>
          <a:p>
            <a:pPr marL="0" lvl="0" indent="0" algn="ctr" rtl="0">
              <a:lnSpc>
                <a:spcPct val="85000"/>
              </a:lnSpc>
              <a:spcBef>
                <a:spcPts val="0"/>
              </a:spcBef>
              <a:spcAft>
                <a:spcPts val="0"/>
              </a:spcAft>
              <a:buSzPts val="3300"/>
              <a:buNone/>
            </a:pPr>
            <a:r>
              <a:rPr lang="en-US"/>
              <a:t>Activities</a:t>
            </a:r>
            <a:endParaRPr/>
          </a:p>
        </p:txBody>
      </p:sp>
      <p:sp>
        <p:nvSpPr>
          <p:cNvPr id="572" name="Google Shape;572;g81fae7fd9c_0_23"/>
          <p:cNvSpPr txBox="1">
            <a:spLocks noGrp="1"/>
          </p:cNvSpPr>
          <p:nvPr>
            <p:ph type="body" idx="4"/>
          </p:nvPr>
        </p:nvSpPr>
        <p:spPr>
          <a:xfrm>
            <a:off x="666490" y="4614484"/>
            <a:ext cx="4392000" cy="5097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1200"/>
              </a:spcBef>
              <a:spcAft>
                <a:spcPts val="0"/>
              </a:spcAft>
              <a:buSzPts val="2400"/>
              <a:buNone/>
            </a:pPr>
            <a:r>
              <a:rPr lang="en-US"/>
              <a:t>Seismic Data</a:t>
            </a:r>
            <a:endParaRPr/>
          </a:p>
        </p:txBody>
      </p:sp>
      <p:sp>
        <p:nvSpPr>
          <p:cNvPr id="573" name="Google Shape;573;g81fae7fd9c_0_23"/>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pic>
        <p:nvPicPr>
          <p:cNvPr id="574" name="Google Shape;574;g81fae7fd9c_0_23"/>
          <p:cNvPicPr preferRelativeResize="0"/>
          <p:nvPr/>
        </p:nvPicPr>
        <p:blipFill rotWithShape="1">
          <a:blip r:embed="rId3">
            <a:alphaModFix/>
          </a:blip>
          <a:srcRect/>
          <a:stretch/>
        </p:blipFill>
        <p:spPr>
          <a:xfrm>
            <a:off x="12101425" y="5461650"/>
            <a:ext cx="2552100" cy="2552100"/>
          </a:xfrm>
          <a:prstGeom prst="rect">
            <a:avLst/>
          </a:prstGeom>
          <a:noFill/>
          <a:ln>
            <a:noFill/>
          </a:ln>
        </p:spPr>
      </p:pic>
      <p:pic>
        <p:nvPicPr>
          <p:cNvPr id="575" name="Google Shape;575;g81fae7fd9c_0_23"/>
          <p:cNvPicPr preferRelativeResize="0"/>
          <p:nvPr/>
        </p:nvPicPr>
        <p:blipFill rotWithShape="1">
          <a:blip r:embed="rId4">
            <a:alphaModFix/>
          </a:blip>
          <a:srcRect/>
          <a:stretch/>
        </p:blipFill>
        <p:spPr>
          <a:xfrm>
            <a:off x="7128225" y="5712628"/>
            <a:ext cx="2050100" cy="2050125"/>
          </a:xfrm>
          <a:prstGeom prst="rect">
            <a:avLst/>
          </a:prstGeom>
          <a:noFill/>
          <a:ln>
            <a:noFill/>
          </a:ln>
        </p:spPr>
      </p:pic>
      <p:pic>
        <p:nvPicPr>
          <p:cNvPr id="576" name="Google Shape;576;g81fae7fd9c_0_23"/>
          <p:cNvPicPr preferRelativeResize="0"/>
          <p:nvPr/>
        </p:nvPicPr>
        <p:blipFill rotWithShape="1">
          <a:blip r:embed="rId5">
            <a:alphaModFix/>
          </a:blip>
          <a:srcRect/>
          <a:stretch/>
        </p:blipFill>
        <p:spPr>
          <a:xfrm>
            <a:off x="1691002" y="5712638"/>
            <a:ext cx="2050100" cy="2050100"/>
          </a:xfrm>
          <a:prstGeom prst="rect">
            <a:avLst/>
          </a:prstGeom>
          <a:noFill/>
          <a:ln>
            <a:noFill/>
          </a:ln>
        </p:spPr>
      </p:pic>
      <p:sp>
        <p:nvSpPr>
          <p:cNvPr id="577" name="Google Shape;577;g81fae7fd9c_0_23"/>
          <p:cNvSpPr txBox="1">
            <a:spLocks noGrp="1"/>
          </p:cNvSpPr>
          <p:nvPr>
            <p:ph type="body" idx="4"/>
          </p:nvPr>
        </p:nvSpPr>
        <p:spPr>
          <a:xfrm>
            <a:off x="10924438" y="4614475"/>
            <a:ext cx="4681500" cy="5097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1200"/>
              </a:spcBef>
              <a:spcAft>
                <a:spcPts val="0"/>
              </a:spcAft>
              <a:buSzPts val="2400"/>
              <a:buNone/>
            </a:pPr>
            <a:r>
              <a:rPr lang="en-US"/>
              <a:t>Access Research Data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pic>
        <p:nvPicPr>
          <p:cNvPr id="582" name="Google Shape;582;g8a5a460d59_0_9"/>
          <p:cNvPicPr preferRelativeResize="0"/>
          <p:nvPr/>
        </p:nvPicPr>
        <p:blipFill rotWithShape="1">
          <a:blip r:embed="rId3">
            <a:alphaModFix/>
          </a:blip>
          <a:srcRect/>
          <a:stretch/>
        </p:blipFill>
        <p:spPr>
          <a:xfrm>
            <a:off x="5982300" y="2066088"/>
            <a:ext cx="9235949" cy="5093225"/>
          </a:xfrm>
          <a:prstGeom prst="rect">
            <a:avLst/>
          </a:prstGeom>
          <a:noFill/>
          <a:ln>
            <a:noFill/>
          </a:ln>
        </p:spPr>
      </p:pic>
      <p:sp>
        <p:nvSpPr>
          <p:cNvPr id="583" name="Google Shape;583;g8a5a460d59_0_9"/>
          <p:cNvSpPr txBox="1">
            <a:spLocks noGrp="1"/>
          </p:cNvSpPr>
          <p:nvPr>
            <p:ph type="body" idx="2"/>
          </p:nvPr>
        </p:nvSpPr>
        <p:spPr>
          <a:xfrm>
            <a:off x="851175" y="2194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Integration with OpenAIRE Services</a:t>
            </a:r>
            <a:endParaRPr/>
          </a:p>
        </p:txBody>
      </p:sp>
      <p:sp>
        <p:nvSpPr>
          <p:cNvPr id="584" name="Google Shape;584;g8a5a460d59_0_9"/>
          <p:cNvSpPr txBox="1">
            <a:spLocks noGrp="1"/>
          </p:cNvSpPr>
          <p:nvPr>
            <p:ph type="title" idx="4294967295"/>
          </p:nvPr>
        </p:nvSpPr>
        <p:spPr>
          <a:xfrm>
            <a:off x="799675" y="2066100"/>
            <a:ext cx="5041200" cy="5093100"/>
          </a:xfrm>
          <a:prstGeom prst="rect">
            <a:avLst/>
          </a:prstGeom>
          <a:noFill/>
          <a:ln>
            <a:noFill/>
          </a:ln>
        </p:spPr>
        <p:txBody>
          <a:bodyPr spcFirstLastPara="1" wrap="square" lIns="121900" tIns="60950" rIns="121900" bIns="60950" anchor="ctr" anchorCtr="0">
            <a:noAutofit/>
          </a:bodyPr>
          <a:lstStyle/>
          <a:p>
            <a:pPr marL="0" lvl="0" indent="0" algn="l" rtl="0">
              <a:lnSpc>
                <a:spcPct val="100000"/>
              </a:lnSpc>
              <a:spcBef>
                <a:spcPts val="0"/>
              </a:spcBef>
              <a:spcAft>
                <a:spcPts val="0"/>
              </a:spcAft>
              <a:buClr>
                <a:schemeClr val="accent5"/>
              </a:buClr>
              <a:buSzPts val="6660"/>
              <a:buFont typeface="Arial"/>
              <a:buNone/>
            </a:pPr>
            <a:r>
              <a:rPr lang="en-US" sz="4200">
                <a:solidFill>
                  <a:schemeClr val="accent5"/>
                </a:solidFill>
                <a:latin typeface="Arial"/>
                <a:ea typeface="Arial"/>
                <a:cs typeface="Arial"/>
                <a:sym typeface="Arial"/>
              </a:rPr>
              <a:t>Journal Articles</a:t>
            </a:r>
            <a:endParaRPr sz="4200">
              <a:solidFill>
                <a:schemeClr val="accent5"/>
              </a:solidFill>
              <a:latin typeface="Arial"/>
              <a:ea typeface="Arial"/>
              <a:cs typeface="Arial"/>
              <a:sym typeface="Arial"/>
            </a:endParaRPr>
          </a:p>
          <a:p>
            <a:pPr marL="457200" lvl="0" indent="-400050" algn="l" rtl="0">
              <a:lnSpc>
                <a:spcPct val="100000"/>
              </a:lnSpc>
              <a:spcBef>
                <a:spcPts val="0"/>
              </a:spcBef>
              <a:spcAft>
                <a:spcPts val="0"/>
              </a:spcAft>
              <a:buClr>
                <a:schemeClr val="accent5"/>
              </a:buClr>
              <a:buSzPts val="2700"/>
              <a:buFont typeface="Arial"/>
              <a:buChar char="●"/>
            </a:pPr>
            <a:r>
              <a:rPr lang="en-US" sz="2700">
                <a:solidFill>
                  <a:schemeClr val="accent5"/>
                </a:solidFill>
                <a:latin typeface="Arial"/>
                <a:ea typeface="Arial"/>
                <a:cs typeface="Arial"/>
                <a:sym typeface="Arial"/>
              </a:rPr>
              <a:t>Assigned DOI</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Clr>
                <a:schemeClr val="accent5"/>
              </a:buClr>
              <a:buSzPts val="2700"/>
              <a:buFont typeface="Arial"/>
              <a:buChar char="●"/>
            </a:pPr>
            <a:r>
              <a:rPr lang="en-US" sz="2700">
                <a:solidFill>
                  <a:schemeClr val="accent5"/>
                </a:solidFill>
                <a:latin typeface="Arial"/>
                <a:ea typeface="Arial"/>
                <a:cs typeface="Arial"/>
                <a:sym typeface="Arial"/>
              </a:rPr>
              <a:t>Indexed on OpenAIRE through PROVIDE</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Clr>
                <a:schemeClr val="accent5"/>
              </a:buClr>
              <a:buSzPts val="2700"/>
              <a:buFont typeface="Arial"/>
              <a:buChar char="●"/>
            </a:pPr>
            <a:r>
              <a:rPr lang="en-US" sz="2700">
                <a:solidFill>
                  <a:schemeClr val="accent5"/>
                </a:solidFill>
                <a:latin typeface="Arial"/>
                <a:ea typeface="Arial"/>
                <a:cs typeface="Arial"/>
                <a:sym typeface="Arial"/>
              </a:rPr>
              <a:t>Complete metadata collection on Graph</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Clr>
                <a:schemeClr val="accent5"/>
              </a:buClr>
              <a:buSzPts val="2700"/>
              <a:buFont typeface="Arial"/>
              <a:buChar char="●"/>
            </a:pPr>
            <a:r>
              <a:rPr lang="en-US" sz="2700">
                <a:solidFill>
                  <a:schemeClr val="accent5"/>
                </a:solidFill>
                <a:latin typeface="Arial"/>
                <a:ea typeface="Arial"/>
                <a:cs typeface="Arial"/>
                <a:sym typeface="Arial"/>
              </a:rPr>
              <a:t>Available on Zenodo, EXPLORE</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SzPts val="2700"/>
              <a:buFont typeface="Arial"/>
              <a:buChar char="●"/>
            </a:pPr>
            <a:r>
              <a:rPr lang="en-US" sz="2700">
                <a:solidFill>
                  <a:srgbClr val="FF0000"/>
                </a:solidFill>
                <a:latin typeface="Arial"/>
                <a:ea typeface="Arial"/>
                <a:cs typeface="Arial"/>
                <a:sym typeface="Arial"/>
              </a:rPr>
              <a:t>F</a:t>
            </a:r>
            <a:r>
              <a:rPr lang="en-US" sz="2700">
                <a:solidFill>
                  <a:schemeClr val="accent5"/>
                </a:solidFill>
                <a:latin typeface="Arial"/>
                <a:ea typeface="Arial"/>
                <a:cs typeface="Arial"/>
                <a:sym typeface="Arial"/>
              </a:rPr>
              <a:t>indability</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SzPts val="2700"/>
              <a:buFont typeface="Arial"/>
              <a:buChar char="●"/>
            </a:pPr>
            <a:r>
              <a:rPr lang="en-US" sz="2700">
                <a:solidFill>
                  <a:srgbClr val="FF0000"/>
                </a:solidFill>
                <a:latin typeface="Arial"/>
                <a:ea typeface="Arial"/>
                <a:cs typeface="Arial"/>
                <a:sym typeface="Arial"/>
              </a:rPr>
              <a:t>A</a:t>
            </a:r>
            <a:r>
              <a:rPr lang="en-US" sz="2700">
                <a:solidFill>
                  <a:schemeClr val="accent5"/>
                </a:solidFill>
                <a:latin typeface="Arial"/>
                <a:ea typeface="Arial"/>
                <a:cs typeface="Arial"/>
                <a:sym typeface="Arial"/>
              </a:rPr>
              <a:t>ccessibility</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SzPts val="2700"/>
              <a:buFont typeface="Arial"/>
              <a:buChar char="●"/>
            </a:pPr>
            <a:r>
              <a:rPr lang="en-US" sz="2700">
                <a:solidFill>
                  <a:srgbClr val="FF0000"/>
                </a:solidFill>
                <a:latin typeface="Arial"/>
                <a:ea typeface="Arial"/>
                <a:cs typeface="Arial"/>
                <a:sym typeface="Arial"/>
              </a:rPr>
              <a:t>I</a:t>
            </a:r>
            <a:r>
              <a:rPr lang="en-US" sz="2700">
                <a:solidFill>
                  <a:schemeClr val="accent5"/>
                </a:solidFill>
                <a:latin typeface="Arial"/>
                <a:ea typeface="Arial"/>
                <a:cs typeface="Arial"/>
                <a:sym typeface="Arial"/>
              </a:rPr>
              <a:t>nteroperability</a:t>
            </a:r>
            <a:endParaRPr sz="2700">
              <a:solidFill>
                <a:schemeClr val="accent5"/>
              </a:solidFill>
              <a:latin typeface="Arial"/>
              <a:ea typeface="Arial"/>
              <a:cs typeface="Arial"/>
              <a:sym typeface="Arial"/>
            </a:endParaRPr>
          </a:p>
          <a:p>
            <a:pPr marL="457200" lvl="0" indent="-400050" algn="l" rtl="0">
              <a:lnSpc>
                <a:spcPct val="100000"/>
              </a:lnSpc>
              <a:spcBef>
                <a:spcPts val="0"/>
              </a:spcBef>
              <a:spcAft>
                <a:spcPts val="0"/>
              </a:spcAft>
              <a:buSzPts val="2700"/>
              <a:buFont typeface="Arial"/>
              <a:buChar char="●"/>
            </a:pPr>
            <a:r>
              <a:rPr lang="en-US" sz="2700">
                <a:solidFill>
                  <a:srgbClr val="FF0000"/>
                </a:solidFill>
                <a:latin typeface="Arial"/>
                <a:ea typeface="Arial"/>
                <a:cs typeface="Arial"/>
                <a:sym typeface="Arial"/>
              </a:rPr>
              <a:t>R</a:t>
            </a:r>
            <a:r>
              <a:rPr lang="en-US" sz="2700">
                <a:solidFill>
                  <a:schemeClr val="accent5"/>
                </a:solidFill>
                <a:latin typeface="Arial"/>
                <a:ea typeface="Arial"/>
                <a:cs typeface="Arial"/>
                <a:sym typeface="Arial"/>
              </a:rPr>
              <a:t>eusage</a:t>
            </a:r>
            <a:endParaRPr sz="2700">
              <a:solidFill>
                <a:schemeClr val="accent5"/>
              </a:solidFill>
              <a:latin typeface="Arial"/>
              <a:ea typeface="Arial"/>
              <a:cs typeface="Arial"/>
              <a:sym typeface="Arial"/>
            </a:endParaRPr>
          </a:p>
        </p:txBody>
      </p:sp>
      <p:sp>
        <p:nvSpPr>
          <p:cNvPr id="585" name="Google Shape;585;g8a5a460d59_0_9"/>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pic>
        <p:nvPicPr>
          <p:cNvPr id="586" name="Google Shape;586;g8a5a460d59_0_9"/>
          <p:cNvPicPr preferRelativeResize="0"/>
          <p:nvPr/>
        </p:nvPicPr>
        <p:blipFill>
          <a:blip r:embed="rId4">
            <a:alphaModFix/>
          </a:blip>
          <a:stretch>
            <a:fillRect/>
          </a:stretch>
        </p:blipFill>
        <p:spPr>
          <a:xfrm>
            <a:off x="10188652" y="4658076"/>
            <a:ext cx="1916059" cy="513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g81fae7fd9c_0_19"/>
          <p:cNvSpPr txBox="1">
            <a:spLocks noGrp="1"/>
          </p:cNvSpPr>
          <p:nvPr>
            <p:ph type="title" idx="4294967295"/>
          </p:nvPr>
        </p:nvSpPr>
        <p:spPr>
          <a:xfrm>
            <a:off x="2031993" y="3651296"/>
            <a:ext cx="12192000" cy="1841400"/>
          </a:xfrm>
          <a:prstGeom prst="rect">
            <a:avLst/>
          </a:prstGeom>
          <a:noFill/>
          <a:ln>
            <a:noFill/>
          </a:ln>
        </p:spPr>
        <p:txBody>
          <a:bodyPr spcFirstLastPara="1" wrap="square" lIns="121900" tIns="60950" rIns="121900" bIns="60950" anchor="ctr" anchorCtr="0">
            <a:noAutofit/>
          </a:bodyPr>
          <a:lstStyle/>
          <a:p>
            <a:pPr marL="0" lvl="0" indent="0" algn="ctr" rtl="0">
              <a:lnSpc>
                <a:spcPct val="100000"/>
              </a:lnSpc>
              <a:spcBef>
                <a:spcPts val="0"/>
              </a:spcBef>
              <a:spcAft>
                <a:spcPts val="0"/>
              </a:spcAft>
              <a:buClr>
                <a:schemeClr val="accent5"/>
              </a:buClr>
              <a:buSzPts val="6000"/>
              <a:buFont typeface="Helvetica Neue Light"/>
              <a:buNone/>
            </a:pPr>
            <a:r>
              <a:rPr lang="en-US" sz="6000">
                <a:solidFill>
                  <a:schemeClr val="accent5"/>
                </a:solidFill>
                <a:latin typeface="Helvetica Neue Light"/>
                <a:ea typeface="Helvetica Neue Light"/>
                <a:cs typeface="Helvetica Neue Light"/>
                <a:sym typeface="Helvetica Neue Light"/>
              </a:rPr>
              <a:t>A</a:t>
            </a:r>
            <a:r>
              <a:rPr lang="en-US" sz="7000">
                <a:solidFill>
                  <a:schemeClr val="accent5"/>
                </a:solidFill>
                <a:latin typeface="Helvetica Neue Light"/>
                <a:ea typeface="Helvetica Neue Light"/>
                <a:cs typeface="Helvetica Neue Light"/>
                <a:sym typeface="Helvetica Neue Light"/>
              </a:rPr>
              <a:t>ctivities in Schools-</a:t>
            </a:r>
            <a:endParaRPr sz="7000">
              <a:solidFill>
                <a:schemeClr val="accent5"/>
              </a:solidFill>
              <a:latin typeface="Helvetica Neue Light"/>
              <a:ea typeface="Helvetica Neue Light"/>
              <a:cs typeface="Helvetica Neue Light"/>
              <a:sym typeface="Helvetica Neue Light"/>
            </a:endParaRPr>
          </a:p>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The seismic data Journey</a:t>
            </a:r>
            <a:endParaRPr sz="7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Google Shape;596;p2" descr="A picture containing text, map&#10;&#10;Description automatically generated"/>
          <p:cNvPicPr preferRelativeResize="0"/>
          <p:nvPr/>
        </p:nvPicPr>
        <p:blipFill rotWithShape="1">
          <a:blip r:embed="rId3">
            <a:alphaModFix/>
          </a:blip>
          <a:srcRect l="4821" r="2991" b="17365"/>
          <a:stretch/>
        </p:blipFill>
        <p:spPr>
          <a:xfrm>
            <a:off x="1609000" y="1484075"/>
            <a:ext cx="11898401" cy="6345824"/>
          </a:xfrm>
          <a:prstGeom prst="rect">
            <a:avLst/>
          </a:prstGeom>
          <a:noFill/>
          <a:ln>
            <a:noFill/>
          </a:ln>
        </p:spPr>
      </p:pic>
      <p:sp>
        <p:nvSpPr>
          <p:cNvPr id="597" name="Google Shape;597;p2"/>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Schools network map</a:t>
            </a:r>
            <a:endParaRPr/>
          </a:p>
        </p:txBody>
      </p:sp>
      <p:sp>
        <p:nvSpPr>
          <p:cNvPr id="598" name="Google Shape;598;p2"/>
          <p:cNvSpPr txBox="1"/>
          <p:nvPr/>
        </p:nvSpPr>
        <p:spPr>
          <a:xfrm>
            <a:off x="9456925" y="792175"/>
            <a:ext cx="42765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https://snac.gein.noa.gr/schools-list/</a:t>
            </a:r>
            <a:endParaRPr sz="2000" b="0" i="0" u="none" strike="noStrike" cap="none">
              <a:solidFill>
                <a:srgbClr val="0000FF"/>
              </a:solidFill>
              <a:latin typeface="Helvetica Neue"/>
              <a:ea typeface="Helvetica Neue"/>
              <a:cs typeface="Helvetica Neue"/>
              <a:sym typeface="Helvetica Neue"/>
            </a:endParaRPr>
          </a:p>
        </p:txBody>
      </p:sp>
      <p:sp>
        <p:nvSpPr>
          <p:cNvPr id="599" name="Google Shape;599;p2"/>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604" name="Google Shape;604;p4" descr="Schoolhouse"/>
          <p:cNvPicPr preferRelativeResize="0"/>
          <p:nvPr/>
        </p:nvPicPr>
        <p:blipFill rotWithShape="1">
          <a:blip r:embed="rId3">
            <a:alphaModFix/>
          </a:blip>
          <a:srcRect/>
          <a:stretch/>
        </p:blipFill>
        <p:spPr>
          <a:xfrm>
            <a:off x="1586876" y="219144"/>
            <a:ext cx="2118595" cy="2118595"/>
          </a:xfrm>
          <a:prstGeom prst="rect">
            <a:avLst/>
          </a:prstGeom>
          <a:noFill/>
          <a:ln>
            <a:noFill/>
          </a:ln>
        </p:spPr>
      </p:pic>
      <p:pic>
        <p:nvPicPr>
          <p:cNvPr id="605" name="Google Shape;605;p4" descr="Computer"/>
          <p:cNvPicPr preferRelativeResize="0"/>
          <p:nvPr/>
        </p:nvPicPr>
        <p:blipFill rotWithShape="1">
          <a:blip r:embed="rId4">
            <a:alphaModFix/>
          </a:blip>
          <a:srcRect/>
          <a:stretch/>
        </p:blipFill>
        <p:spPr>
          <a:xfrm>
            <a:off x="1743010" y="7275778"/>
            <a:ext cx="1806348" cy="1806348"/>
          </a:xfrm>
          <a:prstGeom prst="rect">
            <a:avLst/>
          </a:prstGeom>
          <a:noFill/>
          <a:ln>
            <a:noFill/>
          </a:ln>
        </p:spPr>
      </p:pic>
      <p:pic>
        <p:nvPicPr>
          <p:cNvPr id="606" name="Google Shape;606;p4" descr="Connections"/>
          <p:cNvPicPr preferRelativeResize="0"/>
          <p:nvPr/>
        </p:nvPicPr>
        <p:blipFill rotWithShape="1">
          <a:blip r:embed="rId5">
            <a:alphaModFix/>
          </a:blip>
          <a:srcRect/>
          <a:stretch/>
        </p:blipFill>
        <p:spPr>
          <a:xfrm>
            <a:off x="13145288" y="6058218"/>
            <a:ext cx="1903237" cy="1903237"/>
          </a:xfrm>
          <a:prstGeom prst="rect">
            <a:avLst/>
          </a:prstGeom>
          <a:noFill/>
          <a:ln>
            <a:noFill/>
          </a:ln>
        </p:spPr>
      </p:pic>
      <p:pic>
        <p:nvPicPr>
          <p:cNvPr id="607" name="Google Shape;607;p4" descr="Research"/>
          <p:cNvPicPr preferRelativeResize="0"/>
          <p:nvPr/>
        </p:nvPicPr>
        <p:blipFill rotWithShape="1">
          <a:blip r:embed="rId6">
            <a:alphaModFix/>
          </a:blip>
          <a:srcRect/>
          <a:stretch/>
        </p:blipFill>
        <p:spPr>
          <a:xfrm>
            <a:off x="12739003" y="839456"/>
            <a:ext cx="2118579" cy="2118579"/>
          </a:xfrm>
          <a:prstGeom prst="rect">
            <a:avLst/>
          </a:prstGeom>
          <a:noFill/>
          <a:ln>
            <a:noFill/>
          </a:ln>
        </p:spPr>
      </p:pic>
      <p:pic>
        <p:nvPicPr>
          <p:cNvPr id="608" name="Google Shape;608;p4" descr="Programmer"/>
          <p:cNvPicPr preferRelativeResize="0"/>
          <p:nvPr/>
        </p:nvPicPr>
        <p:blipFill rotWithShape="1">
          <a:blip r:embed="rId7">
            <a:alphaModFix/>
          </a:blip>
          <a:srcRect/>
          <a:stretch/>
        </p:blipFill>
        <p:spPr>
          <a:xfrm>
            <a:off x="777588" y="3751661"/>
            <a:ext cx="2110219" cy="2110219"/>
          </a:xfrm>
          <a:prstGeom prst="rect">
            <a:avLst/>
          </a:prstGeom>
          <a:noFill/>
          <a:ln>
            <a:noFill/>
          </a:ln>
        </p:spPr>
      </p:pic>
      <p:sp>
        <p:nvSpPr>
          <p:cNvPr id="609" name="Google Shape;609;p4"/>
          <p:cNvSpPr txBox="1">
            <a:spLocks noGrp="1"/>
          </p:cNvSpPr>
          <p:nvPr>
            <p:ph type="body" idx="1"/>
          </p:nvPr>
        </p:nvSpPr>
        <p:spPr>
          <a:xfrm>
            <a:off x="3547534" y="1278467"/>
            <a:ext cx="9160933" cy="6587067"/>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lt1"/>
              </a:buClr>
              <a:buSzPts val="5400"/>
              <a:buFont typeface="Helvetica Neue"/>
              <a:buNone/>
            </a:pPr>
            <a:r>
              <a:rPr lang="en-US"/>
              <a:t>The installation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p6" descr="A screenshot of a social media post&#10;&#10;Description automatically generated"/>
          <p:cNvPicPr preferRelativeResize="0"/>
          <p:nvPr/>
        </p:nvPicPr>
        <p:blipFill rotWithShape="1">
          <a:blip r:embed="rId3">
            <a:alphaModFix/>
          </a:blip>
          <a:srcRect l="3787" t="23596" r="9322" b="3886"/>
          <a:stretch/>
        </p:blipFill>
        <p:spPr>
          <a:xfrm>
            <a:off x="1491050" y="1321175"/>
            <a:ext cx="11448674" cy="7070875"/>
          </a:xfrm>
          <a:prstGeom prst="rect">
            <a:avLst/>
          </a:prstGeom>
          <a:noFill/>
          <a:ln>
            <a:noFill/>
          </a:ln>
        </p:spPr>
      </p:pic>
      <p:sp>
        <p:nvSpPr>
          <p:cNvPr id="615" name="Google Shape;615;p6"/>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Visualization</a:t>
            </a:r>
            <a:endParaRPr/>
          </a:p>
        </p:txBody>
      </p:sp>
      <p:sp>
        <p:nvSpPr>
          <p:cNvPr id="616" name="Google Shape;616;p6"/>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a80df4aa74_0_1"/>
          <p:cNvSpPr txBox="1">
            <a:spLocks noGrp="1"/>
          </p:cNvSpPr>
          <p:nvPr>
            <p:ph type="title" idx="4294967295"/>
          </p:nvPr>
        </p:nvSpPr>
        <p:spPr>
          <a:xfrm>
            <a:off x="1403350" y="577850"/>
            <a:ext cx="14852700" cy="1241400"/>
          </a:xfrm>
          <a:prstGeom prst="rect">
            <a:avLst/>
          </a:prstGeom>
          <a:noFill/>
          <a:ln>
            <a:noFill/>
          </a:ln>
        </p:spPr>
        <p:txBody>
          <a:bodyPr spcFirstLastPara="1" wrap="square" lIns="121900" tIns="60950" rIns="121900" bIns="60950" anchor="b" anchorCtr="0">
            <a:noAutofit/>
          </a:bodyPr>
          <a:lstStyle/>
          <a:p>
            <a:pPr marL="0" lvl="0" indent="0" algn="ctr" rtl="0">
              <a:lnSpc>
                <a:spcPct val="100000"/>
              </a:lnSpc>
              <a:spcBef>
                <a:spcPts val="0"/>
              </a:spcBef>
              <a:spcAft>
                <a:spcPts val="0"/>
              </a:spcAft>
              <a:buClr>
                <a:srgbClr val="FFFFFF"/>
              </a:buClr>
              <a:buSzPts val="7200"/>
              <a:buFont typeface="Helvetica Neue Light"/>
              <a:buNone/>
            </a:pPr>
            <a:r>
              <a:rPr lang="en-US" sz="7200">
                <a:solidFill>
                  <a:srgbClr val="FFFFFF"/>
                </a:solidFill>
                <a:latin typeface="Helvetica Neue Light"/>
                <a:ea typeface="Helvetica Neue Light"/>
                <a:cs typeface="Helvetica Neue Light"/>
                <a:sym typeface="Helvetica Neue Light"/>
              </a:rPr>
              <a:t>Raw data</a:t>
            </a:r>
            <a:endParaRPr/>
          </a:p>
        </p:txBody>
      </p:sp>
      <p:pic>
        <p:nvPicPr>
          <p:cNvPr id="622" name="Google Shape;622;ga80df4aa74_0_1" descr="A screenshot of a cell phone&#10;&#10;Description automatically generated"/>
          <p:cNvPicPr preferRelativeResize="0">
            <a:picLocks noGrp="1"/>
          </p:cNvPicPr>
          <p:nvPr>
            <p:ph type="body" idx="4294967295"/>
          </p:nvPr>
        </p:nvPicPr>
        <p:blipFill rotWithShape="1">
          <a:blip r:embed="rId3">
            <a:alphaModFix/>
          </a:blip>
          <a:srcRect/>
          <a:stretch/>
        </p:blipFill>
        <p:spPr>
          <a:xfrm>
            <a:off x="728133" y="2279650"/>
            <a:ext cx="6253200" cy="5330700"/>
          </a:xfrm>
          <a:prstGeom prst="rect">
            <a:avLst/>
          </a:prstGeom>
          <a:noFill/>
          <a:ln>
            <a:noFill/>
          </a:ln>
        </p:spPr>
      </p:pic>
      <p:pic>
        <p:nvPicPr>
          <p:cNvPr id="623" name="Google Shape;623;ga80df4aa74_0_1" descr="A screenshot of a cell phone&#10;&#10;Description automatically generated"/>
          <p:cNvPicPr preferRelativeResize="0">
            <a:picLocks noGrp="1"/>
          </p:cNvPicPr>
          <p:nvPr>
            <p:ph type="body" idx="4294967295"/>
          </p:nvPr>
        </p:nvPicPr>
        <p:blipFill rotWithShape="1">
          <a:blip r:embed="rId4">
            <a:alphaModFix/>
          </a:blip>
          <a:srcRect/>
          <a:stretch/>
        </p:blipFill>
        <p:spPr>
          <a:xfrm>
            <a:off x="7848374" y="3441700"/>
            <a:ext cx="7275600" cy="3419400"/>
          </a:xfrm>
          <a:prstGeom prst="rect">
            <a:avLst/>
          </a:prstGeom>
          <a:noFill/>
          <a:ln>
            <a:noFill/>
          </a:ln>
        </p:spPr>
      </p:pic>
      <p:sp>
        <p:nvSpPr>
          <p:cNvPr id="624" name="Google Shape;624;ga80df4aa74_0_1"/>
          <p:cNvSpPr txBox="1">
            <a:spLocks noGrp="1"/>
          </p:cNvSpPr>
          <p:nvPr>
            <p:ph type="ftr" idx="4294967295"/>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81fae7fd9c_0_15"/>
          <p:cNvSpPr txBox="1">
            <a:spLocks noGrp="1"/>
          </p:cNvSpPr>
          <p:nvPr>
            <p:ph type="title" idx="4294967295"/>
          </p:nvPr>
        </p:nvSpPr>
        <p:spPr>
          <a:xfrm>
            <a:off x="2031993" y="3651296"/>
            <a:ext cx="12192000" cy="1841400"/>
          </a:xfrm>
          <a:prstGeom prst="rect">
            <a:avLst/>
          </a:prstGeom>
          <a:noFill/>
          <a:ln>
            <a:noFill/>
          </a:ln>
        </p:spPr>
        <p:txBody>
          <a:bodyPr spcFirstLastPara="1" wrap="square" lIns="121900" tIns="60950" rIns="121900" bIns="60950" anchor="ctr" anchorCtr="0">
            <a:noAutofit/>
          </a:bodyPr>
          <a:lstStyle/>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Seismic data on National Infrastructure</a:t>
            </a:r>
            <a:endParaRPr sz="7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g8a5a460d59_1_16"/>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What is Helix</a:t>
            </a:r>
            <a:endParaRPr/>
          </a:p>
        </p:txBody>
      </p:sp>
      <p:pic>
        <p:nvPicPr>
          <p:cNvPr id="635" name="Google Shape;635;g8a5a460d59_1_16"/>
          <p:cNvPicPr preferRelativeResize="0"/>
          <p:nvPr/>
        </p:nvPicPr>
        <p:blipFill rotWithShape="1">
          <a:blip r:embed="rId3">
            <a:alphaModFix/>
          </a:blip>
          <a:srcRect/>
          <a:stretch/>
        </p:blipFill>
        <p:spPr>
          <a:xfrm>
            <a:off x="7982673" y="338675"/>
            <a:ext cx="6782477" cy="8500524"/>
          </a:xfrm>
          <a:prstGeom prst="rect">
            <a:avLst/>
          </a:prstGeom>
          <a:noFill/>
          <a:ln>
            <a:noFill/>
          </a:ln>
        </p:spPr>
      </p:pic>
      <p:sp>
        <p:nvSpPr>
          <p:cNvPr id="636" name="Google Shape;636;g8a5a460d59_1_16"/>
          <p:cNvSpPr txBox="1">
            <a:spLocks noGrp="1"/>
          </p:cNvSpPr>
          <p:nvPr>
            <p:ph type="title" idx="4294967295"/>
          </p:nvPr>
        </p:nvSpPr>
        <p:spPr>
          <a:xfrm>
            <a:off x="799675" y="1263650"/>
            <a:ext cx="6640500" cy="6698100"/>
          </a:xfrm>
          <a:prstGeom prst="rect">
            <a:avLst/>
          </a:prstGeom>
          <a:noFill/>
          <a:ln>
            <a:noFill/>
          </a:ln>
        </p:spPr>
        <p:txBody>
          <a:bodyPr spcFirstLastPara="1" wrap="square" lIns="121900" tIns="60950" rIns="121900" bIns="60950" anchor="ctr" anchorCtr="0">
            <a:noAutofit/>
          </a:bodyPr>
          <a:lstStyle/>
          <a:p>
            <a:pPr marL="0" lvl="0" indent="0" algn="ctr" rtl="0">
              <a:lnSpc>
                <a:spcPct val="100000"/>
              </a:lnSpc>
              <a:spcBef>
                <a:spcPts val="0"/>
              </a:spcBef>
              <a:spcAft>
                <a:spcPts val="0"/>
              </a:spcAft>
              <a:buClr>
                <a:schemeClr val="accent5"/>
              </a:buClr>
              <a:buSzPts val="6660"/>
              <a:buFont typeface="Arial"/>
              <a:buNone/>
            </a:pPr>
            <a:r>
              <a:rPr lang="en-US" sz="6000">
                <a:solidFill>
                  <a:schemeClr val="accent5"/>
                </a:solidFill>
                <a:latin typeface="Arial"/>
                <a:ea typeface="Arial"/>
                <a:cs typeface="Arial"/>
                <a:sym typeface="Arial"/>
              </a:rPr>
              <a:t>HELIX</a:t>
            </a:r>
            <a:r>
              <a:rPr lang="en-US" sz="2000">
                <a:solidFill>
                  <a:schemeClr val="accent5"/>
                </a:solidFill>
                <a:latin typeface="Arial"/>
                <a:ea typeface="Arial"/>
                <a:cs typeface="Arial"/>
                <a:sym typeface="Arial"/>
              </a:rPr>
              <a:t> </a:t>
            </a:r>
            <a:r>
              <a:rPr lang="en-US" sz="2600">
                <a:solidFill>
                  <a:schemeClr val="accent5"/>
                </a:solidFill>
                <a:latin typeface="Arial"/>
                <a:ea typeface="Arial"/>
                <a:cs typeface="Arial"/>
                <a:sym typeface="Arial"/>
              </a:rPr>
              <a:t>the Hellenic Data Service, is the national e-Infrastructure in support of data-intensive research, handling the data management, analysis, sharing, and reuse needs of Greek scientists, researchers and innovators in a cross-disciplinary, scalable, and low-cost manner.</a:t>
            </a:r>
            <a:endParaRPr sz="2600">
              <a:solidFill>
                <a:schemeClr val="accent5"/>
              </a:solidFill>
              <a:latin typeface="Arial"/>
              <a:ea typeface="Arial"/>
              <a:cs typeface="Arial"/>
              <a:sym typeface="Arial"/>
            </a:endParaRPr>
          </a:p>
          <a:p>
            <a:pPr marL="0" lvl="0" indent="0" algn="ctr" rtl="0">
              <a:lnSpc>
                <a:spcPct val="100000"/>
              </a:lnSpc>
              <a:spcBef>
                <a:spcPts val="0"/>
              </a:spcBef>
              <a:spcAft>
                <a:spcPts val="0"/>
              </a:spcAft>
              <a:buClr>
                <a:schemeClr val="accent5"/>
              </a:buClr>
              <a:buSzPts val="6660"/>
              <a:buFont typeface="Arial"/>
              <a:buNone/>
            </a:pPr>
            <a:endParaRPr sz="2600">
              <a:solidFill>
                <a:schemeClr val="accent5"/>
              </a:solidFill>
              <a:latin typeface="Arial"/>
              <a:ea typeface="Arial"/>
              <a:cs typeface="Arial"/>
              <a:sym typeface="Arial"/>
            </a:endParaRPr>
          </a:p>
          <a:p>
            <a:pPr marL="0" lvl="0" indent="0" algn="ctr" rtl="0">
              <a:lnSpc>
                <a:spcPct val="100000"/>
              </a:lnSpc>
              <a:spcBef>
                <a:spcPts val="0"/>
              </a:spcBef>
              <a:spcAft>
                <a:spcPts val="0"/>
              </a:spcAft>
              <a:buClr>
                <a:schemeClr val="accent5"/>
              </a:buClr>
              <a:buSzPts val="6660"/>
              <a:buFont typeface="Arial"/>
              <a:buNone/>
            </a:pPr>
            <a:r>
              <a:rPr lang="en-US" sz="32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https://hellenicdataservice.gr/main/</a:t>
            </a:r>
            <a:endParaRPr sz="3200">
              <a:solidFill>
                <a:srgbClr val="0000FF"/>
              </a:solidFill>
              <a:latin typeface="Arial"/>
              <a:ea typeface="Arial"/>
              <a:cs typeface="Arial"/>
              <a:sym typeface="Arial"/>
            </a:endParaRPr>
          </a:p>
        </p:txBody>
      </p:sp>
      <p:sp>
        <p:nvSpPr>
          <p:cNvPr id="637" name="Google Shape;637;g8a5a460d59_1_16"/>
          <p:cNvSpPr txBox="1">
            <a:spLocks noGrp="1"/>
          </p:cNvSpPr>
          <p:nvPr>
            <p:ph type="ftr" idx="11"/>
          </p:nvPr>
        </p:nvSpPr>
        <p:spPr>
          <a:xfrm>
            <a:off x="4770450" y="7840725"/>
            <a:ext cx="3112200" cy="9999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grpSp>
        <p:nvGrpSpPr>
          <p:cNvPr id="642" name="Google Shape;642;g81fae7fd9c_0_364"/>
          <p:cNvGrpSpPr/>
          <p:nvPr/>
        </p:nvGrpSpPr>
        <p:grpSpPr>
          <a:xfrm>
            <a:off x="961474" y="1626266"/>
            <a:ext cx="12991073" cy="6191260"/>
            <a:chOff x="546980" y="1462096"/>
            <a:chExt cx="10256650" cy="4546380"/>
          </a:xfrm>
        </p:grpSpPr>
        <p:sp>
          <p:nvSpPr>
            <p:cNvPr id="643" name="Google Shape;643;g81fae7fd9c_0_364"/>
            <p:cNvSpPr/>
            <p:nvPr/>
          </p:nvSpPr>
          <p:spPr>
            <a:xfrm flipH="1">
              <a:off x="546980" y="2623771"/>
              <a:ext cx="2171047" cy="1805603"/>
            </a:xfrm>
            <a:prstGeom prst="flowChartOnlineStorage">
              <a:avLst/>
            </a:prstGeom>
            <a:solidFill>
              <a:srgbClr val="5AC3F0"/>
            </a:solidFill>
            <a:ln>
              <a:noFill/>
            </a:ln>
            <a:effectLst>
              <a:outerShdw blurRad="38100" rotWithShape="0">
                <a:srgbClr val="000000">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DFFFF"/>
                </a:buClr>
                <a:buSzPts val="1600"/>
                <a:buFont typeface="Helvetica Neue Light"/>
                <a:buNone/>
              </a:pPr>
              <a:r>
                <a:rPr lang="en-US" sz="2000" b="1" i="0" u="none" strike="noStrike" cap="none">
                  <a:solidFill>
                    <a:srgbClr val="FDFFFF"/>
                  </a:solidFill>
                  <a:latin typeface="Helvetica Neue Light"/>
                  <a:ea typeface="Helvetica Neue Light"/>
                  <a:cs typeface="Helvetica Neue Light"/>
                  <a:sym typeface="Helvetica Neue Light"/>
                </a:rPr>
                <a:t>DATA collection from schools</a:t>
              </a:r>
              <a:endParaRPr sz="2000" b="0" i="0" u="none" strike="noStrike" cap="none">
                <a:solidFill>
                  <a:srgbClr val="000000"/>
                </a:solidFill>
                <a:latin typeface="Arial"/>
                <a:ea typeface="Arial"/>
                <a:cs typeface="Arial"/>
                <a:sym typeface="Arial"/>
              </a:endParaRPr>
            </a:p>
          </p:txBody>
        </p:sp>
        <p:sp>
          <p:nvSpPr>
            <p:cNvPr id="644" name="Google Shape;644;g81fae7fd9c_0_364"/>
            <p:cNvSpPr/>
            <p:nvPr/>
          </p:nvSpPr>
          <p:spPr>
            <a:xfrm flipH="1">
              <a:off x="2456817" y="2623771"/>
              <a:ext cx="2171047" cy="1805603"/>
            </a:xfrm>
            <a:prstGeom prst="flowChartOnlineStorage">
              <a:avLst/>
            </a:prstGeom>
            <a:solidFill>
              <a:srgbClr val="18B2EC"/>
            </a:solidFill>
            <a:ln>
              <a:noFill/>
            </a:ln>
            <a:effectLst>
              <a:outerShdw blurRad="38100" rotWithShape="0">
                <a:srgbClr val="000000">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DFFFF"/>
                </a:buClr>
                <a:buSzPts val="1600"/>
                <a:buFont typeface="Helvetica Neue Light"/>
                <a:buNone/>
              </a:pPr>
              <a:r>
                <a:rPr lang="en-US" sz="2000" b="1" i="0" u="none" strike="noStrike" cap="none">
                  <a:solidFill>
                    <a:srgbClr val="FDFFFF"/>
                  </a:solidFill>
                  <a:latin typeface="Helvetica Neue Light"/>
                  <a:ea typeface="Helvetica Neue Light"/>
                  <a:cs typeface="Helvetica Neue Light"/>
                  <a:sym typeface="Helvetica Neue Light"/>
                </a:rPr>
                <a:t>DATA stored in repository</a:t>
              </a:r>
              <a:endParaRPr sz="2000" b="0" i="0" u="none" strike="noStrike" cap="none">
                <a:solidFill>
                  <a:srgbClr val="000000"/>
                </a:solidFill>
                <a:latin typeface="Arial"/>
                <a:ea typeface="Arial"/>
                <a:cs typeface="Arial"/>
                <a:sym typeface="Arial"/>
              </a:endParaRPr>
            </a:p>
          </p:txBody>
        </p:sp>
        <p:sp>
          <p:nvSpPr>
            <p:cNvPr id="645" name="Google Shape;645;g81fae7fd9c_0_364"/>
            <p:cNvSpPr/>
            <p:nvPr/>
          </p:nvSpPr>
          <p:spPr>
            <a:xfrm flipH="1">
              <a:off x="6301760" y="2642328"/>
              <a:ext cx="2171047" cy="1803748"/>
            </a:xfrm>
            <a:prstGeom prst="flowChartOnlineStorage">
              <a:avLst/>
            </a:prstGeom>
            <a:solidFill>
              <a:srgbClr val="3A5AC2"/>
            </a:solidFill>
            <a:ln>
              <a:noFill/>
            </a:ln>
            <a:effectLst>
              <a:outerShdw blurRad="38100" rotWithShape="0">
                <a:srgbClr val="000000">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DFFFF"/>
                </a:buClr>
                <a:buSzPts val="1600"/>
                <a:buFont typeface="Helvetica Neue Light"/>
                <a:buNone/>
              </a:pPr>
              <a:r>
                <a:rPr lang="en-US" sz="2000" b="1" i="0" u="none" strike="noStrike" cap="none">
                  <a:solidFill>
                    <a:srgbClr val="FDFFFF"/>
                  </a:solidFill>
                  <a:latin typeface="Helvetica Neue Light"/>
                  <a:ea typeface="Helvetica Neue Light"/>
                  <a:cs typeface="Helvetica Neue Light"/>
                  <a:sym typeface="Helvetica Neue Light"/>
                </a:rPr>
                <a:t>RUN Jupyter notebook on HELIX Lab</a:t>
              </a:r>
              <a:endParaRPr sz="2000" b="0" i="0" u="none" strike="noStrike" cap="none">
                <a:solidFill>
                  <a:srgbClr val="FDFFFF"/>
                </a:solidFill>
                <a:latin typeface="Helvetica Neue Light"/>
                <a:ea typeface="Helvetica Neue Light"/>
                <a:cs typeface="Helvetica Neue Light"/>
                <a:sym typeface="Helvetica Neue Light"/>
              </a:endParaRPr>
            </a:p>
          </p:txBody>
        </p:sp>
        <p:sp>
          <p:nvSpPr>
            <p:cNvPr id="646" name="Google Shape;646;g81fae7fd9c_0_364"/>
            <p:cNvSpPr/>
            <p:nvPr/>
          </p:nvSpPr>
          <p:spPr>
            <a:xfrm flipH="1">
              <a:off x="4366650" y="2638617"/>
              <a:ext cx="2173187" cy="1803748"/>
            </a:xfrm>
            <a:prstGeom prst="flowChartOnlineStorage">
              <a:avLst/>
            </a:prstGeom>
            <a:solidFill>
              <a:srgbClr val="187EEE"/>
            </a:solidFill>
            <a:ln>
              <a:noFill/>
            </a:ln>
            <a:effectLst>
              <a:outerShdw blurRad="38100" rotWithShape="0">
                <a:srgbClr val="000000">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DFFFF"/>
                </a:buClr>
                <a:buSzPts val="1600"/>
                <a:buFont typeface="Helvetica Neue Light"/>
                <a:buNone/>
              </a:pPr>
              <a:r>
                <a:rPr lang="en-US" sz="2000" b="1" i="0" u="none" strike="noStrike" cap="none">
                  <a:solidFill>
                    <a:srgbClr val="FDFFFF"/>
                  </a:solidFill>
                  <a:latin typeface="Helvetica Neue Light"/>
                  <a:ea typeface="Helvetica Neue Light"/>
                  <a:cs typeface="Helvetica Neue Light"/>
                  <a:sym typeface="Helvetica Neue Light"/>
                </a:rPr>
                <a:t>DATA uploaded on HELIX Data</a:t>
              </a:r>
              <a:endParaRPr sz="2000" b="1" i="0" u="none" strike="noStrike" cap="none">
                <a:solidFill>
                  <a:srgbClr val="FDFFFF"/>
                </a:solidFill>
                <a:latin typeface="Helvetica Neue Light"/>
                <a:ea typeface="Helvetica Neue Light"/>
                <a:cs typeface="Helvetica Neue Light"/>
                <a:sym typeface="Helvetica Neue Light"/>
              </a:endParaRPr>
            </a:p>
          </p:txBody>
        </p:sp>
        <p:sp>
          <p:nvSpPr>
            <p:cNvPr id="647" name="Google Shape;647;g81fae7fd9c_0_364"/>
            <p:cNvSpPr/>
            <p:nvPr/>
          </p:nvSpPr>
          <p:spPr>
            <a:xfrm flipH="1">
              <a:off x="8281179" y="2623770"/>
              <a:ext cx="2171047" cy="1805603"/>
            </a:xfrm>
            <a:prstGeom prst="flowChartOnlineStorage">
              <a:avLst/>
            </a:prstGeom>
            <a:solidFill>
              <a:srgbClr val="31367E"/>
            </a:solidFill>
            <a:ln>
              <a:noFill/>
            </a:ln>
            <a:effectLst>
              <a:outerShdw blurRad="38100" rotWithShape="0">
                <a:srgbClr val="000000">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DFFFF"/>
                </a:buClr>
                <a:buSzPts val="1600"/>
                <a:buFont typeface="Helvetica Neue Light"/>
                <a:buNone/>
              </a:pPr>
              <a:r>
                <a:rPr lang="en-US" sz="2000" b="1" i="0" u="none" strike="noStrike" cap="none">
                  <a:solidFill>
                    <a:srgbClr val="FDFFFF"/>
                  </a:solidFill>
                  <a:latin typeface="Helvetica Neue Light"/>
                  <a:ea typeface="Helvetica Neue Light"/>
                  <a:cs typeface="Helvetica Neue Light"/>
                  <a:sym typeface="Helvetica Neue Light"/>
                </a:rPr>
                <a:t>GET Insights and Graphs</a:t>
              </a:r>
              <a:endParaRPr sz="2000" b="0" i="0" u="none" strike="noStrike" cap="none">
                <a:solidFill>
                  <a:srgbClr val="000000"/>
                </a:solidFill>
                <a:latin typeface="Arial"/>
                <a:ea typeface="Arial"/>
                <a:cs typeface="Arial"/>
                <a:sym typeface="Arial"/>
              </a:endParaRPr>
            </a:p>
          </p:txBody>
        </p:sp>
        <p:grpSp>
          <p:nvGrpSpPr>
            <p:cNvPr id="648" name="Google Shape;648;g81fae7fd9c_0_364"/>
            <p:cNvGrpSpPr/>
            <p:nvPr/>
          </p:nvGrpSpPr>
          <p:grpSpPr>
            <a:xfrm>
              <a:off x="1464496" y="4562895"/>
              <a:ext cx="1667700" cy="846300"/>
              <a:chOff x="1464496" y="4944294"/>
              <a:chExt cx="1667700" cy="846300"/>
            </a:xfrm>
          </p:grpSpPr>
          <p:sp>
            <p:nvSpPr>
              <p:cNvPr id="649" name="Google Shape;649;g81fae7fd9c_0_364"/>
              <p:cNvSpPr/>
              <p:nvPr/>
            </p:nvSpPr>
            <p:spPr>
              <a:xfrm rot="10800000" flipH="1">
                <a:off x="1464496" y="4944294"/>
                <a:ext cx="1667700" cy="846300"/>
              </a:xfrm>
              <a:prstGeom prst="wedgeRectCallout">
                <a:avLst>
                  <a:gd name="adj1" fmla="val -20833"/>
                  <a:gd name="adj2" fmla="val 62500"/>
                </a:avLst>
              </a:prstGeom>
              <a:solidFill>
                <a:srgbClr val="8C8C8C"/>
              </a:solidFill>
              <a:ln w="19050" cap="flat"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50" name="Google Shape;650;g81fae7fd9c_0_364"/>
              <p:cNvSpPr txBox="1"/>
              <p:nvPr/>
            </p:nvSpPr>
            <p:spPr>
              <a:xfrm>
                <a:off x="1565100" y="5037031"/>
                <a:ext cx="1524300" cy="587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Helvetica Neue Light"/>
                    <a:ea typeface="Helvetica Neue Light"/>
                    <a:cs typeface="Helvetica Neue Light"/>
                    <a:sym typeface="Helvetica Neue Light"/>
                  </a:rPr>
                  <a:t>EU extended from Israel to Azores</a:t>
                </a:r>
                <a:endParaRPr sz="2000" b="0" i="0" u="none" strike="noStrike" cap="none">
                  <a:solidFill>
                    <a:srgbClr val="000000"/>
                  </a:solidFill>
                  <a:latin typeface="Helvetica Neue Light"/>
                  <a:ea typeface="Helvetica Neue Light"/>
                  <a:cs typeface="Helvetica Neue Light"/>
                  <a:sym typeface="Helvetica Neue Light"/>
                </a:endParaRPr>
              </a:p>
            </p:txBody>
          </p:sp>
        </p:grpSp>
        <p:grpSp>
          <p:nvGrpSpPr>
            <p:cNvPr id="651" name="Google Shape;651;g81fae7fd9c_0_364"/>
            <p:cNvGrpSpPr/>
            <p:nvPr/>
          </p:nvGrpSpPr>
          <p:grpSpPr>
            <a:xfrm>
              <a:off x="9266449" y="4577979"/>
              <a:ext cx="1537181" cy="844200"/>
              <a:chOff x="1594343" y="4943987"/>
              <a:chExt cx="1537181" cy="844200"/>
            </a:xfrm>
          </p:grpSpPr>
          <p:sp>
            <p:nvSpPr>
              <p:cNvPr id="652" name="Google Shape;652;g81fae7fd9c_0_364"/>
              <p:cNvSpPr/>
              <p:nvPr/>
            </p:nvSpPr>
            <p:spPr>
              <a:xfrm rot="10800000" flipH="1">
                <a:off x="1607224" y="4943987"/>
                <a:ext cx="1524300" cy="844200"/>
              </a:xfrm>
              <a:prstGeom prst="wedgeRectCallout">
                <a:avLst>
                  <a:gd name="adj1" fmla="val -20833"/>
                  <a:gd name="adj2" fmla="val 62500"/>
                </a:avLst>
              </a:prstGeom>
              <a:solidFill>
                <a:srgbClr val="8C8C8C"/>
              </a:solidFill>
              <a:ln w="19050" cap="flat"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53" name="Google Shape;653;g81fae7fd9c_0_364"/>
              <p:cNvSpPr txBox="1"/>
              <p:nvPr/>
            </p:nvSpPr>
            <p:spPr>
              <a:xfrm>
                <a:off x="1594343" y="5121433"/>
                <a:ext cx="1524300" cy="457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Helvetica Neue Light"/>
                    <a:ea typeface="Helvetica Neue Light"/>
                    <a:cs typeface="Helvetica Neue Light"/>
                    <a:sym typeface="Helvetica Neue Light"/>
                  </a:rPr>
                  <a:t>View graphs of seismic activity</a:t>
                </a:r>
                <a:endParaRPr sz="2000" b="0" i="0" u="none" strike="noStrike" cap="none">
                  <a:solidFill>
                    <a:srgbClr val="000000"/>
                  </a:solidFill>
                  <a:latin typeface="Arial"/>
                  <a:ea typeface="Arial"/>
                  <a:cs typeface="Arial"/>
                  <a:sym typeface="Arial"/>
                </a:endParaRPr>
              </a:p>
            </p:txBody>
          </p:sp>
        </p:grpSp>
        <p:grpSp>
          <p:nvGrpSpPr>
            <p:cNvPr id="654" name="Google Shape;654;g81fae7fd9c_0_364"/>
            <p:cNvGrpSpPr/>
            <p:nvPr/>
          </p:nvGrpSpPr>
          <p:grpSpPr>
            <a:xfrm>
              <a:off x="5425391" y="4566512"/>
              <a:ext cx="1541478" cy="835034"/>
              <a:chOff x="1588446" y="4943668"/>
              <a:chExt cx="1541478" cy="723600"/>
            </a:xfrm>
          </p:grpSpPr>
          <p:sp>
            <p:nvSpPr>
              <p:cNvPr id="655" name="Google Shape;655;g81fae7fd9c_0_364"/>
              <p:cNvSpPr/>
              <p:nvPr/>
            </p:nvSpPr>
            <p:spPr>
              <a:xfrm rot="10800000" flipH="1">
                <a:off x="1607724" y="4943668"/>
                <a:ext cx="1522200" cy="723600"/>
              </a:xfrm>
              <a:prstGeom prst="wedgeRectCallout">
                <a:avLst>
                  <a:gd name="adj1" fmla="val -20833"/>
                  <a:gd name="adj2" fmla="val 62500"/>
                </a:avLst>
              </a:prstGeom>
              <a:solidFill>
                <a:srgbClr val="8C8C8C"/>
              </a:solidFill>
              <a:ln w="19050" cap="flat"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56" name="Google Shape;656;g81fae7fd9c_0_364"/>
              <p:cNvSpPr txBox="1"/>
              <p:nvPr/>
            </p:nvSpPr>
            <p:spPr>
              <a:xfrm>
                <a:off x="1588446" y="5126894"/>
                <a:ext cx="1522200" cy="3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50"/>
                  <a:buFont typeface="Helvetica Neue Light"/>
                  <a:buNone/>
                </a:pPr>
                <a:r>
                  <a:rPr lang="en-US" sz="2000" b="0" i="0" u="none" strike="noStrike" cap="none">
                    <a:solidFill>
                      <a:schemeClr val="dk1"/>
                    </a:solidFill>
                    <a:latin typeface="Arial"/>
                    <a:ea typeface="Arial"/>
                    <a:cs typeface="Arial"/>
                    <a:sym typeface="Arial"/>
                  </a:rPr>
                  <a:t>Upload Python script</a:t>
                </a:r>
                <a:endParaRPr sz="2000" b="0" i="0" u="none" strike="noStrike" cap="none">
                  <a:solidFill>
                    <a:srgbClr val="000000"/>
                  </a:solidFill>
                  <a:latin typeface="Helvetica Neue Light"/>
                  <a:ea typeface="Helvetica Neue Light"/>
                  <a:cs typeface="Helvetica Neue Light"/>
                  <a:sym typeface="Helvetica Neue Light"/>
                </a:endParaRPr>
              </a:p>
            </p:txBody>
          </p:sp>
        </p:grpSp>
        <p:grpSp>
          <p:nvGrpSpPr>
            <p:cNvPr id="657" name="Google Shape;657;g81fae7fd9c_0_364"/>
            <p:cNvGrpSpPr/>
            <p:nvPr/>
          </p:nvGrpSpPr>
          <p:grpSpPr>
            <a:xfrm>
              <a:off x="7351319" y="4566683"/>
              <a:ext cx="1527487" cy="842305"/>
              <a:chOff x="1636731" y="4943807"/>
              <a:chExt cx="1527487" cy="729900"/>
            </a:xfrm>
          </p:grpSpPr>
          <p:sp>
            <p:nvSpPr>
              <p:cNvPr id="658" name="Google Shape;658;g81fae7fd9c_0_364"/>
              <p:cNvSpPr/>
              <p:nvPr/>
            </p:nvSpPr>
            <p:spPr>
              <a:xfrm rot="10800000" flipH="1">
                <a:off x="1639918" y="4943807"/>
                <a:ext cx="1524300" cy="729900"/>
              </a:xfrm>
              <a:prstGeom prst="wedgeRectCallout">
                <a:avLst>
                  <a:gd name="adj1" fmla="val -20833"/>
                  <a:gd name="adj2" fmla="val 62500"/>
                </a:avLst>
              </a:prstGeom>
              <a:solidFill>
                <a:srgbClr val="8C8C8C"/>
              </a:solidFill>
              <a:ln w="19050" cap="flat"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59" name="Google Shape;659;g81fae7fd9c_0_364"/>
              <p:cNvSpPr txBox="1"/>
              <p:nvPr/>
            </p:nvSpPr>
            <p:spPr>
              <a:xfrm>
                <a:off x="1636731" y="5020890"/>
                <a:ext cx="1524300" cy="45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Helvetica Neue Light"/>
                    <a:ea typeface="Helvetica Neue Light"/>
                    <a:cs typeface="Helvetica Neue Light"/>
                    <a:sym typeface="Helvetica Neue Light"/>
                  </a:rPr>
                  <a:t>Open Jupyter notebook and RUN it</a:t>
                </a:r>
                <a:endParaRPr sz="2000" b="0" i="0" u="none" strike="noStrike" cap="none">
                  <a:solidFill>
                    <a:srgbClr val="000000"/>
                  </a:solidFill>
                  <a:latin typeface="Helvetica Neue Light"/>
                  <a:ea typeface="Helvetica Neue Light"/>
                  <a:cs typeface="Helvetica Neue Light"/>
                  <a:sym typeface="Helvetica Neue Light"/>
                </a:endParaRPr>
              </a:p>
            </p:txBody>
          </p:sp>
        </p:grpSp>
        <p:grpSp>
          <p:nvGrpSpPr>
            <p:cNvPr id="660" name="Google Shape;660;g81fae7fd9c_0_364"/>
            <p:cNvGrpSpPr/>
            <p:nvPr/>
          </p:nvGrpSpPr>
          <p:grpSpPr>
            <a:xfrm>
              <a:off x="3419161" y="4553666"/>
              <a:ext cx="1599332" cy="873777"/>
              <a:chOff x="1531218" y="4944169"/>
              <a:chExt cx="1599332" cy="873777"/>
            </a:xfrm>
          </p:grpSpPr>
          <p:sp>
            <p:nvSpPr>
              <p:cNvPr id="661" name="Google Shape;661;g81fae7fd9c_0_364"/>
              <p:cNvSpPr/>
              <p:nvPr/>
            </p:nvSpPr>
            <p:spPr>
              <a:xfrm rot="10800000" flipH="1">
                <a:off x="1608350" y="4944169"/>
                <a:ext cx="1522200" cy="848100"/>
              </a:xfrm>
              <a:prstGeom prst="wedgeRectCallout">
                <a:avLst>
                  <a:gd name="adj1" fmla="val -20833"/>
                  <a:gd name="adj2" fmla="val 62500"/>
                </a:avLst>
              </a:prstGeom>
              <a:solidFill>
                <a:srgbClr val="8C8C8C"/>
              </a:solidFill>
              <a:ln w="19050" cap="flat"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62" name="Google Shape;662;g81fae7fd9c_0_364"/>
              <p:cNvSpPr txBox="1"/>
              <p:nvPr/>
            </p:nvSpPr>
            <p:spPr>
              <a:xfrm>
                <a:off x="1531218" y="5168446"/>
                <a:ext cx="1522200" cy="649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Helvetica Neue Light"/>
                    <a:ea typeface="Helvetica Neue Light"/>
                    <a:cs typeface="Helvetica Neue Light"/>
                    <a:sym typeface="Helvetica Neue Light"/>
                  </a:rPr>
                  <a:t>On demand availability</a:t>
                </a:r>
                <a:endParaRPr sz="2000" b="0" i="0" u="none" strike="noStrike" cap="none">
                  <a:solidFill>
                    <a:srgbClr val="000000"/>
                  </a:solidFill>
                  <a:latin typeface="Helvetica Neue Light"/>
                  <a:ea typeface="Helvetica Neue Light"/>
                  <a:cs typeface="Helvetica Neue Light"/>
                  <a:sym typeface="Helvetica Neue Light"/>
                </a:endParaRPr>
              </a:p>
            </p:txBody>
          </p:sp>
        </p:grpSp>
        <p:sp>
          <p:nvSpPr>
            <p:cNvPr id="663" name="Google Shape;663;g81fae7fd9c_0_364"/>
            <p:cNvSpPr/>
            <p:nvPr/>
          </p:nvSpPr>
          <p:spPr>
            <a:xfrm rot="-5400000">
              <a:off x="7297122" y="984980"/>
              <a:ext cx="911100" cy="1884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303" y="0"/>
                  </a:moveTo>
                  <a:close/>
                </a:path>
                <a:path w="120000" h="120000" fill="none" extrusionOk="0">
                  <a:moveTo>
                    <a:pt x="-4303" y="60538"/>
                  </a:moveTo>
                  <a:lnTo>
                    <a:pt x="-32825" y="79418"/>
                  </a:lnTo>
                </a:path>
              </a:pathLst>
            </a:custGeom>
            <a:solidFill>
              <a:srgbClr val="E6E6E6"/>
            </a:solidFill>
            <a:ln w="2540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64" name="Google Shape;664;g81fae7fd9c_0_364"/>
            <p:cNvSpPr txBox="1"/>
            <p:nvPr/>
          </p:nvSpPr>
          <p:spPr>
            <a:xfrm>
              <a:off x="6810673" y="1462098"/>
              <a:ext cx="1884000" cy="9354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50"/>
                <a:buFont typeface="Helvetica Neue Light"/>
                <a:buNone/>
              </a:pPr>
              <a:r>
                <a:rPr lang="en-US" sz="2000" b="0" i="0" u="none" strike="noStrike" cap="none">
                  <a:solidFill>
                    <a:schemeClr val="dk1"/>
                  </a:solidFill>
                  <a:latin typeface="Helvetica Neue Light"/>
                  <a:ea typeface="Helvetica Neue Light"/>
                  <a:cs typeface="Helvetica Neue Light"/>
                  <a:sym typeface="Helvetica Neue Light"/>
                </a:rPr>
                <a:t>Start Server in</a:t>
              </a:r>
              <a:br>
                <a:rPr lang="en-US" sz="2000" b="0" i="0" u="none" strike="noStrike" cap="none">
                  <a:solidFill>
                    <a:schemeClr val="dk1"/>
                  </a:solidFill>
                  <a:latin typeface="Helvetica Neue Light"/>
                  <a:ea typeface="Helvetica Neue Light"/>
                  <a:cs typeface="Helvetica Neue Light"/>
                  <a:sym typeface="Helvetica Neue Light"/>
                </a:rPr>
              </a:br>
              <a:r>
                <a:rPr lang="en-US" sz="2000" b="0" i="0" u="none" strike="noStrike" cap="none">
                  <a:solidFill>
                    <a:schemeClr val="dk1"/>
                  </a:solidFill>
                  <a:latin typeface="Helvetica Neue Light"/>
                  <a:ea typeface="Helvetica Neue Light"/>
                  <a:cs typeface="Helvetica Neue Light"/>
                  <a:sym typeface="Helvetica Neue Light"/>
                </a:rPr>
                <a:t> HELIX LAB</a:t>
              </a:r>
              <a:endParaRPr sz="2000" b="0" i="0" u="none" strike="noStrike" cap="none">
                <a:solidFill>
                  <a:srgbClr val="000000"/>
                </a:solidFill>
                <a:latin typeface="Arial"/>
                <a:ea typeface="Arial"/>
                <a:cs typeface="Arial"/>
                <a:sym typeface="Arial"/>
              </a:endParaRPr>
            </a:p>
          </p:txBody>
        </p:sp>
        <p:sp>
          <p:nvSpPr>
            <p:cNvPr id="665" name="Google Shape;665;g81fae7fd9c_0_364"/>
            <p:cNvSpPr/>
            <p:nvPr/>
          </p:nvSpPr>
          <p:spPr>
            <a:xfrm rot="-5400000">
              <a:off x="5309054" y="1026046"/>
              <a:ext cx="909300" cy="17814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303" y="0"/>
                  </a:moveTo>
                  <a:close/>
                </a:path>
                <a:path w="120000" h="120000" fill="none" extrusionOk="0">
                  <a:moveTo>
                    <a:pt x="-4303" y="60538"/>
                  </a:moveTo>
                  <a:lnTo>
                    <a:pt x="-32825" y="79418"/>
                  </a:lnTo>
                </a:path>
              </a:pathLst>
            </a:custGeom>
            <a:solidFill>
              <a:srgbClr val="E6E6E6"/>
            </a:solidFill>
            <a:ln w="2540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66" name="Google Shape;666;g81fae7fd9c_0_364"/>
            <p:cNvSpPr txBox="1"/>
            <p:nvPr/>
          </p:nvSpPr>
          <p:spPr>
            <a:xfrm>
              <a:off x="4858016" y="1462098"/>
              <a:ext cx="1796400" cy="9354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Arial"/>
                  <a:ea typeface="Arial"/>
                  <a:cs typeface="Arial"/>
                  <a:sym typeface="Arial"/>
                </a:rPr>
                <a:t>Create an account, email for approval</a:t>
              </a:r>
              <a:endParaRPr sz="2000" b="0" i="0" u="none" strike="noStrike" cap="none">
                <a:solidFill>
                  <a:srgbClr val="000000"/>
                </a:solidFill>
                <a:latin typeface="Arial"/>
                <a:ea typeface="Arial"/>
                <a:cs typeface="Arial"/>
                <a:sym typeface="Arial"/>
              </a:endParaRPr>
            </a:p>
          </p:txBody>
        </p:sp>
        <p:sp>
          <p:nvSpPr>
            <p:cNvPr id="667" name="Google Shape;667;g81fae7fd9c_0_364"/>
            <p:cNvSpPr/>
            <p:nvPr/>
          </p:nvSpPr>
          <p:spPr>
            <a:xfrm rot="-5400000">
              <a:off x="3364946" y="1017496"/>
              <a:ext cx="909300" cy="17985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303" y="0"/>
                  </a:moveTo>
                  <a:close/>
                </a:path>
                <a:path w="120000" h="120000" fill="none" extrusionOk="0">
                  <a:moveTo>
                    <a:pt x="-4303" y="60538"/>
                  </a:moveTo>
                  <a:lnTo>
                    <a:pt x="-32825" y="79418"/>
                  </a:lnTo>
                </a:path>
              </a:pathLst>
            </a:custGeom>
            <a:solidFill>
              <a:srgbClr val="E6E6E6"/>
            </a:solidFill>
            <a:ln w="2540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68" name="Google Shape;668;g81fae7fd9c_0_364"/>
            <p:cNvSpPr txBox="1"/>
            <p:nvPr/>
          </p:nvSpPr>
          <p:spPr>
            <a:xfrm>
              <a:off x="2920347" y="1462098"/>
              <a:ext cx="1796400" cy="9354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Arial"/>
                  <a:ea typeface="Arial"/>
                  <a:cs typeface="Arial"/>
                  <a:sym typeface="Arial"/>
                </a:rPr>
                <a:t>SAC files</a:t>
              </a:r>
              <a:endParaRPr sz="2000" b="0" i="0" u="none" strike="noStrike" cap="none">
                <a:solidFill>
                  <a:srgbClr val="000000"/>
                </a:solidFill>
                <a:latin typeface="Arial"/>
                <a:ea typeface="Arial"/>
                <a:cs typeface="Arial"/>
                <a:sym typeface="Arial"/>
              </a:endParaRPr>
            </a:p>
          </p:txBody>
        </p:sp>
        <p:sp>
          <p:nvSpPr>
            <p:cNvPr id="669" name="Google Shape;669;g81fae7fd9c_0_364"/>
            <p:cNvSpPr/>
            <p:nvPr/>
          </p:nvSpPr>
          <p:spPr>
            <a:xfrm rot="-5400000">
              <a:off x="1461533" y="1017496"/>
              <a:ext cx="909300" cy="17985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303" y="0"/>
                  </a:moveTo>
                  <a:close/>
                </a:path>
                <a:path w="120000" h="120000" fill="none" extrusionOk="0">
                  <a:moveTo>
                    <a:pt x="-4303" y="60538"/>
                  </a:moveTo>
                  <a:lnTo>
                    <a:pt x="-31262" y="74562"/>
                  </a:lnTo>
                </a:path>
              </a:pathLst>
            </a:custGeom>
            <a:solidFill>
              <a:srgbClr val="E6E6E6"/>
            </a:solidFill>
            <a:ln w="2540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Helvetica Neue Light"/>
                <a:buNone/>
              </a:pPr>
              <a:endParaRPr sz="1600" b="0" i="0" u="none" strike="noStrike" cap="none">
                <a:solidFill>
                  <a:schemeClr val="lt1"/>
                </a:solidFill>
                <a:latin typeface="Helvetica Neue Light"/>
                <a:ea typeface="Helvetica Neue Light"/>
                <a:cs typeface="Helvetica Neue Light"/>
                <a:sym typeface="Helvetica Neue Light"/>
              </a:endParaRPr>
            </a:p>
          </p:txBody>
        </p:sp>
        <p:sp>
          <p:nvSpPr>
            <p:cNvPr id="670" name="Google Shape;670;g81fae7fd9c_0_364"/>
            <p:cNvSpPr txBox="1"/>
            <p:nvPr/>
          </p:nvSpPr>
          <p:spPr>
            <a:xfrm>
              <a:off x="1010511" y="1462098"/>
              <a:ext cx="1796400" cy="9354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50"/>
                <a:buFont typeface="Helvetica Neue Light"/>
                <a:buNone/>
              </a:pPr>
              <a:r>
                <a:rPr lang="en-US" sz="2000" b="0" i="0" u="none" strike="noStrike" cap="none">
                  <a:solidFill>
                    <a:srgbClr val="000000"/>
                  </a:solidFill>
                  <a:latin typeface="Arial"/>
                  <a:ea typeface="Arial"/>
                  <a:cs typeface="Arial"/>
                  <a:sym typeface="Arial"/>
                </a:rPr>
                <a:t>Special Raspberry TC1 installed in schools</a:t>
              </a:r>
              <a:endParaRPr sz="2000" b="0" i="0" u="none" strike="noStrike" cap="none">
                <a:solidFill>
                  <a:srgbClr val="000000"/>
                </a:solidFill>
                <a:latin typeface="Arial"/>
                <a:ea typeface="Arial"/>
                <a:cs typeface="Arial"/>
                <a:sym typeface="Arial"/>
              </a:endParaRPr>
            </a:p>
          </p:txBody>
        </p:sp>
        <p:sp>
          <p:nvSpPr>
            <p:cNvPr id="671" name="Google Shape;671;g81fae7fd9c_0_364"/>
            <p:cNvSpPr/>
            <p:nvPr/>
          </p:nvSpPr>
          <p:spPr>
            <a:xfrm>
              <a:off x="6721261" y="5665276"/>
              <a:ext cx="1770600" cy="343200"/>
            </a:xfrm>
            <a:prstGeom prst="rect">
              <a:avLst/>
            </a:prstGeom>
            <a:solidFill>
              <a:srgbClr val="595959"/>
            </a:solidFill>
            <a:ln w="1905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50"/>
                <a:buFont typeface="Helvetica Neue Light"/>
                <a:buNone/>
              </a:pPr>
              <a:r>
                <a:rPr lang="en-US" sz="2000" b="0" i="0" u="none" strike="noStrike" cap="none">
                  <a:solidFill>
                    <a:schemeClr val="lt1"/>
                  </a:solidFill>
                  <a:latin typeface="Helvetica Neue Light"/>
                  <a:ea typeface="Helvetica Neue Light"/>
                  <a:cs typeface="Helvetica Neue Light"/>
                  <a:sym typeface="Helvetica Neue Light"/>
                </a:rPr>
                <a:t>ZENODO</a:t>
              </a:r>
              <a:endParaRPr sz="2000" b="0" i="0" u="none" strike="noStrike" cap="none">
                <a:solidFill>
                  <a:schemeClr val="lt1"/>
                </a:solidFill>
                <a:latin typeface="Helvetica Neue Light"/>
                <a:ea typeface="Helvetica Neue Light"/>
                <a:cs typeface="Helvetica Neue Light"/>
                <a:sym typeface="Helvetica Neue Light"/>
              </a:endParaRPr>
            </a:p>
          </p:txBody>
        </p:sp>
        <p:sp>
          <p:nvSpPr>
            <p:cNvPr id="672" name="Google Shape;672;g81fae7fd9c_0_364"/>
            <p:cNvSpPr/>
            <p:nvPr/>
          </p:nvSpPr>
          <p:spPr>
            <a:xfrm>
              <a:off x="8729572" y="5665276"/>
              <a:ext cx="1751400" cy="343200"/>
            </a:xfrm>
            <a:prstGeom prst="rect">
              <a:avLst/>
            </a:prstGeom>
            <a:solidFill>
              <a:srgbClr val="595959"/>
            </a:solidFill>
            <a:ln w="1905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50"/>
                <a:buFont typeface="Helvetica Neue Light"/>
                <a:buNone/>
              </a:pPr>
              <a:r>
                <a:rPr lang="en-US" sz="2000" b="0" i="0" u="none" strike="noStrike" cap="none">
                  <a:solidFill>
                    <a:schemeClr val="lt1"/>
                  </a:solidFill>
                  <a:latin typeface="Helvetica Neue Light"/>
                  <a:ea typeface="Helvetica Neue Light"/>
                  <a:cs typeface="Helvetica Neue Light"/>
                  <a:sym typeface="Helvetica Neue Light"/>
                </a:rPr>
                <a:t>OpenAIRE</a:t>
              </a:r>
              <a:endParaRPr sz="2000" b="0" i="0" u="none" strike="noStrike" cap="none">
                <a:solidFill>
                  <a:schemeClr val="lt1"/>
                </a:solidFill>
                <a:latin typeface="Helvetica Neue Light"/>
                <a:ea typeface="Helvetica Neue Light"/>
                <a:cs typeface="Helvetica Neue Light"/>
                <a:sym typeface="Helvetica Neue Light"/>
              </a:endParaRPr>
            </a:p>
          </p:txBody>
        </p:sp>
        <p:sp>
          <p:nvSpPr>
            <p:cNvPr id="673" name="Google Shape;673;g81fae7fd9c_0_364"/>
            <p:cNvSpPr/>
            <p:nvPr/>
          </p:nvSpPr>
          <p:spPr>
            <a:xfrm>
              <a:off x="4697945" y="5657854"/>
              <a:ext cx="1770600" cy="343200"/>
            </a:xfrm>
            <a:prstGeom prst="rect">
              <a:avLst/>
            </a:prstGeom>
            <a:solidFill>
              <a:srgbClr val="595959"/>
            </a:solidFill>
            <a:ln w="1905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50"/>
                <a:buFont typeface="Helvetica Neue Light"/>
                <a:buNone/>
              </a:pPr>
              <a:r>
                <a:rPr lang="en-US" sz="2000" b="0" i="0" u="none" strike="noStrike" cap="none">
                  <a:solidFill>
                    <a:schemeClr val="lt1"/>
                  </a:solidFill>
                  <a:latin typeface="Helvetica Neue Light"/>
                  <a:ea typeface="Helvetica Neue Light"/>
                  <a:cs typeface="Helvetica Neue Light"/>
                  <a:sym typeface="Helvetica Neue Light"/>
                </a:rPr>
                <a:t>Jupyter</a:t>
              </a:r>
              <a:endParaRPr sz="2000" b="0" i="0" u="none" strike="noStrike" cap="none">
                <a:solidFill>
                  <a:schemeClr val="lt1"/>
                </a:solidFill>
                <a:latin typeface="Helvetica Neue Light"/>
                <a:ea typeface="Helvetica Neue Light"/>
                <a:cs typeface="Helvetica Neue Light"/>
                <a:sym typeface="Helvetica Neue Light"/>
              </a:endParaRPr>
            </a:p>
          </p:txBody>
        </p:sp>
        <p:sp>
          <p:nvSpPr>
            <p:cNvPr id="674" name="Google Shape;674;g81fae7fd9c_0_364"/>
            <p:cNvSpPr/>
            <p:nvPr/>
          </p:nvSpPr>
          <p:spPr>
            <a:xfrm>
              <a:off x="2663927" y="5655998"/>
              <a:ext cx="1772700" cy="343200"/>
            </a:xfrm>
            <a:prstGeom prst="rect">
              <a:avLst/>
            </a:prstGeom>
            <a:solidFill>
              <a:srgbClr val="595959"/>
            </a:solidFill>
            <a:ln w="1905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50"/>
                <a:buFont typeface="Helvetica Neue Light"/>
                <a:buNone/>
              </a:pPr>
              <a:r>
                <a:rPr lang="en-US" sz="2000" b="0" i="0" u="none" strike="noStrike" cap="none">
                  <a:solidFill>
                    <a:schemeClr val="lt1"/>
                  </a:solidFill>
                  <a:latin typeface="Helvetica Neue Light"/>
                  <a:ea typeface="Helvetica Neue Light"/>
                  <a:cs typeface="Helvetica Neue Light"/>
                  <a:sym typeface="Helvetica Neue Light"/>
                </a:rPr>
                <a:t>HELIX</a:t>
              </a:r>
              <a:endParaRPr sz="2000" b="0" i="0" u="none" strike="noStrike" cap="none">
                <a:solidFill>
                  <a:schemeClr val="lt1"/>
                </a:solidFill>
                <a:latin typeface="Helvetica Neue Light"/>
                <a:ea typeface="Helvetica Neue Light"/>
                <a:cs typeface="Helvetica Neue Light"/>
                <a:sym typeface="Helvetica Neue Light"/>
              </a:endParaRPr>
            </a:p>
          </p:txBody>
        </p:sp>
        <p:sp>
          <p:nvSpPr>
            <p:cNvPr id="675" name="Google Shape;675;g81fae7fd9c_0_364"/>
            <p:cNvSpPr/>
            <p:nvPr/>
          </p:nvSpPr>
          <p:spPr>
            <a:xfrm>
              <a:off x="634181" y="5654142"/>
              <a:ext cx="1770600" cy="343200"/>
            </a:xfrm>
            <a:prstGeom prst="rect">
              <a:avLst/>
            </a:prstGeom>
            <a:solidFill>
              <a:srgbClr val="595959"/>
            </a:solidFill>
            <a:ln w="19050" cap="flat" cmpd="sng">
              <a:solidFill>
                <a:srgbClr val="8C8C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50"/>
                <a:buFont typeface="Helvetica Neue Light"/>
                <a:buNone/>
              </a:pPr>
              <a:r>
                <a:rPr lang="en-US" sz="2000" b="0" i="0" u="none" strike="noStrike" cap="none">
                  <a:solidFill>
                    <a:schemeClr val="lt1"/>
                  </a:solidFill>
                  <a:latin typeface="Helvetica Neue Light"/>
                  <a:ea typeface="Helvetica Neue Light"/>
                  <a:cs typeface="Helvetica Neue Light"/>
                  <a:sym typeface="Helvetica Neue Light"/>
                </a:rPr>
                <a:t>Schools</a:t>
              </a:r>
              <a:endParaRPr sz="2000" b="0" i="0" u="none" strike="noStrike" cap="none">
                <a:solidFill>
                  <a:schemeClr val="lt1"/>
                </a:solidFill>
                <a:latin typeface="Helvetica Neue Light"/>
                <a:ea typeface="Helvetica Neue Light"/>
                <a:cs typeface="Helvetica Neue Light"/>
                <a:sym typeface="Helvetica Neue Light"/>
              </a:endParaRPr>
            </a:p>
          </p:txBody>
        </p:sp>
      </p:grpSp>
      <p:sp>
        <p:nvSpPr>
          <p:cNvPr id="676" name="Google Shape;676;g81fae7fd9c_0_364"/>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Step by Step process</a:t>
            </a:r>
            <a:endParaRPr/>
          </a:p>
        </p:txBody>
      </p:sp>
      <p:sp>
        <p:nvSpPr>
          <p:cNvPr id="677" name="Google Shape;677;g81fae7fd9c_0_364"/>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14"/>
          <p:cNvPicPr preferRelativeResize="0"/>
          <p:nvPr/>
        </p:nvPicPr>
        <p:blipFill rotWithShape="1">
          <a:blip r:embed="rId3">
            <a:alphaModFix/>
          </a:blip>
          <a:srcRect/>
          <a:stretch/>
        </p:blipFill>
        <p:spPr>
          <a:xfrm>
            <a:off x="4201700" y="2309850"/>
            <a:ext cx="7852600" cy="4017774"/>
          </a:xfrm>
          <a:prstGeom prst="rect">
            <a:avLst/>
          </a:prstGeom>
          <a:noFill/>
          <a:ln>
            <a:noFill/>
          </a:ln>
        </p:spPr>
      </p:pic>
      <p:sp>
        <p:nvSpPr>
          <p:cNvPr id="683" name="Google Shape;683;p14"/>
          <p:cNvSpPr txBox="1"/>
          <p:nvPr/>
        </p:nvSpPr>
        <p:spPr>
          <a:xfrm>
            <a:off x="4201750" y="6831725"/>
            <a:ext cx="7852500" cy="1412700"/>
          </a:xfrm>
          <a:prstGeom prst="rect">
            <a:avLst/>
          </a:prstGeom>
          <a:solidFill>
            <a:srgbClr val="5B72D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Helvetica Neue"/>
              <a:ea typeface="Helvetica Neue"/>
              <a:cs typeface="Helvetica Neue"/>
              <a:sym typeface="Helvetica Neue"/>
            </a:endParaRPr>
          </a:p>
          <a:p>
            <a:pPr marL="0" lvl="0" indent="0" algn="ctr" rtl="0">
              <a:spcBef>
                <a:spcPts val="0"/>
              </a:spcBef>
              <a:spcAft>
                <a:spcPts val="0"/>
              </a:spcAft>
              <a:buNone/>
            </a:pPr>
            <a:r>
              <a:rPr lang="en-US" sz="5000">
                <a:solidFill>
                  <a:schemeClr val="lt2"/>
                </a:solidFill>
                <a:latin typeface="Helvetica Neue"/>
                <a:ea typeface="Helvetica Neue"/>
                <a:cs typeface="Helvetica Neue"/>
                <a:sym typeface="Helvetica Neue"/>
              </a:rPr>
              <a:t>October 2019</a:t>
            </a:r>
            <a:endParaRPr sz="5000">
              <a:solidFill>
                <a:schemeClr val="lt2"/>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g8a5a460d59_2_11"/>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Early warning systems</a:t>
            </a:r>
            <a:endParaRPr/>
          </a:p>
        </p:txBody>
      </p:sp>
      <p:pic>
        <p:nvPicPr>
          <p:cNvPr id="689" name="Google Shape;689;g8a5a460d59_2_11"/>
          <p:cNvPicPr preferRelativeResize="0"/>
          <p:nvPr/>
        </p:nvPicPr>
        <p:blipFill rotWithShape="1">
          <a:blip r:embed="rId3">
            <a:alphaModFix/>
          </a:blip>
          <a:srcRect/>
          <a:stretch/>
        </p:blipFill>
        <p:spPr>
          <a:xfrm>
            <a:off x="2208688" y="2054327"/>
            <a:ext cx="11838625" cy="5629774"/>
          </a:xfrm>
          <a:prstGeom prst="rect">
            <a:avLst/>
          </a:prstGeom>
          <a:noFill/>
          <a:ln>
            <a:noFill/>
          </a:ln>
        </p:spPr>
      </p:pic>
      <p:sp>
        <p:nvSpPr>
          <p:cNvPr id="690" name="Google Shape;690;g8a5a460d59_2_11"/>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8a5a460d59_2_5"/>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Hackquake data</a:t>
            </a:r>
            <a:endParaRPr/>
          </a:p>
        </p:txBody>
      </p:sp>
      <p:pic>
        <p:nvPicPr>
          <p:cNvPr id="696" name="Google Shape;696;g8a5a460d59_2_5"/>
          <p:cNvPicPr preferRelativeResize="0"/>
          <p:nvPr/>
        </p:nvPicPr>
        <p:blipFill rotWithShape="1">
          <a:blip r:embed="rId3">
            <a:alphaModFix/>
          </a:blip>
          <a:srcRect/>
          <a:stretch/>
        </p:blipFill>
        <p:spPr>
          <a:xfrm>
            <a:off x="8127988" y="1263643"/>
            <a:ext cx="6142318" cy="7355132"/>
          </a:xfrm>
          <a:prstGeom prst="rect">
            <a:avLst/>
          </a:prstGeom>
          <a:noFill/>
          <a:ln>
            <a:noFill/>
          </a:ln>
        </p:spPr>
      </p:pic>
      <p:sp>
        <p:nvSpPr>
          <p:cNvPr id="697" name="Google Shape;697;g8a5a460d59_2_5"/>
          <p:cNvSpPr txBox="1">
            <a:spLocks noGrp="1"/>
          </p:cNvSpPr>
          <p:nvPr>
            <p:ph type="title" idx="4294967295"/>
          </p:nvPr>
        </p:nvSpPr>
        <p:spPr>
          <a:xfrm>
            <a:off x="973500" y="1263650"/>
            <a:ext cx="6466800" cy="6616800"/>
          </a:xfrm>
          <a:prstGeom prst="rect">
            <a:avLst/>
          </a:prstGeom>
          <a:noFill/>
          <a:ln>
            <a:noFill/>
          </a:ln>
        </p:spPr>
        <p:txBody>
          <a:bodyPr spcFirstLastPara="1" wrap="square" lIns="121900" tIns="60950" rIns="121900" bIns="60950" anchor="ctr" anchorCtr="0">
            <a:noAutofit/>
          </a:bodyPr>
          <a:lstStyle/>
          <a:p>
            <a:pPr marL="0" lvl="0" indent="0" algn="ctr" rtl="0">
              <a:lnSpc>
                <a:spcPct val="100000"/>
              </a:lnSpc>
              <a:spcBef>
                <a:spcPts val="0"/>
              </a:spcBef>
              <a:spcAft>
                <a:spcPts val="0"/>
              </a:spcAft>
              <a:buClr>
                <a:schemeClr val="accent5"/>
              </a:buClr>
              <a:buSzPts val="6660"/>
              <a:buFont typeface="Arial"/>
              <a:buNone/>
            </a:pPr>
            <a:r>
              <a:rPr lang="en-US" sz="6000">
                <a:solidFill>
                  <a:schemeClr val="accent5"/>
                </a:solidFill>
                <a:latin typeface="Arial"/>
                <a:ea typeface="Arial"/>
                <a:cs typeface="Arial"/>
                <a:sym typeface="Arial"/>
              </a:rPr>
              <a:t>Publicly available via HELIX</a:t>
            </a:r>
            <a:endParaRPr sz="6000">
              <a:solidFill>
                <a:schemeClr val="accent5"/>
              </a:solidFill>
              <a:latin typeface="Arial"/>
              <a:ea typeface="Arial"/>
              <a:cs typeface="Arial"/>
              <a:sym typeface="Arial"/>
            </a:endParaRPr>
          </a:p>
          <a:p>
            <a:pPr marL="0" lvl="0" indent="0" algn="ctr" rtl="0">
              <a:lnSpc>
                <a:spcPct val="100000"/>
              </a:lnSpc>
              <a:spcBef>
                <a:spcPts val="0"/>
              </a:spcBef>
              <a:spcAft>
                <a:spcPts val="0"/>
              </a:spcAft>
              <a:buClr>
                <a:schemeClr val="accent5"/>
              </a:buClr>
              <a:buSzPts val="6660"/>
              <a:buFont typeface="Arial"/>
              <a:buNone/>
            </a:pPr>
            <a:r>
              <a:rPr lang="en-US" sz="31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https://data.hellenicdataservice.gr/en/dataset/f4dfd3fc-42ee-4a60-91a6-3e32af449654</a:t>
            </a:r>
            <a:endParaRPr sz="10000">
              <a:solidFill>
                <a:srgbClr val="0000FF"/>
              </a:solidFill>
              <a:latin typeface="Arial"/>
              <a:ea typeface="Arial"/>
              <a:cs typeface="Arial"/>
              <a:sym typeface="Arial"/>
            </a:endParaRPr>
          </a:p>
        </p:txBody>
      </p:sp>
      <p:sp>
        <p:nvSpPr>
          <p:cNvPr id="698" name="Google Shape;698;g8a5a460d59_2_5"/>
          <p:cNvSpPr txBox="1">
            <a:spLocks noGrp="1"/>
          </p:cNvSpPr>
          <p:nvPr>
            <p:ph type="ftr" idx="11"/>
          </p:nvPr>
        </p:nvSpPr>
        <p:spPr>
          <a:xfrm>
            <a:off x="4770450" y="7880450"/>
            <a:ext cx="2754900" cy="960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17"/>
          <p:cNvSpPr txBox="1">
            <a:spLocks noGrp="1"/>
          </p:cNvSpPr>
          <p:nvPr>
            <p:ph type="title" idx="4294967295"/>
          </p:nvPr>
        </p:nvSpPr>
        <p:spPr>
          <a:xfrm>
            <a:off x="2032000" y="3651254"/>
            <a:ext cx="12192000" cy="1841400"/>
          </a:xfrm>
          <a:prstGeom prst="rect">
            <a:avLst/>
          </a:prstGeom>
          <a:noFill/>
          <a:ln>
            <a:noFill/>
          </a:ln>
        </p:spPr>
        <p:txBody>
          <a:bodyPr spcFirstLastPara="1" wrap="square" lIns="121900" tIns="60950" rIns="121900" bIns="60950" anchor="ctr" anchorCtr="0">
            <a:normAutofit/>
          </a:bodyPr>
          <a:lstStyle/>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Publishing </a:t>
            </a:r>
            <a:endParaRPr sz="7000">
              <a:solidFill>
                <a:schemeClr val="accent5"/>
              </a:solidFill>
              <a:latin typeface="Helvetica Neue Light"/>
              <a:ea typeface="Helvetica Neue Light"/>
              <a:cs typeface="Helvetica Neue Light"/>
              <a:sym typeface="Helvetica Neue Light"/>
            </a:endParaRPr>
          </a:p>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students research</a:t>
            </a:r>
            <a:endParaRPr sz="7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18"/>
          <p:cNvSpPr txBox="1">
            <a:spLocks noGrp="1"/>
          </p:cNvSpPr>
          <p:nvPr>
            <p:ph type="title" idx="4294967295"/>
          </p:nvPr>
        </p:nvSpPr>
        <p:spPr>
          <a:xfrm>
            <a:off x="1079124" y="1263600"/>
            <a:ext cx="6390900" cy="6616800"/>
          </a:xfrm>
          <a:prstGeom prst="rect">
            <a:avLst/>
          </a:prstGeom>
          <a:noFill/>
          <a:ln>
            <a:noFill/>
          </a:ln>
        </p:spPr>
        <p:txBody>
          <a:bodyPr spcFirstLastPara="1" wrap="square" lIns="121900" tIns="60950" rIns="121900" bIns="60950" anchor="ctr" anchorCtr="0">
            <a:normAutofit/>
          </a:bodyPr>
          <a:lstStyle/>
          <a:p>
            <a:pPr marL="0" lvl="0" indent="0" algn="ctr" rtl="0">
              <a:lnSpc>
                <a:spcPct val="100000"/>
              </a:lnSpc>
              <a:spcBef>
                <a:spcPts val="0"/>
              </a:spcBef>
              <a:spcAft>
                <a:spcPts val="0"/>
              </a:spcAft>
              <a:buClr>
                <a:schemeClr val="accent5"/>
              </a:buClr>
              <a:buSzPts val="6660"/>
              <a:buFont typeface="Arial"/>
              <a:buNone/>
            </a:pPr>
            <a:r>
              <a:rPr lang="en-US" sz="6000">
                <a:solidFill>
                  <a:schemeClr val="accent5"/>
                </a:solidFill>
                <a:latin typeface="Arial"/>
                <a:ea typeface="Arial"/>
                <a:cs typeface="Arial"/>
                <a:sym typeface="Arial"/>
              </a:rPr>
              <a:t>An international scientific Journal from students to students</a:t>
            </a:r>
            <a:endParaRPr sz="6000">
              <a:solidFill>
                <a:schemeClr val="accent5"/>
              </a:solidFill>
              <a:latin typeface="Arial"/>
              <a:ea typeface="Arial"/>
              <a:cs typeface="Arial"/>
              <a:sym typeface="Arial"/>
            </a:endParaRPr>
          </a:p>
          <a:p>
            <a:pPr marL="0" lvl="0" indent="0" algn="ctr" rtl="0">
              <a:lnSpc>
                <a:spcPct val="100000"/>
              </a:lnSpc>
              <a:spcBef>
                <a:spcPts val="0"/>
              </a:spcBef>
              <a:spcAft>
                <a:spcPts val="0"/>
              </a:spcAft>
              <a:buClr>
                <a:schemeClr val="accent5"/>
              </a:buClr>
              <a:buSzPts val="6660"/>
              <a:buFont typeface="Arial"/>
              <a:buNone/>
            </a:pPr>
            <a:r>
              <a:rPr lang="en-US" sz="32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https://ejournals.epublishing.ekt.gr/index.php/openschoolsjournal/index</a:t>
            </a:r>
            <a:endParaRPr sz="3200">
              <a:solidFill>
                <a:srgbClr val="0000FF"/>
              </a:solidFill>
              <a:latin typeface="Arial"/>
              <a:ea typeface="Arial"/>
              <a:cs typeface="Arial"/>
              <a:sym typeface="Arial"/>
            </a:endParaRPr>
          </a:p>
        </p:txBody>
      </p:sp>
      <p:pic>
        <p:nvPicPr>
          <p:cNvPr id="709" name="Google Shape;709;p18" descr="A picture containing drawing&#10;&#10;Description automatically generated"/>
          <p:cNvPicPr preferRelativeResize="0"/>
          <p:nvPr/>
        </p:nvPicPr>
        <p:blipFill rotWithShape="1">
          <a:blip r:embed="rId4">
            <a:alphaModFix/>
          </a:blip>
          <a:srcRect/>
          <a:stretch/>
        </p:blipFill>
        <p:spPr>
          <a:xfrm>
            <a:off x="7033324" y="656764"/>
            <a:ext cx="8128002" cy="8128002"/>
          </a:xfrm>
          <a:prstGeom prst="rect">
            <a:avLst/>
          </a:prstGeom>
          <a:noFill/>
          <a:ln>
            <a:noFill/>
          </a:ln>
        </p:spPr>
      </p:pic>
      <p:sp>
        <p:nvSpPr>
          <p:cNvPr id="710" name="Google Shape;710;p18"/>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The Journal</a:t>
            </a:r>
            <a:endParaRPr/>
          </a:p>
        </p:txBody>
      </p:sp>
      <p:sp>
        <p:nvSpPr>
          <p:cNvPr id="711" name="Google Shape;711;p18"/>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8aa697d540_0_0"/>
          <p:cNvSpPr>
            <a:spLocks noGrp="1"/>
          </p:cNvSpPr>
          <p:nvPr>
            <p:ph type="pic" idx="2"/>
          </p:nvPr>
        </p:nvSpPr>
        <p:spPr>
          <a:xfrm>
            <a:off x="741412" y="1885741"/>
            <a:ext cx="1361700" cy="13638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3000" b="0" i="0" u="none" strike="noStrike" cap="none">
                <a:solidFill>
                  <a:srgbClr val="000000"/>
                </a:solidFill>
                <a:latin typeface="Open Sans"/>
                <a:ea typeface="Open Sans"/>
                <a:cs typeface="Open Sans"/>
                <a:sym typeface="Open Sans"/>
              </a:rPr>
              <a:t>2</a:t>
            </a:r>
            <a:r>
              <a:rPr lang="en-US" sz="3000"/>
              <a:t>41</a:t>
            </a:r>
            <a:endParaRPr sz="3000" b="0" i="0" u="none" strike="noStrike" cap="none">
              <a:solidFill>
                <a:srgbClr val="000000"/>
              </a:solidFill>
              <a:latin typeface="Open Sans"/>
              <a:ea typeface="Open Sans"/>
              <a:cs typeface="Open Sans"/>
              <a:sym typeface="Open Sans"/>
            </a:endParaRPr>
          </a:p>
        </p:txBody>
      </p:sp>
      <p:sp>
        <p:nvSpPr>
          <p:cNvPr id="717" name="Google Shape;717;g8aa697d540_0_0"/>
          <p:cNvSpPr>
            <a:spLocks noGrp="1"/>
          </p:cNvSpPr>
          <p:nvPr>
            <p:ph type="pic" idx="5"/>
          </p:nvPr>
        </p:nvSpPr>
        <p:spPr>
          <a:xfrm>
            <a:off x="741412" y="3890152"/>
            <a:ext cx="1361700" cy="13638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3000" b="0" i="0" u="none" strike="noStrike" cap="none">
                <a:solidFill>
                  <a:srgbClr val="000000"/>
                </a:solidFill>
                <a:latin typeface="Open Sans"/>
                <a:ea typeface="Open Sans"/>
                <a:cs typeface="Open Sans"/>
                <a:sym typeface="Open Sans"/>
              </a:rPr>
              <a:t>1</a:t>
            </a:r>
            <a:r>
              <a:rPr lang="en-US" sz="3000"/>
              <a:t>41</a:t>
            </a:r>
            <a:endParaRPr sz="3000" b="0" i="0" u="none" strike="noStrike" cap="none">
              <a:solidFill>
                <a:srgbClr val="000000"/>
              </a:solidFill>
              <a:latin typeface="Open Sans"/>
              <a:ea typeface="Open Sans"/>
              <a:cs typeface="Open Sans"/>
              <a:sym typeface="Open Sans"/>
            </a:endParaRPr>
          </a:p>
        </p:txBody>
      </p:sp>
      <p:sp>
        <p:nvSpPr>
          <p:cNvPr id="718" name="Google Shape;718;g8aa697d540_0_0"/>
          <p:cNvSpPr>
            <a:spLocks noGrp="1"/>
          </p:cNvSpPr>
          <p:nvPr>
            <p:ph type="pic" idx="8"/>
          </p:nvPr>
        </p:nvSpPr>
        <p:spPr>
          <a:xfrm>
            <a:off x="741412" y="5867906"/>
            <a:ext cx="1361700" cy="13638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3000"/>
              <a:t>100</a:t>
            </a:r>
            <a:endParaRPr sz="3000" b="0" i="0" u="none" strike="noStrike" cap="none">
              <a:solidFill>
                <a:srgbClr val="000000"/>
              </a:solidFill>
              <a:latin typeface="Open Sans"/>
              <a:ea typeface="Open Sans"/>
              <a:cs typeface="Open Sans"/>
              <a:sym typeface="Open Sans"/>
            </a:endParaRPr>
          </a:p>
        </p:txBody>
      </p:sp>
      <p:sp>
        <p:nvSpPr>
          <p:cNvPr id="719" name="Google Shape;719;g8aa697d540_0_0"/>
          <p:cNvSpPr txBox="1"/>
          <p:nvPr/>
        </p:nvSpPr>
        <p:spPr>
          <a:xfrm>
            <a:off x="5300175" y="2363600"/>
            <a:ext cx="1814400" cy="136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Helvetica Neue"/>
              <a:ea typeface="Helvetica Neue"/>
              <a:cs typeface="Helvetica Neue"/>
              <a:sym typeface="Helvetica Neue"/>
            </a:endParaRPr>
          </a:p>
        </p:txBody>
      </p:sp>
      <p:sp>
        <p:nvSpPr>
          <p:cNvPr id="720" name="Google Shape;720;g8aa697d540_0_0"/>
          <p:cNvSpPr txBox="1"/>
          <p:nvPr/>
        </p:nvSpPr>
        <p:spPr>
          <a:xfrm>
            <a:off x="2459100" y="2099800"/>
            <a:ext cx="3915300" cy="93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Helvetica Neue"/>
                <a:ea typeface="Helvetica Neue"/>
                <a:cs typeface="Helvetica Neue"/>
                <a:sym typeface="Helvetica Neue"/>
              </a:rPr>
              <a:t>Users</a:t>
            </a:r>
            <a:endParaRPr sz="4000" b="0" i="0" u="none" strike="noStrike" cap="none">
              <a:solidFill>
                <a:srgbClr val="000000"/>
              </a:solidFill>
              <a:latin typeface="Helvetica Neue"/>
              <a:ea typeface="Helvetica Neue"/>
              <a:cs typeface="Helvetica Neue"/>
              <a:sym typeface="Helvetica Neue"/>
            </a:endParaRPr>
          </a:p>
        </p:txBody>
      </p:sp>
      <p:sp>
        <p:nvSpPr>
          <p:cNvPr id="721" name="Google Shape;721;g8aa697d540_0_0"/>
          <p:cNvSpPr txBox="1"/>
          <p:nvPr/>
        </p:nvSpPr>
        <p:spPr>
          <a:xfrm>
            <a:off x="2459100" y="4104200"/>
            <a:ext cx="3915300" cy="93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Helvetica Neue"/>
                <a:ea typeface="Helvetica Neue"/>
                <a:cs typeface="Helvetica Neue"/>
                <a:sym typeface="Helvetica Neue"/>
              </a:rPr>
              <a:t>Authors</a:t>
            </a:r>
            <a:endParaRPr sz="4000" b="0" i="0" u="none" strike="noStrike" cap="none">
              <a:solidFill>
                <a:srgbClr val="000000"/>
              </a:solidFill>
              <a:latin typeface="Helvetica Neue"/>
              <a:ea typeface="Helvetica Neue"/>
              <a:cs typeface="Helvetica Neue"/>
              <a:sym typeface="Helvetica Neue"/>
            </a:endParaRPr>
          </a:p>
        </p:txBody>
      </p:sp>
      <p:sp>
        <p:nvSpPr>
          <p:cNvPr id="722" name="Google Shape;722;g8aa697d540_0_0"/>
          <p:cNvSpPr txBox="1"/>
          <p:nvPr/>
        </p:nvSpPr>
        <p:spPr>
          <a:xfrm>
            <a:off x="2459100" y="5867900"/>
            <a:ext cx="3915300" cy="93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Helvetica Neue"/>
                <a:ea typeface="Helvetica Neue"/>
                <a:cs typeface="Helvetica Neue"/>
                <a:sym typeface="Helvetica Neue"/>
              </a:rPr>
              <a:t>Reviewers</a:t>
            </a:r>
            <a:endParaRPr sz="4000" b="0" i="0" u="none" strike="noStrike" cap="none">
              <a:solidFill>
                <a:srgbClr val="000000"/>
              </a:solidFill>
              <a:latin typeface="Helvetica Neue"/>
              <a:ea typeface="Helvetica Neue"/>
              <a:cs typeface="Helvetica Neue"/>
              <a:sym typeface="Helvetica Neue"/>
            </a:endParaRPr>
          </a:p>
        </p:txBody>
      </p:sp>
      <p:sp>
        <p:nvSpPr>
          <p:cNvPr id="723" name="Google Shape;723;g8aa697d540_0_0"/>
          <p:cNvSpPr txBox="1"/>
          <p:nvPr/>
        </p:nvSpPr>
        <p:spPr>
          <a:xfrm>
            <a:off x="12340700" y="5587950"/>
            <a:ext cx="3915300" cy="93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a:latin typeface="Helvetica Neue"/>
                <a:ea typeface="Helvetica Neue"/>
                <a:cs typeface="Helvetica Neue"/>
                <a:sym typeface="Helvetica Neue"/>
              </a:rPr>
              <a:t>I</a:t>
            </a:r>
            <a:r>
              <a:rPr lang="en-US" sz="4000" b="0" i="0" u="none" strike="noStrike" cap="none">
                <a:solidFill>
                  <a:srgbClr val="000000"/>
                </a:solidFill>
                <a:latin typeface="Helvetica Neue"/>
                <a:ea typeface="Helvetica Neue"/>
                <a:cs typeface="Helvetica Neue"/>
                <a:sym typeface="Helvetica Neue"/>
              </a:rPr>
              <a:t>ssues</a:t>
            </a:r>
            <a:endParaRPr sz="4000" b="0" i="0" u="none" strike="noStrike" cap="none">
              <a:solidFill>
                <a:srgbClr val="000000"/>
              </a:solidFill>
              <a:latin typeface="Helvetica Neue"/>
              <a:ea typeface="Helvetica Neue"/>
              <a:cs typeface="Helvetica Neue"/>
              <a:sym typeface="Helvetica Neue"/>
            </a:endParaRPr>
          </a:p>
        </p:txBody>
      </p:sp>
      <p:pic>
        <p:nvPicPr>
          <p:cNvPr id="724" name="Google Shape;724;g8aa697d540_0_0" descr="A picture containing drawing&#10;&#10;Description automatically generated"/>
          <p:cNvPicPr preferRelativeResize="0"/>
          <p:nvPr/>
        </p:nvPicPr>
        <p:blipFill rotWithShape="1">
          <a:blip r:embed="rId3">
            <a:alphaModFix/>
          </a:blip>
          <a:srcRect b="36089"/>
          <a:stretch/>
        </p:blipFill>
        <p:spPr>
          <a:xfrm flipH="1">
            <a:off x="4339406" y="1885746"/>
            <a:ext cx="6273894" cy="4009725"/>
          </a:xfrm>
          <a:prstGeom prst="rect">
            <a:avLst/>
          </a:prstGeom>
          <a:noFill/>
          <a:ln>
            <a:noFill/>
          </a:ln>
        </p:spPr>
      </p:pic>
      <p:sp>
        <p:nvSpPr>
          <p:cNvPr id="725" name="Google Shape;725;g8aa697d540_0_0"/>
          <p:cNvSpPr>
            <a:spLocks noGrp="1"/>
          </p:cNvSpPr>
          <p:nvPr>
            <p:ph type="pic" idx="17"/>
          </p:nvPr>
        </p:nvSpPr>
        <p:spPr>
          <a:xfrm>
            <a:off x="9712900" y="4685299"/>
            <a:ext cx="2424600" cy="2403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3000"/>
              <a:t>13</a:t>
            </a:r>
            <a:endParaRPr sz="3000" b="0" i="0" u="none" strike="noStrike" cap="none">
              <a:solidFill>
                <a:srgbClr val="000000"/>
              </a:solidFill>
              <a:latin typeface="Open Sans"/>
              <a:ea typeface="Open Sans"/>
              <a:cs typeface="Open Sans"/>
              <a:sym typeface="Open Sans"/>
            </a:endParaRPr>
          </a:p>
        </p:txBody>
      </p:sp>
      <p:sp>
        <p:nvSpPr>
          <p:cNvPr id="726" name="Google Shape;726;g8aa697d540_0_0"/>
          <p:cNvSpPr txBox="1"/>
          <p:nvPr/>
        </p:nvSpPr>
        <p:spPr>
          <a:xfrm>
            <a:off x="12436200" y="2313850"/>
            <a:ext cx="3915300" cy="93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a:latin typeface="Helvetica Neue"/>
                <a:ea typeface="Helvetica Neue"/>
                <a:cs typeface="Helvetica Neue"/>
                <a:sym typeface="Helvetica Neue"/>
              </a:rPr>
              <a:t>P</a:t>
            </a:r>
            <a:r>
              <a:rPr lang="en-US" sz="4000" b="0" i="0" u="none" strike="noStrike" cap="none">
                <a:solidFill>
                  <a:srgbClr val="000000"/>
                </a:solidFill>
                <a:latin typeface="Helvetica Neue"/>
                <a:ea typeface="Helvetica Neue"/>
                <a:cs typeface="Helvetica Neue"/>
                <a:sym typeface="Helvetica Neue"/>
              </a:rPr>
              <a:t>ublished </a:t>
            </a:r>
            <a:r>
              <a:rPr lang="en-US" sz="4000">
                <a:latin typeface="Helvetica Neue"/>
                <a:ea typeface="Helvetica Neue"/>
                <a:cs typeface="Helvetica Neue"/>
                <a:sym typeface="Helvetica Neue"/>
              </a:rPr>
              <a:t>articles &amp; posters</a:t>
            </a:r>
            <a:endParaRPr sz="4000" b="0" i="0" u="none" strike="noStrike" cap="none">
              <a:solidFill>
                <a:srgbClr val="000000"/>
              </a:solidFill>
              <a:latin typeface="Helvetica Neue"/>
              <a:ea typeface="Helvetica Neue"/>
              <a:cs typeface="Helvetica Neue"/>
              <a:sym typeface="Helvetica Neue"/>
            </a:endParaRPr>
          </a:p>
        </p:txBody>
      </p:sp>
      <p:sp>
        <p:nvSpPr>
          <p:cNvPr id="727" name="Google Shape;727;g8aa697d540_0_0"/>
          <p:cNvSpPr txBox="1">
            <a:spLocks noGrp="1"/>
          </p:cNvSpPr>
          <p:nvPr>
            <p:ph type="body" idx="3"/>
          </p:nvPr>
        </p:nvSpPr>
        <p:spPr>
          <a:xfrm>
            <a:off x="711200" y="338668"/>
            <a:ext cx="13530300" cy="1145400"/>
          </a:xfrm>
          <a:prstGeom prst="rect">
            <a:avLst/>
          </a:prstGeom>
          <a:noFill/>
          <a:ln>
            <a:noFill/>
          </a:ln>
        </p:spPr>
        <p:txBody>
          <a:bodyPr spcFirstLastPara="1" wrap="square" lIns="0" tIns="108000" rIns="0" bIns="0" anchor="t" anchorCtr="0">
            <a:noAutofit/>
          </a:bodyPr>
          <a:lstStyle/>
          <a:p>
            <a:pPr marL="0" lvl="0" indent="0" algn="ctr" rtl="0">
              <a:lnSpc>
                <a:spcPct val="100000"/>
              </a:lnSpc>
              <a:spcBef>
                <a:spcPts val="1200"/>
              </a:spcBef>
              <a:spcAft>
                <a:spcPts val="0"/>
              </a:spcAft>
              <a:buSzPts val="1800"/>
              <a:buNone/>
            </a:pPr>
            <a:r>
              <a:rPr lang="en-US" sz="6000" b="1">
                <a:solidFill>
                  <a:schemeClr val="accent1"/>
                </a:solidFill>
                <a:latin typeface="Helvetica Neue"/>
                <a:ea typeface="Helvetica Neue"/>
                <a:cs typeface="Helvetica Neue"/>
                <a:sym typeface="Helvetica Neue"/>
              </a:rPr>
              <a:t>Journal in numbers</a:t>
            </a:r>
            <a:endParaRPr sz="6000" b="1">
              <a:solidFill>
                <a:schemeClr val="accent1"/>
              </a:solidFill>
              <a:latin typeface="Helvetica Neue"/>
              <a:ea typeface="Helvetica Neue"/>
              <a:cs typeface="Helvetica Neue"/>
              <a:sym typeface="Helvetica Neue"/>
            </a:endParaRPr>
          </a:p>
        </p:txBody>
      </p:sp>
      <p:sp>
        <p:nvSpPr>
          <p:cNvPr id="728" name="Google Shape;728;g8aa697d540_0_0"/>
          <p:cNvSpPr>
            <a:spLocks noGrp="1"/>
          </p:cNvSpPr>
          <p:nvPr>
            <p:ph type="pic" idx="17"/>
          </p:nvPr>
        </p:nvSpPr>
        <p:spPr>
          <a:xfrm>
            <a:off x="9712900" y="1959261"/>
            <a:ext cx="2424600" cy="2403600"/>
          </a:xfrm>
          <a:prstGeom prst="ellipse">
            <a:avLst/>
          </a:prstGeom>
          <a:solidFill>
            <a:schemeClr val="lt1"/>
          </a:solidFill>
          <a:ln w="79375"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Open Sans"/>
              <a:buNone/>
            </a:pPr>
            <a:r>
              <a:rPr lang="en-US" sz="3000"/>
              <a:t>244</a:t>
            </a:r>
            <a:endParaRPr sz="3000" b="0" i="0" u="none" strike="noStrike" cap="none">
              <a:solidFill>
                <a:srgbClr val="000000"/>
              </a:solidFill>
              <a:latin typeface="Open Sans"/>
              <a:ea typeface="Open Sans"/>
              <a:cs typeface="Open Sans"/>
              <a:sym typeface="Open Sans"/>
            </a:endParaRPr>
          </a:p>
        </p:txBody>
      </p:sp>
      <p:sp>
        <p:nvSpPr>
          <p:cNvPr id="729" name="Google Shape;729;g8aa697d540_0_0"/>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g8a5a460d59_2_47"/>
          <p:cNvSpPr txBox="1">
            <a:spLocks noGrp="1"/>
          </p:cNvSpPr>
          <p:nvPr>
            <p:ph type="title" idx="4294967295"/>
          </p:nvPr>
        </p:nvSpPr>
        <p:spPr>
          <a:xfrm>
            <a:off x="4863050" y="3806800"/>
            <a:ext cx="9702300" cy="1841400"/>
          </a:xfrm>
          <a:prstGeom prst="rect">
            <a:avLst/>
          </a:prstGeom>
          <a:noFill/>
          <a:ln>
            <a:noFill/>
          </a:ln>
        </p:spPr>
        <p:txBody>
          <a:bodyPr spcFirstLastPara="1" wrap="square" lIns="121900" tIns="60950" rIns="121900" bIns="60950" anchor="ctr" anchorCtr="0">
            <a:noAutofit/>
          </a:bodyPr>
          <a:lstStyle/>
          <a:p>
            <a:pPr marL="0" lvl="0" indent="0" algn="l"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OSJ on Zenodo</a:t>
            </a:r>
            <a:endParaRPr sz="7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pic>
        <p:nvPicPr>
          <p:cNvPr id="739" name="Google Shape;739;g8aa8098ff4_0_78"/>
          <p:cNvPicPr preferRelativeResize="0"/>
          <p:nvPr/>
        </p:nvPicPr>
        <p:blipFill rotWithShape="1">
          <a:blip r:embed="rId3">
            <a:alphaModFix/>
          </a:blip>
          <a:srcRect/>
          <a:stretch/>
        </p:blipFill>
        <p:spPr>
          <a:xfrm>
            <a:off x="3132074" y="1582624"/>
            <a:ext cx="9047950" cy="6391224"/>
          </a:xfrm>
          <a:prstGeom prst="rect">
            <a:avLst/>
          </a:prstGeom>
          <a:noFill/>
          <a:ln>
            <a:noFill/>
          </a:ln>
        </p:spPr>
      </p:pic>
      <p:sp>
        <p:nvSpPr>
          <p:cNvPr id="740" name="Google Shape;740;g8aa8098ff4_0_78"/>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Zenodo Community</a:t>
            </a:r>
            <a:endParaRPr/>
          </a:p>
        </p:txBody>
      </p:sp>
      <p:sp>
        <p:nvSpPr>
          <p:cNvPr id="741" name="Google Shape;741;g8aa8098ff4_0_78"/>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g8a5a460d59_2_51"/>
          <p:cNvSpPr txBox="1">
            <a:spLocks noGrp="1"/>
          </p:cNvSpPr>
          <p:nvPr>
            <p:ph type="title" idx="4294967295"/>
          </p:nvPr>
        </p:nvSpPr>
        <p:spPr>
          <a:xfrm>
            <a:off x="3276850" y="3651300"/>
            <a:ext cx="9702300" cy="1841400"/>
          </a:xfrm>
          <a:prstGeom prst="rect">
            <a:avLst/>
          </a:prstGeom>
          <a:noFill/>
          <a:ln>
            <a:noFill/>
          </a:ln>
        </p:spPr>
        <p:txBody>
          <a:bodyPr spcFirstLastPara="1" wrap="square" lIns="121900" tIns="60950" rIns="121900" bIns="60950" anchor="ctr" anchorCtr="0">
            <a:noAutofit/>
          </a:bodyPr>
          <a:lstStyle/>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Nobel Prize Physics </a:t>
            </a:r>
            <a:endParaRPr sz="7000">
              <a:solidFill>
                <a:schemeClr val="accent5"/>
              </a:solidFill>
              <a:latin typeface="Helvetica Neue Light"/>
              <a:ea typeface="Helvetica Neue Light"/>
              <a:cs typeface="Helvetica Neue Light"/>
              <a:sym typeface="Helvetica Neue Light"/>
            </a:endParaRPr>
          </a:p>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on Zenodo</a:t>
            </a:r>
            <a:endParaRPr sz="7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pic>
        <p:nvPicPr>
          <p:cNvPr id="751" name="Google Shape;751;g8a5a460d59_2_67"/>
          <p:cNvPicPr preferRelativeResize="0"/>
          <p:nvPr/>
        </p:nvPicPr>
        <p:blipFill>
          <a:blip r:embed="rId3">
            <a:alphaModFix/>
          </a:blip>
          <a:stretch>
            <a:fillRect/>
          </a:stretch>
        </p:blipFill>
        <p:spPr>
          <a:xfrm>
            <a:off x="1343288" y="1024466"/>
            <a:ext cx="13447725" cy="6809284"/>
          </a:xfrm>
          <a:prstGeom prst="rect">
            <a:avLst/>
          </a:prstGeom>
          <a:noFill/>
          <a:ln>
            <a:noFill/>
          </a:ln>
        </p:spPr>
      </p:pic>
      <p:sp>
        <p:nvSpPr>
          <p:cNvPr id="752" name="Google Shape;752;g8a5a460d59_2_67"/>
          <p:cNvSpPr/>
          <p:nvPr/>
        </p:nvSpPr>
        <p:spPr>
          <a:xfrm>
            <a:off x="10484875" y="2374675"/>
            <a:ext cx="1212900" cy="12129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3789DE"/>
              </a:solidFill>
              <a:latin typeface="Arial"/>
              <a:ea typeface="Arial"/>
              <a:cs typeface="Arial"/>
              <a:sym typeface="Arial"/>
            </a:endParaRPr>
          </a:p>
        </p:txBody>
      </p:sp>
      <p:sp>
        <p:nvSpPr>
          <p:cNvPr id="753" name="Google Shape;753;g8a5a460d59_2_67"/>
          <p:cNvSpPr/>
          <p:nvPr/>
        </p:nvSpPr>
        <p:spPr>
          <a:xfrm>
            <a:off x="12387225" y="2374675"/>
            <a:ext cx="1212900" cy="12129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3789DE"/>
              </a:solidFill>
              <a:latin typeface="Arial"/>
              <a:ea typeface="Arial"/>
              <a:cs typeface="Arial"/>
              <a:sym typeface="Arial"/>
            </a:endParaRPr>
          </a:p>
        </p:txBody>
      </p:sp>
      <p:sp>
        <p:nvSpPr>
          <p:cNvPr id="754" name="Google Shape;754;g8a5a460d59_2_67"/>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g8a5a460d59_2_77"/>
          <p:cNvSpPr txBox="1">
            <a:spLocks noGrp="1"/>
          </p:cNvSpPr>
          <p:nvPr>
            <p:ph type="title" idx="4294967295"/>
          </p:nvPr>
        </p:nvSpPr>
        <p:spPr>
          <a:xfrm>
            <a:off x="3276850" y="3651300"/>
            <a:ext cx="9702300" cy="1841400"/>
          </a:xfrm>
          <a:prstGeom prst="rect">
            <a:avLst/>
          </a:prstGeom>
          <a:noFill/>
          <a:ln>
            <a:noFill/>
          </a:ln>
        </p:spPr>
        <p:txBody>
          <a:bodyPr spcFirstLastPara="1" wrap="square" lIns="121900" tIns="60950" rIns="121900" bIns="60950" anchor="ctr" anchorCtr="0">
            <a:noAutofit/>
          </a:bodyPr>
          <a:lstStyle/>
          <a:p>
            <a:pPr marL="0" lvl="0" indent="0" algn="l"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Good practice example</a:t>
            </a:r>
            <a:endParaRPr sz="7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Google Shape;764;g8a5a460d59_2_81"/>
          <p:cNvSpPr txBox="1">
            <a:spLocks noGrp="1"/>
          </p:cNvSpPr>
          <p:nvPr>
            <p:ph type="body" idx="2"/>
          </p:nvPr>
        </p:nvSpPr>
        <p:spPr>
          <a:xfrm>
            <a:off x="711200" y="338668"/>
            <a:ext cx="13530300" cy="11454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1200"/>
              </a:spcBef>
              <a:spcAft>
                <a:spcPts val="0"/>
              </a:spcAft>
              <a:buSzPts val="4500"/>
              <a:buNone/>
            </a:pPr>
            <a:r>
              <a:rPr lang="en-US"/>
              <a:t>New discovery of an exoplanet!</a:t>
            </a:r>
            <a:endParaRPr/>
          </a:p>
        </p:txBody>
      </p:sp>
      <p:sp>
        <p:nvSpPr>
          <p:cNvPr id="765" name="Google Shape;765;g8a5a460d59_2_81"/>
          <p:cNvSpPr txBox="1"/>
          <p:nvPr/>
        </p:nvSpPr>
        <p:spPr>
          <a:xfrm>
            <a:off x="711200" y="1484075"/>
            <a:ext cx="14558100" cy="6714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2200"/>
              <a:buFont typeface="Arial"/>
              <a:buNone/>
            </a:pPr>
            <a:r>
              <a:rPr lang="en-US" sz="2600">
                <a:solidFill>
                  <a:schemeClr val="accent5"/>
                </a:solidFill>
                <a:latin typeface="Helvetica Neue"/>
                <a:ea typeface="Helvetica Neue"/>
                <a:cs typeface="Helvetica Neue"/>
                <a:sym typeface="Helvetica Neue"/>
              </a:rPr>
              <a:t>Title: Exoplanet hunting</a:t>
            </a:r>
            <a:endParaRPr sz="2600">
              <a:solidFill>
                <a:schemeClr val="accent5"/>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r>
              <a:rPr lang="en-US" sz="2000">
                <a:solidFill>
                  <a:schemeClr val="accent5"/>
                </a:solidFill>
                <a:latin typeface="Helvetica Neue"/>
                <a:ea typeface="Helvetica Neue"/>
                <a:cs typeface="Helvetica Neue"/>
                <a:sym typeface="Helvetica Neue"/>
              </a:rPr>
              <a:t>Authors (1): Andreas Vatistas, Thanasis Vassilainas, Emmelia Voutierou, Fotini-Maria Dravilla, George Kalpaxis, Renia Menegou, Panagiotis Michalinas, Iasonas Pavlopoulos, Dimitra Pina, Thomas Pitsargiotis, George Tsakiris, Stelios Fragoudakis, Authors (2): Dr. Sotirios Tsantilas</a:t>
            </a:r>
            <a:endParaRPr sz="2000">
              <a:solidFill>
                <a:schemeClr val="accent5"/>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chemeClr val="dk1"/>
              </a:buClr>
              <a:buSzPts val="1100"/>
              <a:buFont typeface="Arial"/>
              <a:buNone/>
            </a:pPr>
            <a:r>
              <a:rPr lang="en-US" sz="1600">
                <a:solidFill>
                  <a:schemeClr val="accent5"/>
                </a:solidFill>
                <a:latin typeface="Helvetica Neue"/>
                <a:ea typeface="Helvetica Neue"/>
                <a:cs typeface="Helvetica Neue"/>
                <a:sym typeface="Helvetica Neue"/>
              </a:rPr>
              <a:t>(1) Zanneio Experimental High School Piraeus, Attica, Greece</a:t>
            </a:r>
            <a:endParaRPr sz="1600">
              <a:solidFill>
                <a:schemeClr val="accent5"/>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chemeClr val="dk1"/>
              </a:buClr>
              <a:buSzPts val="1100"/>
              <a:buFont typeface="Arial"/>
              <a:buNone/>
            </a:pPr>
            <a:r>
              <a:rPr lang="en-US" sz="1600">
                <a:solidFill>
                  <a:schemeClr val="accent5"/>
                </a:solidFill>
                <a:latin typeface="Helvetica Neue"/>
                <a:ea typeface="Helvetica Neue"/>
                <a:cs typeface="Helvetica Neue"/>
                <a:sym typeface="Helvetica Neue"/>
              </a:rPr>
              <a:t>(2) Mathematician, Astrophysicist, Zanneio Experimental High School Piraeus, Attica, Greece</a:t>
            </a:r>
            <a:endParaRPr sz="1600">
              <a:solidFill>
                <a:schemeClr val="accent5"/>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endParaRPr sz="2600">
              <a:solidFill>
                <a:schemeClr val="accent5"/>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r>
              <a:rPr lang="en-US" sz="2200" b="0" i="0" u="none" strike="noStrike" cap="none">
                <a:solidFill>
                  <a:srgbClr val="187EEE"/>
                </a:solidFill>
                <a:latin typeface="Helvetica Neue"/>
                <a:ea typeface="Helvetica Neue"/>
                <a:cs typeface="Helvetica Neue"/>
                <a:sym typeface="Helvetica Neue"/>
              </a:rPr>
              <a:t>Since 2009, Kepler Space Telescope has been recording small reductions (eclipses) in the light of distant stars due to the transit of planets in front of them. Our goal is to detect planets in orbit around distant stars from Kepler's mission data, following the Reading Method using two programs written by our team in programme language C. If the readings are detected and confirmed, we proceed to their analysis. characteristics of the planet: Ray, inclination, distance from the star, and especially if it is in the so-called "habitable zone" which will make it possible to maintain life.</a:t>
            </a:r>
            <a:endParaRPr sz="2200" b="0" i="0" u="none" strike="noStrike" cap="none">
              <a:solidFill>
                <a:srgbClr val="187EEE"/>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endParaRPr sz="2200" b="0" i="0" u="none" strike="noStrike" cap="none">
              <a:solidFill>
                <a:srgbClr val="187EEE"/>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r>
              <a:rPr lang="en-US" sz="2200" b="1" i="0" u="none" strike="noStrike" cap="none">
                <a:solidFill>
                  <a:srgbClr val="187EEE"/>
                </a:solidFill>
                <a:latin typeface="Helvetica Neue"/>
                <a:ea typeface="Helvetica Neue"/>
                <a:cs typeface="Helvetica Neue"/>
                <a:sym typeface="Helvetica Neue"/>
              </a:rPr>
              <a:t>However, we have already identified such an exoplanet in orbit around the star KIC 1432789, the characteristics of which our team analyzed for the </a:t>
            </a:r>
            <a:r>
              <a:rPr lang="en-US" sz="2200" b="1" i="0" u="none" strike="noStrike" cap="none">
                <a:solidFill>
                  <a:srgbClr val="FF0000"/>
                </a:solidFill>
                <a:latin typeface="Helvetica Neue"/>
                <a:ea typeface="Helvetica Neue"/>
                <a:cs typeface="Helvetica Neue"/>
                <a:sym typeface="Helvetica Neue"/>
              </a:rPr>
              <a:t>first time</a:t>
            </a:r>
            <a:r>
              <a:rPr lang="en-US" sz="2200" b="1" i="0" u="none" strike="noStrike" cap="none">
                <a:solidFill>
                  <a:srgbClr val="187EEE"/>
                </a:solidFill>
                <a:latin typeface="Helvetica Neue"/>
                <a:ea typeface="Helvetica Neue"/>
                <a:cs typeface="Helvetica Neue"/>
                <a:sym typeface="Helvetica Neue"/>
              </a:rPr>
              <a:t>.</a:t>
            </a:r>
            <a:endParaRPr sz="2200" b="1" i="0" u="none" strike="noStrike" cap="none">
              <a:solidFill>
                <a:srgbClr val="187EEE"/>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r>
              <a:rPr lang="en-US" sz="2200" b="1">
                <a:solidFill>
                  <a:srgbClr val="187EEE"/>
                </a:solidFill>
                <a:latin typeface="Helvetica Neue"/>
                <a:ea typeface="Helvetica Neue"/>
                <a:cs typeface="Helvetica Neue"/>
                <a:sym typeface="Helvetica Neue"/>
              </a:rPr>
              <a:t>DOI: </a:t>
            </a:r>
            <a:r>
              <a:rPr lang="en-US" sz="2200" u="sng">
                <a:solidFill>
                  <a:schemeClr val="hlink"/>
                </a:solidFill>
                <a:latin typeface="Helvetica Neue"/>
                <a:ea typeface="Helvetica Neue"/>
                <a:cs typeface="Helvetica Neue"/>
                <a:sym typeface="Helvetica Neue"/>
                <a:hlinkClick r:id="rId3"/>
              </a:rPr>
              <a:t>https://doi.org/10.12681/osj.22398</a:t>
            </a:r>
            <a:endParaRPr sz="2200">
              <a:solidFill>
                <a:srgbClr val="187EEE"/>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200"/>
              <a:buFont typeface="Arial"/>
              <a:buNone/>
            </a:pPr>
            <a:r>
              <a:rPr lang="en-US" sz="2200">
                <a:solidFill>
                  <a:srgbClr val="187EEE"/>
                </a:solidFill>
                <a:latin typeface="Helvetica Neue"/>
                <a:ea typeface="Helvetica Neue"/>
                <a:cs typeface="Helvetica Neue"/>
                <a:sym typeface="Helvetica Neue"/>
              </a:rPr>
              <a:t>https://ejournals.epublishing.ekt.gr/index.php/openschoolsjournal/article/view/22398</a:t>
            </a:r>
            <a:endParaRPr sz="2200" b="1" i="0" u="none" strike="noStrike" cap="none">
              <a:solidFill>
                <a:srgbClr val="187EEE"/>
              </a:solidFill>
              <a:latin typeface="Helvetica Neue"/>
              <a:ea typeface="Helvetica Neue"/>
              <a:cs typeface="Helvetica Neue"/>
              <a:sym typeface="Helvetica Neue"/>
            </a:endParaRPr>
          </a:p>
        </p:txBody>
      </p:sp>
      <p:sp>
        <p:nvSpPr>
          <p:cNvPr id="766" name="Google Shape;766;g8a5a460d59_2_81"/>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a80088fadc_0_0"/>
          <p:cNvSpPr txBox="1">
            <a:spLocks noGrp="1"/>
          </p:cNvSpPr>
          <p:nvPr>
            <p:ph type="title" idx="4294967295"/>
          </p:nvPr>
        </p:nvSpPr>
        <p:spPr>
          <a:xfrm>
            <a:off x="3276850" y="3651300"/>
            <a:ext cx="9702300" cy="1841400"/>
          </a:xfrm>
          <a:prstGeom prst="rect">
            <a:avLst/>
          </a:prstGeom>
          <a:noFill/>
          <a:ln>
            <a:noFill/>
          </a:ln>
        </p:spPr>
        <p:txBody>
          <a:bodyPr spcFirstLastPara="1" wrap="square" lIns="121900" tIns="60950" rIns="121900" bIns="60950" anchor="ctr" anchorCtr="0">
            <a:noAutofit/>
          </a:bodyPr>
          <a:lstStyle/>
          <a:p>
            <a:pPr marL="0" lvl="0" indent="0" algn="ctr" rtl="0">
              <a:lnSpc>
                <a:spcPct val="100000"/>
              </a:lnSpc>
              <a:spcBef>
                <a:spcPts val="0"/>
              </a:spcBef>
              <a:spcAft>
                <a:spcPts val="0"/>
              </a:spcAft>
              <a:buClr>
                <a:schemeClr val="accent5"/>
              </a:buClr>
              <a:buSzPts val="6000"/>
              <a:buFont typeface="Helvetica Neue Light"/>
              <a:buNone/>
            </a:pPr>
            <a:r>
              <a:rPr lang="en-US" sz="7000">
                <a:solidFill>
                  <a:schemeClr val="accent5"/>
                </a:solidFill>
                <a:latin typeface="Helvetica Neue Light"/>
                <a:ea typeface="Helvetica Neue Light"/>
                <a:cs typeface="Helvetica Neue Light"/>
                <a:sym typeface="Helvetica Neue Light"/>
              </a:rPr>
              <a:t>Take away</a:t>
            </a:r>
            <a:endParaRPr sz="7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ga80088fadc_0_8"/>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
        <p:nvSpPr>
          <p:cNvPr id="777" name="Google Shape;777;ga80088fadc_0_8"/>
          <p:cNvSpPr/>
          <p:nvPr/>
        </p:nvSpPr>
        <p:spPr>
          <a:xfrm>
            <a:off x="711200" y="336325"/>
            <a:ext cx="12174600" cy="1282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4400">
                <a:solidFill>
                  <a:srgbClr val="0000FF"/>
                </a:solidFill>
              </a:rPr>
              <a:t>Citizen Science in education helps...</a:t>
            </a:r>
            <a:endParaRPr sz="4400">
              <a:solidFill>
                <a:srgbClr val="0000FF"/>
              </a:solidFill>
            </a:endParaRPr>
          </a:p>
        </p:txBody>
      </p:sp>
      <p:sp>
        <p:nvSpPr>
          <p:cNvPr id="778" name="Google Shape;778;ga80088fadc_0_8"/>
          <p:cNvSpPr/>
          <p:nvPr/>
        </p:nvSpPr>
        <p:spPr>
          <a:xfrm>
            <a:off x="711200" y="2107325"/>
            <a:ext cx="5269200" cy="3883500"/>
          </a:xfrm>
          <a:prstGeom prst="roundRect">
            <a:avLst>
              <a:gd name="adj" fmla="val 16667"/>
            </a:avLst>
          </a:prstGeom>
          <a:solidFill>
            <a:srgbClr val="0070C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200">
                <a:solidFill>
                  <a:srgbClr val="B7B7B7"/>
                </a:solidFill>
              </a:rPr>
              <a:t>students to get familiarised with Science and Open Science FAIR principles, rules &amp; procedures</a:t>
            </a:r>
            <a:endParaRPr sz="3500">
              <a:solidFill>
                <a:srgbClr val="B7B7B7"/>
              </a:solidFill>
            </a:endParaRPr>
          </a:p>
        </p:txBody>
      </p:sp>
      <p:sp>
        <p:nvSpPr>
          <p:cNvPr id="779" name="Google Shape;779;ga80088fadc_0_8"/>
          <p:cNvSpPr/>
          <p:nvPr/>
        </p:nvSpPr>
        <p:spPr>
          <a:xfrm>
            <a:off x="6250263" y="2011738"/>
            <a:ext cx="4344300" cy="3987000"/>
          </a:xfrm>
          <a:prstGeom prst="roundRect">
            <a:avLst>
              <a:gd name="adj" fmla="val 16667"/>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ctr" rtl="0">
              <a:spcBef>
                <a:spcPts val="0"/>
              </a:spcBef>
              <a:spcAft>
                <a:spcPts val="0"/>
              </a:spcAft>
              <a:buNone/>
            </a:pPr>
            <a:r>
              <a:rPr lang="en-US" sz="3200">
                <a:solidFill>
                  <a:srgbClr val="B7B7B7"/>
                </a:solidFill>
              </a:rPr>
              <a:t>mapping the university and research environment into school environments</a:t>
            </a:r>
            <a:endParaRPr sz="3200">
              <a:solidFill>
                <a:srgbClr val="B7B7B7"/>
              </a:solidFill>
            </a:endParaRPr>
          </a:p>
        </p:txBody>
      </p:sp>
      <p:sp>
        <p:nvSpPr>
          <p:cNvPr id="780" name="Google Shape;780;ga80088fadc_0_8"/>
          <p:cNvSpPr/>
          <p:nvPr/>
        </p:nvSpPr>
        <p:spPr>
          <a:xfrm>
            <a:off x="10759300" y="2003825"/>
            <a:ext cx="4207500" cy="3987000"/>
          </a:xfrm>
          <a:prstGeom prst="roundRect">
            <a:avLst>
              <a:gd name="adj" fmla="val 16667"/>
            </a:avLst>
          </a:prstGeom>
          <a:solidFill>
            <a:srgbClr val="3A5AC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ctr" rtl="0">
              <a:spcBef>
                <a:spcPts val="0"/>
              </a:spcBef>
              <a:spcAft>
                <a:spcPts val="0"/>
              </a:spcAft>
              <a:buClr>
                <a:schemeClr val="dk1"/>
              </a:buClr>
              <a:buSzPts val="1100"/>
              <a:buFont typeface="Arial"/>
              <a:buNone/>
            </a:pPr>
            <a:r>
              <a:rPr lang="en-US" sz="3200">
                <a:solidFill>
                  <a:srgbClr val="CCCCCC"/>
                </a:solidFill>
              </a:rPr>
              <a:t>the use of the tools and the language of Science by students</a:t>
            </a:r>
            <a:endParaRPr sz="3200">
              <a:solidFill>
                <a:srgbClr val="CCCCCC"/>
              </a:solidFill>
            </a:endParaRPr>
          </a:p>
        </p:txBody>
      </p:sp>
      <p:sp>
        <p:nvSpPr>
          <p:cNvPr id="781" name="Google Shape;781;ga80088fadc_0_8"/>
          <p:cNvSpPr/>
          <p:nvPr/>
        </p:nvSpPr>
        <p:spPr>
          <a:xfrm>
            <a:off x="868925" y="6391950"/>
            <a:ext cx="5269200" cy="1671300"/>
          </a:xfrm>
          <a:prstGeom prst="roundRect">
            <a:avLst>
              <a:gd name="adj" fmla="val 16667"/>
            </a:avLst>
          </a:prstGeom>
          <a:solidFill>
            <a:srgbClr val="6A71D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l" rtl="0">
              <a:spcBef>
                <a:spcPts val="0"/>
              </a:spcBef>
              <a:spcAft>
                <a:spcPts val="0"/>
              </a:spcAft>
              <a:buNone/>
            </a:pPr>
            <a:r>
              <a:rPr lang="en-US" sz="3200">
                <a:solidFill>
                  <a:srgbClr val="CCCCCC"/>
                </a:solidFill>
              </a:rPr>
              <a:t>students’ engaging in scientific reasoning</a:t>
            </a:r>
            <a:endParaRPr sz="3200">
              <a:solidFill>
                <a:srgbClr val="CCCCCC"/>
              </a:solidFill>
            </a:endParaRPr>
          </a:p>
        </p:txBody>
      </p:sp>
      <p:sp>
        <p:nvSpPr>
          <p:cNvPr id="782" name="Google Shape;782;ga80088fadc_0_8"/>
          <p:cNvSpPr/>
          <p:nvPr/>
        </p:nvSpPr>
        <p:spPr>
          <a:xfrm>
            <a:off x="6418425" y="6391950"/>
            <a:ext cx="8548500" cy="1671300"/>
          </a:xfrm>
          <a:prstGeom prst="roundRect">
            <a:avLst>
              <a:gd name="adj" fmla="val 16667"/>
            </a:avLst>
          </a:prstGeom>
          <a:solidFill>
            <a:srgbClr val="2D329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ctr" rtl="0">
              <a:spcBef>
                <a:spcPts val="0"/>
              </a:spcBef>
              <a:spcAft>
                <a:spcPts val="0"/>
              </a:spcAft>
              <a:buClr>
                <a:schemeClr val="dk1"/>
              </a:buClr>
              <a:buSzPts val="1100"/>
              <a:buFont typeface="Arial"/>
              <a:buNone/>
            </a:pPr>
            <a:r>
              <a:rPr lang="en-US" sz="3200">
                <a:solidFill>
                  <a:srgbClr val="B7B7B7"/>
                </a:solidFill>
              </a:rPr>
              <a:t>sparking students’  interest, excitement &amp; understanding of </a:t>
            </a:r>
            <a:endParaRPr sz="3200">
              <a:solidFill>
                <a:srgbClr val="B7B7B7"/>
              </a:solidFill>
            </a:endParaRPr>
          </a:p>
          <a:p>
            <a:pPr marL="457200" lvl="0" indent="0" algn="ctr" rtl="0">
              <a:spcBef>
                <a:spcPts val="0"/>
              </a:spcBef>
              <a:spcAft>
                <a:spcPts val="0"/>
              </a:spcAft>
              <a:buNone/>
            </a:pPr>
            <a:r>
              <a:rPr lang="en-US" sz="3200">
                <a:solidFill>
                  <a:srgbClr val="B7B7B7"/>
                </a:solidFill>
              </a:rPr>
              <a:t>scientific content &amp; knowledge</a:t>
            </a:r>
            <a:endParaRPr sz="3200">
              <a:solidFill>
                <a:srgbClr val="B7B7B7"/>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1000"/>
                                        <p:tgtEl>
                                          <p:spTgt spid="7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9"/>
                                        </p:tgtEl>
                                        <p:attrNameLst>
                                          <p:attrName>style.visibility</p:attrName>
                                        </p:attrNameLst>
                                      </p:cBhvr>
                                      <p:to>
                                        <p:strVal val="visible"/>
                                      </p:to>
                                    </p:set>
                                    <p:animEffect transition="in" filter="fade">
                                      <p:cBhvr>
                                        <p:cTn id="12" dur="1000"/>
                                        <p:tgtEl>
                                          <p:spTgt spid="7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2"/>
                                        </p:tgtEl>
                                        <p:attrNameLst>
                                          <p:attrName>style.visibility</p:attrName>
                                        </p:attrNameLst>
                                      </p:cBhvr>
                                      <p:to>
                                        <p:strVal val="visible"/>
                                      </p:to>
                                    </p:set>
                                    <p:animEffect transition="in" filter="fade">
                                      <p:cBhvr>
                                        <p:cTn id="17" dur="1000"/>
                                        <p:tgtEl>
                                          <p:spTgt spid="7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81"/>
                                        </p:tgtEl>
                                        <p:attrNameLst>
                                          <p:attrName>style.visibility</p:attrName>
                                        </p:attrNameLst>
                                      </p:cBhvr>
                                      <p:to>
                                        <p:strVal val="visible"/>
                                      </p:to>
                                    </p:set>
                                    <p:animEffect transition="in" filter="fade">
                                      <p:cBhvr>
                                        <p:cTn id="22" dur="1000"/>
                                        <p:tgtEl>
                                          <p:spTgt spid="78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80"/>
                                        </p:tgtEl>
                                        <p:attrNameLst>
                                          <p:attrName>style.visibility</p:attrName>
                                        </p:attrNameLst>
                                      </p:cBhvr>
                                      <p:to>
                                        <p:strVal val="visible"/>
                                      </p:to>
                                    </p:set>
                                    <p:animEffect transition="in" filter="fade">
                                      <p:cBhvr>
                                        <p:cTn id="27" dur="1000"/>
                                        <p:tgtEl>
                                          <p:spTgt spid="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19"/>
          <p:cNvSpPr txBox="1">
            <a:spLocks noGrp="1"/>
          </p:cNvSpPr>
          <p:nvPr>
            <p:ph type="body" idx="1"/>
          </p:nvPr>
        </p:nvSpPr>
        <p:spPr>
          <a:xfrm>
            <a:off x="3689625" y="5284775"/>
            <a:ext cx="9122400" cy="2305800"/>
          </a:xfrm>
          <a:prstGeom prst="rect">
            <a:avLst/>
          </a:prstGeom>
          <a:noFill/>
          <a:ln>
            <a:noFill/>
          </a:ln>
        </p:spPr>
        <p:txBody>
          <a:bodyPr spcFirstLastPara="1" wrap="square" lIns="0" tIns="0" rIns="0" bIns="0" anchor="b" anchorCtr="1">
            <a:noAutofit/>
          </a:bodyPr>
          <a:lstStyle/>
          <a:p>
            <a:pPr marL="0" lvl="0" indent="0" algn="l" rtl="0">
              <a:lnSpc>
                <a:spcPct val="100000"/>
              </a:lnSpc>
              <a:spcBef>
                <a:spcPts val="0"/>
              </a:spcBef>
              <a:spcAft>
                <a:spcPts val="0"/>
              </a:spcAft>
              <a:buClr>
                <a:srgbClr val="2D3293"/>
              </a:buClr>
              <a:buSzPts val="3000"/>
              <a:buFont typeface="Open Sans"/>
              <a:buNone/>
            </a:pPr>
            <a:r>
              <a:rPr lang="en-US" sz="3000"/>
              <a:t>Eugenia Kypriotis, </a:t>
            </a:r>
            <a:endParaRPr sz="3000"/>
          </a:p>
          <a:p>
            <a:pPr marL="0" lvl="0" indent="0" algn="l" rtl="0">
              <a:lnSpc>
                <a:spcPct val="100000"/>
              </a:lnSpc>
              <a:spcBef>
                <a:spcPts val="0"/>
              </a:spcBef>
              <a:spcAft>
                <a:spcPts val="0"/>
              </a:spcAft>
              <a:buClr>
                <a:srgbClr val="2D3293"/>
              </a:buClr>
              <a:buSzPts val="3000"/>
              <a:buFont typeface="Open Sans"/>
              <a:buNone/>
            </a:pPr>
            <a:r>
              <a:rPr lang="en-US" sz="3000" b="0" u="sng">
                <a:solidFill>
                  <a:schemeClr val="hlink"/>
                </a:solidFill>
                <a:hlinkClick r:id="rId3"/>
              </a:rPr>
              <a:t>ekypriotis@ea.gr</a:t>
            </a:r>
            <a:r>
              <a:rPr lang="en-US" sz="3000" b="0">
                <a:solidFill>
                  <a:schemeClr val="accent2"/>
                </a:solidFill>
              </a:rPr>
              <a:t>, Ellinogermaniki Agogi</a:t>
            </a:r>
            <a:endParaRPr sz="3000" b="0">
              <a:solidFill>
                <a:schemeClr val="accent2"/>
              </a:solidFill>
            </a:endParaRPr>
          </a:p>
          <a:p>
            <a:pPr marL="0" lvl="0" indent="0" algn="l" rtl="0">
              <a:lnSpc>
                <a:spcPct val="100000"/>
              </a:lnSpc>
              <a:spcBef>
                <a:spcPts val="0"/>
              </a:spcBef>
              <a:spcAft>
                <a:spcPts val="0"/>
              </a:spcAft>
              <a:buClr>
                <a:srgbClr val="2D3293"/>
              </a:buClr>
              <a:buSzPts val="3000"/>
              <a:buFont typeface="Open Sans"/>
              <a:buNone/>
            </a:pPr>
            <a:r>
              <a:rPr lang="en-US" sz="3000"/>
              <a:t>Androniki Pavlidou, </a:t>
            </a:r>
            <a:endParaRPr sz="3000"/>
          </a:p>
          <a:p>
            <a:pPr marL="0" lvl="0" indent="0" algn="l" rtl="0">
              <a:lnSpc>
                <a:spcPct val="100000"/>
              </a:lnSpc>
              <a:spcBef>
                <a:spcPts val="0"/>
              </a:spcBef>
              <a:spcAft>
                <a:spcPts val="0"/>
              </a:spcAft>
              <a:buClr>
                <a:srgbClr val="2D3293"/>
              </a:buClr>
              <a:buSzPts val="3000"/>
              <a:buFont typeface="Open Sans"/>
              <a:buNone/>
            </a:pPr>
            <a:r>
              <a:rPr lang="en-US" sz="3000" b="0" u="sng">
                <a:solidFill>
                  <a:schemeClr val="hlink"/>
                </a:solidFill>
                <a:hlinkClick r:id="rId4"/>
              </a:rPr>
              <a:t>niki.pavlidou@athenarc.gr</a:t>
            </a:r>
            <a:r>
              <a:rPr lang="en-US" sz="3000" b="0">
                <a:solidFill>
                  <a:schemeClr val="accent2"/>
                </a:solidFill>
              </a:rPr>
              <a:t>, Athena Research Center</a:t>
            </a:r>
            <a:endParaRPr sz="3000"/>
          </a:p>
        </p:txBody>
      </p:sp>
      <p:sp>
        <p:nvSpPr>
          <p:cNvPr id="788" name="Google Shape;788;p19"/>
          <p:cNvSpPr txBox="1">
            <a:spLocks noGrp="1"/>
          </p:cNvSpPr>
          <p:nvPr>
            <p:ph type="ftr" idx="4294967295"/>
          </p:nvPr>
        </p:nvSpPr>
        <p:spPr>
          <a:xfrm>
            <a:off x="4796850" y="7701125"/>
            <a:ext cx="7198200" cy="620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Webinar| June 30 2020</a:t>
            </a:r>
            <a:br>
              <a:rPr lang="en-US"/>
            </a:br>
            <a:r>
              <a:rPr lang="en-US"/>
              <a:t>OpenAIRE-Advance receives funding from the EU Horizon 2020 Grant Agreement No.777541</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g8a5a460d59_1_72"/>
          <p:cNvSpPr txBox="1">
            <a:spLocks noGrp="1"/>
          </p:cNvSpPr>
          <p:nvPr>
            <p:ph type="body" idx="1"/>
          </p:nvPr>
        </p:nvSpPr>
        <p:spPr>
          <a:xfrm>
            <a:off x="541867" y="829734"/>
            <a:ext cx="14985899" cy="76539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6600"/>
              <a:buNone/>
            </a:pPr>
            <a:r>
              <a:rPr lang="en-US" dirty="0"/>
              <a:t>Any questions?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2" name="Title 1">
            <a:extLst>
              <a:ext uri="{FF2B5EF4-FFF2-40B4-BE49-F238E27FC236}">
                <a16:creationId xmlns:a16="http://schemas.microsoft.com/office/drawing/2014/main" id="{68B411F6-4171-4C93-82BF-59557668B5B1}"/>
              </a:ext>
            </a:extLst>
          </p:cNvPr>
          <p:cNvSpPr>
            <a:spLocks noGrp="1"/>
          </p:cNvSpPr>
          <p:nvPr>
            <p:ph type="title"/>
          </p:nvPr>
        </p:nvSpPr>
        <p:spPr>
          <a:xfrm>
            <a:off x="1117599" y="3688556"/>
            <a:ext cx="14020801" cy="1766887"/>
          </a:xfrm>
        </p:spPr>
        <p:txBody>
          <a:bodyPr/>
          <a:lstStyle/>
          <a:p>
            <a:r>
              <a:rPr lang="en-US" dirty="0"/>
              <a:t>Additional material</a:t>
            </a:r>
          </a:p>
        </p:txBody>
      </p:sp>
      <p:sp>
        <p:nvSpPr>
          <p:cNvPr id="799" name="Google Shape;799;ga80088fadc_0_22"/>
          <p:cNvSpPr txBox="1">
            <a:spLocks noGrp="1"/>
          </p:cNvSpPr>
          <p:nvPr>
            <p:ph type="ftr" idx="11"/>
          </p:nvPr>
        </p:nvSpPr>
        <p:spPr>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pic>
        <p:nvPicPr>
          <p:cNvPr id="798" name="Google Shape;798;ga80088fadc_0_22"/>
          <p:cNvPicPr preferRelativeResize="0"/>
          <p:nvPr/>
        </p:nvPicPr>
        <p:blipFill>
          <a:blip r:embed="rId3">
            <a:alphaModFix/>
          </a:blip>
          <a:stretch>
            <a:fillRect/>
          </a:stretch>
        </p:blipFill>
        <p:spPr>
          <a:xfrm>
            <a:off x="1487300" y="581775"/>
            <a:ext cx="13281398" cy="7470800"/>
          </a:xfrm>
          <a:prstGeom prst="rect">
            <a:avLst/>
          </a:prstGeom>
          <a:noFill/>
          <a:ln>
            <a:noFill/>
          </a:ln>
        </p:spPr>
      </p:pic>
      <p:sp>
        <p:nvSpPr>
          <p:cNvPr id="799" name="Google Shape;799;ga80088fadc_0_22"/>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extLst>
      <p:ext uri="{BB962C8B-B14F-4D97-AF65-F5344CB8AC3E}">
        <p14:creationId xmlns:p14="http://schemas.microsoft.com/office/powerpoint/2010/main" val="2305452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pic>
        <p:nvPicPr>
          <p:cNvPr id="804" name="Google Shape;804;ga80088fadc_0_27"/>
          <p:cNvPicPr preferRelativeResize="0"/>
          <p:nvPr/>
        </p:nvPicPr>
        <p:blipFill>
          <a:blip r:embed="rId3">
            <a:alphaModFix/>
          </a:blip>
          <a:stretch>
            <a:fillRect/>
          </a:stretch>
        </p:blipFill>
        <p:spPr>
          <a:xfrm>
            <a:off x="1412863" y="646375"/>
            <a:ext cx="13430275" cy="7554524"/>
          </a:xfrm>
          <a:prstGeom prst="rect">
            <a:avLst/>
          </a:prstGeom>
          <a:noFill/>
          <a:ln>
            <a:noFill/>
          </a:ln>
        </p:spPr>
      </p:pic>
      <p:sp>
        <p:nvSpPr>
          <p:cNvPr id="805" name="Google Shape;805;ga80088fadc_0_27"/>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pic>
        <p:nvPicPr>
          <p:cNvPr id="810" name="Google Shape;810;ga80088fadc_0_32"/>
          <p:cNvPicPr preferRelativeResize="0"/>
          <p:nvPr/>
        </p:nvPicPr>
        <p:blipFill>
          <a:blip r:embed="rId3">
            <a:alphaModFix/>
          </a:blip>
          <a:stretch>
            <a:fillRect/>
          </a:stretch>
        </p:blipFill>
        <p:spPr>
          <a:xfrm>
            <a:off x="1826388" y="1255950"/>
            <a:ext cx="12603226" cy="7089301"/>
          </a:xfrm>
          <a:prstGeom prst="rect">
            <a:avLst/>
          </a:prstGeom>
          <a:noFill/>
          <a:ln>
            <a:noFill/>
          </a:ln>
        </p:spPr>
      </p:pic>
      <p:sp>
        <p:nvSpPr>
          <p:cNvPr id="811" name="Google Shape;811;ga80088fadc_0_32"/>
          <p:cNvSpPr txBox="1">
            <a:spLocks noGrp="1"/>
          </p:cNvSpPr>
          <p:nvPr>
            <p:ph type="body" idx="2"/>
          </p:nvPr>
        </p:nvSpPr>
        <p:spPr>
          <a:xfrm>
            <a:off x="711200" y="338668"/>
            <a:ext cx="13530300" cy="1145400"/>
          </a:xfrm>
          <a:prstGeom prst="rect">
            <a:avLst/>
          </a:prstGeom>
        </p:spPr>
        <p:txBody>
          <a:bodyPr spcFirstLastPara="1" wrap="square" lIns="0" tIns="0" rIns="0" bIns="0" anchor="ctr" anchorCtr="0">
            <a:noAutofit/>
          </a:bodyPr>
          <a:lstStyle/>
          <a:p>
            <a:pPr marL="0" lvl="0" indent="0" algn="l" rtl="0">
              <a:spcBef>
                <a:spcPts val="1200"/>
              </a:spcBef>
              <a:spcAft>
                <a:spcPts val="0"/>
              </a:spcAft>
              <a:buNone/>
            </a:pPr>
            <a:r>
              <a:rPr lang="en-US"/>
              <a:t>Access Jupyter notebook</a:t>
            </a:r>
            <a:endParaRPr/>
          </a:p>
        </p:txBody>
      </p:sp>
      <p:sp>
        <p:nvSpPr>
          <p:cNvPr id="812" name="Google Shape;812;ga80088fadc_0_32"/>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Google Shape;817;ga80088fadc_0_38"/>
          <p:cNvSpPr txBox="1">
            <a:spLocks noGrp="1"/>
          </p:cNvSpPr>
          <p:nvPr>
            <p:ph type="ftr" idx="11"/>
          </p:nvPr>
        </p:nvSpPr>
        <p:spPr>
          <a:xfrm>
            <a:off x="7246916" y="8551495"/>
            <a:ext cx="82905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Webinar| June 30 2020</a:t>
            </a:r>
            <a:endParaRPr/>
          </a:p>
        </p:txBody>
      </p:sp>
      <p:pic>
        <p:nvPicPr>
          <p:cNvPr id="818" name="Google Shape;818;ga80088fadc_0_38"/>
          <p:cNvPicPr preferRelativeResize="0"/>
          <p:nvPr/>
        </p:nvPicPr>
        <p:blipFill>
          <a:blip r:embed="rId3">
            <a:alphaModFix/>
          </a:blip>
          <a:stretch>
            <a:fillRect/>
          </a:stretch>
        </p:blipFill>
        <p:spPr>
          <a:xfrm>
            <a:off x="2095000" y="1523408"/>
            <a:ext cx="12066000" cy="6787117"/>
          </a:xfrm>
          <a:prstGeom prst="rect">
            <a:avLst/>
          </a:prstGeom>
          <a:noFill/>
          <a:ln>
            <a:noFill/>
          </a:ln>
        </p:spPr>
      </p:pic>
      <p:sp>
        <p:nvSpPr>
          <p:cNvPr id="819" name="Google Shape;819;ga80088fadc_0_38"/>
          <p:cNvSpPr txBox="1">
            <a:spLocks noGrp="1"/>
          </p:cNvSpPr>
          <p:nvPr>
            <p:ph type="body" idx="2"/>
          </p:nvPr>
        </p:nvSpPr>
        <p:spPr>
          <a:xfrm>
            <a:off x="711200" y="338668"/>
            <a:ext cx="13530300" cy="1145400"/>
          </a:xfrm>
          <a:prstGeom prst="rect">
            <a:avLst/>
          </a:prstGeom>
        </p:spPr>
        <p:txBody>
          <a:bodyPr spcFirstLastPara="1" wrap="square" lIns="0" tIns="0" rIns="0" bIns="0" anchor="ctr" anchorCtr="0">
            <a:noAutofit/>
          </a:bodyPr>
          <a:lstStyle/>
          <a:p>
            <a:pPr marL="0" lvl="0" indent="0" algn="l" rtl="0">
              <a:spcBef>
                <a:spcPts val="1200"/>
              </a:spcBef>
              <a:spcAft>
                <a:spcPts val="0"/>
              </a:spcAft>
              <a:buNone/>
            </a:pPr>
            <a:r>
              <a:rPr lang="en-US"/>
              <a:t>Run seismic data script on Jupyter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pic>
        <p:nvPicPr>
          <p:cNvPr id="824" name="Google Shape;824;ga80088fadc_0_44"/>
          <p:cNvPicPr preferRelativeResize="0"/>
          <p:nvPr/>
        </p:nvPicPr>
        <p:blipFill>
          <a:blip r:embed="rId3">
            <a:alphaModFix/>
          </a:blip>
          <a:stretch>
            <a:fillRect/>
          </a:stretch>
        </p:blipFill>
        <p:spPr>
          <a:xfrm>
            <a:off x="2089302" y="1636475"/>
            <a:ext cx="12077400" cy="6793551"/>
          </a:xfrm>
          <a:prstGeom prst="rect">
            <a:avLst/>
          </a:prstGeom>
          <a:noFill/>
          <a:ln>
            <a:noFill/>
          </a:ln>
        </p:spPr>
      </p:pic>
      <p:sp>
        <p:nvSpPr>
          <p:cNvPr id="825" name="Google Shape;825;ga80088fadc_0_44"/>
          <p:cNvSpPr txBox="1">
            <a:spLocks noGrp="1"/>
          </p:cNvSpPr>
          <p:nvPr>
            <p:ph type="body" idx="2"/>
          </p:nvPr>
        </p:nvSpPr>
        <p:spPr>
          <a:xfrm>
            <a:off x="711200" y="338675"/>
            <a:ext cx="14826300" cy="1145400"/>
          </a:xfrm>
          <a:prstGeom prst="rect">
            <a:avLst/>
          </a:prstGeom>
        </p:spPr>
        <p:txBody>
          <a:bodyPr spcFirstLastPara="1" wrap="square" lIns="0" tIns="0" rIns="0" bIns="0" anchor="ctr" anchorCtr="0">
            <a:noAutofit/>
          </a:bodyPr>
          <a:lstStyle/>
          <a:p>
            <a:pPr marL="0" lvl="0" indent="0" algn="l" rtl="0">
              <a:spcBef>
                <a:spcPts val="1200"/>
              </a:spcBef>
              <a:spcAft>
                <a:spcPts val="0"/>
              </a:spcAft>
              <a:buNone/>
            </a:pPr>
            <a:r>
              <a:rPr lang="en-US"/>
              <a:t>Visualization of seismic data on Jupyter</a:t>
            </a:r>
            <a:endParaRPr/>
          </a:p>
        </p:txBody>
      </p:sp>
      <p:sp>
        <p:nvSpPr>
          <p:cNvPr id="826" name="Google Shape;826;ga80088fadc_0_44"/>
          <p:cNvSpPr txBox="1"/>
          <p:nvPr/>
        </p:nvSpPr>
        <p:spPr>
          <a:xfrm>
            <a:off x="382450" y="2346850"/>
            <a:ext cx="1494900" cy="79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a:solidFill>
                  <a:srgbClr val="333333"/>
                </a:solidFill>
                <a:highlight>
                  <a:srgbClr val="FFFFFF"/>
                </a:highlight>
                <a:latin typeface="Helvetica Neue"/>
                <a:ea typeface="Helvetica Neue"/>
                <a:cs typeface="Helvetica Neue"/>
                <a:sym typeface="Helvetica Neue"/>
              </a:rPr>
              <a:t>Gymnasium Agnanta Arta, Greece</a:t>
            </a:r>
            <a:endParaRPr sz="1600">
              <a:latin typeface="Helvetica Neue"/>
              <a:ea typeface="Helvetica Neue"/>
              <a:cs typeface="Helvetica Neue"/>
              <a:sym typeface="Helvetica Neue"/>
            </a:endParaRPr>
          </a:p>
        </p:txBody>
      </p:sp>
      <p:sp>
        <p:nvSpPr>
          <p:cNvPr id="827" name="Google Shape;827;ga80088fadc_0_44"/>
          <p:cNvSpPr txBox="1"/>
          <p:nvPr/>
        </p:nvSpPr>
        <p:spPr>
          <a:xfrm>
            <a:off x="382450" y="4559850"/>
            <a:ext cx="1707000" cy="946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a:latin typeface="Helvetica Neue"/>
                <a:ea typeface="Helvetica Neue"/>
                <a:cs typeface="Helvetica Neue"/>
                <a:sym typeface="Helvetica Neue"/>
              </a:rPr>
              <a:t>3rd Gymnasium Igoumenitsa, Greece</a:t>
            </a:r>
            <a:endParaRPr sz="1600">
              <a:latin typeface="Helvetica Neue"/>
              <a:ea typeface="Helvetica Neue"/>
              <a:cs typeface="Helvetica Neue"/>
              <a:sym typeface="Helvetica Neue"/>
            </a:endParaRPr>
          </a:p>
        </p:txBody>
      </p:sp>
      <p:sp>
        <p:nvSpPr>
          <p:cNvPr id="828" name="Google Shape;828;ga80088fadc_0_44"/>
          <p:cNvSpPr txBox="1"/>
          <p:nvPr/>
        </p:nvSpPr>
        <p:spPr>
          <a:xfrm>
            <a:off x="382450" y="6555675"/>
            <a:ext cx="7144800" cy="94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latin typeface="Helvetica Neue"/>
                <a:ea typeface="Helvetica Neue"/>
                <a:cs typeface="Helvetica Neue"/>
                <a:sym typeface="Helvetica Neue"/>
              </a:rPr>
              <a:t>Distance of two cities: 107 Km</a:t>
            </a:r>
            <a:endParaRPr sz="1600">
              <a:latin typeface="Helvetica Neue"/>
              <a:ea typeface="Helvetica Neue"/>
              <a:cs typeface="Helvetica Neue"/>
              <a:sym typeface="Helvetica Neue"/>
            </a:endParaRPr>
          </a:p>
        </p:txBody>
      </p:sp>
      <p:sp>
        <p:nvSpPr>
          <p:cNvPr id="829" name="Google Shape;829;ga80088fadc_0_44"/>
          <p:cNvSpPr txBox="1">
            <a:spLocks noGrp="1"/>
          </p:cNvSpPr>
          <p:nvPr>
            <p:ph type="ftr" idx="11"/>
          </p:nvPr>
        </p:nvSpPr>
        <p:spPr>
          <a:xfrm>
            <a:off x="4770452" y="8464363"/>
            <a:ext cx="6593400" cy="376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6A6A6A"/>
              </a:buClr>
              <a:buSzPts val="1400"/>
              <a:buFont typeface="Helvetica Neue Light"/>
              <a:buNone/>
            </a:pPr>
            <a:r>
              <a:rPr lang="en-US"/>
              <a:t>OpenAIRE-Advance Citizen Science Workshop | December 10,  2020</a:t>
            </a:r>
            <a:endParaRPr/>
          </a:p>
        </p:txBody>
      </p:sp>
    </p:spTree>
  </p:cSld>
  <p:clrMapOvr>
    <a:masterClrMapping/>
  </p:clrMapOvr>
</p:sld>
</file>

<file path=ppt/theme/theme1.xml><?xml version="1.0" encoding="utf-8"?>
<a:theme xmlns:a="http://schemas.openxmlformats.org/drawingml/2006/main" name="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1006</Words>
  <Application>Microsoft Office PowerPoint</Application>
  <PresentationFormat>Custom</PresentationFormat>
  <Paragraphs>163</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Open Sans</vt:lpstr>
      <vt:lpstr>Open Sans SemiBold</vt:lpstr>
      <vt:lpstr>Arial</vt:lpstr>
      <vt:lpstr>Open Sans Light</vt:lpstr>
      <vt:lpstr>Helvetica Neue</vt:lpstr>
      <vt:lpstr>Helvetica Neue Light</vt:lpstr>
      <vt:lpstr>Calibri</vt:lpstr>
      <vt:lpstr>Master</vt:lpstr>
      <vt:lpstr>PowerPoint Presentation</vt:lpstr>
      <vt:lpstr>OpenAIRE  Citizen Science  Activities</vt:lpstr>
      <vt:lpstr>PowerPoint Presentation</vt:lpstr>
      <vt:lpstr>Journal Articles Assigned DOI Indexed on OpenAIRE through PROVIDE Complete metadata collection on Graph Available on Zenodo, EXPLORE Findability Accessibility Interoperability Reusage</vt:lpstr>
      <vt:lpstr>Activities in Schools- The seismic data Journey</vt:lpstr>
      <vt:lpstr>PowerPoint Presentation</vt:lpstr>
      <vt:lpstr>PowerPoint Presentation</vt:lpstr>
      <vt:lpstr>PowerPoint Presentation</vt:lpstr>
      <vt:lpstr>Raw data</vt:lpstr>
      <vt:lpstr>Seismic data on National Infrastructure</vt:lpstr>
      <vt:lpstr>HELIX the Hellenic Data Service, is the national e-Infrastructure in support of data-intensive research, handling the data management, analysis, sharing, and reuse needs of Greek scientists, researchers and innovators in a cross-disciplinary, scalable, and low-cost manner.  https://hellenicdataservice.gr/main/</vt:lpstr>
      <vt:lpstr>PowerPoint Presentation</vt:lpstr>
      <vt:lpstr>PowerPoint Presentation</vt:lpstr>
      <vt:lpstr>PowerPoint Presentation</vt:lpstr>
      <vt:lpstr>Publicly available via HELIX https://data.hellenicdataservice.gr/en/dataset/f4dfd3fc-42ee-4a60-91a6-3e32af449654</vt:lpstr>
      <vt:lpstr>Publishing  students research</vt:lpstr>
      <vt:lpstr>An international scientific Journal from students to students https://ejournals.epublishing.ekt.gr/index.php/openschoolsjournal/index</vt:lpstr>
      <vt:lpstr>PowerPoint Presentation</vt:lpstr>
      <vt:lpstr>OSJ on Zenodo</vt:lpstr>
      <vt:lpstr>PowerPoint Presentation</vt:lpstr>
      <vt:lpstr>Nobel Prize Physics  on Zenodo</vt:lpstr>
      <vt:lpstr>PowerPoint Presentation</vt:lpstr>
      <vt:lpstr>Good practice example</vt:lpstr>
      <vt:lpstr>PowerPoint Presentation</vt:lpstr>
      <vt:lpstr>Take away</vt:lpstr>
      <vt:lpstr>PowerPoint Presentation</vt:lpstr>
      <vt:lpstr>PowerPoint Presentation</vt:lpstr>
      <vt:lpstr>PowerPoint Presentation</vt:lpstr>
      <vt:lpstr>Additional material</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Natalia Manola</dc:creator>
  <cp:lastModifiedBy>Androniki Pavlidou</cp:lastModifiedBy>
  <cp:revision>1</cp:revision>
  <dcterms:created xsi:type="dcterms:W3CDTF">2017-08-30T15:59:35Z</dcterms:created>
  <dcterms:modified xsi:type="dcterms:W3CDTF">2020-12-11T07:35:33Z</dcterms:modified>
</cp:coreProperties>
</file>