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  <p:sldMasterId id="2147483726" r:id="rId7"/>
    <p:sldMasterId id="2147483739" r:id="rId8"/>
  </p:sldMasterIdLst>
  <p:notesMasterIdLst>
    <p:notesMasterId r:id="rId22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</p:sldIdLst>
  <p:sldSz cx="9906000" cy="6858000" type="A4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30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Click to move the slide</a:t>
            </a:r>
          </a:p>
        </p:txBody>
      </p:sp>
      <p:sp>
        <p:nvSpPr>
          <p:cNvPr id="68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latin typeface="Calibri"/>
              </a:rPr>
              <a:t>Click to edit the notes format</a:t>
            </a:r>
          </a:p>
        </p:txBody>
      </p:sp>
      <p:sp>
        <p:nvSpPr>
          <p:cNvPr id="68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latin typeface="Calibri"/>
              </a:rPr>
              <a:t>&lt;header&gt;</a:t>
            </a:r>
          </a:p>
        </p:txBody>
      </p:sp>
      <p:sp>
        <p:nvSpPr>
          <p:cNvPr id="684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n-US" sz="1400" b="0" strike="noStrike" spc="-1">
                <a:latin typeface="Calibri"/>
              </a:rPr>
              <a:t>&lt;date/time&gt;</a:t>
            </a:r>
          </a:p>
        </p:txBody>
      </p:sp>
      <p:sp>
        <p:nvSpPr>
          <p:cNvPr id="685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n-US" sz="1400" b="0" strike="noStrike" spc="-1">
                <a:latin typeface="Calibri"/>
              </a:rPr>
              <a:t>&lt;footer&gt;</a:t>
            </a:r>
          </a:p>
        </p:txBody>
      </p:sp>
      <p:sp>
        <p:nvSpPr>
          <p:cNvPr id="686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7C935D5E-92C6-4726-9FBD-8CD5C70E101A}" type="slidenum">
              <a:rPr lang="en-US" sz="1400" b="0" strike="noStrike" spc="-1">
                <a:latin typeface="Calibri"/>
              </a:rPr>
              <a:t>‹#›</a:t>
            </a:fld>
            <a:endParaRPr lang="en-US" sz="1400" b="0" strike="noStrike" spc="-1"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6125"/>
            <a:ext cx="5383212" cy="3727450"/>
          </a:xfrm>
          <a:prstGeom prst="rect">
            <a:avLst/>
          </a:prstGeom>
        </p:spPr>
      </p:sp>
      <p:sp>
        <p:nvSpPr>
          <p:cNvPr id="831" name="PlaceHolder 2"/>
          <p:cNvSpPr>
            <a:spLocks noGrp="1"/>
          </p:cNvSpPr>
          <p:nvPr>
            <p:ph type="body"/>
          </p:nvPr>
        </p:nvSpPr>
        <p:spPr>
          <a:xfrm>
            <a:off x="680760" y="4722120"/>
            <a:ext cx="5446800" cy="4473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sz="2000" b="0" strike="noStrike" spc="-1">
              <a:latin typeface="Calibri"/>
            </a:endParaRPr>
          </a:p>
        </p:txBody>
      </p:sp>
      <p:sp>
        <p:nvSpPr>
          <p:cNvPr id="832" name="TextShape 3"/>
          <p:cNvSpPr txBox="1"/>
          <p:nvPr/>
        </p:nvSpPr>
        <p:spPr>
          <a:xfrm>
            <a:off x="3856680" y="9442080"/>
            <a:ext cx="2950200" cy="49680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8C4EFC9A-32C9-4BC5-A432-FA2B85135B25}" type="slidenum">
              <a:rPr lang="en-US" sz="1400" b="0" strike="noStrike" spc="-1">
                <a:latin typeface="Calibri"/>
              </a:rPr>
              <a:t>1</a:t>
            </a:fld>
            <a:endParaRPr lang="en-US" sz="1400" b="0" strike="noStrike" spc="-1"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825480" y="1413000"/>
            <a:ext cx="4508280" cy="4119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450828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825480" y="563400"/>
            <a:ext cx="8238600" cy="1716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825480" y="356472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3135960" y="356472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825480" y="3564720"/>
            <a:ext cx="450828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450828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825480" y="3564720"/>
            <a:ext cx="450828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25480" y="356472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3135960" y="356472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2350080" y="141300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3874320" y="141300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825480" y="356472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2350080" y="356472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3874320" y="356472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subTitle"/>
          </p:nvPr>
        </p:nvSpPr>
        <p:spPr>
          <a:xfrm>
            <a:off x="825480" y="1413000"/>
            <a:ext cx="4508280" cy="4119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450828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subTitle"/>
          </p:nvPr>
        </p:nvSpPr>
        <p:spPr>
          <a:xfrm>
            <a:off x="825480" y="563400"/>
            <a:ext cx="8238600" cy="1716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825480" y="356472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3135960" y="356472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825480" y="3564720"/>
            <a:ext cx="450828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450828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825480" y="3564720"/>
            <a:ext cx="450828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825480" y="356472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3135960" y="356472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2350080" y="141300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body"/>
          </p:nvPr>
        </p:nvSpPr>
        <p:spPr>
          <a:xfrm>
            <a:off x="3874320" y="141300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5"/>
          <p:cNvSpPr>
            <a:spLocks noGrp="1"/>
          </p:cNvSpPr>
          <p:nvPr>
            <p:ph type="body"/>
          </p:nvPr>
        </p:nvSpPr>
        <p:spPr>
          <a:xfrm>
            <a:off x="825480" y="356472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6"/>
          <p:cNvSpPr>
            <a:spLocks noGrp="1"/>
          </p:cNvSpPr>
          <p:nvPr>
            <p:ph type="body"/>
          </p:nvPr>
        </p:nvSpPr>
        <p:spPr>
          <a:xfrm>
            <a:off x="2350080" y="356472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7"/>
          <p:cNvSpPr>
            <a:spLocks noGrp="1"/>
          </p:cNvSpPr>
          <p:nvPr>
            <p:ph type="body"/>
          </p:nvPr>
        </p:nvSpPr>
        <p:spPr>
          <a:xfrm>
            <a:off x="3874320" y="356472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subTitle"/>
          </p:nvPr>
        </p:nvSpPr>
        <p:spPr>
          <a:xfrm>
            <a:off x="825480" y="1413000"/>
            <a:ext cx="4508280" cy="4119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450828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subTitle"/>
          </p:nvPr>
        </p:nvSpPr>
        <p:spPr>
          <a:xfrm>
            <a:off x="825480" y="563400"/>
            <a:ext cx="8238600" cy="1716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825480" y="356472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 type="body"/>
          </p:nvPr>
        </p:nvSpPr>
        <p:spPr>
          <a:xfrm>
            <a:off x="3135960" y="356472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825480" y="3564720"/>
            <a:ext cx="450828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450828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825480" y="3564720"/>
            <a:ext cx="450828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 type="body"/>
          </p:nvPr>
        </p:nvSpPr>
        <p:spPr>
          <a:xfrm>
            <a:off x="825480" y="356472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5"/>
          <p:cNvSpPr>
            <a:spLocks noGrp="1"/>
          </p:cNvSpPr>
          <p:nvPr>
            <p:ph type="body"/>
          </p:nvPr>
        </p:nvSpPr>
        <p:spPr>
          <a:xfrm>
            <a:off x="3135960" y="356472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2350080" y="141300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4"/>
          <p:cNvSpPr>
            <a:spLocks noGrp="1"/>
          </p:cNvSpPr>
          <p:nvPr>
            <p:ph type="body"/>
          </p:nvPr>
        </p:nvSpPr>
        <p:spPr>
          <a:xfrm>
            <a:off x="3874320" y="141300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5"/>
          <p:cNvSpPr>
            <a:spLocks noGrp="1"/>
          </p:cNvSpPr>
          <p:nvPr>
            <p:ph type="body"/>
          </p:nvPr>
        </p:nvSpPr>
        <p:spPr>
          <a:xfrm>
            <a:off x="825480" y="356472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6"/>
          <p:cNvSpPr>
            <a:spLocks noGrp="1"/>
          </p:cNvSpPr>
          <p:nvPr>
            <p:ph type="body"/>
          </p:nvPr>
        </p:nvSpPr>
        <p:spPr>
          <a:xfrm>
            <a:off x="2350080" y="356472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7"/>
          <p:cNvSpPr>
            <a:spLocks noGrp="1"/>
          </p:cNvSpPr>
          <p:nvPr>
            <p:ph type="body"/>
          </p:nvPr>
        </p:nvSpPr>
        <p:spPr>
          <a:xfrm>
            <a:off x="3874320" y="356472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subTitle"/>
          </p:nvPr>
        </p:nvSpPr>
        <p:spPr>
          <a:xfrm>
            <a:off x="825480" y="1413000"/>
            <a:ext cx="4508280" cy="4119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450828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subTitle"/>
          </p:nvPr>
        </p:nvSpPr>
        <p:spPr>
          <a:xfrm>
            <a:off x="825480" y="563400"/>
            <a:ext cx="8238600" cy="1716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 type="body"/>
          </p:nvPr>
        </p:nvSpPr>
        <p:spPr>
          <a:xfrm>
            <a:off x="825480" y="356472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4"/>
          <p:cNvSpPr>
            <a:spLocks noGrp="1"/>
          </p:cNvSpPr>
          <p:nvPr>
            <p:ph type="body"/>
          </p:nvPr>
        </p:nvSpPr>
        <p:spPr>
          <a:xfrm>
            <a:off x="3135960" y="356472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 type="body"/>
          </p:nvPr>
        </p:nvSpPr>
        <p:spPr>
          <a:xfrm>
            <a:off x="825480" y="3564720"/>
            <a:ext cx="450828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450828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 type="body"/>
          </p:nvPr>
        </p:nvSpPr>
        <p:spPr>
          <a:xfrm>
            <a:off x="825480" y="3564720"/>
            <a:ext cx="450828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 type="body"/>
          </p:nvPr>
        </p:nvSpPr>
        <p:spPr>
          <a:xfrm>
            <a:off x="825480" y="356472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5"/>
          <p:cNvSpPr>
            <a:spLocks noGrp="1"/>
          </p:cNvSpPr>
          <p:nvPr>
            <p:ph type="body"/>
          </p:nvPr>
        </p:nvSpPr>
        <p:spPr>
          <a:xfrm>
            <a:off x="3135960" y="356472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3"/>
          <p:cNvSpPr>
            <a:spLocks noGrp="1"/>
          </p:cNvSpPr>
          <p:nvPr>
            <p:ph type="body"/>
          </p:nvPr>
        </p:nvSpPr>
        <p:spPr>
          <a:xfrm>
            <a:off x="2350080" y="141300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4"/>
          <p:cNvSpPr>
            <a:spLocks noGrp="1"/>
          </p:cNvSpPr>
          <p:nvPr>
            <p:ph type="body"/>
          </p:nvPr>
        </p:nvSpPr>
        <p:spPr>
          <a:xfrm>
            <a:off x="3874320" y="141300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5"/>
          <p:cNvSpPr>
            <a:spLocks noGrp="1"/>
          </p:cNvSpPr>
          <p:nvPr>
            <p:ph type="body"/>
          </p:nvPr>
        </p:nvSpPr>
        <p:spPr>
          <a:xfrm>
            <a:off x="825480" y="356472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6"/>
          <p:cNvSpPr>
            <a:spLocks noGrp="1"/>
          </p:cNvSpPr>
          <p:nvPr>
            <p:ph type="body"/>
          </p:nvPr>
        </p:nvSpPr>
        <p:spPr>
          <a:xfrm>
            <a:off x="2350080" y="356472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7"/>
          <p:cNvSpPr>
            <a:spLocks noGrp="1"/>
          </p:cNvSpPr>
          <p:nvPr>
            <p:ph type="body"/>
          </p:nvPr>
        </p:nvSpPr>
        <p:spPr>
          <a:xfrm>
            <a:off x="3874320" y="356472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 type="subTitle"/>
          </p:nvPr>
        </p:nvSpPr>
        <p:spPr>
          <a:xfrm>
            <a:off x="825480" y="1413000"/>
            <a:ext cx="4508280" cy="4119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450828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subTitle"/>
          </p:nvPr>
        </p:nvSpPr>
        <p:spPr>
          <a:xfrm>
            <a:off x="825480" y="563400"/>
            <a:ext cx="8238600" cy="1716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4"/>
          <p:cNvSpPr>
            <a:spLocks noGrp="1"/>
          </p:cNvSpPr>
          <p:nvPr>
            <p:ph type="body"/>
          </p:nvPr>
        </p:nvSpPr>
        <p:spPr>
          <a:xfrm>
            <a:off x="825480" y="356472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4"/>
          <p:cNvSpPr>
            <a:spLocks noGrp="1"/>
          </p:cNvSpPr>
          <p:nvPr>
            <p:ph type="body"/>
          </p:nvPr>
        </p:nvSpPr>
        <p:spPr>
          <a:xfrm>
            <a:off x="3135960" y="356472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4"/>
          <p:cNvSpPr>
            <a:spLocks noGrp="1"/>
          </p:cNvSpPr>
          <p:nvPr>
            <p:ph type="body"/>
          </p:nvPr>
        </p:nvSpPr>
        <p:spPr>
          <a:xfrm>
            <a:off x="825480" y="3564720"/>
            <a:ext cx="450828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450828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3"/>
          <p:cNvSpPr>
            <a:spLocks noGrp="1"/>
          </p:cNvSpPr>
          <p:nvPr>
            <p:ph type="body"/>
          </p:nvPr>
        </p:nvSpPr>
        <p:spPr>
          <a:xfrm>
            <a:off x="825480" y="3564720"/>
            <a:ext cx="450828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825480" y="356472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5"/>
          <p:cNvSpPr>
            <a:spLocks noGrp="1"/>
          </p:cNvSpPr>
          <p:nvPr>
            <p:ph type="body"/>
          </p:nvPr>
        </p:nvSpPr>
        <p:spPr>
          <a:xfrm>
            <a:off x="3135960" y="356472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 type="body"/>
          </p:nvPr>
        </p:nvSpPr>
        <p:spPr>
          <a:xfrm>
            <a:off x="2350080" y="141300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4"/>
          <p:cNvSpPr>
            <a:spLocks noGrp="1"/>
          </p:cNvSpPr>
          <p:nvPr>
            <p:ph type="body"/>
          </p:nvPr>
        </p:nvSpPr>
        <p:spPr>
          <a:xfrm>
            <a:off x="3874320" y="141300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5"/>
          <p:cNvSpPr>
            <a:spLocks noGrp="1"/>
          </p:cNvSpPr>
          <p:nvPr>
            <p:ph type="body"/>
          </p:nvPr>
        </p:nvSpPr>
        <p:spPr>
          <a:xfrm>
            <a:off x="825480" y="356472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PlaceHolder 6"/>
          <p:cNvSpPr>
            <a:spLocks noGrp="1"/>
          </p:cNvSpPr>
          <p:nvPr>
            <p:ph type="body"/>
          </p:nvPr>
        </p:nvSpPr>
        <p:spPr>
          <a:xfrm>
            <a:off x="2350080" y="356472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7"/>
          <p:cNvSpPr>
            <a:spLocks noGrp="1"/>
          </p:cNvSpPr>
          <p:nvPr>
            <p:ph type="body"/>
          </p:nvPr>
        </p:nvSpPr>
        <p:spPr>
          <a:xfrm>
            <a:off x="3874320" y="356472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2"/>
          <p:cNvSpPr>
            <a:spLocks noGrp="1"/>
          </p:cNvSpPr>
          <p:nvPr>
            <p:ph type="subTitle"/>
          </p:nvPr>
        </p:nvSpPr>
        <p:spPr>
          <a:xfrm>
            <a:off x="825480" y="1413000"/>
            <a:ext cx="4508280" cy="4119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450828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subTitle"/>
          </p:nvPr>
        </p:nvSpPr>
        <p:spPr>
          <a:xfrm>
            <a:off x="825480" y="563400"/>
            <a:ext cx="8238600" cy="1716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PlaceHolder 4"/>
          <p:cNvSpPr>
            <a:spLocks noGrp="1"/>
          </p:cNvSpPr>
          <p:nvPr>
            <p:ph type="body"/>
          </p:nvPr>
        </p:nvSpPr>
        <p:spPr>
          <a:xfrm>
            <a:off x="825480" y="356472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4"/>
          <p:cNvSpPr>
            <a:spLocks noGrp="1"/>
          </p:cNvSpPr>
          <p:nvPr>
            <p:ph type="body"/>
          </p:nvPr>
        </p:nvSpPr>
        <p:spPr>
          <a:xfrm>
            <a:off x="3135960" y="356472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PlaceHolder 4"/>
          <p:cNvSpPr>
            <a:spLocks noGrp="1"/>
          </p:cNvSpPr>
          <p:nvPr>
            <p:ph type="body"/>
          </p:nvPr>
        </p:nvSpPr>
        <p:spPr>
          <a:xfrm>
            <a:off x="825480" y="3564720"/>
            <a:ext cx="450828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450828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3"/>
          <p:cNvSpPr>
            <a:spLocks noGrp="1"/>
          </p:cNvSpPr>
          <p:nvPr>
            <p:ph type="body"/>
          </p:nvPr>
        </p:nvSpPr>
        <p:spPr>
          <a:xfrm>
            <a:off x="825480" y="3564720"/>
            <a:ext cx="450828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PlaceHolder 4"/>
          <p:cNvSpPr>
            <a:spLocks noGrp="1"/>
          </p:cNvSpPr>
          <p:nvPr>
            <p:ph type="body"/>
          </p:nvPr>
        </p:nvSpPr>
        <p:spPr>
          <a:xfrm>
            <a:off x="825480" y="356472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PlaceHolder 5"/>
          <p:cNvSpPr>
            <a:spLocks noGrp="1"/>
          </p:cNvSpPr>
          <p:nvPr>
            <p:ph type="body"/>
          </p:nvPr>
        </p:nvSpPr>
        <p:spPr>
          <a:xfrm>
            <a:off x="3135960" y="356472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 type="body"/>
          </p:nvPr>
        </p:nvSpPr>
        <p:spPr>
          <a:xfrm>
            <a:off x="2350080" y="141300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4"/>
          <p:cNvSpPr>
            <a:spLocks noGrp="1"/>
          </p:cNvSpPr>
          <p:nvPr>
            <p:ph type="body"/>
          </p:nvPr>
        </p:nvSpPr>
        <p:spPr>
          <a:xfrm>
            <a:off x="3874320" y="141300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1" name="PlaceHolder 5"/>
          <p:cNvSpPr>
            <a:spLocks noGrp="1"/>
          </p:cNvSpPr>
          <p:nvPr>
            <p:ph type="body"/>
          </p:nvPr>
        </p:nvSpPr>
        <p:spPr>
          <a:xfrm>
            <a:off x="825480" y="356472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PlaceHolder 6"/>
          <p:cNvSpPr>
            <a:spLocks noGrp="1"/>
          </p:cNvSpPr>
          <p:nvPr>
            <p:ph type="body"/>
          </p:nvPr>
        </p:nvSpPr>
        <p:spPr>
          <a:xfrm>
            <a:off x="2350080" y="356472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PlaceHolder 7"/>
          <p:cNvSpPr>
            <a:spLocks noGrp="1"/>
          </p:cNvSpPr>
          <p:nvPr>
            <p:ph type="body"/>
          </p:nvPr>
        </p:nvSpPr>
        <p:spPr>
          <a:xfrm>
            <a:off x="3874320" y="356472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2"/>
          <p:cNvSpPr>
            <a:spLocks noGrp="1"/>
          </p:cNvSpPr>
          <p:nvPr>
            <p:ph type="subTitle"/>
          </p:nvPr>
        </p:nvSpPr>
        <p:spPr>
          <a:xfrm>
            <a:off x="825480" y="1413000"/>
            <a:ext cx="4508280" cy="4119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450828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laceHolder 1"/>
          <p:cNvSpPr>
            <a:spLocks noGrp="1"/>
          </p:cNvSpPr>
          <p:nvPr>
            <p:ph type="subTitle"/>
          </p:nvPr>
        </p:nvSpPr>
        <p:spPr>
          <a:xfrm>
            <a:off x="825480" y="563400"/>
            <a:ext cx="8238600" cy="1716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5" name="PlaceHolder 4"/>
          <p:cNvSpPr>
            <a:spLocks noGrp="1"/>
          </p:cNvSpPr>
          <p:nvPr>
            <p:ph type="body"/>
          </p:nvPr>
        </p:nvSpPr>
        <p:spPr>
          <a:xfrm>
            <a:off x="825480" y="356472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4"/>
          <p:cNvSpPr>
            <a:spLocks noGrp="1"/>
          </p:cNvSpPr>
          <p:nvPr>
            <p:ph type="body"/>
          </p:nvPr>
        </p:nvSpPr>
        <p:spPr>
          <a:xfrm>
            <a:off x="3135960" y="356472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1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PlaceHolder 4"/>
          <p:cNvSpPr>
            <a:spLocks noGrp="1"/>
          </p:cNvSpPr>
          <p:nvPr>
            <p:ph type="body"/>
          </p:nvPr>
        </p:nvSpPr>
        <p:spPr>
          <a:xfrm>
            <a:off x="825480" y="3564720"/>
            <a:ext cx="450828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450828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PlaceHolder 3"/>
          <p:cNvSpPr>
            <a:spLocks noGrp="1"/>
          </p:cNvSpPr>
          <p:nvPr>
            <p:ph type="body"/>
          </p:nvPr>
        </p:nvSpPr>
        <p:spPr>
          <a:xfrm>
            <a:off x="825480" y="3564720"/>
            <a:ext cx="450828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9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0" name="PlaceHolder 4"/>
          <p:cNvSpPr>
            <a:spLocks noGrp="1"/>
          </p:cNvSpPr>
          <p:nvPr>
            <p:ph type="body"/>
          </p:nvPr>
        </p:nvSpPr>
        <p:spPr>
          <a:xfrm>
            <a:off x="825480" y="356472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PlaceHolder 5"/>
          <p:cNvSpPr>
            <a:spLocks noGrp="1"/>
          </p:cNvSpPr>
          <p:nvPr>
            <p:ph type="body"/>
          </p:nvPr>
        </p:nvSpPr>
        <p:spPr>
          <a:xfrm>
            <a:off x="3135960" y="356472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4" name="PlaceHolder 3"/>
          <p:cNvSpPr>
            <a:spLocks noGrp="1"/>
          </p:cNvSpPr>
          <p:nvPr>
            <p:ph type="body"/>
          </p:nvPr>
        </p:nvSpPr>
        <p:spPr>
          <a:xfrm>
            <a:off x="2350080" y="141300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5" name="PlaceHolder 4"/>
          <p:cNvSpPr>
            <a:spLocks noGrp="1"/>
          </p:cNvSpPr>
          <p:nvPr>
            <p:ph type="body"/>
          </p:nvPr>
        </p:nvSpPr>
        <p:spPr>
          <a:xfrm>
            <a:off x="3874320" y="141300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PlaceHolder 5"/>
          <p:cNvSpPr>
            <a:spLocks noGrp="1"/>
          </p:cNvSpPr>
          <p:nvPr>
            <p:ph type="body"/>
          </p:nvPr>
        </p:nvSpPr>
        <p:spPr>
          <a:xfrm>
            <a:off x="825480" y="356472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PlaceHolder 6"/>
          <p:cNvSpPr>
            <a:spLocks noGrp="1"/>
          </p:cNvSpPr>
          <p:nvPr>
            <p:ph type="body"/>
          </p:nvPr>
        </p:nvSpPr>
        <p:spPr>
          <a:xfrm>
            <a:off x="2350080" y="356472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8" name="PlaceHolder 7"/>
          <p:cNvSpPr>
            <a:spLocks noGrp="1"/>
          </p:cNvSpPr>
          <p:nvPr>
            <p:ph type="body"/>
          </p:nvPr>
        </p:nvSpPr>
        <p:spPr>
          <a:xfrm>
            <a:off x="3874320" y="356472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" name="PlaceHolder 2"/>
          <p:cNvSpPr>
            <a:spLocks noGrp="1"/>
          </p:cNvSpPr>
          <p:nvPr>
            <p:ph type="subTitle"/>
          </p:nvPr>
        </p:nvSpPr>
        <p:spPr>
          <a:xfrm>
            <a:off x="825480" y="1413000"/>
            <a:ext cx="4508280" cy="4119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450828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1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PlaceHolder 1"/>
          <p:cNvSpPr>
            <a:spLocks noGrp="1"/>
          </p:cNvSpPr>
          <p:nvPr>
            <p:ph type="subTitle"/>
          </p:nvPr>
        </p:nvSpPr>
        <p:spPr>
          <a:xfrm>
            <a:off x="825480" y="563400"/>
            <a:ext cx="8238600" cy="1716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7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PlaceHolder 4"/>
          <p:cNvSpPr>
            <a:spLocks noGrp="1"/>
          </p:cNvSpPr>
          <p:nvPr>
            <p:ph type="body"/>
          </p:nvPr>
        </p:nvSpPr>
        <p:spPr>
          <a:xfrm>
            <a:off x="825480" y="356472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0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4119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PlaceHolder 4"/>
          <p:cNvSpPr>
            <a:spLocks noGrp="1"/>
          </p:cNvSpPr>
          <p:nvPr>
            <p:ph type="body"/>
          </p:nvPr>
        </p:nvSpPr>
        <p:spPr>
          <a:xfrm>
            <a:off x="3135960" y="356472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6" name="PlaceHolder 4"/>
          <p:cNvSpPr>
            <a:spLocks noGrp="1"/>
          </p:cNvSpPr>
          <p:nvPr>
            <p:ph type="body"/>
          </p:nvPr>
        </p:nvSpPr>
        <p:spPr>
          <a:xfrm>
            <a:off x="825480" y="3564720"/>
            <a:ext cx="450828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8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450828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9" name="PlaceHolder 3"/>
          <p:cNvSpPr>
            <a:spLocks noGrp="1"/>
          </p:cNvSpPr>
          <p:nvPr>
            <p:ph type="body"/>
          </p:nvPr>
        </p:nvSpPr>
        <p:spPr>
          <a:xfrm>
            <a:off x="825480" y="3564720"/>
            <a:ext cx="450828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1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2" name="PlaceHolder 3"/>
          <p:cNvSpPr>
            <a:spLocks noGrp="1"/>
          </p:cNvSpPr>
          <p:nvPr>
            <p:ph type="body"/>
          </p:nvPr>
        </p:nvSpPr>
        <p:spPr>
          <a:xfrm>
            <a:off x="3135960" y="141300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4"/>
          <p:cNvSpPr>
            <a:spLocks noGrp="1"/>
          </p:cNvSpPr>
          <p:nvPr>
            <p:ph type="body"/>
          </p:nvPr>
        </p:nvSpPr>
        <p:spPr>
          <a:xfrm>
            <a:off x="825480" y="356472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5"/>
          <p:cNvSpPr>
            <a:spLocks noGrp="1"/>
          </p:cNvSpPr>
          <p:nvPr>
            <p:ph type="body"/>
          </p:nvPr>
        </p:nvSpPr>
        <p:spPr>
          <a:xfrm>
            <a:off x="3135960" y="3564720"/>
            <a:ext cx="219996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PlaceHolder 1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6" name="PlaceHolder 2"/>
          <p:cNvSpPr>
            <a:spLocks noGrp="1"/>
          </p:cNvSpPr>
          <p:nvPr>
            <p:ph type="body"/>
          </p:nvPr>
        </p:nvSpPr>
        <p:spPr>
          <a:xfrm>
            <a:off x="825480" y="141300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7" name="PlaceHolder 3"/>
          <p:cNvSpPr>
            <a:spLocks noGrp="1"/>
          </p:cNvSpPr>
          <p:nvPr>
            <p:ph type="body"/>
          </p:nvPr>
        </p:nvSpPr>
        <p:spPr>
          <a:xfrm>
            <a:off x="2350080" y="141300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8" name="PlaceHolder 4"/>
          <p:cNvSpPr>
            <a:spLocks noGrp="1"/>
          </p:cNvSpPr>
          <p:nvPr>
            <p:ph type="body"/>
          </p:nvPr>
        </p:nvSpPr>
        <p:spPr>
          <a:xfrm>
            <a:off x="3874320" y="141300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9" name="PlaceHolder 5"/>
          <p:cNvSpPr>
            <a:spLocks noGrp="1"/>
          </p:cNvSpPr>
          <p:nvPr>
            <p:ph type="body"/>
          </p:nvPr>
        </p:nvSpPr>
        <p:spPr>
          <a:xfrm>
            <a:off x="825480" y="356472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PlaceHolder 6"/>
          <p:cNvSpPr>
            <a:spLocks noGrp="1"/>
          </p:cNvSpPr>
          <p:nvPr>
            <p:ph type="body"/>
          </p:nvPr>
        </p:nvSpPr>
        <p:spPr>
          <a:xfrm>
            <a:off x="2350080" y="356472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1" name="PlaceHolder 7"/>
          <p:cNvSpPr>
            <a:spLocks noGrp="1"/>
          </p:cNvSpPr>
          <p:nvPr>
            <p:ph type="body"/>
          </p:nvPr>
        </p:nvSpPr>
        <p:spPr>
          <a:xfrm>
            <a:off x="3874320" y="3564720"/>
            <a:ext cx="1451520" cy="1964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3.gif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6" Type="http://schemas.openxmlformats.org/officeDocument/2006/relationships/image" Target="../media/image3.gif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3.gif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6" Type="http://schemas.openxmlformats.org/officeDocument/2006/relationships/image" Target="../media/image3.gif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6" Type="http://schemas.openxmlformats.org/officeDocument/2006/relationships/image" Target="../media/image3.gif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6" Type="http://schemas.openxmlformats.org/officeDocument/2006/relationships/image" Target="../media/image3.gif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8.xml"/><Relationship Id="rId18" Type="http://schemas.openxmlformats.org/officeDocument/2006/relationships/image" Target="../media/image5.jpe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86.xml"/><Relationship Id="rId16" Type="http://schemas.openxmlformats.org/officeDocument/2006/relationships/image" Target="../media/image3.gif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1" hidden="1"/>
          <p:cNvSpPr/>
          <p:nvPr/>
        </p:nvSpPr>
        <p:spPr>
          <a:xfrm>
            <a:off x="9064800" y="0"/>
            <a:ext cx="347400" cy="481680"/>
          </a:xfrm>
          <a:custGeom>
            <a:avLst/>
            <a:gdLst/>
            <a:ahLst/>
            <a:cxnLst/>
            <a:rect l="l" t="t" r="r" b="b"/>
            <a:pathLst>
              <a:path w="120" h="164">
                <a:moveTo>
                  <a:pt x="0" y="0"/>
                </a:moveTo>
                <a:cubicBezTo>
                  <a:pt x="120" y="0"/>
                  <a:pt x="120" y="0"/>
                  <a:pt x="120" y="0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3" y="164"/>
                  <a:pt x="13" y="164"/>
                  <a:pt x="13" y="164"/>
                </a:cubicBezTo>
                <a:cubicBezTo>
                  <a:pt x="12" y="164"/>
                  <a:pt x="11" y="164"/>
                  <a:pt x="10" y="164"/>
                </a:cubicBezTo>
                <a:cubicBezTo>
                  <a:pt x="4" y="164"/>
                  <a:pt x="0" y="160"/>
                  <a:pt x="0" y="15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36000" anchor="ctr" anchorCtr="1">
            <a:noAutofit/>
          </a:bodyPr>
          <a:lstStyle/>
          <a:p>
            <a:pPr algn="ctr">
              <a:lnSpc>
                <a:spcPct val="100000"/>
              </a:lnSpc>
            </a:pPr>
            <a:fld id="{2E5D809C-4B14-439E-8CD3-4FA7222FD2AD}" type="slidenum">
              <a:rPr lang="en-US" sz="1200" b="0" strike="noStrike" spc="-1">
                <a:solidFill>
                  <a:srgbClr val="58595B"/>
                </a:solidFill>
                <a:latin typeface="Calibri"/>
                <a:ea typeface="Calibri"/>
              </a:rPr>
              <a:t>‹#›</a:t>
            </a:fld>
            <a:endParaRPr lang="en-US" sz="1200" b="0" strike="noStrike" spc="-1">
              <a:latin typeface="Calibri"/>
            </a:endParaRPr>
          </a:p>
        </p:txBody>
      </p:sp>
      <p:sp>
        <p:nvSpPr>
          <p:cNvPr id="8" name="CustomShape 2" hidden="1"/>
          <p:cNvSpPr/>
          <p:nvPr/>
        </p:nvSpPr>
        <p:spPr>
          <a:xfrm>
            <a:off x="825480" y="6387480"/>
            <a:ext cx="2089800" cy="222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58595B"/>
                </a:solidFill>
                <a:latin typeface="Calibri"/>
                <a:ea typeface="Calibri"/>
              </a:rPr>
              <a:t>Societal Impact Workshop 2020</a:t>
            </a:r>
            <a:endParaRPr lang="en-US" sz="1000" b="0" strike="noStrike" spc="-1">
              <a:latin typeface="Calibri"/>
            </a:endParaRPr>
          </a:p>
        </p:txBody>
      </p:sp>
      <p:pic>
        <p:nvPicPr>
          <p:cNvPr id="2" name="Google Shape;14;p23"/>
          <p:cNvPicPr/>
          <p:nvPr/>
        </p:nvPicPr>
        <p:blipFill>
          <a:blip r:embed="rId14"/>
          <a:stretch/>
        </p:blipFill>
        <p:spPr>
          <a:xfrm>
            <a:off x="8008920" y="6413400"/>
            <a:ext cx="1055160" cy="101520"/>
          </a:xfrm>
          <a:prstGeom prst="rect">
            <a:avLst/>
          </a:prstGeom>
          <a:ln>
            <a:noFill/>
          </a:ln>
        </p:spPr>
      </p:pic>
      <p:pic>
        <p:nvPicPr>
          <p:cNvPr id="3" name="Google Shape;283;p3"/>
          <p:cNvPicPr/>
          <p:nvPr/>
        </p:nvPicPr>
        <p:blipFill>
          <a:blip r:embed="rId15"/>
          <a:stretch/>
        </p:blipFill>
        <p:spPr>
          <a:xfrm>
            <a:off x="7408800" y="6132240"/>
            <a:ext cx="446400" cy="446400"/>
          </a:xfrm>
          <a:prstGeom prst="rect">
            <a:avLst/>
          </a:prstGeom>
          <a:ln>
            <a:noFill/>
          </a:ln>
        </p:spPr>
      </p:pic>
      <p:pic>
        <p:nvPicPr>
          <p:cNvPr id="4" name="Picture 2"/>
          <p:cNvPicPr/>
          <p:nvPr/>
        </p:nvPicPr>
        <p:blipFill>
          <a:blip r:embed="rId16"/>
          <a:stretch/>
        </p:blipFill>
        <p:spPr>
          <a:xfrm>
            <a:off x="5857920" y="6212160"/>
            <a:ext cx="1380600" cy="362880"/>
          </a:xfrm>
          <a:prstGeom prst="rect">
            <a:avLst/>
          </a:prstGeom>
          <a:ln>
            <a:noFill/>
          </a:ln>
        </p:spPr>
      </p:pic>
      <p:sp>
        <p:nvSpPr>
          <p:cNvPr id="5" name="PlaceHolder 3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6" name="PlaceHolder 4"/>
          <p:cNvSpPr>
            <a:spLocks noGrp="1"/>
          </p:cNvSpPr>
          <p:nvPr>
            <p:ph type="body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ustomShape 1"/>
          <p:cNvSpPr/>
          <p:nvPr/>
        </p:nvSpPr>
        <p:spPr>
          <a:xfrm>
            <a:off x="9064800" y="0"/>
            <a:ext cx="347400" cy="481680"/>
          </a:xfrm>
          <a:custGeom>
            <a:avLst/>
            <a:gdLst/>
            <a:ahLst/>
            <a:cxnLst/>
            <a:rect l="l" t="t" r="r" b="b"/>
            <a:pathLst>
              <a:path w="120" h="164">
                <a:moveTo>
                  <a:pt x="0" y="0"/>
                </a:moveTo>
                <a:cubicBezTo>
                  <a:pt x="120" y="0"/>
                  <a:pt x="120" y="0"/>
                  <a:pt x="120" y="0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3" y="164"/>
                  <a:pt x="13" y="164"/>
                  <a:pt x="13" y="164"/>
                </a:cubicBezTo>
                <a:cubicBezTo>
                  <a:pt x="12" y="164"/>
                  <a:pt x="11" y="164"/>
                  <a:pt x="10" y="164"/>
                </a:cubicBezTo>
                <a:cubicBezTo>
                  <a:pt x="4" y="164"/>
                  <a:pt x="0" y="160"/>
                  <a:pt x="0" y="15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36000" anchor="ctr" anchorCtr="1">
            <a:noAutofit/>
          </a:bodyPr>
          <a:lstStyle/>
          <a:p>
            <a:pPr algn="ctr">
              <a:lnSpc>
                <a:spcPct val="100000"/>
              </a:lnSpc>
            </a:pPr>
            <a:fld id="{5B3C7B99-AFAD-4BF3-A34D-FE698E7A162D}" type="slidenum">
              <a:rPr lang="en-US" sz="1200" b="0" strike="noStrike" spc="-1">
                <a:solidFill>
                  <a:srgbClr val="58595B"/>
                </a:solidFill>
                <a:latin typeface="Calibri"/>
                <a:ea typeface="Calibri"/>
              </a:rPr>
              <a:t>‹#›</a:t>
            </a:fld>
            <a:endParaRPr lang="en-US" sz="1200" b="0" strike="noStrike" spc="-1">
              <a:latin typeface="Calibri"/>
            </a:endParaRPr>
          </a:p>
        </p:txBody>
      </p:sp>
      <p:sp>
        <p:nvSpPr>
          <p:cNvPr id="44" name="CustomShape 2"/>
          <p:cNvSpPr/>
          <p:nvPr/>
        </p:nvSpPr>
        <p:spPr>
          <a:xfrm>
            <a:off x="825480" y="6387480"/>
            <a:ext cx="2089800" cy="222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58595B"/>
                </a:solidFill>
                <a:latin typeface="Calibri"/>
                <a:ea typeface="Calibri"/>
              </a:rPr>
              <a:t>Societal Impact Workshop 2020</a:t>
            </a:r>
            <a:endParaRPr lang="en-US" sz="1000" b="0" strike="noStrike" spc="-1">
              <a:latin typeface="Calibri"/>
            </a:endParaRPr>
          </a:p>
        </p:txBody>
      </p:sp>
      <p:pic>
        <p:nvPicPr>
          <p:cNvPr id="45" name="Google Shape;14;p23"/>
          <p:cNvPicPr/>
          <p:nvPr/>
        </p:nvPicPr>
        <p:blipFill>
          <a:blip r:embed="rId14"/>
          <a:stretch/>
        </p:blipFill>
        <p:spPr>
          <a:xfrm>
            <a:off x="8008920" y="6413400"/>
            <a:ext cx="1055160" cy="101520"/>
          </a:xfrm>
          <a:prstGeom prst="rect">
            <a:avLst/>
          </a:prstGeom>
          <a:ln>
            <a:noFill/>
          </a:ln>
        </p:spPr>
      </p:pic>
      <p:pic>
        <p:nvPicPr>
          <p:cNvPr id="46" name="Google Shape;283;p3"/>
          <p:cNvPicPr/>
          <p:nvPr/>
        </p:nvPicPr>
        <p:blipFill>
          <a:blip r:embed="rId15"/>
          <a:stretch/>
        </p:blipFill>
        <p:spPr>
          <a:xfrm>
            <a:off x="7408800" y="6132240"/>
            <a:ext cx="446400" cy="446400"/>
          </a:xfrm>
          <a:prstGeom prst="rect">
            <a:avLst/>
          </a:prstGeom>
          <a:ln>
            <a:noFill/>
          </a:ln>
        </p:spPr>
      </p:pic>
      <p:pic>
        <p:nvPicPr>
          <p:cNvPr id="47" name="Picture 2"/>
          <p:cNvPicPr/>
          <p:nvPr/>
        </p:nvPicPr>
        <p:blipFill>
          <a:blip r:embed="rId16"/>
          <a:stretch/>
        </p:blipFill>
        <p:spPr>
          <a:xfrm>
            <a:off x="5857920" y="6212160"/>
            <a:ext cx="1380600" cy="362880"/>
          </a:xfrm>
          <a:prstGeom prst="rect">
            <a:avLst/>
          </a:prstGeom>
          <a:ln>
            <a:noFill/>
          </a:ln>
        </p:spPr>
      </p:pic>
      <p:sp>
        <p:nvSpPr>
          <p:cNvPr id="48" name="PlaceHolder 3"/>
          <p:cNvSpPr>
            <a:spLocks noGrp="1"/>
          </p:cNvSpPr>
          <p:nvPr>
            <p:ph type="title"/>
          </p:nvPr>
        </p:nvSpPr>
        <p:spPr>
          <a:xfrm>
            <a:off x="825480" y="538200"/>
            <a:ext cx="8238600" cy="3700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/>
            <a:r>
              <a:rPr lang="en-US" sz="26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49" name="PlaceHolder 4"/>
          <p:cNvSpPr>
            <a:spLocks noGrp="1"/>
          </p:cNvSpPr>
          <p:nvPr>
            <p:ph type="body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9064800" y="0"/>
            <a:ext cx="347400" cy="481680"/>
          </a:xfrm>
          <a:custGeom>
            <a:avLst/>
            <a:gdLst/>
            <a:ahLst/>
            <a:cxnLst/>
            <a:rect l="l" t="t" r="r" b="b"/>
            <a:pathLst>
              <a:path w="120" h="164">
                <a:moveTo>
                  <a:pt x="0" y="0"/>
                </a:moveTo>
                <a:cubicBezTo>
                  <a:pt x="120" y="0"/>
                  <a:pt x="120" y="0"/>
                  <a:pt x="120" y="0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3" y="164"/>
                  <a:pt x="13" y="164"/>
                  <a:pt x="13" y="164"/>
                </a:cubicBezTo>
                <a:cubicBezTo>
                  <a:pt x="12" y="164"/>
                  <a:pt x="11" y="164"/>
                  <a:pt x="10" y="164"/>
                </a:cubicBezTo>
                <a:cubicBezTo>
                  <a:pt x="4" y="164"/>
                  <a:pt x="0" y="160"/>
                  <a:pt x="0" y="15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36000" anchor="ctr" anchorCtr="1">
            <a:noAutofit/>
          </a:bodyPr>
          <a:lstStyle/>
          <a:p>
            <a:pPr algn="ctr">
              <a:lnSpc>
                <a:spcPct val="100000"/>
              </a:lnSpc>
            </a:pPr>
            <a:fld id="{184E8CDF-05C7-493E-8358-D601C17E6C7A}" type="slidenum">
              <a:rPr lang="en-US" sz="1200" b="0" strike="noStrike" spc="-1">
                <a:solidFill>
                  <a:srgbClr val="58595B"/>
                </a:solidFill>
                <a:latin typeface="Calibri"/>
                <a:ea typeface="Calibri"/>
              </a:rPr>
              <a:t>‹#›</a:t>
            </a:fld>
            <a:endParaRPr lang="en-US" sz="1200" b="0" strike="noStrike" spc="-1">
              <a:latin typeface="Calibri"/>
            </a:endParaRPr>
          </a:p>
        </p:txBody>
      </p:sp>
      <p:sp>
        <p:nvSpPr>
          <p:cNvPr id="87" name="CustomShape 2"/>
          <p:cNvSpPr/>
          <p:nvPr/>
        </p:nvSpPr>
        <p:spPr>
          <a:xfrm>
            <a:off x="825480" y="6387480"/>
            <a:ext cx="2089800" cy="222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58595B"/>
                </a:solidFill>
                <a:latin typeface="Calibri"/>
                <a:ea typeface="Calibri"/>
              </a:rPr>
              <a:t>Societal Impact Workshop 2020</a:t>
            </a:r>
            <a:endParaRPr lang="en-US" sz="1000" b="0" strike="noStrike" spc="-1">
              <a:latin typeface="Calibri"/>
            </a:endParaRPr>
          </a:p>
        </p:txBody>
      </p:sp>
      <p:pic>
        <p:nvPicPr>
          <p:cNvPr id="88" name="Google Shape;14;p23"/>
          <p:cNvPicPr/>
          <p:nvPr/>
        </p:nvPicPr>
        <p:blipFill>
          <a:blip r:embed="rId14"/>
          <a:stretch/>
        </p:blipFill>
        <p:spPr>
          <a:xfrm>
            <a:off x="8008920" y="6413400"/>
            <a:ext cx="1055160" cy="101520"/>
          </a:xfrm>
          <a:prstGeom prst="rect">
            <a:avLst/>
          </a:prstGeom>
          <a:ln>
            <a:noFill/>
          </a:ln>
        </p:spPr>
      </p:pic>
      <p:pic>
        <p:nvPicPr>
          <p:cNvPr id="89" name="Google Shape;283;p3"/>
          <p:cNvPicPr/>
          <p:nvPr/>
        </p:nvPicPr>
        <p:blipFill>
          <a:blip r:embed="rId15"/>
          <a:stretch/>
        </p:blipFill>
        <p:spPr>
          <a:xfrm>
            <a:off x="7408800" y="6132240"/>
            <a:ext cx="446400" cy="446400"/>
          </a:xfrm>
          <a:prstGeom prst="rect">
            <a:avLst/>
          </a:prstGeom>
          <a:ln>
            <a:noFill/>
          </a:ln>
        </p:spPr>
      </p:pic>
      <p:pic>
        <p:nvPicPr>
          <p:cNvPr id="90" name="Picture 2"/>
          <p:cNvPicPr/>
          <p:nvPr/>
        </p:nvPicPr>
        <p:blipFill>
          <a:blip r:embed="rId16"/>
          <a:stretch/>
        </p:blipFill>
        <p:spPr>
          <a:xfrm>
            <a:off x="5857920" y="6212160"/>
            <a:ext cx="1380600" cy="362880"/>
          </a:xfrm>
          <a:prstGeom prst="rect">
            <a:avLst/>
          </a:prstGeom>
          <a:ln>
            <a:noFill/>
          </a:ln>
        </p:spPr>
      </p:pic>
      <p:sp>
        <p:nvSpPr>
          <p:cNvPr id="91" name="CustomShape 3"/>
          <p:cNvSpPr/>
          <p:nvPr/>
        </p:nvSpPr>
        <p:spPr>
          <a:xfrm>
            <a:off x="533520" y="0"/>
            <a:ext cx="9371160" cy="5957640"/>
          </a:xfrm>
          <a:custGeom>
            <a:avLst/>
            <a:gdLst/>
            <a:ahLst/>
            <a:cxnLst/>
            <a:rect l="l" t="t" r="r" b="b"/>
            <a:pathLst>
              <a:path w="9371400" h="5958126">
                <a:moveTo>
                  <a:pt x="0" y="0"/>
                </a:moveTo>
                <a:lnTo>
                  <a:pt x="9371400" y="0"/>
                </a:lnTo>
                <a:lnTo>
                  <a:pt x="9371400" y="3503614"/>
                </a:lnTo>
                <a:lnTo>
                  <a:pt x="773906" y="5936455"/>
                </a:lnTo>
                <a:cubicBezTo>
                  <a:pt x="728663" y="5941482"/>
                  <a:pt x="626930" y="5968337"/>
                  <a:pt x="535782" y="5953918"/>
                </a:cubicBezTo>
                <a:cubicBezTo>
                  <a:pt x="444634" y="5939499"/>
                  <a:pt x="337741" y="5917010"/>
                  <a:pt x="198438" y="5792788"/>
                </a:cubicBezTo>
                <a:cubicBezTo>
                  <a:pt x="59135" y="5668566"/>
                  <a:pt x="3016" y="5434703"/>
                  <a:pt x="0" y="532288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2" name="PlaceHolder 4"/>
          <p:cNvSpPr>
            <a:spLocks noGrp="1"/>
          </p:cNvSpPr>
          <p:nvPr>
            <p:ph type="body"/>
          </p:nvPr>
        </p:nvSpPr>
        <p:spPr>
          <a:xfrm>
            <a:off x="825480" y="4570560"/>
            <a:ext cx="2260080" cy="8186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0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0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0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0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0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0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0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93" name="CustomShape 5"/>
          <p:cNvSpPr/>
          <p:nvPr/>
        </p:nvSpPr>
        <p:spPr>
          <a:xfrm>
            <a:off x="9064800" y="0"/>
            <a:ext cx="347400" cy="481680"/>
          </a:xfrm>
          <a:custGeom>
            <a:avLst/>
            <a:gdLst/>
            <a:ahLst/>
            <a:cxnLst/>
            <a:rect l="l" t="t" r="r" b="b"/>
            <a:pathLst>
              <a:path w="120" h="164">
                <a:moveTo>
                  <a:pt x="0" y="0"/>
                </a:moveTo>
                <a:cubicBezTo>
                  <a:pt x="120" y="0"/>
                  <a:pt x="120" y="0"/>
                  <a:pt x="120" y="0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3" y="164"/>
                  <a:pt x="13" y="164"/>
                  <a:pt x="13" y="164"/>
                </a:cubicBezTo>
                <a:cubicBezTo>
                  <a:pt x="12" y="164"/>
                  <a:pt x="11" y="164"/>
                  <a:pt x="10" y="164"/>
                </a:cubicBezTo>
                <a:cubicBezTo>
                  <a:pt x="4" y="164"/>
                  <a:pt x="0" y="160"/>
                  <a:pt x="0" y="15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36000" anchor="ctr" anchorCtr="1">
            <a:noAutofit/>
          </a:bodyPr>
          <a:lstStyle/>
          <a:p>
            <a:pPr algn="ctr">
              <a:lnSpc>
                <a:spcPct val="100000"/>
              </a:lnSpc>
            </a:pPr>
            <a:fld id="{0BB63356-7CA2-495E-AC8F-056D8DEEB867}" type="slidenum">
              <a:rPr lang="en-US" sz="1200" b="0" strike="noStrike" spc="-1">
                <a:solidFill>
                  <a:srgbClr val="58595B"/>
                </a:solidFill>
                <a:latin typeface="Calibri"/>
                <a:ea typeface="Calibri"/>
              </a:rPr>
              <a:t>‹#›</a:t>
            </a:fld>
            <a:endParaRPr lang="en-US" sz="1200" b="0" strike="noStrike" spc="-1">
              <a:latin typeface="Calibri"/>
            </a:endParaRPr>
          </a:p>
        </p:txBody>
      </p:sp>
      <p:sp>
        <p:nvSpPr>
          <p:cNvPr id="94" name="PlaceHolder 6"/>
          <p:cNvSpPr>
            <a:spLocks noGrp="1"/>
          </p:cNvSpPr>
          <p:nvPr>
            <p:ph type="title"/>
          </p:nvPr>
        </p:nvSpPr>
        <p:spPr>
          <a:xfrm>
            <a:off x="825480" y="538200"/>
            <a:ext cx="8238600" cy="3700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/>
            <a:r>
              <a:rPr lang="en-US" sz="26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CustomShape 1"/>
          <p:cNvSpPr/>
          <p:nvPr/>
        </p:nvSpPr>
        <p:spPr>
          <a:xfrm>
            <a:off x="9064800" y="0"/>
            <a:ext cx="347400" cy="481680"/>
          </a:xfrm>
          <a:custGeom>
            <a:avLst/>
            <a:gdLst/>
            <a:ahLst/>
            <a:cxnLst/>
            <a:rect l="l" t="t" r="r" b="b"/>
            <a:pathLst>
              <a:path w="120" h="164">
                <a:moveTo>
                  <a:pt x="0" y="0"/>
                </a:moveTo>
                <a:cubicBezTo>
                  <a:pt x="120" y="0"/>
                  <a:pt x="120" y="0"/>
                  <a:pt x="120" y="0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3" y="164"/>
                  <a:pt x="13" y="164"/>
                  <a:pt x="13" y="164"/>
                </a:cubicBezTo>
                <a:cubicBezTo>
                  <a:pt x="12" y="164"/>
                  <a:pt x="11" y="164"/>
                  <a:pt x="10" y="164"/>
                </a:cubicBezTo>
                <a:cubicBezTo>
                  <a:pt x="4" y="164"/>
                  <a:pt x="0" y="160"/>
                  <a:pt x="0" y="15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36000" anchor="ctr" anchorCtr="1">
            <a:noAutofit/>
          </a:bodyPr>
          <a:lstStyle/>
          <a:p>
            <a:pPr algn="ctr">
              <a:lnSpc>
                <a:spcPct val="100000"/>
              </a:lnSpc>
            </a:pPr>
            <a:fld id="{7E253D78-A76A-4301-AFD1-BDF416BEBBE8}" type="slidenum">
              <a:rPr lang="en-US" sz="1200" b="0" strike="noStrike" spc="-1">
                <a:solidFill>
                  <a:srgbClr val="58595B"/>
                </a:solidFill>
                <a:latin typeface="Calibri"/>
                <a:ea typeface="Calibri"/>
              </a:rPr>
              <a:t>‹#›</a:t>
            </a:fld>
            <a:endParaRPr lang="en-US" sz="1200" b="0" strike="noStrike" spc="-1">
              <a:latin typeface="Calibri"/>
            </a:endParaRPr>
          </a:p>
        </p:txBody>
      </p:sp>
      <p:sp>
        <p:nvSpPr>
          <p:cNvPr id="132" name="CustomShape 2"/>
          <p:cNvSpPr/>
          <p:nvPr/>
        </p:nvSpPr>
        <p:spPr>
          <a:xfrm>
            <a:off x="825480" y="6387480"/>
            <a:ext cx="2089800" cy="222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58595B"/>
                </a:solidFill>
                <a:latin typeface="Calibri"/>
                <a:ea typeface="Calibri"/>
              </a:rPr>
              <a:t>Societal Impact Workshop 2020</a:t>
            </a:r>
            <a:endParaRPr lang="en-US" sz="1000" b="0" strike="noStrike" spc="-1">
              <a:latin typeface="Calibri"/>
            </a:endParaRPr>
          </a:p>
        </p:txBody>
      </p:sp>
      <p:pic>
        <p:nvPicPr>
          <p:cNvPr id="133" name="Google Shape;14;p23"/>
          <p:cNvPicPr/>
          <p:nvPr/>
        </p:nvPicPr>
        <p:blipFill>
          <a:blip r:embed="rId14"/>
          <a:stretch/>
        </p:blipFill>
        <p:spPr>
          <a:xfrm>
            <a:off x="8008920" y="6413400"/>
            <a:ext cx="1055160" cy="101520"/>
          </a:xfrm>
          <a:prstGeom prst="rect">
            <a:avLst/>
          </a:prstGeom>
          <a:ln>
            <a:noFill/>
          </a:ln>
        </p:spPr>
      </p:pic>
      <p:pic>
        <p:nvPicPr>
          <p:cNvPr id="134" name="Google Shape;283;p3"/>
          <p:cNvPicPr/>
          <p:nvPr/>
        </p:nvPicPr>
        <p:blipFill>
          <a:blip r:embed="rId15"/>
          <a:stretch/>
        </p:blipFill>
        <p:spPr>
          <a:xfrm>
            <a:off x="7408800" y="6132240"/>
            <a:ext cx="446400" cy="446400"/>
          </a:xfrm>
          <a:prstGeom prst="rect">
            <a:avLst/>
          </a:prstGeom>
          <a:ln>
            <a:noFill/>
          </a:ln>
        </p:spPr>
      </p:pic>
      <p:pic>
        <p:nvPicPr>
          <p:cNvPr id="135" name="Picture 2"/>
          <p:cNvPicPr/>
          <p:nvPr/>
        </p:nvPicPr>
        <p:blipFill>
          <a:blip r:embed="rId16"/>
          <a:stretch/>
        </p:blipFill>
        <p:spPr>
          <a:xfrm>
            <a:off x="5857920" y="6212160"/>
            <a:ext cx="1380600" cy="362880"/>
          </a:xfrm>
          <a:prstGeom prst="rect">
            <a:avLst/>
          </a:prstGeom>
          <a:ln>
            <a:noFill/>
          </a:ln>
        </p:spPr>
      </p:pic>
      <p:sp>
        <p:nvSpPr>
          <p:cNvPr id="136" name="CustomShape 3"/>
          <p:cNvSpPr/>
          <p:nvPr/>
        </p:nvSpPr>
        <p:spPr>
          <a:xfrm>
            <a:off x="533520" y="0"/>
            <a:ext cx="9371160" cy="5957640"/>
          </a:xfrm>
          <a:custGeom>
            <a:avLst/>
            <a:gdLst/>
            <a:ahLst/>
            <a:cxnLst/>
            <a:rect l="l" t="t" r="r" b="b"/>
            <a:pathLst>
              <a:path w="9371400" h="5958126">
                <a:moveTo>
                  <a:pt x="0" y="0"/>
                </a:moveTo>
                <a:lnTo>
                  <a:pt x="9371400" y="0"/>
                </a:lnTo>
                <a:lnTo>
                  <a:pt x="9371400" y="3503614"/>
                </a:lnTo>
                <a:lnTo>
                  <a:pt x="773906" y="5936455"/>
                </a:lnTo>
                <a:cubicBezTo>
                  <a:pt x="728663" y="5941482"/>
                  <a:pt x="626930" y="5968337"/>
                  <a:pt x="535782" y="5953918"/>
                </a:cubicBezTo>
                <a:cubicBezTo>
                  <a:pt x="444634" y="5939499"/>
                  <a:pt x="337741" y="5917010"/>
                  <a:pt x="198438" y="5792788"/>
                </a:cubicBezTo>
                <a:cubicBezTo>
                  <a:pt x="59135" y="5668566"/>
                  <a:pt x="3016" y="5434703"/>
                  <a:pt x="0" y="532288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7" name="CustomShape 4"/>
          <p:cNvSpPr/>
          <p:nvPr/>
        </p:nvSpPr>
        <p:spPr>
          <a:xfrm>
            <a:off x="9064800" y="0"/>
            <a:ext cx="347400" cy="481680"/>
          </a:xfrm>
          <a:custGeom>
            <a:avLst/>
            <a:gdLst/>
            <a:ahLst/>
            <a:cxnLst/>
            <a:rect l="l" t="t" r="r" b="b"/>
            <a:pathLst>
              <a:path w="120" h="164">
                <a:moveTo>
                  <a:pt x="0" y="0"/>
                </a:moveTo>
                <a:cubicBezTo>
                  <a:pt x="120" y="0"/>
                  <a:pt x="120" y="0"/>
                  <a:pt x="120" y="0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3" y="164"/>
                  <a:pt x="13" y="164"/>
                  <a:pt x="13" y="164"/>
                </a:cubicBezTo>
                <a:cubicBezTo>
                  <a:pt x="12" y="164"/>
                  <a:pt x="11" y="164"/>
                  <a:pt x="10" y="164"/>
                </a:cubicBezTo>
                <a:cubicBezTo>
                  <a:pt x="4" y="164"/>
                  <a:pt x="0" y="160"/>
                  <a:pt x="0" y="15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36000" anchor="ctr" anchorCtr="1">
            <a:noAutofit/>
          </a:bodyPr>
          <a:lstStyle/>
          <a:p>
            <a:pPr algn="ctr">
              <a:lnSpc>
                <a:spcPct val="100000"/>
              </a:lnSpc>
            </a:pPr>
            <a:fld id="{90B0C47C-9077-4B71-84C5-C1F79766EC9F}" type="slidenum">
              <a:rPr lang="en-US" sz="1200" b="0" strike="noStrike" spc="-1">
                <a:solidFill>
                  <a:srgbClr val="58595B"/>
                </a:solidFill>
                <a:latin typeface="Calibri"/>
                <a:ea typeface="Calibri"/>
              </a:rPr>
              <a:t>‹#›</a:t>
            </a:fld>
            <a:endParaRPr lang="en-US" sz="1200" b="0" strike="noStrike" spc="-1">
              <a:latin typeface="Calibri"/>
            </a:endParaRPr>
          </a:p>
        </p:txBody>
      </p:sp>
      <p:sp>
        <p:nvSpPr>
          <p:cNvPr id="138" name="PlaceHolder 5"/>
          <p:cNvSpPr>
            <a:spLocks noGrp="1"/>
          </p:cNvSpPr>
          <p:nvPr>
            <p:ph type="body"/>
          </p:nvPr>
        </p:nvSpPr>
        <p:spPr>
          <a:xfrm>
            <a:off x="825480" y="1436760"/>
            <a:ext cx="8238600" cy="397764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139" name="PlaceHolder 6"/>
          <p:cNvSpPr>
            <a:spLocks noGrp="1"/>
          </p:cNvSpPr>
          <p:nvPr>
            <p:ph type="title"/>
          </p:nvPr>
        </p:nvSpPr>
        <p:spPr>
          <a:xfrm>
            <a:off x="825480" y="538200"/>
            <a:ext cx="8238600" cy="3700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/>
            <a:r>
              <a:rPr lang="en-US" sz="26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CustomShape 1"/>
          <p:cNvSpPr/>
          <p:nvPr/>
        </p:nvSpPr>
        <p:spPr>
          <a:xfrm>
            <a:off x="9064800" y="0"/>
            <a:ext cx="347400" cy="481680"/>
          </a:xfrm>
          <a:custGeom>
            <a:avLst/>
            <a:gdLst/>
            <a:ahLst/>
            <a:cxnLst/>
            <a:rect l="l" t="t" r="r" b="b"/>
            <a:pathLst>
              <a:path w="120" h="164">
                <a:moveTo>
                  <a:pt x="0" y="0"/>
                </a:moveTo>
                <a:cubicBezTo>
                  <a:pt x="120" y="0"/>
                  <a:pt x="120" y="0"/>
                  <a:pt x="120" y="0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3" y="164"/>
                  <a:pt x="13" y="164"/>
                  <a:pt x="13" y="164"/>
                </a:cubicBezTo>
                <a:cubicBezTo>
                  <a:pt x="12" y="164"/>
                  <a:pt x="11" y="164"/>
                  <a:pt x="10" y="164"/>
                </a:cubicBezTo>
                <a:cubicBezTo>
                  <a:pt x="4" y="164"/>
                  <a:pt x="0" y="160"/>
                  <a:pt x="0" y="15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36000" anchor="ctr" anchorCtr="1">
            <a:noAutofit/>
          </a:bodyPr>
          <a:lstStyle/>
          <a:p>
            <a:pPr algn="ctr">
              <a:lnSpc>
                <a:spcPct val="100000"/>
              </a:lnSpc>
            </a:pPr>
            <a:fld id="{FECDD2C0-30C4-4D62-89F5-166DBC475A12}" type="slidenum">
              <a:rPr lang="en-US" sz="1200" b="0" strike="noStrike" spc="-1">
                <a:solidFill>
                  <a:srgbClr val="58595B"/>
                </a:solidFill>
                <a:latin typeface="Calibri"/>
                <a:ea typeface="Calibri"/>
              </a:rPr>
              <a:t>‹#›</a:t>
            </a:fld>
            <a:endParaRPr lang="en-US" sz="1200" b="0" strike="noStrike" spc="-1">
              <a:latin typeface="Calibri"/>
            </a:endParaRPr>
          </a:p>
        </p:txBody>
      </p:sp>
      <p:sp>
        <p:nvSpPr>
          <p:cNvPr id="177" name="CustomShape 2"/>
          <p:cNvSpPr/>
          <p:nvPr/>
        </p:nvSpPr>
        <p:spPr>
          <a:xfrm>
            <a:off x="825480" y="6387480"/>
            <a:ext cx="2089800" cy="222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58595B"/>
                </a:solidFill>
                <a:latin typeface="Calibri"/>
                <a:ea typeface="Calibri"/>
              </a:rPr>
              <a:t>Societal Impact Workshop 2020</a:t>
            </a:r>
            <a:endParaRPr lang="en-US" sz="1000" b="0" strike="noStrike" spc="-1">
              <a:latin typeface="Calibri"/>
            </a:endParaRPr>
          </a:p>
        </p:txBody>
      </p:sp>
      <p:pic>
        <p:nvPicPr>
          <p:cNvPr id="178" name="Google Shape;14;p23"/>
          <p:cNvPicPr/>
          <p:nvPr/>
        </p:nvPicPr>
        <p:blipFill>
          <a:blip r:embed="rId14"/>
          <a:stretch/>
        </p:blipFill>
        <p:spPr>
          <a:xfrm>
            <a:off x="8008920" y="6413400"/>
            <a:ext cx="1055160" cy="101520"/>
          </a:xfrm>
          <a:prstGeom prst="rect">
            <a:avLst/>
          </a:prstGeom>
          <a:ln>
            <a:noFill/>
          </a:ln>
        </p:spPr>
      </p:pic>
      <p:pic>
        <p:nvPicPr>
          <p:cNvPr id="179" name="Google Shape;283;p3"/>
          <p:cNvPicPr/>
          <p:nvPr/>
        </p:nvPicPr>
        <p:blipFill>
          <a:blip r:embed="rId15"/>
          <a:stretch/>
        </p:blipFill>
        <p:spPr>
          <a:xfrm>
            <a:off x="7408800" y="6132240"/>
            <a:ext cx="446400" cy="446400"/>
          </a:xfrm>
          <a:prstGeom prst="rect">
            <a:avLst/>
          </a:prstGeom>
          <a:ln>
            <a:noFill/>
          </a:ln>
        </p:spPr>
      </p:pic>
      <p:pic>
        <p:nvPicPr>
          <p:cNvPr id="180" name="Picture 2"/>
          <p:cNvPicPr/>
          <p:nvPr/>
        </p:nvPicPr>
        <p:blipFill>
          <a:blip r:embed="rId16"/>
          <a:stretch/>
        </p:blipFill>
        <p:spPr>
          <a:xfrm>
            <a:off x="5857920" y="6212160"/>
            <a:ext cx="1380600" cy="362880"/>
          </a:xfrm>
          <a:prstGeom prst="rect">
            <a:avLst/>
          </a:prstGeom>
          <a:ln>
            <a:noFill/>
          </a:ln>
        </p:spPr>
      </p:pic>
      <p:sp>
        <p:nvSpPr>
          <p:cNvPr id="181" name="CustomShape 3"/>
          <p:cNvSpPr/>
          <p:nvPr/>
        </p:nvSpPr>
        <p:spPr>
          <a:xfrm>
            <a:off x="533520" y="0"/>
            <a:ext cx="9371160" cy="5957640"/>
          </a:xfrm>
          <a:custGeom>
            <a:avLst/>
            <a:gdLst/>
            <a:ahLst/>
            <a:cxnLst/>
            <a:rect l="l" t="t" r="r" b="b"/>
            <a:pathLst>
              <a:path w="9371400" h="5958126">
                <a:moveTo>
                  <a:pt x="0" y="0"/>
                </a:moveTo>
                <a:lnTo>
                  <a:pt x="9371400" y="0"/>
                </a:lnTo>
                <a:lnTo>
                  <a:pt x="9371400" y="3503614"/>
                </a:lnTo>
                <a:lnTo>
                  <a:pt x="773906" y="5936455"/>
                </a:lnTo>
                <a:cubicBezTo>
                  <a:pt x="728663" y="5941482"/>
                  <a:pt x="626930" y="5968337"/>
                  <a:pt x="535782" y="5953918"/>
                </a:cubicBezTo>
                <a:cubicBezTo>
                  <a:pt x="444634" y="5939499"/>
                  <a:pt x="337741" y="5917010"/>
                  <a:pt x="198438" y="5792788"/>
                </a:cubicBezTo>
                <a:cubicBezTo>
                  <a:pt x="59135" y="5668566"/>
                  <a:pt x="3016" y="5434703"/>
                  <a:pt x="0" y="5322889"/>
                </a:cubicBezTo>
                <a:lnTo>
                  <a:pt x="0" y="0"/>
                </a:lnTo>
                <a:close/>
              </a:path>
            </a:pathLst>
          </a:custGeom>
          <a:solidFill>
            <a:srgbClr val="F5822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2" name="PlaceHolder 4"/>
          <p:cNvSpPr>
            <a:spLocks noGrp="1"/>
          </p:cNvSpPr>
          <p:nvPr>
            <p:ph type="body"/>
          </p:nvPr>
        </p:nvSpPr>
        <p:spPr>
          <a:xfrm>
            <a:off x="825480" y="4570560"/>
            <a:ext cx="2260080" cy="8186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0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0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0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0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0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0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0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183" name="CustomShape 5"/>
          <p:cNvSpPr/>
          <p:nvPr/>
        </p:nvSpPr>
        <p:spPr>
          <a:xfrm>
            <a:off x="9064800" y="0"/>
            <a:ext cx="347400" cy="481680"/>
          </a:xfrm>
          <a:custGeom>
            <a:avLst/>
            <a:gdLst/>
            <a:ahLst/>
            <a:cxnLst/>
            <a:rect l="l" t="t" r="r" b="b"/>
            <a:pathLst>
              <a:path w="120" h="164">
                <a:moveTo>
                  <a:pt x="0" y="0"/>
                </a:moveTo>
                <a:cubicBezTo>
                  <a:pt x="120" y="0"/>
                  <a:pt x="120" y="0"/>
                  <a:pt x="120" y="0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3" y="164"/>
                  <a:pt x="13" y="164"/>
                  <a:pt x="13" y="164"/>
                </a:cubicBezTo>
                <a:cubicBezTo>
                  <a:pt x="12" y="164"/>
                  <a:pt x="11" y="164"/>
                  <a:pt x="10" y="164"/>
                </a:cubicBezTo>
                <a:cubicBezTo>
                  <a:pt x="4" y="164"/>
                  <a:pt x="0" y="160"/>
                  <a:pt x="0" y="15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36000" anchor="ctr" anchorCtr="1">
            <a:noAutofit/>
          </a:bodyPr>
          <a:lstStyle/>
          <a:p>
            <a:pPr algn="ctr">
              <a:lnSpc>
                <a:spcPct val="100000"/>
              </a:lnSpc>
            </a:pPr>
            <a:fld id="{1A20F347-D790-4473-8F04-0B34A0FF1EE9}" type="slidenum">
              <a:rPr lang="en-US" sz="1200" b="0" strike="noStrike" spc="-1">
                <a:solidFill>
                  <a:srgbClr val="58595B"/>
                </a:solidFill>
                <a:latin typeface="Calibri"/>
                <a:ea typeface="Calibri"/>
              </a:rPr>
              <a:t>‹#›</a:t>
            </a:fld>
            <a:endParaRPr lang="en-US" sz="1200" b="0" strike="noStrike" spc="-1">
              <a:latin typeface="Calibri"/>
            </a:endParaRPr>
          </a:p>
        </p:txBody>
      </p:sp>
      <p:sp>
        <p:nvSpPr>
          <p:cNvPr id="184" name="PlaceHolder 6"/>
          <p:cNvSpPr>
            <a:spLocks noGrp="1"/>
          </p:cNvSpPr>
          <p:nvPr>
            <p:ph type="title"/>
          </p:nvPr>
        </p:nvSpPr>
        <p:spPr>
          <a:xfrm>
            <a:off x="825480" y="538200"/>
            <a:ext cx="8238600" cy="3700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/>
            <a:r>
              <a:rPr lang="en-US" sz="26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CustomShape 1"/>
          <p:cNvSpPr/>
          <p:nvPr/>
        </p:nvSpPr>
        <p:spPr>
          <a:xfrm>
            <a:off x="9064800" y="0"/>
            <a:ext cx="347400" cy="481680"/>
          </a:xfrm>
          <a:custGeom>
            <a:avLst/>
            <a:gdLst/>
            <a:ahLst/>
            <a:cxnLst/>
            <a:rect l="l" t="t" r="r" b="b"/>
            <a:pathLst>
              <a:path w="120" h="164">
                <a:moveTo>
                  <a:pt x="0" y="0"/>
                </a:moveTo>
                <a:cubicBezTo>
                  <a:pt x="120" y="0"/>
                  <a:pt x="120" y="0"/>
                  <a:pt x="120" y="0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3" y="164"/>
                  <a:pt x="13" y="164"/>
                  <a:pt x="13" y="164"/>
                </a:cubicBezTo>
                <a:cubicBezTo>
                  <a:pt x="12" y="164"/>
                  <a:pt x="11" y="164"/>
                  <a:pt x="10" y="164"/>
                </a:cubicBezTo>
                <a:cubicBezTo>
                  <a:pt x="4" y="164"/>
                  <a:pt x="0" y="160"/>
                  <a:pt x="0" y="15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36000" anchor="ctr" anchorCtr="1">
            <a:noAutofit/>
          </a:bodyPr>
          <a:lstStyle/>
          <a:p>
            <a:pPr algn="ctr">
              <a:lnSpc>
                <a:spcPct val="100000"/>
              </a:lnSpc>
            </a:pPr>
            <a:fld id="{BDE9B5C1-B586-4A8A-A629-DCD1821FE432}" type="slidenum">
              <a:rPr lang="en-US" sz="1200" b="0" strike="noStrike" spc="-1">
                <a:solidFill>
                  <a:srgbClr val="58595B"/>
                </a:solidFill>
                <a:latin typeface="Calibri"/>
                <a:ea typeface="Calibri"/>
              </a:rPr>
              <a:t>‹#›</a:t>
            </a:fld>
            <a:endParaRPr lang="en-US" sz="1200" b="0" strike="noStrike" spc="-1">
              <a:latin typeface="Calibri"/>
            </a:endParaRPr>
          </a:p>
        </p:txBody>
      </p:sp>
      <p:sp>
        <p:nvSpPr>
          <p:cNvPr id="222" name="CustomShape 2"/>
          <p:cNvSpPr/>
          <p:nvPr/>
        </p:nvSpPr>
        <p:spPr>
          <a:xfrm>
            <a:off x="825480" y="6387480"/>
            <a:ext cx="2089800" cy="222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58595B"/>
                </a:solidFill>
                <a:latin typeface="Calibri"/>
                <a:ea typeface="Calibri"/>
              </a:rPr>
              <a:t>Societal Impact Workshop 2020</a:t>
            </a:r>
            <a:endParaRPr lang="en-US" sz="1000" b="0" strike="noStrike" spc="-1">
              <a:latin typeface="Calibri"/>
            </a:endParaRPr>
          </a:p>
        </p:txBody>
      </p:sp>
      <p:pic>
        <p:nvPicPr>
          <p:cNvPr id="223" name="Google Shape;14;p23"/>
          <p:cNvPicPr/>
          <p:nvPr/>
        </p:nvPicPr>
        <p:blipFill>
          <a:blip r:embed="rId14"/>
          <a:stretch/>
        </p:blipFill>
        <p:spPr>
          <a:xfrm>
            <a:off x="8008920" y="6413400"/>
            <a:ext cx="1055160" cy="101520"/>
          </a:xfrm>
          <a:prstGeom prst="rect">
            <a:avLst/>
          </a:prstGeom>
          <a:ln>
            <a:noFill/>
          </a:ln>
        </p:spPr>
      </p:pic>
      <p:pic>
        <p:nvPicPr>
          <p:cNvPr id="224" name="Google Shape;283;p3"/>
          <p:cNvPicPr/>
          <p:nvPr/>
        </p:nvPicPr>
        <p:blipFill>
          <a:blip r:embed="rId15"/>
          <a:stretch/>
        </p:blipFill>
        <p:spPr>
          <a:xfrm>
            <a:off x="7408800" y="6132240"/>
            <a:ext cx="446400" cy="446400"/>
          </a:xfrm>
          <a:prstGeom prst="rect">
            <a:avLst/>
          </a:prstGeom>
          <a:ln>
            <a:noFill/>
          </a:ln>
        </p:spPr>
      </p:pic>
      <p:pic>
        <p:nvPicPr>
          <p:cNvPr id="225" name="Picture 2"/>
          <p:cNvPicPr/>
          <p:nvPr/>
        </p:nvPicPr>
        <p:blipFill>
          <a:blip r:embed="rId16"/>
          <a:stretch/>
        </p:blipFill>
        <p:spPr>
          <a:xfrm>
            <a:off x="5857920" y="6212160"/>
            <a:ext cx="1380600" cy="362880"/>
          </a:xfrm>
          <a:prstGeom prst="rect">
            <a:avLst/>
          </a:prstGeom>
          <a:ln>
            <a:noFill/>
          </a:ln>
        </p:spPr>
      </p:pic>
      <p:sp>
        <p:nvSpPr>
          <p:cNvPr id="226" name="PlaceHolder 3"/>
          <p:cNvSpPr>
            <a:spLocks noGrp="1"/>
          </p:cNvSpPr>
          <p:nvPr>
            <p:ph type="body"/>
          </p:nvPr>
        </p:nvSpPr>
        <p:spPr>
          <a:xfrm>
            <a:off x="825480" y="1436760"/>
            <a:ext cx="8238600" cy="397764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227" name="PlaceHolder 4"/>
          <p:cNvSpPr>
            <a:spLocks noGrp="1"/>
          </p:cNvSpPr>
          <p:nvPr>
            <p:ph type="title"/>
          </p:nvPr>
        </p:nvSpPr>
        <p:spPr>
          <a:xfrm>
            <a:off x="825480" y="538200"/>
            <a:ext cx="8238600" cy="3700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/>
            <a:r>
              <a:rPr lang="en-US" sz="26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CustomShape 1"/>
          <p:cNvSpPr/>
          <p:nvPr/>
        </p:nvSpPr>
        <p:spPr>
          <a:xfrm>
            <a:off x="9064800" y="0"/>
            <a:ext cx="347400" cy="481680"/>
          </a:xfrm>
          <a:custGeom>
            <a:avLst/>
            <a:gdLst/>
            <a:ahLst/>
            <a:cxnLst/>
            <a:rect l="l" t="t" r="r" b="b"/>
            <a:pathLst>
              <a:path w="120" h="164">
                <a:moveTo>
                  <a:pt x="0" y="0"/>
                </a:moveTo>
                <a:cubicBezTo>
                  <a:pt x="120" y="0"/>
                  <a:pt x="120" y="0"/>
                  <a:pt x="120" y="0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3" y="164"/>
                  <a:pt x="13" y="164"/>
                  <a:pt x="13" y="164"/>
                </a:cubicBezTo>
                <a:cubicBezTo>
                  <a:pt x="12" y="164"/>
                  <a:pt x="11" y="164"/>
                  <a:pt x="10" y="164"/>
                </a:cubicBezTo>
                <a:cubicBezTo>
                  <a:pt x="4" y="164"/>
                  <a:pt x="0" y="160"/>
                  <a:pt x="0" y="15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36000" anchor="ctr" anchorCtr="1">
            <a:noAutofit/>
          </a:bodyPr>
          <a:lstStyle/>
          <a:p>
            <a:pPr algn="ctr">
              <a:lnSpc>
                <a:spcPct val="100000"/>
              </a:lnSpc>
            </a:pPr>
            <a:fld id="{0C616D9D-0A48-48CB-91FB-650489DC7FA4}" type="slidenum">
              <a:rPr lang="en-US" sz="1200" b="0" strike="noStrike" spc="-1">
                <a:solidFill>
                  <a:srgbClr val="58595B"/>
                </a:solidFill>
                <a:latin typeface="Calibri"/>
                <a:ea typeface="Calibri"/>
              </a:rPr>
              <a:t>‹#›</a:t>
            </a:fld>
            <a:endParaRPr lang="en-US" sz="1200" b="0" strike="noStrike" spc="-1">
              <a:latin typeface="Calibri"/>
            </a:endParaRPr>
          </a:p>
        </p:txBody>
      </p:sp>
      <p:sp>
        <p:nvSpPr>
          <p:cNvPr id="265" name="CustomShape 2"/>
          <p:cNvSpPr/>
          <p:nvPr/>
        </p:nvSpPr>
        <p:spPr>
          <a:xfrm>
            <a:off x="825480" y="6387480"/>
            <a:ext cx="2089800" cy="222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58595B"/>
                </a:solidFill>
                <a:latin typeface="Calibri"/>
                <a:ea typeface="Calibri"/>
              </a:rPr>
              <a:t>Societal Impact Workshop 2020</a:t>
            </a:r>
            <a:endParaRPr lang="en-US" sz="1000" b="0" strike="noStrike" spc="-1">
              <a:latin typeface="Calibri"/>
            </a:endParaRPr>
          </a:p>
        </p:txBody>
      </p:sp>
      <p:pic>
        <p:nvPicPr>
          <p:cNvPr id="266" name="Google Shape;14;p23"/>
          <p:cNvPicPr/>
          <p:nvPr/>
        </p:nvPicPr>
        <p:blipFill>
          <a:blip r:embed="rId14"/>
          <a:stretch/>
        </p:blipFill>
        <p:spPr>
          <a:xfrm>
            <a:off x="8008920" y="6413400"/>
            <a:ext cx="1055160" cy="101520"/>
          </a:xfrm>
          <a:prstGeom prst="rect">
            <a:avLst/>
          </a:prstGeom>
          <a:ln>
            <a:noFill/>
          </a:ln>
        </p:spPr>
      </p:pic>
      <p:pic>
        <p:nvPicPr>
          <p:cNvPr id="267" name="Google Shape;283;p3"/>
          <p:cNvPicPr/>
          <p:nvPr/>
        </p:nvPicPr>
        <p:blipFill>
          <a:blip r:embed="rId15"/>
          <a:stretch/>
        </p:blipFill>
        <p:spPr>
          <a:xfrm>
            <a:off x="7408800" y="6132240"/>
            <a:ext cx="446400" cy="446400"/>
          </a:xfrm>
          <a:prstGeom prst="rect">
            <a:avLst/>
          </a:prstGeom>
          <a:ln>
            <a:noFill/>
          </a:ln>
        </p:spPr>
      </p:pic>
      <p:pic>
        <p:nvPicPr>
          <p:cNvPr id="268" name="Picture 2"/>
          <p:cNvPicPr/>
          <p:nvPr/>
        </p:nvPicPr>
        <p:blipFill>
          <a:blip r:embed="rId16"/>
          <a:stretch/>
        </p:blipFill>
        <p:spPr>
          <a:xfrm>
            <a:off x="5857920" y="6212160"/>
            <a:ext cx="1380600" cy="362880"/>
          </a:xfrm>
          <a:prstGeom prst="rect">
            <a:avLst/>
          </a:prstGeom>
          <a:ln>
            <a:noFill/>
          </a:ln>
        </p:spPr>
      </p:pic>
      <p:sp>
        <p:nvSpPr>
          <p:cNvPr id="269" name="CustomShape 3"/>
          <p:cNvSpPr/>
          <p:nvPr/>
        </p:nvSpPr>
        <p:spPr>
          <a:xfrm>
            <a:off x="533520" y="0"/>
            <a:ext cx="9371160" cy="5957640"/>
          </a:xfrm>
          <a:custGeom>
            <a:avLst/>
            <a:gdLst/>
            <a:ahLst/>
            <a:cxnLst/>
            <a:rect l="l" t="t" r="r" b="b"/>
            <a:pathLst>
              <a:path w="9371400" h="5958126">
                <a:moveTo>
                  <a:pt x="0" y="0"/>
                </a:moveTo>
                <a:lnTo>
                  <a:pt x="9371400" y="0"/>
                </a:lnTo>
                <a:lnTo>
                  <a:pt x="9371400" y="3503614"/>
                </a:lnTo>
                <a:lnTo>
                  <a:pt x="773906" y="5936455"/>
                </a:lnTo>
                <a:cubicBezTo>
                  <a:pt x="728663" y="5941482"/>
                  <a:pt x="626930" y="5968337"/>
                  <a:pt x="535782" y="5953918"/>
                </a:cubicBezTo>
                <a:cubicBezTo>
                  <a:pt x="444634" y="5939499"/>
                  <a:pt x="337741" y="5917010"/>
                  <a:pt x="198438" y="5792788"/>
                </a:cubicBezTo>
                <a:cubicBezTo>
                  <a:pt x="59135" y="5668566"/>
                  <a:pt x="3016" y="5434703"/>
                  <a:pt x="0" y="5322889"/>
                </a:cubicBezTo>
                <a:lnTo>
                  <a:pt x="0" y="0"/>
                </a:lnTo>
                <a:close/>
              </a:path>
            </a:pathLst>
          </a:custGeom>
          <a:solidFill>
            <a:srgbClr val="C4D82E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0" name="PlaceHolder 4"/>
          <p:cNvSpPr>
            <a:spLocks noGrp="1"/>
          </p:cNvSpPr>
          <p:nvPr>
            <p:ph type="body"/>
          </p:nvPr>
        </p:nvSpPr>
        <p:spPr>
          <a:xfrm>
            <a:off x="825480" y="4570560"/>
            <a:ext cx="2260080" cy="8186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0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0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0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0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0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0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0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271" name="CustomShape 5"/>
          <p:cNvSpPr/>
          <p:nvPr/>
        </p:nvSpPr>
        <p:spPr>
          <a:xfrm>
            <a:off x="9064800" y="0"/>
            <a:ext cx="347400" cy="481680"/>
          </a:xfrm>
          <a:custGeom>
            <a:avLst/>
            <a:gdLst/>
            <a:ahLst/>
            <a:cxnLst/>
            <a:rect l="l" t="t" r="r" b="b"/>
            <a:pathLst>
              <a:path w="120" h="164">
                <a:moveTo>
                  <a:pt x="0" y="0"/>
                </a:moveTo>
                <a:cubicBezTo>
                  <a:pt x="120" y="0"/>
                  <a:pt x="120" y="0"/>
                  <a:pt x="120" y="0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3" y="164"/>
                  <a:pt x="13" y="164"/>
                  <a:pt x="13" y="164"/>
                </a:cubicBezTo>
                <a:cubicBezTo>
                  <a:pt x="12" y="164"/>
                  <a:pt x="11" y="164"/>
                  <a:pt x="10" y="164"/>
                </a:cubicBezTo>
                <a:cubicBezTo>
                  <a:pt x="4" y="164"/>
                  <a:pt x="0" y="160"/>
                  <a:pt x="0" y="15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36000" anchor="ctr" anchorCtr="1">
            <a:noAutofit/>
          </a:bodyPr>
          <a:lstStyle/>
          <a:p>
            <a:pPr algn="ctr">
              <a:lnSpc>
                <a:spcPct val="100000"/>
              </a:lnSpc>
            </a:pPr>
            <a:fld id="{103B9C0A-EAF8-4101-953D-99E7AD85E06A}" type="slidenum">
              <a:rPr lang="en-US" sz="1200" b="0" strike="noStrike" spc="-1">
                <a:solidFill>
                  <a:srgbClr val="58595B"/>
                </a:solidFill>
                <a:latin typeface="Calibri"/>
                <a:ea typeface="Calibri"/>
              </a:rPr>
              <a:t>‹#›</a:t>
            </a:fld>
            <a:endParaRPr lang="en-US" sz="1200" b="0" strike="noStrike" spc="-1">
              <a:latin typeface="Calibri"/>
            </a:endParaRPr>
          </a:p>
        </p:txBody>
      </p:sp>
      <p:sp>
        <p:nvSpPr>
          <p:cNvPr id="272" name="PlaceHolder 6"/>
          <p:cNvSpPr>
            <a:spLocks noGrp="1"/>
          </p:cNvSpPr>
          <p:nvPr>
            <p:ph type="title"/>
          </p:nvPr>
        </p:nvSpPr>
        <p:spPr>
          <a:xfrm>
            <a:off x="825480" y="538200"/>
            <a:ext cx="8238600" cy="3700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/>
            <a:r>
              <a:rPr lang="en-US" sz="26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CustomShape 1"/>
          <p:cNvSpPr/>
          <p:nvPr/>
        </p:nvSpPr>
        <p:spPr>
          <a:xfrm>
            <a:off x="9064800" y="0"/>
            <a:ext cx="347400" cy="481680"/>
          </a:xfrm>
          <a:custGeom>
            <a:avLst/>
            <a:gdLst/>
            <a:ahLst/>
            <a:cxnLst/>
            <a:rect l="l" t="t" r="r" b="b"/>
            <a:pathLst>
              <a:path w="120" h="164">
                <a:moveTo>
                  <a:pt x="0" y="0"/>
                </a:moveTo>
                <a:cubicBezTo>
                  <a:pt x="120" y="0"/>
                  <a:pt x="120" y="0"/>
                  <a:pt x="120" y="0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3" y="164"/>
                  <a:pt x="13" y="164"/>
                  <a:pt x="13" y="164"/>
                </a:cubicBezTo>
                <a:cubicBezTo>
                  <a:pt x="12" y="164"/>
                  <a:pt x="11" y="164"/>
                  <a:pt x="10" y="164"/>
                </a:cubicBezTo>
                <a:cubicBezTo>
                  <a:pt x="4" y="164"/>
                  <a:pt x="0" y="160"/>
                  <a:pt x="0" y="15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36000" anchor="ctr" anchorCtr="1">
            <a:noAutofit/>
          </a:bodyPr>
          <a:lstStyle/>
          <a:p>
            <a:pPr algn="ctr">
              <a:lnSpc>
                <a:spcPct val="100000"/>
              </a:lnSpc>
            </a:pPr>
            <a:fld id="{E27306E4-9BCD-4A1E-91E1-8FBBEABCEE29}" type="slidenum">
              <a:rPr lang="en-US" sz="1200" b="0" strike="noStrike" spc="-1">
                <a:solidFill>
                  <a:srgbClr val="58595B"/>
                </a:solidFill>
                <a:latin typeface="Calibri"/>
                <a:ea typeface="Calibri"/>
              </a:rPr>
              <a:t>‹#›</a:t>
            </a:fld>
            <a:endParaRPr lang="en-US" sz="1200" b="0" strike="noStrike" spc="-1">
              <a:latin typeface="Calibri"/>
            </a:endParaRPr>
          </a:p>
        </p:txBody>
      </p:sp>
      <p:sp>
        <p:nvSpPr>
          <p:cNvPr id="310" name="CustomShape 2"/>
          <p:cNvSpPr/>
          <p:nvPr/>
        </p:nvSpPr>
        <p:spPr>
          <a:xfrm>
            <a:off x="825480" y="6387480"/>
            <a:ext cx="2089800" cy="222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58595B"/>
                </a:solidFill>
                <a:latin typeface="Calibri"/>
                <a:ea typeface="Calibri"/>
              </a:rPr>
              <a:t>Societal Impact Workshop 2020</a:t>
            </a:r>
            <a:endParaRPr lang="en-US" sz="1000" b="0" strike="noStrike" spc="-1">
              <a:latin typeface="Calibri"/>
            </a:endParaRPr>
          </a:p>
        </p:txBody>
      </p:sp>
      <p:pic>
        <p:nvPicPr>
          <p:cNvPr id="311" name="Google Shape;14;p23"/>
          <p:cNvPicPr/>
          <p:nvPr/>
        </p:nvPicPr>
        <p:blipFill>
          <a:blip r:embed="rId14"/>
          <a:stretch/>
        </p:blipFill>
        <p:spPr>
          <a:xfrm>
            <a:off x="8008920" y="6413400"/>
            <a:ext cx="1055160" cy="101520"/>
          </a:xfrm>
          <a:prstGeom prst="rect">
            <a:avLst/>
          </a:prstGeom>
          <a:ln>
            <a:noFill/>
          </a:ln>
        </p:spPr>
      </p:pic>
      <p:pic>
        <p:nvPicPr>
          <p:cNvPr id="312" name="Google Shape;283;p3"/>
          <p:cNvPicPr/>
          <p:nvPr/>
        </p:nvPicPr>
        <p:blipFill>
          <a:blip r:embed="rId15"/>
          <a:stretch/>
        </p:blipFill>
        <p:spPr>
          <a:xfrm>
            <a:off x="7408800" y="6132240"/>
            <a:ext cx="446400" cy="446400"/>
          </a:xfrm>
          <a:prstGeom prst="rect">
            <a:avLst/>
          </a:prstGeom>
          <a:ln>
            <a:noFill/>
          </a:ln>
        </p:spPr>
      </p:pic>
      <p:pic>
        <p:nvPicPr>
          <p:cNvPr id="313" name="Picture 2"/>
          <p:cNvPicPr/>
          <p:nvPr/>
        </p:nvPicPr>
        <p:blipFill>
          <a:blip r:embed="rId16"/>
          <a:stretch/>
        </p:blipFill>
        <p:spPr>
          <a:xfrm>
            <a:off x="5857920" y="6212160"/>
            <a:ext cx="1380600" cy="362880"/>
          </a:xfrm>
          <a:prstGeom prst="rect">
            <a:avLst/>
          </a:prstGeom>
          <a:ln>
            <a:noFill/>
          </a:ln>
        </p:spPr>
      </p:pic>
      <p:sp>
        <p:nvSpPr>
          <p:cNvPr id="314" name="CustomShape 3"/>
          <p:cNvSpPr/>
          <p:nvPr/>
        </p:nvSpPr>
        <p:spPr>
          <a:xfrm>
            <a:off x="534600" y="0"/>
            <a:ext cx="9371160" cy="5957640"/>
          </a:xfrm>
          <a:custGeom>
            <a:avLst/>
            <a:gdLst/>
            <a:ahLst/>
            <a:cxnLst/>
            <a:rect l="l" t="t" r="r" b="b"/>
            <a:pathLst>
              <a:path w="9371400" h="5958126">
                <a:moveTo>
                  <a:pt x="0" y="0"/>
                </a:moveTo>
                <a:lnTo>
                  <a:pt x="9371400" y="0"/>
                </a:lnTo>
                <a:lnTo>
                  <a:pt x="9371400" y="3503614"/>
                </a:lnTo>
                <a:lnTo>
                  <a:pt x="773906" y="5936455"/>
                </a:lnTo>
                <a:cubicBezTo>
                  <a:pt x="728663" y="5941482"/>
                  <a:pt x="626930" y="5968337"/>
                  <a:pt x="535782" y="5953918"/>
                </a:cubicBezTo>
                <a:cubicBezTo>
                  <a:pt x="444634" y="5939499"/>
                  <a:pt x="337741" y="5917010"/>
                  <a:pt x="198438" y="5792788"/>
                </a:cubicBezTo>
                <a:cubicBezTo>
                  <a:pt x="59135" y="5668566"/>
                  <a:pt x="3016" y="5434703"/>
                  <a:pt x="0" y="532288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5" name="PlaceHolder 4"/>
          <p:cNvSpPr>
            <a:spLocks noGrp="1"/>
          </p:cNvSpPr>
          <p:nvPr>
            <p:ph type="title"/>
          </p:nvPr>
        </p:nvSpPr>
        <p:spPr>
          <a:xfrm>
            <a:off x="825480" y="563400"/>
            <a:ext cx="8238600" cy="3700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/>
            <a:r>
              <a:rPr lang="en-US" sz="36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316" name="CustomShape 5"/>
          <p:cNvSpPr/>
          <p:nvPr/>
        </p:nvSpPr>
        <p:spPr>
          <a:xfrm>
            <a:off x="9064800" y="0"/>
            <a:ext cx="347400" cy="481680"/>
          </a:xfrm>
          <a:custGeom>
            <a:avLst/>
            <a:gdLst/>
            <a:ahLst/>
            <a:cxnLst/>
            <a:rect l="l" t="t" r="r" b="b"/>
            <a:pathLst>
              <a:path w="120" h="164">
                <a:moveTo>
                  <a:pt x="0" y="0"/>
                </a:moveTo>
                <a:cubicBezTo>
                  <a:pt x="120" y="0"/>
                  <a:pt x="120" y="0"/>
                  <a:pt x="120" y="0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3" y="164"/>
                  <a:pt x="13" y="164"/>
                  <a:pt x="13" y="164"/>
                </a:cubicBezTo>
                <a:cubicBezTo>
                  <a:pt x="12" y="164"/>
                  <a:pt x="11" y="164"/>
                  <a:pt x="10" y="164"/>
                </a:cubicBezTo>
                <a:cubicBezTo>
                  <a:pt x="4" y="164"/>
                  <a:pt x="0" y="160"/>
                  <a:pt x="0" y="15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36000" anchor="ctr" anchorCtr="1">
            <a:noAutofit/>
          </a:bodyPr>
          <a:lstStyle/>
          <a:p>
            <a:pPr algn="ctr">
              <a:lnSpc>
                <a:spcPct val="100000"/>
              </a:lnSpc>
            </a:pPr>
            <a:fld id="{521B4084-B8A8-4B09-9800-DC6B3CACFE0D}" type="slidenum">
              <a:rPr lang="en-US" sz="1200" b="0" strike="noStrike" spc="-1">
                <a:solidFill>
                  <a:srgbClr val="58595B"/>
                </a:solidFill>
                <a:latin typeface="Calibri"/>
                <a:ea typeface="Calibri"/>
              </a:rPr>
              <a:t>‹#›</a:t>
            </a:fld>
            <a:endParaRPr lang="en-US" sz="1200" b="0" strike="noStrike" spc="-1">
              <a:latin typeface="Calibri"/>
            </a:endParaRPr>
          </a:p>
        </p:txBody>
      </p:sp>
      <p:sp>
        <p:nvSpPr>
          <p:cNvPr id="317" name="PlaceHolder 6"/>
          <p:cNvSpPr>
            <a:spLocks noGrp="1"/>
          </p:cNvSpPr>
          <p:nvPr>
            <p:ph type="body"/>
          </p:nvPr>
        </p:nvSpPr>
        <p:spPr>
          <a:xfrm>
            <a:off x="825480" y="1413000"/>
            <a:ext cx="4508280" cy="411912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2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2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318" name="CustomShape 7"/>
          <p:cNvSpPr/>
          <p:nvPr/>
        </p:nvSpPr>
        <p:spPr>
          <a:xfrm>
            <a:off x="5849280" y="5637600"/>
            <a:ext cx="3778200" cy="122004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19" name="Google Shape;47;p31"/>
          <p:cNvPicPr/>
          <p:nvPr/>
        </p:nvPicPr>
        <p:blipFill>
          <a:blip r:embed="rId17"/>
          <a:stretch/>
        </p:blipFill>
        <p:spPr>
          <a:xfrm>
            <a:off x="6230520" y="6037560"/>
            <a:ext cx="3169800" cy="305640"/>
          </a:xfrm>
          <a:prstGeom prst="rect">
            <a:avLst/>
          </a:prstGeom>
          <a:ln>
            <a:noFill/>
          </a:ln>
        </p:spPr>
      </p:pic>
      <p:sp>
        <p:nvSpPr>
          <p:cNvPr id="320" name="CustomShape 8"/>
          <p:cNvSpPr/>
          <p:nvPr/>
        </p:nvSpPr>
        <p:spPr>
          <a:xfrm>
            <a:off x="6047640" y="1695960"/>
            <a:ext cx="336240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1" name="CustomShape 9"/>
          <p:cNvSpPr/>
          <p:nvPr/>
        </p:nvSpPr>
        <p:spPr>
          <a:xfrm>
            <a:off x="6047640" y="1458360"/>
            <a:ext cx="1717920" cy="182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FFFFFF"/>
                </a:solidFill>
                <a:latin typeface="Calibri"/>
                <a:ea typeface="Calibri"/>
              </a:rPr>
              <a:t>The story behind the image</a:t>
            </a:r>
            <a:endParaRPr lang="en-US" sz="1200" b="0" strike="noStrike" spc="-1">
              <a:latin typeface="Calibri"/>
            </a:endParaRPr>
          </a:p>
        </p:txBody>
      </p:sp>
      <p:pic>
        <p:nvPicPr>
          <p:cNvPr id="322" name="Google Shape;50;p31"/>
          <p:cNvPicPr/>
          <p:nvPr/>
        </p:nvPicPr>
        <p:blipFill>
          <a:blip r:embed="rId18"/>
          <a:stretch/>
        </p:blipFill>
        <p:spPr>
          <a:xfrm>
            <a:off x="6047640" y="1795320"/>
            <a:ext cx="1176120" cy="772200"/>
          </a:xfrm>
          <a:prstGeom prst="rect">
            <a:avLst/>
          </a:prstGeom>
          <a:ln>
            <a:noFill/>
          </a:ln>
        </p:spPr>
      </p:pic>
      <p:sp>
        <p:nvSpPr>
          <p:cNvPr id="323" name="CustomShape 10"/>
          <p:cNvSpPr/>
          <p:nvPr/>
        </p:nvSpPr>
        <p:spPr>
          <a:xfrm>
            <a:off x="7241400" y="1722240"/>
            <a:ext cx="2158560" cy="211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36000" rIns="36000" bIns="36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00" b="1" strike="noStrike" spc="-1">
                <a:solidFill>
                  <a:srgbClr val="FFFFFF"/>
                </a:solidFill>
                <a:latin typeface="Calibri"/>
                <a:ea typeface="Calibri"/>
              </a:rPr>
              <a:t>Antarctica meltdown could </a:t>
            </a:r>
            <a:br/>
            <a:r>
              <a:rPr lang="en-US" sz="1000" b="1" strike="noStrike" spc="-1">
                <a:solidFill>
                  <a:srgbClr val="FFFFFF"/>
                </a:solidFill>
                <a:latin typeface="Calibri"/>
                <a:ea typeface="Calibri"/>
              </a:rPr>
              <a:t>double sea level rise</a:t>
            </a:r>
            <a:endParaRPr lang="en-US" sz="1000" b="0" strike="noStrike" spc="-1">
              <a:latin typeface="Calibri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en-US" sz="800" b="0" strike="noStrike" spc="-1">
                <a:solidFill>
                  <a:srgbClr val="FFFFFF"/>
                </a:solidFill>
                <a:latin typeface="Calibri"/>
                <a:ea typeface="Calibri"/>
              </a:rPr>
              <a:t>Researchers at Pennsylvania State University have been considering how quickly a glacial ice melt in Antarctica would raise sea levels. By updating models with new discoveries and comparing them with past sea-level rise events they predict that a melting Antarctica could raise oceans by more than 3 feet by the end of the century if greenhouse gas emissions continued unabated, roughly doubling previous total sea-level rise estimates. Rising seas could put many of the world’s coastlines underwater or at risk of flooding and storm surges.</a:t>
            </a:r>
            <a:endParaRPr lang="en-US" sz="800" b="0" strike="noStrike" spc="-1">
              <a:latin typeface="Calibri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en-US" sz="800" b="0" strike="noStrike" spc="-1">
              <a:latin typeface="Calibri"/>
            </a:endParaRPr>
          </a:p>
        </p:txBody>
      </p:sp>
      <p:pic>
        <p:nvPicPr>
          <p:cNvPr id="324" name="Google Shape;283;p3"/>
          <p:cNvPicPr/>
          <p:nvPr/>
        </p:nvPicPr>
        <p:blipFill>
          <a:blip r:embed="rId15"/>
          <a:stretch/>
        </p:blipFill>
        <p:spPr>
          <a:xfrm>
            <a:off x="5246640" y="5766120"/>
            <a:ext cx="620280" cy="620280"/>
          </a:xfrm>
          <a:prstGeom prst="rect">
            <a:avLst/>
          </a:prstGeom>
          <a:ln>
            <a:noFill/>
          </a:ln>
        </p:spPr>
      </p:pic>
      <p:pic>
        <p:nvPicPr>
          <p:cNvPr id="325" name="Picture 2"/>
          <p:cNvPicPr/>
          <p:nvPr/>
        </p:nvPicPr>
        <p:blipFill>
          <a:blip r:embed="rId16"/>
          <a:stretch/>
        </p:blipFill>
        <p:spPr>
          <a:xfrm>
            <a:off x="3048120" y="5866920"/>
            <a:ext cx="1918440" cy="504360"/>
          </a:xfrm>
          <a:prstGeom prst="rect">
            <a:avLst/>
          </a:prstGeom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5281/zenodo.4304444" TargetMode="External"/><Relationship Id="rId3" Type="http://schemas.openxmlformats.org/officeDocument/2006/relationships/image" Target="../media/image5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orcid.org/0000-0002-7849-611X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7" name="Google Shape;255;p1"/>
          <p:cNvPicPr/>
          <p:nvPr/>
        </p:nvPicPr>
        <p:blipFill>
          <a:blip r:embed="rId3"/>
          <a:stretch/>
        </p:blipFill>
        <p:spPr>
          <a:xfrm>
            <a:off x="480600" y="0"/>
            <a:ext cx="9425160" cy="6414120"/>
          </a:xfrm>
          <a:prstGeom prst="rect">
            <a:avLst/>
          </a:prstGeom>
          <a:ln>
            <a:noFill/>
          </a:ln>
        </p:spPr>
      </p:pic>
      <p:pic>
        <p:nvPicPr>
          <p:cNvPr id="688" name="Google Shape;256;p1"/>
          <p:cNvPicPr/>
          <p:nvPr/>
        </p:nvPicPr>
        <p:blipFill>
          <a:blip r:embed="rId4"/>
          <a:stretch/>
        </p:blipFill>
        <p:spPr>
          <a:xfrm>
            <a:off x="11160" y="0"/>
            <a:ext cx="9896760" cy="6857640"/>
          </a:xfrm>
          <a:prstGeom prst="rect">
            <a:avLst/>
          </a:prstGeom>
          <a:ln>
            <a:noFill/>
          </a:ln>
        </p:spPr>
      </p:pic>
      <p:sp>
        <p:nvSpPr>
          <p:cNvPr id="689" name="CustomShape 1"/>
          <p:cNvSpPr/>
          <p:nvPr/>
        </p:nvSpPr>
        <p:spPr>
          <a:xfrm>
            <a:off x="10137600" y="-9360"/>
            <a:ext cx="2358720" cy="315864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5680" tIns="85680" rIns="85680" bIns="8568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100" b="1" strike="noStrike" spc="-1">
                <a:solidFill>
                  <a:srgbClr val="486A7E"/>
                </a:solidFill>
                <a:latin typeface="Calibri"/>
                <a:ea typeface="Calibri"/>
              </a:rPr>
              <a:t>Cover image</a:t>
            </a:r>
            <a:endParaRPr lang="en-US" sz="11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US" sz="1100" b="0" strike="noStrike" spc="-1">
                <a:solidFill>
                  <a:srgbClr val="486A7E"/>
                </a:solidFill>
                <a:latin typeface="Calibri"/>
                <a:ea typeface="Calibri"/>
              </a:rPr>
              <a:t>Please select the cover image you require from the following selection:</a:t>
            </a:r>
            <a:endParaRPr lang="en-US" sz="1100" b="0" strike="noStrike" spc="-1">
              <a:latin typeface="Calibri"/>
            </a:endParaRPr>
          </a:p>
          <a:p>
            <a:pPr marL="177840" indent="-177480">
              <a:lnSpc>
                <a:spcPct val="100000"/>
              </a:lnSpc>
              <a:buClr>
                <a:srgbClr val="486A7E"/>
              </a:buClr>
              <a:buFont typeface="Arial"/>
              <a:buChar char="•"/>
            </a:pPr>
            <a:r>
              <a:rPr lang="en-US" sz="1100" b="0" strike="noStrike" spc="-1">
                <a:solidFill>
                  <a:srgbClr val="486A7E"/>
                </a:solidFill>
                <a:latin typeface="Calibri"/>
                <a:ea typeface="Calibri"/>
              </a:rPr>
              <a:t>5 x Discovery stories (SN)</a:t>
            </a:r>
            <a:endParaRPr lang="en-US" sz="1100" b="0" strike="noStrike" spc="-1">
              <a:latin typeface="Calibri"/>
            </a:endParaRPr>
          </a:p>
          <a:p>
            <a:pPr marL="177840" indent="-177480">
              <a:lnSpc>
                <a:spcPct val="100000"/>
              </a:lnSpc>
              <a:buClr>
                <a:srgbClr val="486A7E"/>
              </a:buClr>
              <a:buFont typeface="Arial"/>
              <a:buChar char="•"/>
            </a:pPr>
            <a:r>
              <a:rPr lang="en-US" sz="1100" b="0" strike="noStrike" spc="-1">
                <a:solidFill>
                  <a:srgbClr val="486A7E"/>
                </a:solidFill>
                <a:latin typeface="Calibri"/>
                <a:ea typeface="Calibri"/>
              </a:rPr>
              <a:t>5 X Transformer images (SN)</a:t>
            </a:r>
            <a:endParaRPr lang="en-US" sz="1100" b="0" strike="noStrike" spc="-1">
              <a:latin typeface="Calibri"/>
            </a:endParaRPr>
          </a:p>
          <a:p>
            <a:pPr marL="177840" indent="-107640">
              <a:lnSpc>
                <a:spcPct val="100000"/>
              </a:lnSpc>
            </a:pPr>
            <a:endParaRPr lang="en-US" sz="11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US" sz="1100" b="0" strike="noStrike" spc="-1">
                <a:solidFill>
                  <a:srgbClr val="486A7E"/>
                </a:solidFill>
                <a:latin typeface="Calibri"/>
                <a:ea typeface="Calibri"/>
              </a:rPr>
              <a:t>Once you have chosen the cover image move the associated Thank you page to the end of the presentation and delete all the other cover and thank you pages.</a:t>
            </a:r>
            <a:endParaRPr lang="en-US" sz="11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11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US" sz="1100" b="1" strike="noStrike" spc="-1">
                <a:solidFill>
                  <a:srgbClr val="486A7E"/>
                </a:solidFill>
                <a:latin typeface="Calibri"/>
                <a:ea typeface="Calibri"/>
              </a:rPr>
              <a:t>Printing</a:t>
            </a:r>
            <a:endParaRPr lang="en-US" sz="11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US" sz="1100" b="0" strike="noStrike" spc="-1">
                <a:solidFill>
                  <a:srgbClr val="486A7E"/>
                </a:solidFill>
                <a:latin typeface="Calibri"/>
                <a:ea typeface="Calibri"/>
              </a:rPr>
              <a:t>When printing the deck you can reduce ink use by selecting:</a:t>
            </a:r>
            <a:endParaRPr lang="en-US" sz="1100" b="0" strike="noStrike" spc="-1">
              <a:latin typeface="Calibri"/>
            </a:endParaRPr>
          </a:p>
          <a:p>
            <a:pPr marL="171360" indent="-171000">
              <a:lnSpc>
                <a:spcPct val="100000"/>
              </a:lnSpc>
              <a:buClr>
                <a:srgbClr val="486A7E"/>
              </a:buClr>
              <a:buFont typeface="Arial"/>
              <a:buChar char="•"/>
            </a:pPr>
            <a:r>
              <a:rPr lang="en-US" sz="1100" b="0" strike="noStrike" spc="-1">
                <a:solidFill>
                  <a:srgbClr val="486A7E"/>
                </a:solidFill>
                <a:latin typeface="Calibri"/>
                <a:ea typeface="Calibri"/>
              </a:rPr>
              <a:t>Ctrl p (print)</a:t>
            </a:r>
            <a:endParaRPr lang="en-US" sz="1100" b="0" strike="noStrike" spc="-1">
              <a:latin typeface="Calibri"/>
            </a:endParaRPr>
          </a:p>
          <a:p>
            <a:pPr marL="171360" indent="-171000">
              <a:lnSpc>
                <a:spcPct val="100000"/>
              </a:lnSpc>
              <a:buClr>
                <a:srgbClr val="486A7E"/>
              </a:buClr>
              <a:buFont typeface="Arial"/>
              <a:buChar char="•"/>
            </a:pPr>
            <a:r>
              <a:rPr lang="en-US" sz="1100" b="0" strike="noStrike" spc="-1">
                <a:solidFill>
                  <a:srgbClr val="486A7E"/>
                </a:solidFill>
                <a:latin typeface="Calibri"/>
                <a:ea typeface="Calibri"/>
              </a:rPr>
              <a:t>Change the option to greyscale</a:t>
            </a:r>
            <a:endParaRPr lang="en-US" sz="11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1100" b="0" strike="noStrike" spc="-1">
              <a:latin typeface="Calibri"/>
            </a:endParaRPr>
          </a:p>
        </p:txBody>
      </p:sp>
      <p:pic>
        <p:nvPicPr>
          <p:cNvPr id="690" name="Google Shape;258;p1"/>
          <p:cNvPicPr/>
          <p:nvPr/>
        </p:nvPicPr>
        <p:blipFill>
          <a:blip r:embed="rId5"/>
          <a:stretch/>
        </p:blipFill>
        <p:spPr>
          <a:xfrm>
            <a:off x="538200" y="293760"/>
            <a:ext cx="2695320" cy="261000"/>
          </a:xfrm>
          <a:prstGeom prst="rect">
            <a:avLst/>
          </a:prstGeom>
          <a:ln>
            <a:noFill/>
          </a:ln>
        </p:spPr>
      </p:pic>
      <p:sp>
        <p:nvSpPr>
          <p:cNvPr id="691" name="CustomShape 2"/>
          <p:cNvSpPr/>
          <p:nvPr/>
        </p:nvSpPr>
        <p:spPr>
          <a:xfrm>
            <a:off x="5110200" y="965880"/>
            <a:ext cx="4278240" cy="32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b="1" strike="noStrike" spc="-1" dirty="0">
                <a:solidFill>
                  <a:srgbClr val="486A7E"/>
                </a:solidFill>
                <a:latin typeface="Calibri"/>
                <a:ea typeface="Calibri"/>
              </a:rPr>
              <a:t>Societal Impact Workshop</a:t>
            </a:r>
            <a:endParaRPr lang="en-US" sz="2000" b="0" strike="noStrike" spc="-1" dirty="0">
              <a:latin typeface="Calibri"/>
            </a:endParaRPr>
          </a:p>
        </p:txBody>
      </p:sp>
      <p:sp>
        <p:nvSpPr>
          <p:cNvPr id="692" name="CustomShape 3"/>
          <p:cNvSpPr/>
          <p:nvPr/>
        </p:nvSpPr>
        <p:spPr>
          <a:xfrm>
            <a:off x="5126400" y="1407240"/>
            <a:ext cx="3933720" cy="1641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3C9CD7"/>
                </a:solidFill>
                <a:latin typeface="Calibri"/>
                <a:ea typeface="Calibri"/>
              </a:rPr>
              <a:t>Bethany Houghton</a:t>
            </a:r>
            <a:endParaRPr lang="en-US" sz="2000" b="0" strike="noStrike" spc="-1" dirty="0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nl-NL" sz="800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https://orcid.org/</a:t>
            </a:r>
            <a:r>
              <a:rPr lang="en-US" sz="800" b="0" strike="noStrike" spc="-1" dirty="0">
                <a:solidFill>
                  <a:srgbClr val="3C9CD7"/>
                </a:solidFill>
                <a:latin typeface="Calibri"/>
                <a:ea typeface="Calibri"/>
                <a:hlinkClick r:id="rId6"/>
              </a:rPr>
              <a:t>0000-0002-7849-611X</a:t>
            </a:r>
            <a:r>
              <a:rPr lang="en-US" sz="800" b="0" strike="noStrike" spc="-1" dirty="0">
                <a:solidFill>
                  <a:srgbClr val="3C9CD7"/>
                </a:solidFill>
                <a:latin typeface="Calibri"/>
                <a:ea typeface="Calibri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3C9CD7"/>
                </a:solidFill>
                <a:latin typeface="Calibri"/>
                <a:ea typeface="Calibri"/>
              </a:rPr>
              <a:t>Public International Law </a:t>
            </a:r>
            <a:endParaRPr lang="en-US" sz="2000" b="0" strike="noStrike" spc="-1" dirty="0">
              <a:latin typeface="Calibri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en-US" sz="1600" b="0" strike="noStrike" spc="-1" dirty="0">
                <a:solidFill>
                  <a:srgbClr val="3C9CD7"/>
                </a:solidFill>
                <a:latin typeface="Calibri"/>
                <a:ea typeface="Calibri"/>
              </a:rPr>
              <a:t>26 November 2020</a:t>
            </a:r>
            <a:endParaRPr lang="en-US" sz="1600" b="0" strike="noStrike" spc="-1" dirty="0">
              <a:latin typeface="Calibri"/>
            </a:endParaRPr>
          </a:p>
        </p:txBody>
      </p:sp>
      <p:sp>
        <p:nvSpPr>
          <p:cNvPr id="693" name="CustomShape 4"/>
          <p:cNvSpPr/>
          <p:nvPr/>
        </p:nvSpPr>
        <p:spPr>
          <a:xfrm rot="5400000">
            <a:off x="-2186640" y="3122280"/>
            <a:ext cx="4964400" cy="331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100" b="0" strike="noStrike" spc="-1">
                <a:solidFill>
                  <a:srgbClr val="58595B"/>
                </a:solidFill>
                <a:latin typeface="Calibri"/>
                <a:ea typeface="Calibri"/>
              </a:rPr>
              <a:t>Antarctica meltdown could double sea level rise</a:t>
            </a:r>
            <a:endParaRPr lang="en-US" sz="1100" b="0" strike="noStrike" spc="-1">
              <a:latin typeface="Calibri"/>
            </a:endParaRPr>
          </a:p>
        </p:txBody>
      </p:sp>
      <p:sp>
        <p:nvSpPr>
          <p:cNvPr id="694" name="CustomShape 5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5" name="CustomShape 6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696" name="Google Shape;266;p1"/>
          <p:cNvPicPr/>
          <p:nvPr/>
        </p:nvPicPr>
        <p:blipFill>
          <a:blip r:embed="rId7"/>
          <a:stretch/>
        </p:blipFill>
        <p:spPr>
          <a:xfrm>
            <a:off x="3925080" y="128880"/>
            <a:ext cx="590760" cy="590760"/>
          </a:xfrm>
          <a:prstGeom prst="rect">
            <a:avLst/>
          </a:prstGeom>
          <a:ln>
            <a:noFill/>
          </a:ln>
        </p:spPr>
      </p:pic>
      <p:sp>
        <p:nvSpPr>
          <p:cNvPr id="697" name="CustomShape 7"/>
          <p:cNvSpPr/>
          <p:nvPr/>
        </p:nvSpPr>
        <p:spPr>
          <a:xfrm>
            <a:off x="4686480" y="5442480"/>
            <a:ext cx="5207760" cy="141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1" strike="noStrike" spc="-1" dirty="0">
                <a:solidFill>
                  <a:srgbClr val="434343"/>
                </a:solidFill>
                <a:latin typeface="Calibri"/>
                <a:ea typeface="Calibri"/>
              </a:rPr>
              <a:t>DOI:		</a:t>
            </a:r>
            <a:r>
              <a:rPr lang="en-US" sz="1400" strike="noStrike" spc="-1" dirty="0">
                <a:solidFill>
                  <a:srgbClr val="434343"/>
                </a:solidFill>
                <a:latin typeface="Calibri"/>
                <a:ea typeface="Calibri"/>
                <a:hlinkClick r:id="rId8"/>
              </a:rPr>
              <a:t>10.5281/zenodo.4304444</a:t>
            </a:r>
            <a:endParaRPr lang="en-US" sz="1400" strike="noStrike" spc="-1" dirty="0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US" sz="1400" b="1" strike="noStrike" spc="-1" dirty="0">
                <a:solidFill>
                  <a:srgbClr val="434343"/>
                </a:solidFill>
                <a:latin typeface="Calibri"/>
                <a:ea typeface="Calibri"/>
              </a:rPr>
              <a:t>Workshop leader: 	</a:t>
            </a:r>
            <a:r>
              <a:rPr lang="en-US" sz="1400" b="0" strike="noStrike" spc="-1" dirty="0">
                <a:solidFill>
                  <a:srgbClr val="3C9CD7"/>
                </a:solidFill>
                <a:latin typeface="Calibri"/>
                <a:ea typeface="Calibri"/>
              </a:rPr>
              <a:t>Stefan de Jong</a:t>
            </a:r>
            <a:endParaRPr lang="en-US" sz="1400" b="0" strike="noStrike" spc="-1" dirty="0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US" sz="1400" b="1" strike="noStrike" spc="-1" dirty="0">
                <a:solidFill>
                  <a:srgbClr val="434343"/>
                </a:solidFill>
                <a:latin typeface="Calibri"/>
                <a:ea typeface="Calibri"/>
              </a:rPr>
              <a:t>Host: 		</a:t>
            </a:r>
            <a:r>
              <a:rPr lang="en-US" sz="1400" b="0" strike="noStrike" spc="-1" dirty="0">
                <a:solidFill>
                  <a:srgbClr val="3C9CD7"/>
                </a:solidFill>
                <a:latin typeface="Calibri"/>
                <a:ea typeface="Calibri"/>
              </a:rPr>
              <a:t>VU Amsterdam</a:t>
            </a:r>
            <a:endParaRPr lang="en-US" sz="1400" b="0" strike="noStrike" spc="-1" dirty="0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US" sz="1400" b="1" strike="noStrike" spc="-1" dirty="0">
                <a:solidFill>
                  <a:srgbClr val="434343"/>
                </a:solidFill>
                <a:latin typeface="Calibri"/>
                <a:ea typeface="Calibri"/>
              </a:rPr>
              <a:t>Local coach:		</a:t>
            </a:r>
            <a:r>
              <a:rPr lang="en-US" sz="1400" b="0" strike="noStrike" spc="-1" dirty="0">
                <a:solidFill>
                  <a:srgbClr val="3C9CD7"/>
                </a:solidFill>
                <a:latin typeface="Calibri"/>
                <a:ea typeface="Calibri"/>
              </a:rPr>
              <a:t>Sandy Broere-Lee (Grants Office),</a:t>
            </a:r>
            <a:endParaRPr lang="en-US" sz="1400" b="0" strike="noStrike" spc="-1" dirty="0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3C9CD7"/>
                </a:solidFill>
                <a:latin typeface="Calibri"/>
                <a:ea typeface="Calibri"/>
              </a:rPr>
              <a:t>		Diane Schöller (IXA Valorisation Office)</a:t>
            </a:r>
            <a:endParaRPr lang="en-US" sz="1400" b="0" strike="noStrike" spc="-1" dirty="0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US" sz="1400" b="1" strike="noStrike" spc="-1" dirty="0">
                <a:solidFill>
                  <a:srgbClr val="3C9CD7"/>
                </a:solidFill>
                <a:latin typeface="Calibri"/>
                <a:ea typeface="Calibri"/>
              </a:rPr>
              <a:t>		</a:t>
            </a:r>
            <a:r>
              <a:rPr lang="en-US" sz="1400" b="0" strike="noStrike" spc="-1" dirty="0">
                <a:solidFill>
                  <a:srgbClr val="3C9CD7"/>
                </a:solidFill>
                <a:latin typeface="Calibri"/>
                <a:ea typeface="Calibri"/>
              </a:rPr>
              <a:t>Maurice Vanderfeesten (Library)</a:t>
            </a:r>
            <a:endParaRPr lang="en-US" sz="1400" b="0" strike="noStrike" spc="-1" dirty="0">
              <a:latin typeface="Calibri"/>
            </a:endParaRPr>
          </a:p>
        </p:txBody>
      </p:sp>
      <p:pic>
        <p:nvPicPr>
          <p:cNvPr id="698" name="Picture 2"/>
          <p:cNvPicPr/>
          <p:nvPr/>
        </p:nvPicPr>
        <p:blipFill>
          <a:blip r:embed="rId9"/>
          <a:stretch/>
        </p:blipFill>
        <p:spPr>
          <a:xfrm>
            <a:off x="5162400" y="153000"/>
            <a:ext cx="1933560" cy="508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TextShape 1"/>
          <p:cNvSpPr txBox="1"/>
          <p:nvPr/>
        </p:nvSpPr>
        <p:spPr>
          <a:xfrm>
            <a:off x="825480" y="538200"/>
            <a:ext cx="8238600" cy="3700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486A7E"/>
                </a:solidFill>
                <a:latin typeface="Calibri"/>
                <a:ea typeface="Calibri"/>
              </a:rPr>
              <a:t>Agenda table</a:t>
            </a:r>
            <a:endParaRPr lang="en-US" sz="26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700" name="Table 2"/>
          <p:cNvGraphicFramePr/>
          <p:nvPr/>
        </p:nvGraphicFramePr>
        <p:xfrm>
          <a:off x="812880" y="1413000"/>
          <a:ext cx="8251560" cy="1097280"/>
        </p:xfrm>
        <a:graphic>
          <a:graphicData uri="http://schemas.openxmlformats.org/drawingml/2006/table">
            <a:tbl>
              <a:tblPr/>
              <a:tblGrid>
                <a:gridCol w="630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1</a:t>
                      </a:r>
                      <a:endParaRPr lang="en-US" sz="1800" b="0" strike="noStrike" spc="-1">
                        <a:latin typeface="Calibri"/>
                      </a:endParaRPr>
                    </a:p>
                  </a:txBody>
                  <a:tcPr marL="54000" marR="54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628BA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1" strike="noStrike" spc="-1">
                          <a:solidFill>
                            <a:srgbClr val="58595B"/>
                          </a:solidFill>
                          <a:latin typeface="Calibri"/>
                          <a:ea typeface="Calibri"/>
                        </a:rPr>
                        <a:t>Session A – Creating a spark!</a:t>
                      </a:r>
                      <a:endParaRPr lang="en-US" sz="1600" b="0" strike="noStrike" spc="-1">
                        <a:latin typeface="Calibri"/>
                      </a:endParaRPr>
                    </a:p>
                  </a:txBody>
                  <a:tcPr marL="54000" marR="54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AEE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2</a:t>
                      </a:r>
                      <a:endParaRPr lang="en-US" sz="1800" b="0" strike="noStrike" spc="-1">
                        <a:latin typeface="Calibri"/>
                      </a:endParaRPr>
                    </a:p>
                  </a:txBody>
                  <a:tcPr marL="54000" marR="54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628BA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58595B"/>
                          </a:solidFill>
                          <a:latin typeface="Calibri"/>
                          <a:ea typeface="Calibri"/>
                        </a:rPr>
                        <a:t>S</a:t>
                      </a:r>
                      <a:r>
                        <a:rPr lang="en-US" sz="1600" b="1" strike="noStrike" spc="-1">
                          <a:solidFill>
                            <a:srgbClr val="58595B"/>
                          </a:solidFill>
                          <a:latin typeface="Calibri"/>
                          <a:ea typeface="Calibri"/>
                        </a:rPr>
                        <a:t>ession B – Shining a light on your impact</a:t>
                      </a:r>
                      <a:endParaRPr lang="en-US" sz="1600" b="0" strike="noStrike" spc="-1">
                        <a:latin typeface="Calibri"/>
                      </a:endParaRPr>
                    </a:p>
                  </a:txBody>
                  <a:tcPr marL="54000" marR="54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A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3</a:t>
                      </a:r>
                      <a:endParaRPr lang="en-US" sz="1800" b="0" strike="noStrike" spc="-1">
                        <a:latin typeface="Calibri"/>
                      </a:endParaRPr>
                    </a:p>
                  </a:txBody>
                  <a:tcPr marL="54000" marR="54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628BA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1" strike="noStrike" spc="-1">
                          <a:solidFill>
                            <a:srgbClr val="58595B"/>
                          </a:solidFill>
                          <a:latin typeface="Calibri"/>
                          <a:ea typeface="Calibri"/>
                        </a:rPr>
                        <a:t>Session C – Passing on the torch</a:t>
                      </a:r>
                      <a:endParaRPr lang="en-US" sz="1600" b="0" strike="noStrike" spc="-1">
                        <a:latin typeface="Calibri"/>
                      </a:endParaRPr>
                    </a:p>
                  </a:txBody>
                  <a:tcPr marL="54000" marR="54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AED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TextShape 1"/>
          <p:cNvSpPr txBox="1"/>
          <p:nvPr/>
        </p:nvSpPr>
        <p:spPr>
          <a:xfrm>
            <a:off x="825480" y="4570560"/>
            <a:ext cx="2260080" cy="8186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0800" b="1" strike="noStrike" spc="-1">
                <a:solidFill>
                  <a:srgbClr val="FFFFFF"/>
                </a:solidFill>
                <a:latin typeface="Calibri"/>
                <a:ea typeface="Calibri"/>
              </a:rPr>
              <a:t>1.0</a:t>
            </a:r>
            <a:endParaRPr lang="en-US" sz="10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2" name="TextShape 2"/>
          <p:cNvSpPr txBox="1"/>
          <p:nvPr/>
        </p:nvSpPr>
        <p:spPr>
          <a:xfrm>
            <a:off x="825480" y="538200"/>
            <a:ext cx="8238600" cy="3700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FFFFFF"/>
                </a:solidFill>
                <a:latin typeface="Calibri"/>
                <a:ea typeface="Calibri"/>
              </a:rPr>
              <a:t>Session A – Creating a spark!</a:t>
            </a:r>
            <a:endParaRPr lang="en-US" sz="2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3" name="CustomShape 3"/>
          <p:cNvSpPr/>
          <p:nvPr/>
        </p:nvSpPr>
        <p:spPr>
          <a:xfrm>
            <a:off x="10137600" y="0"/>
            <a:ext cx="2358720" cy="212364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5680" tIns="85680" rIns="85680" bIns="8568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100" b="1" strike="noStrike" spc="-1">
                <a:solidFill>
                  <a:srgbClr val="486A7E"/>
                </a:solidFill>
                <a:latin typeface="Calibri"/>
                <a:ea typeface="Calibri"/>
              </a:rPr>
              <a:t>Section breaks</a:t>
            </a:r>
            <a:endParaRPr lang="en-US" sz="11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US" sz="1100" b="0" strike="noStrike" spc="-1">
                <a:solidFill>
                  <a:srgbClr val="486A7E"/>
                </a:solidFill>
                <a:latin typeface="Calibri"/>
                <a:ea typeface="Calibri"/>
              </a:rPr>
              <a:t>Section breaks are available in each palette colour and in a neutral blue grey.</a:t>
            </a:r>
            <a:endParaRPr lang="en-US" sz="11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11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US" sz="1100" b="0" strike="noStrike" spc="-1">
                <a:solidFill>
                  <a:srgbClr val="486A7E"/>
                </a:solidFill>
                <a:latin typeface="Calibri"/>
                <a:ea typeface="Calibri"/>
              </a:rPr>
              <a:t>In most cases one section break colour should be used consistently throughout the deck – ideally following the colour of the Advancing Discovery bookmark on the cover page.</a:t>
            </a:r>
            <a:endParaRPr lang="en-US" sz="11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11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11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11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11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11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1100" b="0" strike="noStrike" spc="-1">
              <a:latin typeface="Calibri"/>
            </a:endParaRPr>
          </a:p>
        </p:txBody>
      </p:sp>
      <p:pic>
        <p:nvPicPr>
          <p:cNvPr id="704" name="Google Shape;283;p3"/>
          <p:cNvPicPr/>
          <p:nvPr/>
        </p:nvPicPr>
        <p:blipFill>
          <a:blip r:embed="rId2"/>
          <a:stretch/>
        </p:blipFill>
        <p:spPr>
          <a:xfrm>
            <a:off x="7408800" y="6132240"/>
            <a:ext cx="446400" cy="446400"/>
          </a:xfrm>
          <a:prstGeom prst="rect">
            <a:avLst/>
          </a:prstGeom>
          <a:ln>
            <a:noFill/>
          </a:ln>
        </p:spPr>
      </p:pic>
      <p:pic>
        <p:nvPicPr>
          <p:cNvPr id="705" name="Picture 2"/>
          <p:cNvPicPr/>
          <p:nvPr/>
        </p:nvPicPr>
        <p:blipFill>
          <a:blip r:embed="rId3"/>
          <a:stretch/>
        </p:blipFill>
        <p:spPr>
          <a:xfrm>
            <a:off x="5857920" y="6212160"/>
            <a:ext cx="1380600" cy="362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TextShape 1"/>
          <p:cNvSpPr txBox="1"/>
          <p:nvPr/>
        </p:nvSpPr>
        <p:spPr>
          <a:xfrm>
            <a:off x="825480" y="1436760"/>
            <a:ext cx="8238600" cy="62170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en-US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 </a:t>
            </a:r>
            <a:r>
              <a:rPr lang="en-US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impact is part of the core mandate of researchers.  </a:t>
            </a:r>
            <a:endParaRPr lang="en-US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endParaRPr lang="en-US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preparation,</a:t>
            </a:r>
            <a:r>
              <a:rPr lang="en-US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spoke with dr. Marieke de Hoon, Assistant Professor of International Law, International Criminal Law and Human Rights Law, who feels that social impact is both an </a:t>
            </a:r>
            <a:r>
              <a:rPr lang="en-US" b="0" strike="noStrike" spc="-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honour</a:t>
            </a:r>
            <a:r>
              <a:rPr lang="en-US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a responsibility within her role as an academic.  She considers four needs of society from an academic who are mandated to fulfil these roles: </a:t>
            </a:r>
          </a:p>
          <a:p>
            <a:pPr>
              <a:lnSpc>
                <a:spcPct val="100000"/>
              </a:lnSpc>
            </a:pPr>
            <a:endParaRPr lang="en-US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0000"/>
              </a:lnSpc>
              <a:buAutoNum type="arabicParenBoth"/>
            </a:pPr>
            <a:r>
              <a:rPr lang="en-US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academic research and scientific development</a:t>
            </a:r>
          </a:p>
          <a:p>
            <a:pPr marL="342900" indent="-342900">
              <a:lnSpc>
                <a:spcPct val="100000"/>
              </a:lnSpc>
              <a:buAutoNum type="arabicParenBoth"/>
            </a:pPr>
            <a:r>
              <a:rPr lang="en-US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education and developing minds and brains</a:t>
            </a:r>
          </a:p>
          <a:p>
            <a:pPr marL="342900" indent="-342900">
              <a:lnSpc>
                <a:spcPct val="100000"/>
              </a:lnSpc>
              <a:buAutoNum type="arabicParenBoth"/>
            </a:pPr>
            <a:r>
              <a:rPr lang="en-US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assisting in policy products</a:t>
            </a:r>
          </a:p>
          <a:p>
            <a:pPr marL="342900" indent="-342900">
              <a:lnSpc>
                <a:spcPct val="100000"/>
              </a:lnSpc>
              <a:buAutoNum type="arabicParenBoth"/>
            </a:pPr>
            <a:r>
              <a:rPr lang="en-US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explaining complex matters and making knowledge more accessible. </a:t>
            </a:r>
          </a:p>
          <a:p>
            <a:pPr>
              <a:lnSpc>
                <a:spcPct val="100000"/>
              </a:lnSpc>
            </a:pPr>
            <a:endParaRPr lang="en-US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 all academics will fulfil all four roles, but social impact can be created and amplified by carrying out these different roles. </a:t>
            </a:r>
            <a:endParaRPr lang="en-US" sz="14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en-US" sz="14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en-US" sz="14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en-US" sz="14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en-US" sz="14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en-US" sz="14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en-US" sz="14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en-US" sz="14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en-US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7" name="TextShape 2"/>
          <p:cNvSpPr txBox="1"/>
          <p:nvPr/>
        </p:nvSpPr>
        <p:spPr>
          <a:xfrm>
            <a:off x="825480" y="538200"/>
            <a:ext cx="8238600" cy="3700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486A7E"/>
                </a:solidFill>
                <a:latin typeface="Calibri"/>
                <a:ea typeface="Calibri"/>
              </a:rPr>
              <a:t>Motivation</a:t>
            </a:r>
            <a:endParaRPr lang="en-US" sz="2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TextShape 1"/>
          <p:cNvSpPr txBox="1"/>
          <p:nvPr/>
        </p:nvSpPr>
        <p:spPr>
          <a:xfrm>
            <a:off x="825480" y="1436760"/>
            <a:ext cx="8238600" cy="453970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8595B"/>
              </a:buClr>
              <a:buSzPts val="1800"/>
              <a:buFont typeface="Arial"/>
              <a:buAutoNum type="arabicParenR"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Developing a Sexual Consent Campaign to Raise Awareness and Educate Young Men on Sexual Activity, Consent, Intoxication and the Law of Rape, Liverpool John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Moores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 University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8595B"/>
              </a:buClr>
              <a:buSzPts val="1800"/>
              <a:buFont typeface="Arial"/>
              <a:buNone/>
              <a:tabLst/>
              <a:defRPr/>
            </a:pP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This example directed the findings of research into the formulation of a city wide campaign.  The research impact was both at a policy level through the researcher having consultations with the city council and at a substantive level through engaging in the compilation of the campaign.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8595B"/>
              </a:buClr>
              <a:buSzPts val="1800"/>
              <a:buFont typeface="Arial"/>
              <a:buNone/>
              <a:tabLst/>
              <a:defRPr/>
            </a:pPr>
            <a:r>
              <a:rPr lang="en-US" b="1" kern="0" dirty="0">
                <a:solidFill>
                  <a:srgbClr val="58595B"/>
                </a:solidFill>
                <a:latin typeface="Calibri"/>
                <a:cs typeface="Calibri"/>
                <a:sym typeface="Calibri"/>
              </a:rPr>
              <a:t>2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) Protecting Human Rights in Global Investment, University of Essex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8595B"/>
              </a:buClr>
              <a:buSzPts val="1800"/>
              <a:buFont typeface="Arial"/>
              <a:buNone/>
              <a:tabLst/>
              <a:defRPr/>
            </a:pPr>
            <a:r>
              <a:rPr lang="en-US" kern="0" dirty="0">
                <a:solidFill>
                  <a:srgbClr val="58595B"/>
                </a:solidFill>
                <a:latin typeface="Calibri"/>
                <a:cs typeface="Calibri"/>
                <a:sym typeface="Calibri"/>
              </a:rPr>
              <a:t>This example uses analysis of the impact of foreign direct investment to inform the work of NGOs and policy. </a:t>
            </a:r>
          </a:p>
          <a:p>
            <a:pPr>
              <a:spcBef>
                <a:spcPts val="600"/>
              </a:spcBef>
              <a:buClr>
                <a:srgbClr val="58595B"/>
              </a:buClr>
              <a:buSzPts val="1800"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3) Access to Justice Through Education: Building a Law Clinic Culture in the UK and Beyond,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Northumbria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 University Newcastle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8595B"/>
              </a:buClr>
              <a:buSzPts val="1800"/>
              <a:buFont typeface="Arial"/>
              <a:buNone/>
              <a:tabLst/>
              <a:defRPr/>
            </a:pPr>
            <a:r>
              <a:rPr lang="en-US" kern="0" dirty="0">
                <a:solidFill>
                  <a:srgbClr val="58595B"/>
                </a:solidFill>
                <a:latin typeface="Calibri"/>
                <a:cs typeface="Calibri"/>
                <a:sym typeface="Calibri"/>
              </a:rPr>
              <a:t>This example creates social impact through combining a pedagogic method with a community service element with research to amplify the efficacy of the research/teaching on access to justice.</a:t>
            </a:r>
            <a:endParaRPr kumimoji="0" lang="en-US" sz="1800" i="0" u="none" strike="noStrike" kern="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709" name="TextShape 2"/>
          <p:cNvSpPr txBox="1"/>
          <p:nvPr/>
        </p:nvSpPr>
        <p:spPr>
          <a:xfrm>
            <a:off x="825480" y="538200"/>
            <a:ext cx="8238600" cy="3700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486A7E"/>
                </a:solidFill>
                <a:latin typeface="Calibri"/>
                <a:ea typeface="Calibri"/>
              </a:rPr>
              <a:t>Inspiration: three examples</a:t>
            </a:r>
            <a:endParaRPr lang="en-US" sz="2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TextShape 1"/>
          <p:cNvSpPr txBox="1"/>
          <p:nvPr/>
        </p:nvSpPr>
        <p:spPr>
          <a:xfrm>
            <a:off x="825480" y="4570560"/>
            <a:ext cx="2260080" cy="8186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0800" b="1" strike="noStrike" spc="-1">
                <a:solidFill>
                  <a:srgbClr val="FFFFFF"/>
                </a:solidFill>
                <a:latin typeface="Calibri"/>
                <a:ea typeface="Calibri"/>
              </a:rPr>
              <a:t>2.0</a:t>
            </a:r>
            <a:endParaRPr lang="en-US" sz="10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1" name="TextShape 2"/>
          <p:cNvSpPr txBox="1"/>
          <p:nvPr/>
        </p:nvSpPr>
        <p:spPr>
          <a:xfrm>
            <a:off x="825480" y="538200"/>
            <a:ext cx="8238600" cy="3700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FFFFFF"/>
                </a:solidFill>
                <a:latin typeface="Calibri"/>
                <a:ea typeface="Calibri"/>
              </a:rPr>
              <a:t>Session B – Shining a light on your impact</a:t>
            </a:r>
            <a:endParaRPr lang="en-US" sz="2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2" name="CustomShape 3"/>
          <p:cNvSpPr/>
          <p:nvPr/>
        </p:nvSpPr>
        <p:spPr>
          <a:xfrm>
            <a:off x="10137600" y="-38160"/>
            <a:ext cx="2358720" cy="212364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5680" tIns="85680" rIns="85680" bIns="8568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100" b="1" strike="noStrike" spc="-1">
                <a:solidFill>
                  <a:srgbClr val="486A7E"/>
                </a:solidFill>
                <a:latin typeface="Calibri"/>
                <a:ea typeface="Calibri"/>
              </a:rPr>
              <a:t>Section breaks</a:t>
            </a:r>
            <a:endParaRPr lang="en-US" sz="11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US" sz="1100" b="0" strike="noStrike" spc="-1">
                <a:solidFill>
                  <a:srgbClr val="486A7E"/>
                </a:solidFill>
                <a:latin typeface="Calibri"/>
                <a:ea typeface="Calibri"/>
              </a:rPr>
              <a:t>Section breaks are available in each palette colour and in a neutral blue grey.</a:t>
            </a:r>
            <a:endParaRPr lang="en-US" sz="11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11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US" sz="1100" b="0" strike="noStrike" spc="-1">
                <a:solidFill>
                  <a:srgbClr val="486A7E"/>
                </a:solidFill>
                <a:latin typeface="Calibri"/>
                <a:ea typeface="Calibri"/>
              </a:rPr>
              <a:t>In most cases one section break colour should be used consistently throughout the deck – ideally following the colour of the Advancing Discovery bookmark on the cover page.</a:t>
            </a:r>
            <a:endParaRPr lang="en-US" sz="11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11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11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11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11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11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1100" b="0" strike="noStrike" spc="-1">
              <a:latin typeface="Calibri"/>
            </a:endParaRPr>
          </a:p>
        </p:txBody>
      </p:sp>
      <p:pic>
        <p:nvPicPr>
          <p:cNvPr id="713" name="Google Shape;283;p3"/>
          <p:cNvPicPr/>
          <p:nvPr/>
        </p:nvPicPr>
        <p:blipFill>
          <a:blip r:embed="rId2"/>
          <a:stretch/>
        </p:blipFill>
        <p:spPr>
          <a:xfrm>
            <a:off x="7408800" y="6132240"/>
            <a:ext cx="446400" cy="446400"/>
          </a:xfrm>
          <a:prstGeom prst="rect">
            <a:avLst/>
          </a:prstGeom>
          <a:ln>
            <a:noFill/>
          </a:ln>
        </p:spPr>
      </p:pic>
      <p:pic>
        <p:nvPicPr>
          <p:cNvPr id="714" name="Picture 2"/>
          <p:cNvPicPr/>
          <p:nvPr/>
        </p:nvPicPr>
        <p:blipFill>
          <a:blip r:embed="rId3"/>
          <a:stretch/>
        </p:blipFill>
        <p:spPr>
          <a:xfrm>
            <a:off x="5857920" y="6212160"/>
            <a:ext cx="1380600" cy="362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TextShape 1"/>
          <p:cNvSpPr txBox="1"/>
          <p:nvPr/>
        </p:nvSpPr>
        <p:spPr>
          <a:xfrm>
            <a:off x="825480" y="1436760"/>
            <a:ext cx="8238600" cy="3323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/>
          <a:p>
            <a:r>
              <a:rPr lang="en-US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Results: </a:t>
            </a:r>
            <a:r>
              <a:rPr lang="en-US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 empirical understanding of the extent of the gap between descriptive and normative content of climate law, where this gap exists, and the potential for reconciliation </a:t>
            </a:r>
            <a:endParaRPr lang="en-US" b="1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Challenge: </a:t>
            </a:r>
            <a:r>
              <a:rPr lang="en-US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articulations of the normative content of law do not match with the classic doctrines of law.  In some places, this threatens the legitimacy of law and legal institutions  </a:t>
            </a:r>
            <a:endParaRPr lang="en-US" b="1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Audience: </a:t>
            </a:r>
            <a:r>
              <a:rPr lang="en-US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grassroots human rights and climate justice campaigners</a:t>
            </a:r>
            <a:endParaRPr lang="en-US" b="1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Interaction: </a:t>
            </a:r>
            <a:r>
              <a:rPr lang="en-US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side-event at a major multilateral stakeholder conference; grassroots capacity building workshops; ad-hoc support</a:t>
            </a:r>
            <a:endParaRPr lang="en-US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6" name="TextShape 2"/>
          <p:cNvSpPr txBox="1"/>
          <p:nvPr/>
        </p:nvSpPr>
        <p:spPr>
          <a:xfrm>
            <a:off x="825480" y="538200"/>
            <a:ext cx="8238600" cy="3700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486A7E"/>
                </a:solidFill>
                <a:latin typeface="Calibri"/>
                <a:ea typeface="Calibri"/>
              </a:rPr>
              <a:t>Impact strategy </a:t>
            </a:r>
            <a:endParaRPr lang="en-US" sz="2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7" name="TextShape 3"/>
          <p:cNvSpPr txBox="1"/>
          <p:nvPr/>
        </p:nvSpPr>
        <p:spPr>
          <a:xfrm>
            <a:off x="812880" y="4921509"/>
            <a:ext cx="8238960" cy="2764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58595B"/>
                </a:solidFill>
                <a:latin typeface="Calibri"/>
                <a:ea typeface="Calibri"/>
              </a:rPr>
              <a:t>My research contributes to SDG: Peace, Justice, and Strong Institutions (16); Climate Action (13) 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18" name="Google Shape;313;p7"/>
          <p:cNvPicPr/>
          <p:nvPr/>
        </p:nvPicPr>
        <p:blipFill>
          <a:blip r:embed="rId2"/>
          <a:stretch/>
        </p:blipFill>
        <p:spPr>
          <a:xfrm>
            <a:off x="812880" y="5860080"/>
            <a:ext cx="3337920" cy="521280"/>
          </a:xfrm>
          <a:prstGeom prst="rect">
            <a:avLst/>
          </a:prstGeom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BB4FCE4-9543-4121-8491-E4B53AB4DB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1802" y="5252555"/>
            <a:ext cx="596829" cy="596829"/>
          </a:xfrm>
          <a:prstGeom prst="rect">
            <a:avLst/>
          </a:prstGeom>
        </p:spPr>
      </p:pic>
      <p:pic>
        <p:nvPicPr>
          <p:cNvPr id="1026" name="Picture 2" descr="Green Key — Green Key and the 17 Sustainable Development Goals: SDG #13">
            <a:extLst>
              <a:ext uri="{FF2B5EF4-FFF2-40B4-BE49-F238E27FC236}">
                <a16:creationId xmlns:a16="http://schemas.microsoft.com/office/drawing/2014/main" id="{1BEBD178-75E4-4E18-84C2-816B43B1E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832" y="5252556"/>
            <a:ext cx="596830" cy="596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TextShape 1"/>
          <p:cNvSpPr txBox="1"/>
          <p:nvPr/>
        </p:nvSpPr>
        <p:spPr>
          <a:xfrm>
            <a:off x="825480" y="1436760"/>
            <a:ext cx="8238960" cy="2764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r>
              <a:rPr lang="en-US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 specific, coherent, explicit and convincing </a:t>
            </a:r>
            <a:endParaRPr lang="en-US" b="1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b="1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example, b</a:t>
            </a:r>
            <a:r>
              <a:rPr lang="en-US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 specifying exactly who the audience is, you can be more precise with how you will reach them.  </a:t>
            </a:r>
          </a:p>
          <a:p>
            <a:endParaRPr lang="en-US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While it might not be possible to change the world in one go, a researcher with a well can have a lot of impact. </a:t>
            </a:r>
          </a:p>
          <a:p>
            <a:endParaRPr lang="en-US" b="1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b="0" strike="noStrike" spc="-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0" name="TextShape 2"/>
          <p:cNvSpPr txBox="1"/>
          <p:nvPr/>
        </p:nvSpPr>
        <p:spPr>
          <a:xfrm>
            <a:off x="825480" y="538200"/>
            <a:ext cx="8238960" cy="3700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486A7E"/>
                </a:solidFill>
                <a:latin typeface="Calibri"/>
                <a:ea typeface="Calibri"/>
              </a:rPr>
              <a:t>Impact strategy: tips &amp; tricks</a:t>
            </a:r>
            <a:endParaRPr lang="en-US" sz="2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1" name="TextShape 3"/>
          <p:cNvSpPr txBox="1"/>
          <p:nvPr/>
        </p:nvSpPr>
        <p:spPr>
          <a:xfrm>
            <a:off x="914400" y="5430960"/>
            <a:ext cx="8238960" cy="2764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>
                <a:solidFill>
                  <a:srgbClr val="58595B"/>
                </a:solidFill>
                <a:latin typeface="Calibri"/>
                <a:ea typeface="Calibri"/>
              </a:rPr>
              <a:t>My research contributes to SDG: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22" name="Google Shape;321;g9b1f568991_0_5"/>
          <p:cNvPicPr/>
          <p:nvPr/>
        </p:nvPicPr>
        <p:blipFill>
          <a:blip r:embed="rId2"/>
          <a:stretch/>
        </p:blipFill>
        <p:spPr>
          <a:xfrm>
            <a:off x="812880" y="5860080"/>
            <a:ext cx="3337920" cy="521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TextShape 1"/>
          <p:cNvSpPr txBox="1"/>
          <p:nvPr/>
        </p:nvSpPr>
        <p:spPr>
          <a:xfrm>
            <a:off x="825480" y="4570560"/>
            <a:ext cx="2260080" cy="8186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0800" b="1" strike="noStrike" spc="-1">
                <a:solidFill>
                  <a:srgbClr val="FFFFFF"/>
                </a:solidFill>
                <a:latin typeface="Calibri"/>
                <a:ea typeface="Calibri"/>
              </a:rPr>
              <a:t>3.0</a:t>
            </a:r>
            <a:endParaRPr lang="en-US" sz="10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4" name="TextShape 2"/>
          <p:cNvSpPr txBox="1"/>
          <p:nvPr/>
        </p:nvSpPr>
        <p:spPr>
          <a:xfrm>
            <a:off x="825480" y="538200"/>
            <a:ext cx="8238600" cy="3700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FFFFFF"/>
                </a:solidFill>
                <a:latin typeface="Calibri"/>
                <a:ea typeface="Calibri"/>
              </a:rPr>
              <a:t>Session C – Passing on the torch</a:t>
            </a:r>
            <a:endParaRPr lang="en-US" sz="2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5" name="CustomShape 3"/>
          <p:cNvSpPr/>
          <p:nvPr/>
        </p:nvSpPr>
        <p:spPr>
          <a:xfrm>
            <a:off x="10137600" y="-38160"/>
            <a:ext cx="2358720" cy="212364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5680" tIns="85680" rIns="85680" bIns="8568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100" b="1" strike="noStrike" spc="-1">
                <a:solidFill>
                  <a:srgbClr val="486A7E"/>
                </a:solidFill>
                <a:latin typeface="Calibri"/>
                <a:ea typeface="Calibri"/>
              </a:rPr>
              <a:t>Section breaks</a:t>
            </a:r>
            <a:endParaRPr lang="en-US" sz="11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US" sz="1100" b="0" strike="noStrike" spc="-1">
                <a:solidFill>
                  <a:srgbClr val="486A7E"/>
                </a:solidFill>
                <a:latin typeface="Calibri"/>
                <a:ea typeface="Calibri"/>
              </a:rPr>
              <a:t>Section breaks are available in each palette colour and in a neutral blue grey.</a:t>
            </a:r>
            <a:endParaRPr lang="en-US" sz="11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11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US" sz="1100" b="0" strike="noStrike" spc="-1">
                <a:solidFill>
                  <a:srgbClr val="486A7E"/>
                </a:solidFill>
                <a:latin typeface="Calibri"/>
                <a:ea typeface="Calibri"/>
              </a:rPr>
              <a:t>In most cases one section break colour should be used consistently throughout the deck – ideally following the colour of the Advancing Discovery bookmark on the cover page.</a:t>
            </a:r>
            <a:endParaRPr lang="en-US" sz="11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11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11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11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11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11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1100" b="0" strike="noStrike" spc="-1">
              <a:latin typeface="Calibri"/>
            </a:endParaRPr>
          </a:p>
        </p:txBody>
      </p:sp>
      <p:pic>
        <p:nvPicPr>
          <p:cNvPr id="726" name="Google Shape;283;p3"/>
          <p:cNvPicPr/>
          <p:nvPr/>
        </p:nvPicPr>
        <p:blipFill>
          <a:blip r:embed="rId2"/>
          <a:stretch/>
        </p:blipFill>
        <p:spPr>
          <a:xfrm>
            <a:off x="7408800" y="6132240"/>
            <a:ext cx="446400" cy="446400"/>
          </a:xfrm>
          <a:prstGeom prst="rect">
            <a:avLst/>
          </a:prstGeom>
          <a:ln>
            <a:noFill/>
          </a:ln>
        </p:spPr>
      </p:pic>
      <p:pic>
        <p:nvPicPr>
          <p:cNvPr id="727" name="Picture 2"/>
          <p:cNvPicPr/>
          <p:nvPr/>
        </p:nvPicPr>
        <p:blipFill>
          <a:blip r:embed="rId3"/>
          <a:stretch/>
        </p:blipFill>
        <p:spPr>
          <a:xfrm>
            <a:off x="5857920" y="6212160"/>
            <a:ext cx="1380600" cy="362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TextShape 1"/>
          <p:cNvSpPr txBox="1"/>
          <p:nvPr/>
        </p:nvSpPr>
        <p:spPr>
          <a:xfrm>
            <a:off x="825480" y="1436760"/>
            <a:ext cx="8238600" cy="27699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/>
          <a:p>
            <a:r>
              <a:rPr lang="en-US" b="1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Consider forming a coalition: </a:t>
            </a:r>
            <a:r>
              <a:rPr lang="en-US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colleagues from without or outside of your organization may be working on similar projects and have impact goals.  They </a:t>
            </a:r>
            <a:r>
              <a:rPr lang="en-US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might be able to provide more passive support or you might be able to collaborate more intensively. </a:t>
            </a:r>
          </a:p>
          <a:p>
            <a:endParaRPr lang="en-US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Try to be clear with what you want</a:t>
            </a:r>
            <a:r>
              <a:rPr lang="en-US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can be best supported when you can clearly communicate the impact you want to have and how you plan to achieve it</a:t>
            </a:r>
          </a:p>
          <a:p>
            <a:endParaRPr lang="en-US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But also keep an open mind: </a:t>
            </a:r>
            <a:r>
              <a:rPr lang="en-US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reaching out to impact support can also help shape your thoughts on what you don’t want to do. This will help guide you to a better outcome in the end.</a:t>
            </a:r>
            <a:r>
              <a:rPr lang="en-US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729" name="TextShape 2"/>
          <p:cNvSpPr txBox="1"/>
          <p:nvPr/>
        </p:nvSpPr>
        <p:spPr>
          <a:xfrm>
            <a:off x="825480" y="538200"/>
            <a:ext cx="8238600" cy="3700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486A7E"/>
                </a:solidFill>
                <a:latin typeface="Calibri"/>
                <a:ea typeface="Calibri"/>
              </a:rPr>
              <a:t>Impact support: top recommendations </a:t>
            </a:r>
            <a:endParaRPr lang="en-US" sz="2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TextShape 1"/>
          <p:cNvSpPr txBox="1"/>
          <p:nvPr/>
        </p:nvSpPr>
        <p:spPr>
          <a:xfrm>
            <a:off x="825480" y="1436760"/>
            <a:ext cx="8238960" cy="2764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r>
              <a:rPr lang="en-US" b="1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Identify &amp; involve stakeholders early on: </a:t>
            </a:r>
            <a:r>
              <a:rPr lang="en-US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they can help you shape and re-direct the impact plan as it evolves with the implementation of the research.</a:t>
            </a:r>
          </a:p>
          <a:p>
            <a:endParaRPr lang="en-US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Don’t hesitate too much to reach out: </a:t>
            </a:r>
            <a:r>
              <a:rPr lang="en-US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stakeholders are often happy to hear about your research and are keen to be involved.  They are also </a:t>
            </a:r>
            <a:r>
              <a:rPr lang="en-US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 interested party.  </a:t>
            </a:r>
          </a:p>
          <a:p>
            <a:endParaRPr lang="en-US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Think win-win: </a:t>
            </a:r>
            <a:r>
              <a:rPr lang="en-US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while interested, stakeholders can often be busy and have their own interests/needs. Think about how to generate a mutually beneficial relationship. </a:t>
            </a:r>
          </a:p>
          <a:p>
            <a:endParaRPr lang="en-US" b="1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Think long-term: </a:t>
            </a:r>
            <a:r>
              <a:rPr lang="en-US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Keep in touch with your stakeholders .</a:t>
            </a:r>
            <a:endParaRPr lang="en-US" b="1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1" name="TextShape 2"/>
          <p:cNvSpPr txBox="1"/>
          <p:nvPr/>
        </p:nvSpPr>
        <p:spPr>
          <a:xfrm>
            <a:off x="825480" y="538200"/>
            <a:ext cx="8238960" cy="3700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486A7E"/>
                </a:solidFill>
                <a:latin typeface="Calibri"/>
                <a:ea typeface="Calibri"/>
              </a:rPr>
              <a:t>Stakeholder interaction: best practices</a:t>
            </a:r>
            <a:endParaRPr lang="en-US" sz="2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TextShape 1"/>
          <p:cNvSpPr txBox="1"/>
          <p:nvPr/>
        </p:nvSpPr>
        <p:spPr>
          <a:xfrm>
            <a:off x="825480" y="1436760"/>
            <a:ext cx="8238960" cy="2764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r>
              <a:rPr lang="en-US" b="1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Start early and integrate impact into the research: </a:t>
            </a:r>
            <a:r>
              <a:rPr lang="en-US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impact and research feed into each other in a cyclical manner, rather than a linear process of starting impact once the research is complete. </a:t>
            </a:r>
          </a:p>
          <a:p>
            <a:endParaRPr lang="en-US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Make a plan: </a:t>
            </a:r>
            <a:r>
              <a:rPr lang="en-US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is much easier to work towards having impact from the very beginning if you have a plan. It can always be changed and updated later. However, without a plan, it is hard to start having impact. </a:t>
            </a:r>
          </a:p>
          <a:p>
            <a:endParaRPr lang="en-US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Have fun: </a:t>
            </a:r>
            <a:r>
              <a:rPr lang="en-US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interacting with stakeholders can be a rewarding part of research.</a:t>
            </a:r>
            <a:endParaRPr lang="en-US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3" name="TextShape 2"/>
          <p:cNvSpPr txBox="1"/>
          <p:nvPr/>
        </p:nvSpPr>
        <p:spPr>
          <a:xfrm>
            <a:off x="825480" y="538200"/>
            <a:ext cx="8238960" cy="3700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 dirty="0">
                <a:solidFill>
                  <a:srgbClr val="486A7E"/>
                </a:solidFill>
                <a:latin typeface="Calibri"/>
                <a:ea typeface="Calibri"/>
              </a:rPr>
              <a:t>Lessons learnt &amp; achievements</a:t>
            </a:r>
            <a:endParaRPr lang="en-US" sz="26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TextShape 1"/>
          <p:cNvSpPr txBox="1"/>
          <p:nvPr/>
        </p:nvSpPr>
        <p:spPr>
          <a:xfrm>
            <a:off x="825480" y="563400"/>
            <a:ext cx="8238600" cy="3700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>
              <a:lnSpc>
                <a:spcPct val="85000"/>
              </a:lnSpc>
            </a:pPr>
            <a:r>
              <a:rPr lang="en-US" sz="3600" b="1" strike="noStrike" spc="-1">
                <a:solidFill>
                  <a:srgbClr val="FFFFFF"/>
                </a:solidFill>
                <a:latin typeface="Calibri"/>
                <a:ea typeface="Calibri"/>
              </a:rPr>
              <a:t>Thank you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5" name="TextShape 2"/>
          <p:cNvSpPr txBox="1"/>
          <p:nvPr/>
        </p:nvSpPr>
        <p:spPr>
          <a:xfrm>
            <a:off x="825480" y="1413000"/>
            <a:ext cx="4508280" cy="3887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5000"/>
              </a:lnSpc>
            </a:pPr>
            <a:r>
              <a:rPr lang="en-US" sz="2200" b="0" strike="noStrike" spc="-1">
                <a:solidFill>
                  <a:srgbClr val="FFFFFF"/>
                </a:solidFill>
                <a:latin typeface="Calibri"/>
                <a:ea typeface="Calibri"/>
              </a:rPr>
              <a:t>Supporting information/contacts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6" name="CustomShape 3"/>
          <p:cNvSpPr/>
          <p:nvPr/>
        </p:nvSpPr>
        <p:spPr>
          <a:xfrm>
            <a:off x="10137600" y="0"/>
            <a:ext cx="2358720" cy="215244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5680" tIns="85680" rIns="85680" bIns="8568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050" b="1" strike="noStrike" spc="-1">
                <a:solidFill>
                  <a:srgbClr val="486A7E"/>
                </a:solidFill>
                <a:latin typeface="Calibri"/>
                <a:ea typeface="Calibri"/>
              </a:rPr>
              <a:t>Thank you page</a:t>
            </a:r>
            <a:endParaRPr lang="en-US" sz="105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US" sz="1050" b="0" strike="noStrike" spc="-1">
                <a:solidFill>
                  <a:srgbClr val="486A7E"/>
                </a:solidFill>
                <a:latin typeface="Calibri"/>
                <a:ea typeface="Calibri"/>
              </a:rPr>
              <a:t>Make sure you have the thank you page associated with the cover image you have chosen and move this slide to the end of your presentation</a:t>
            </a:r>
            <a:endParaRPr lang="en-US" sz="105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105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US" sz="1050" b="1" strike="noStrike" spc="-1">
                <a:solidFill>
                  <a:srgbClr val="486A7E"/>
                </a:solidFill>
                <a:latin typeface="Calibri"/>
                <a:ea typeface="Calibri"/>
              </a:rPr>
              <a:t>Updating the footer</a:t>
            </a:r>
            <a:endParaRPr lang="en-US" sz="105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US" sz="1050" b="0" strike="noStrike" spc="-1">
                <a:solidFill>
                  <a:srgbClr val="486A7E"/>
                </a:solidFill>
                <a:latin typeface="Calibri"/>
                <a:ea typeface="Calibri"/>
              </a:rPr>
              <a:t>To update the footer:</a:t>
            </a:r>
            <a:endParaRPr lang="en-US" sz="1050" b="0" strike="noStrike" spc="-1">
              <a:latin typeface="Calibri"/>
            </a:endParaRPr>
          </a:p>
          <a:p>
            <a:pPr marL="177840" indent="-177480">
              <a:lnSpc>
                <a:spcPct val="100000"/>
              </a:lnSpc>
              <a:buClr>
                <a:srgbClr val="486A7E"/>
              </a:buClr>
              <a:buFont typeface="Arial"/>
              <a:buChar char="•"/>
            </a:pPr>
            <a:r>
              <a:rPr lang="en-US" sz="1050" b="0" strike="noStrike" spc="-1">
                <a:solidFill>
                  <a:srgbClr val="486A7E"/>
                </a:solidFill>
                <a:latin typeface="Calibri"/>
                <a:ea typeface="Calibri"/>
              </a:rPr>
              <a:t>Go the slide master via View</a:t>
            </a:r>
            <a:endParaRPr lang="en-US" sz="1050" b="0" strike="noStrike" spc="-1">
              <a:latin typeface="Calibri"/>
            </a:endParaRPr>
          </a:p>
          <a:p>
            <a:pPr marL="177840" indent="-177480">
              <a:lnSpc>
                <a:spcPct val="100000"/>
              </a:lnSpc>
              <a:buClr>
                <a:srgbClr val="486A7E"/>
              </a:buClr>
              <a:buFont typeface="Arial"/>
              <a:buChar char="•"/>
            </a:pPr>
            <a:r>
              <a:rPr lang="en-US" sz="1050" b="0" strike="noStrike" spc="-1">
                <a:solidFill>
                  <a:srgbClr val="486A7E"/>
                </a:solidFill>
                <a:latin typeface="Calibri"/>
                <a:ea typeface="Calibri"/>
              </a:rPr>
              <a:t>Scroll to the first page</a:t>
            </a:r>
            <a:endParaRPr lang="en-US" sz="1050" b="0" strike="noStrike" spc="-1">
              <a:latin typeface="Calibri"/>
            </a:endParaRPr>
          </a:p>
          <a:p>
            <a:pPr marL="177840" indent="-177480">
              <a:lnSpc>
                <a:spcPct val="100000"/>
              </a:lnSpc>
              <a:buClr>
                <a:srgbClr val="486A7E"/>
              </a:buClr>
              <a:buFont typeface="Arial"/>
              <a:buChar char="•"/>
            </a:pPr>
            <a:r>
              <a:rPr lang="en-US" sz="1050" b="0" strike="noStrike" spc="-1">
                <a:solidFill>
                  <a:srgbClr val="486A7E"/>
                </a:solidFill>
                <a:latin typeface="Calibri"/>
                <a:ea typeface="Calibri"/>
              </a:rPr>
              <a:t>Change text in the footer</a:t>
            </a:r>
            <a:endParaRPr lang="en-US" sz="1050" b="0" strike="noStrike" spc="-1">
              <a:latin typeface="Calibri"/>
            </a:endParaRPr>
          </a:p>
          <a:p>
            <a:pPr marL="177840" indent="-177480">
              <a:lnSpc>
                <a:spcPct val="100000"/>
              </a:lnSpc>
              <a:buClr>
                <a:srgbClr val="486A7E"/>
              </a:buClr>
              <a:buFont typeface="Arial"/>
              <a:buChar char="•"/>
            </a:pPr>
            <a:r>
              <a:rPr lang="en-US" sz="1050" b="0" strike="noStrike" spc="-1">
                <a:solidFill>
                  <a:srgbClr val="486A7E"/>
                </a:solidFill>
                <a:latin typeface="Calibri"/>
                <a:ea typeface="Calibri"/>
              </a:rPr>
              <a:t>Close slide master </a:t>
            </a:r>
            <a:endParaRPr lang="en-US" sz="1050" b="0" strike="noStrike" spc="-1">
              <a:latin typeface="Calibri"/>
            </a:endParaRPr>
          </a:p>
          <a:p>
            <a:pPr marL="177840" indent="-110880">
              <a:lnSpc>
                <a:spcPct val="100000"/>
              </a:lnSpc>
            </a:pPr>
            <a:endParaRPr lang="en-US" sz="1050" b="0" strike="noStrike" spc="-1">
              <a:latin typeface="Calibri"/>
            </a:endParaRPr>
          </a:p>
          <a:p>
            <a:pPr marL="177840" indent="-110880">
              <a:lnSpc>
                <a:spcPct val="100000"/>
              </a:lnSpc>
            </a:pPr>
            <a:endParaRPr lang="en-US" sz="1050" b="0" strike="noStrike" spc="-1">
              <a:latin typeface="Calibri"/>
            </a:endParaRPr>
          </a:p>
        </p:txBody>
      </p:sp>
      <p:pic>
        <p:nvPicPr>
          <p:cNvPr id="737" name="Google Shape;283;p3"/>
          <p:cNvPicPr/>
          <p:nvPr/>
        </p:nvPicPr>
        <p:blipFill>
          <a:blip r:embed="rId2"/>
          <a:stretch/>
        </p:blipFill>
        <p:spPr>
          <a:xfrm>
            <a:off x="5246640" y="5766120"/>
            <a:ext cx="620280" cy="620280"/>
          </a:xfrm>
          <a:prstGeom prst="rect">
            <a:avLst/>
          </a:prstGeom>
          <a:ln>
            <a:noFill/>
          </a:ln>
        </p:spPr>
      </p:pic>
      <p:pic>
        <p:nvPicPr>
          <p:cNvPr id="738" name="Picture 2"/>
          <p:cNvPicPr/>
          <p:nvPr/>
        </p:nvPicPr>
        <p:blipFill>
          <a:blip r:embed="rId3"/>
          <a:stretch/>
        </p:blipFill>
        <p:spPr>
          <a:xfrm>
            <a:off x="3048120" y="5866920"/>
            <a:ext cx="1918440" cy="50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B1B1B3"/>
      </a:dk2>
      <a:lt2>
        <a:srgbClr val="CEDBE0"/>
      </a:lt2>
      <a:accent1>
        <a:srgbClr val="628BA3"/>
      </a:accent1>
      <a:accent2>
        <a:srgbClr val="183642"/>
      </a:accent2>
      <a:accent3>
        <a:srgbClr val="DB1830"/>
      </a:accent3>
      <a:accent4>
        <a:srgbClr val="3C9CD7"/>
      </a:accent4>
      <a:accent5>
        <a:srgbClr val="8FAEC1"/>
      </a:accent5>
      <a:accent6>
        <a:srgbClr val="486A7E"/>
      </a:accent6>
      <a:hlink>
        <a:srgbClr val="3C9CD7"/>
      </a:hlink>
      <a:folHlink>
        <a:srgbClr val="3C9CD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B1B1B3"/>
      </a:dk2>
      <a:lt2>
        <a:srgbClr val="CEDBE0"/>
      </a:lt2>
      <a:accent1>
        <a:srgbClr val="628BA3"/>
      </a:accent1>
      <a:accent2>
        <a:srgbClr val="183642"/>
      </a:accent2>
      <a:accent3>
        <a:srgbClr val="DB1830"/>
      </a:accent3>
      <a:accent4>
        <a:srgbClr val="3C9CD7"/>
      </a:accent4>
      <a:accent5>
        <a:srgbClr val="8FAEC1"/>
      </a:accent5>
      <a:accent6>
        <a:srgbClr val="486A7E"/>
      </a:accent6>
      <a:hlink>
        <a:srgbClr val="3C9CD7"/>
      </a:hlink>
      <a:folHlink>
        <a:srgbClr val="3C9CD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B1B1B3"/>
      </a:dk2>
      <a:lt2>
        <a:srgbClr val="CEDBE0"/>
      </a:lt2>
      <a:accent1>
        <a:srgbClr val="628BA3"/>
      </a:accent1>
      <a:accent2>
        <a:srgbClr val="183642"/>
      </a:accent2>
      <a:accent3>
        <a:srgbClr val="DB1830"/>
      </a:accent3>
      <a:accent4>
        <a:srgbClr val="3C9CD7"/>
      </a:accent4>
      <a:accent5>
        <a:srgbClr val="8FAEC1"/>
      </a:accent5>
      <a:accent6>
        <a:srgbClr val="486A7E"/>
      </a:accent6>
      <a:hlink>
        <a:srgbClr val="3C9CD7"/>
      </a:hlink>
      <a:folHlink>
        <a:srgbClr val="3C9CD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B1B1B3"/>
      </a:dk2>
      <a:lt2>
        <a:srgbClr val="CEDBE0"/>
      </a:lt2>
      <a:accent1>
        <a:srgbClr val="628BA3"/>
      </a:accent1>
      <a:accent2>
        <a:srgbClr val="183642"/>
      </a:accent2>
      <a:accent3>
        <a:srgbClr val="DB1830"/>
      </a:accent3>
      <a:accent4>
        <a:srgbClr val="3C9CD7"/>
      </a:accent4>
      <a:accent5>
        <a:srgbClr val="8FAEC1"/>
      </a:accent5>
      <a:accent6>
        <a:srgbClr val="486A7E"/>
      </a:accent6>
      <a:hlink>
        <a:srgbClr val="3C9CD7"/>
      </a:hlink>
      <a:folHlink>
        <a:srgbClr val="3C9CD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B1B1B3"/>
      </a:dk2>
      <a:lt2>
        <a:srgbClr val="CEDBE0"/>
      </a:lt2>
      <a:accent1>
        <a:srgbClr val="628BA3"/>
      </a:accent1>
      <a:accent2>
        <a:srgbClr val="183642"/>
      </a:accent2>
      <a:accent3>
        <a:srgbClr val="DB1830"/>
      </a:accent3>
      <a:accent4>
        <a:srgbClr val="3C9CD7"/>
      </a:accent4>
      <a:accent5>
        <a:srgbClr val="8FAEC1"/>
      </a:accent5>
      <a:accent6>
        <a:srgbClr val="486A7E"/>
      </a:accent6>
      <a:hlink>
        <a:srgbClr val="3C9CD7"/>
      </a:hlink>
      <a:folHlink>
        <a:srgbClr val="3C9CD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B1B1B3"/>
      </a:dk2>
      <a:lt2>
        <a:srgbClr val="CEDBE0"/>
      </a:lt2>
      <a:accent1>
        <a:srgbClr val="628BA3"/>
      </a:accent1>
      <a:accent2>
        <a:srgbClr val="183642"/>
      </a:accent2>
      <a:accent3>
        <a:srgbClr val="DB1830"/>
      </a:accent3>
      <a:accent4>
        <a:srgbClr val="3C9CD7"/>
      </a:accent4>
      <a:accent5>
        <a:srgbClr val="8FAEC1"/>
      </a:accent5>
      <a:accent6>
        <a:srgbClr val="486A7E"/>
      </a:accent6>
      <a:hlink>
        <a:srgbClr val="3C9CD7"/>
      </a:hlink>
      <a:folHlink>
        <a:srgbClr val="3C9CD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B1B1B3"/>
      </a:dk2>
      <a:lt2>
        <a:srgbClr val="CEDBE0"/>
      </a:lt2>
      <a:accent1>
        <a:srgbClr val="628BA3"/>
      </a:accent1>
      <a:accent2>
        <a:srgbClr val="183642"/>
      </a:accent2>
      <a:accent3>
        <a:srgbClr val="DB1830"/>
      </a:accent3>
      <a:accent4>
        <a:srgbClr val="3C9CD7"/>
      </a:accent4>
      <a:accent5>
        <a:srgbClr val="8FAEC1"/>
      </a:accent5>
      <a:accent6>
        <a:srgbClr val="486A7E"/>
      </a:accent6>
      <a:hlink>
        <a:srgbClr val="3C9CD7"/>
      </a:hlink>
      <a:folHlink>
        <a:srgbClr val="3C9CD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B1B1B3"/>
      </a:dk2>
      <a:lt2>
        <a:srgbClr val="CEDBE0"/>
      </a:lt2>
      <a:accent1>
        <a:srgbClr val="628BA3"/>
      </a:accent1>
      <a:accent2>
        <a:srgbClr val="183642"/>
      </a:accent2>
      <a:accent3>
        <a:srgbClr val="DB1830"/>
      </a:accent3>
      <a:accent4>
        <a:srgbClr val="3C9CD7"/>
      </a:accent4>
      <a:accent5>
        <a:srgbClr val="8FAEC1"/>
      </a:accent5>
      <a:accent6>
        <a:srgbClr val="486A7E"/>
      </a:accent6>
      <a:hlink>
        <a:srgbClr val="3C9CD7"/>
      </a:hlink>
      <a:folHlink>
        <a:srgbClr val="3C9CD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B1B1B3"/>
      </a:dk2>
      <a:lt2>
        <a:srgbClr val="CEDBE0"/>
      </a:lt2>
      <a:accent1>
        <a:srgbClr val="628BA3"/>
      </a:accent1>
      <a:accent2>
        <a:srgbClr val="183642"/>
      </a:accent2>
      <a:accent3>
        <a:srgbClr val="DB1830"/>
      </a:accent3>
      <a:accent4>
        <a:srgbClr val="3C9CD7"/>
      </a:accent4>
      <a:accent5>
        <a:srgbClr val="8FAEC1"/>
      </a:accent5>
      <a:accent6>
        <a:srgbClr val="486A7E"/>
      </a:accent6>
      <a:hlink>
        <a:srgbClr val="3C9CD7"/>
      </a:hlink>
      <a:folHlink>
        <a:srgbClr val="3C9CD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1198</Words>
  <Application>Microsoft Office PowerPoint</Application>
  <PresentationFormat>A4 Paper (210x297 mm)</PresentationFormat>
  <Paragraphs>136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13</vt:i4>
      </vt:variant>
    </vt:vector>
  </HeadingPairs>
  <TitlesOfParts>
    <vt:vector size="25" baseType="lpstr">
      <vt:lpstr>Arial</vt:lpstr>
      <vt:lpstr>Calibri</vt:lpstr>
      <vt:lpstr>Symbol</vt:lpstr>
      <vt:lpstr>Wingdings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b.r.houghton@vu.nl</dc:creator>
  <dc:description/>
  <cp:lastModifiedBy>Maurice Vanderfeesten</cp:lastModifiedBy>
  <cp:revision>31</cp:revision>
  <dcterms:created xsi:type="dcterms:W3CDTF">2017-06-15T16:30:28Z</dcterms:created>
  <dcterms:modified xsi:type="dcterms:W3CDTF">2020-12-03T14:50:00Z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Jive_LatestUserAccountName">
    <vt:lpwstr>melanie.lehnert@springer.com</vt:lpwstr>
  </property>
  <property fmtid="{D5CDD505-2E9C-101B-9397-08002B2CF9AE}" pid="6" name="Jive_VersionGuid">
    <vt:lpwstr>0dcc7da0-860a-4430-8598-7cecdb6c0275</vt:lpwstr>
  </property>
  <property fmtid="{D5CDD505-2E9C-101B-9397-08002B2CF9AE}" pid="7" name="LinksUpToDate">
    <vt:bool>false</vt:bool>
  </property>
  <property fmtid="{D5CDD505-2E9C-101B-9397-08002B2CF9AE}" pid="8" name="MMClips">
    <vt:i4>0</vt:i4>
  </property>
  <property fmtid="{D5CDD505-2E9C-101B-9397-08002B2CF9AE}" pid="9" name="Notes">
    <vt:i4>25</vt:i4>
  </property>
  <property fmtid="{D5CDD505-2E9C-101B-9397-08002B2CF9AE}" pid="10" name="Offisync_ProviderInitializationData">
    <vt:lpwstr>https://hive.springernature.com</vt:lpwstr>
  </property>
  <property fmtid="{D5CDD505-2E9C-101B-9397-08002B2CF9AE}" pid="11" name="Offisync_ServerID">
    <vt:lpwstr>0d673023-5242-4d13-a9d7-ca41728b752d</vt:lpwstr>
  </property>
  <property fmtid="{D5CDD505-2E9C-101B-9397-08002B2CF9AE}" pid="12" name="Offisync_UniqueId">
    <vt:lpwstr>122444</vt:lpwstr>
  </property>
  <property fmtid="{D5CDD505-2E9C-101B-9397-08002B2CF9AE}" pid="13" name="Offisync_UpdateToken">
    <vt:lpwstr>7</vt:lpwstr>
  </property>
  <property fmtid="{D5CDD505-2E9C-101B-9397-08002B2CF9AE}" pid="14" name="PresentationFormat">
    <vt:lpwstr>A4 Paper (210x297 mm)</vt:lpwstr>
  </property>
  <property fmtid="{D5CDD505-2E9C-101B-9397-08002B2CF9AE}" pid="15" name="ScaleCrop">
    <vt:bool>false</vt:bool>
  </property>
  <property fmtid="{D5CDD505-2E9C-101B-9397-08002B2CF9AE}" pid="16" name="ShareDoc">
    <vt:bool>false</vt:bool>
  </property>
  <property fmtid="{D5CDD505-2E9C-101B-9397-08002B2CF9AE}" pid="17" name="Slides">
    <vt:i4>25</vt:i4>
  </property>
</Properties>
</file>