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318" r:id="rId2"/>
    <p:sldId id="319" r:id="rId3"/>
    <p:sldId id="320" r:id="rId4"/>
    <p:sldId id="259" r:id="rId5"/>
    <p:sldId id="321" r:id="rId6"/>
    <p:sldId id="261" r:id="rId7"/>
    <p:sldId id="262" r:id="rId8"/>
    <p:sldId id="263" r:id="rId9"/>
    <p:sldId id="264" r:id="rId10"/>
    <p:sldId id="265" r:id="rId11"/>
    <p:sldId id="322" r:id="rId12"/>
    <p:sldId id="267" r:id="rId13"/>
    <p:sldId id="323" r:id="rId14"/>
    <p:sldId id="324" r:id="rId15"/>
    <p:sldId id="325" r:id="rId16"/>
    <p:sldId id="271" r:id="rId17"/>
    <p:sldId id="272" r:id="rId18"/>
    <p:sldId id="273" r:id="rId19"/>
    <p:sldId id="274" r:id="rId20"/>
    <p:sldId id="275" r:id="rId21"/>
    <p:sldId id="326" r:id="rId22"/>
    <p:sldId id="327" r:id="rId23"/>
    <p:sldId id="328" r:id="rId24"/>
    <p:sldId id="358" r:id="rId25"/>
    <p:sldId id="360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287" r:id="rId35"/>
    <p:sldId id="288" r:id="rId36"/>
    <p:sldId id="337" r:id="rId37"/>
    <p:sldId id="338" r:id="rId38"/>
    <p:sldId id="291" r:id="rId39"/>
    <p:sldId id="292" r:id="rId40"/>
    <p:sldId id="339" r:id="rId41"/>
    <p:sldId id="294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05" r:id="rId53"/>
    <p:sldId id="306" r:id="rId54"/>
    <p:sldId id="350" r:id="rId55"/>
    <p:sldId id="351" r:id="rId56"/>
    <p:sldId id="309" r:id="rId57"/>
    <p:sldId id="352" r:id="rId58"/>
    <p:sldId id="353" r:id="rId59"/>
    <p:sldId id="312" r:id="rId60"/>
    <p:sldId id="313" r:id="rId61"/>
    <p:sldId id="354" r:id="rId62"/>
    <p:sldId id="315" r:id="rId63"/>
    <p:sldId id="316" r:id="rId64"/>
    <p:sldId id="317" r:id="rId65"/>
  </p:sldIdLst>
  <p:sldSz cx="9144000" cy="5143500" type="screen16x9"/>
  <p:notesSz cx="9144000" cy="51435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-4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790972" y="3778934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582216"/>
            <a:ext cx="8062912" cy="110251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4509492"/>
            <a:ext cx="5791200" cy="273844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A98AF03-7270-45C2-A683-C5E353EF01A5}" type="datetime4">
              <a:rPr lang="en-US" smtClean="0"/>
              <a:pPr/>
              <a:t>November 3, 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4238028"/>
            <a:ext cx="5791200" cy="273844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4314231"/>
            <a:ext cx="502920" cy="273844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4860036"/>
            <a:ext cx="2133600" cy="226314"/>
          </a:xfrm>
        </p:spPr>
        <p:txBody>
          <a:bodyPr/>
          <a:lstStyle/>
          <a:p>
            <a:fld id="{05A93482-8E69-40F7-BCAD-5662A6CADB27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5276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790972" y="70339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4857750"/>
            <a:ext cx="2133600" cy="228600"/>
          </a:xfrm>
        </p:spPr>
        <p:txBody>
          <a:bodyPr/>
          <a:lstStyle/>
          <a:p>
            <a:fld id="{FBB7EAE1-CAAC-4AEF-919E-158692B1E55E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607219"/>
            <a:ext cx="502920" cy="225623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5" y="7036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9525A706-D8F2-4D1A-855A-CADC92600C26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0552" cy="226314"/>
          </a:xfrm>
        </p:spPr>
        <p:txBody>
          <a:bodyPr/>
          <a:lstStyle/>
          <a:p>
            <a:fld id="{99B4F123-1704-49AC-9D15-C4B1462B8014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1104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4862322"/>
            <a:ext cx="502920" cy="226314"/>
          </a:xfrm>
        </p:spPr>
        <p:txBody>
          <a:bodyPr/>
          <a:lstStyle>
            <a:lvl1pPr algn="ctr">
              <a:defRPr/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AE3EC3ED-7435-49F9-84C8-03CCA2F8DEDB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4861418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4917186"/>
            <a:ext cx="2133600" cy="226314"/>
          </a:xfrm>
        </p:spPr>
        <p:txBody>
          <a:bodyPr/>
          <a:lstStyle>
            <a:lvl1pPr>
              <a:defRPr sz="900"/>
            </a:lvl1pPr>
          </a:lstStyle>
          <a:p>
            <a:fld id="{3FC49BF1-FCD3-4395-8FF6-0047AF66228E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4917186"/>
            <a:ext cx="5143120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4917186"/>
            <a:ext cx="502920" cy="226314"/>
          </a:xfrm>
        </p:spPr>
        <p:txBody>
          <a:bodyPr/>
          <a:lstStyle>
            <a:lvl1pPr>
              <a:defRPr sz="900"/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4917186"/>
            <a:ext cx="2103120" cy="226314"/>
          </a:xfrm>
        </p:spPr>
        <p:txBody>
          <a:bodyPr/>
          <a:lstStyle>
            <a:lvl1pPr>
              <a:defRPr sz="900"/>
            </a:lvl1pPr>
          </a:lstStyle>
          <a:p>
            <a:fld id="{CA861222-2C8B-4501-BE87-6797EC025925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4917877"/>
            <a:ext cx="4948072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4917186"/>
            <a:ext cx="365760" cy="226314"/>
          </a:xfrm>
        </p:spPr>
        <p:txBody>
          <a:bodyPr/>
          <a:lstStyle>
            <a:lvl1pPr algn="ctr">
              <a:defRPr sz="900"/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0552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5" y="3711307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412106"/>
            <a:ext cx="8229600" cy="3429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4860727"/>
            <a:ext cx="2133600" cy="22631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November 3,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4861418"/>
            <a:ext cx="4260056" cy="2256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4860727"/>
            <a:ext cx="502920" cy="22631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png"/><Relationship Id="rId4" Type="http://schemas.openxmlformats.org/officeDocument/2006/relationships/image" Target="../media/image25.jp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3.png"/><Relationship Id="rId7" Type="http://schemas.openxmlformats.org/officeDocument/2006/relationships/image" Target="../media/image7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10" Type="http://schemas.openxmlformats.org/officeDocument/2006/relationships/image" Target="../media/image70.png"/><Relationship Id="rId4" Type="http://schemas.openxmlformats.org/officeDocument/2006/relationships/image" Target="../media/image64.jpg"/><Relationship Id="rId9" Type="http://schemas.openxmlformats.org/officeDocument/2006/relationships/image" Target="../media/image69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zymsos.co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@xdtdmalaysia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2020\Downloads\WhatsApp Image 2020-11-01 at 23.06.4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"/>
            <a:ext cx="3352800" cy="447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2020\Downloads\WhatsApp Image 2020-11-01 at 23.06.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21515" y="941133"/>
            <a:ext cx="2899902" cy="554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4284" y="1352550"/>
            <a:ext cx="4828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>
                <a:solidFill>
                  <a:srgbClr val="FFFF00"/>
                </a:solidFill>
              </a:rPr>
              <a:t>Bersama Kang Eko Sumartono</a:t>
            </a:r>
          </a:p>
          <a:p>
            <a:pPr algn="ctr"/>
            <a:r>
              <a:rPr lang="id-ID" sz="2400" dirty="0" smtClean="0">
                <a:solidFill>
                  <a:srgbClr val="FFFF00"/>
                </a:solidFill>
              </a:rPr>
              <a:t>Mahasiswa PSDIP UNIB</a:t>
            </a:r>
            <a:endParaRPr lang="id-ID" sz="2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09" y="-19050"/>
            <a:ext cx="490539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dirty="0" smtClean="0">
                <a:solidFill>
                  <a:srgbClr val="FFFF00"/>
                </a:solidFill>
              </a:rPr>
              <a:t>PENGOLAHAN SAMPAH </a:t>
            </a:r>
            <a:endParaRPr lang="id-ID" sz="3200" dirty="0">
              <a:solidFill>
                <a:srgbClr val="FFFF00"/>
              </a:solidFill>
            </a:endParaRPr>
          </a:p>
          <a:p>
            <a:pPr algn="ctr"/>
            <a:r>
              <a:rPr lang="id-ID" sz="3200" dirty="0" smtClean="0">
                <a:solidFill>
                  <a:srgbClr val="FFFF00"/>
                </a:solidFill>
              </a:rPr>
              <a:t>RUMAH TANGGA</a:t>
            </a:r>
          </a:p>
          <a:p>
            <a:pPr algn="ctr"/>
            <a:r>
              <a:rPr lang="id-ID" sz="1400" dirty="0" smtClean="0">
                <a:solidFill>
                  <a:srgbClr val="FFFF00"/>
                </a:solidFill>
              </a:rPr>
              <a:t>Sumber Modul Pembelajaran Eco Enzyme</a:t>
            </a:r>
            <a:endParaRPr lang="id-ID" sz="1400" dirty="0">
              <a:solidFill>
                <a:srgbClr val="FFFF00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4590432" y="243622"/>
            <a:ext cx="1905000" cy="1939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791200" y="4461828"/>
            <a:ext cx="327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 smtClean="0">
                <a:solidFill>
                  <a:srgbClr val="FFFF00"/>
                </a:solidFill>
              </a:rPr>
              <a:t>Workshop Fak. Teknik</a:t>
            </a:r>
          </a:p>
          <a:p>
            <a:r>
              <a:rPr lang="id-ID" sz="2000" dirty="0" smtClean="0">
                <a:solidFill>
                  <a:srgbClr val="FFFF00"/>
                </a:solidFill>
              </a:rPr>
              <a:t>3 November 2020</a:t>
            </a:r>
            <a:endParaRPr lang="id-ID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EKO SUMARTONO (FILE PINDAHAN)\PENGABDIAN kepada MASYARAKAT\PENGABDIAN SAMPAH ORGANIK\PIC Eco Enzyme\modul-eco-enzyme-2020-12_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"/>
            <a:ext cx="9142148" cy="514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89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0"/>
            <a:ext cx="9144000" cy="709447"/>
          </a:xfrm>
          <a:custGeom>
            <a:avLst/>
            <a:gdLst/>
            <a:ahLst/>
            <a:cxnLst/>
            <a:rect l="l" t="t" r="r" b="b"/>
            <a:pathLst>
              <a:path w="9144000" h="709447">
                <a:moveTo>
                  <a:pt x="0" y="709447"/>
                </a:moveTo>
                <a:lnTo>
                  <a:pt x="9144000" y="709447"/>
                </a:lnTo>
                <a:lnTo>
                  <a:pt x="9144000" y="0"/>
                </a:lnTo>
                <a:lnTo>
                  <a:pt x="0" y="0"/>
                </a:lnTo>
                <a:lnTo>
                  <a:pt x="0" y="709447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432198"/>
            <a:ext cx="9144000" cy="711301"/>
          </a:xfrm>
          <a:custGeom>
            <a:avLst/>
            <a:gdLst/>
            <a:ahLst/>
            <a:cxnLst/>
            <a:rect l="l" t="t" r="r" b="b"/>
            <a:pathLst>
              <a:path w="9144000" h="711301">
                <a:moveTo>
                  <a:pt x="9144000" y="0"/>
                </a:moveTo>
                <a:lnTo>
                  <a:pt x="0" y="0"/>
                </a:lnTo>
                <a:lnTo>
                  <a:pt x="0" y="711301"/>
                </a:lnTo>
                <a:lnTo>
                  <a:pt x="9144000" y="711301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75" y="709447"/>
            <a:ext cx="9144000" cy="3722751"/>
          </a:xfrm>
          <a:custGeom>
            <a:avLst/>
            <a:gdLst/>
            <a:ahLst/>
            <a:cxnLst/>
            <a:rect l="l" t="t" r="r" b="b"/>
            <a:pathLst>
              <a:path w="9144000" h="3722751">
                <a:moveTo>
                  <a:pt x="9137124" y="0"/>
                </a:moveTo>
                <a:lnTo>
                  <a:pt x="0" y="0"/>
                </a:lnTo>
                <a:lnTo>
                  <a:pt x="0" y="3722751"/>
                </a:lnTo>
                <a:lnTo>
                  <a:pt x="9137124" y="3722751"/>
                </a:lnTo>
                <a:lnTo>
                  <a:pt x="913712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39278" y="-263016"/>
            <a:ext cx="1988312" cy="1760601"/>
          </a:xfrm>
          <a:custGeom>
            <a:avLst/>
            <a:gdLst/>
            <a:ahLst/>
            <a:cxnLst/>
            <a:rect l="l" t="t" r="r" b="b"/>
            <a:pathLst>
              <a:path w="1988312" h="1760601">
                <a:moveTo>
                  <a:pt x="1204722" y="1161731"/>
                </a:moveTo>
                <a:lnTo>
                  <a:pt x="1204722" y="263016"/>
                </a:lnTo>
                <a:lnTo>
                  <a:pt x="6016" y="263016"/>
                </a:lnTo>
                <a:lnTo>
                  <a:pt x="82803" y="1760601"/>
                </a:lnTo>
                <a:lnTo>
                  <a:pt x="1204722" y="1161731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22082" y="334010"/>
            <a:ext cx="1652143" cy="1163574"/>
          </a:xfrm>
          <a:custGeom>
            <a:avLst/>
            <a:gdLst/>
            <a:ahLst/>
            <a:cxnLst/>
            <a:rect l="l" t="t" r="r" b="b"/>
            <a:pathLst>
              <a:path w="1652143" h="1163574">
                <a:moveTo>
                  <a:pt x="1121918" y="564711"/>
                </a:moveTo>
                <a:lnTo>
                  <a:pt x="1121918" y="139857"/>
                </a:lnTo>
                <a:lnTo>
                  <a:pt x="599059" y="0"/>
                </a:lnTo>
                <a:lnTo>
                  <a:pt x="0" y="1163574"/>
                </a:lnTo>
                <a:lnTo>
                  <a:pt x="1121918" y="56471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39278" y="-117348"/>
            <a:ext cx="681863" cy="1614932"/>
          </a:xfrm>
          <a:custGeom>
            <a:avLst/>
            <a:gdLst/>
            <a:ahLst/>
            <a:cxnLst/>
            <a:rect l="l" t="t" r="r" b="b"/>
            <a:pathLst>
              <a:path w="681863" h="1614932">
                <a:moveTo>
                  <a:pt x="681863" y="451358"/>
                </a:moveTo>
                <a:lnTo>
                  <a:pt x="177276" y="117348"/>
                </a:lnTo>
                <a:lnTo>
                  <a:pt x="6016" y="117348"/>
                </a:lnTo>
                <a:lnTo>
                  <a:pt x="82803" y="1614932"/>
                </a:lnTo>
                <a:lnTo>
                  <a:pt x="681863" y="45135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96249" y="67055"/>
            <a:ext cx="1331341" cy="1123442"/>
          </a:xfrm>
          <a:custGeom>
            <a:avLst/>
            <a:gdLst/>
            <a:ahLst/>
            <a:cxnLst/>
            <a:rect l="l" t="t" r="r" b="b"/>
            <a:pathLst>
              <a:path w="1331341" h="1123442">
                <a:moveTo>
                  <a:pt x="547751" y="831304"/>
                </a:moveTo>
                <a:lnTo>
                  <a:pt x="547751" y="453076"/>
                </a:lnTo>
                <a:lnTo>
                  <a:pt x="0" y="1123442"/>
                </a:lnTo>
                <a:lnTo>
                  <a:pt x="547751" y="83130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659003" y="3576066"/>
            <a:ext cx="1758518" cy="1245946"/>
          </a:xfrm>
          <a:custGeom>
            <a:avLst/>
            <a:gdLst/>
            <a:ahLst/>
            <a:cxnLst/>
            <a:rect l="l" t="t" r="r" b="b"/>
            <a:pathLst>
              <a:path w="1758518" h="1245946">
                <a:moveTo>
                  <a:pt x="1758518" y="562279"/>
                </a:moveTo>
                <a:lnTo>
                  <a:pt x="659003" y="132093"/>
                </a:lnTo>
                <a:lnTo>
                  <a:pt x="659003" y="989742"/>
                </a:lnTo>
                <a:lnTo>
                  <a:pt x="1758518" y="5622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102868" y="4127030"/>
            <a:ext cx="2190254" cy="1094470"/>
          </a:xfrm>
          <a:custGeom>
            <a:avLst/>
            <a:gdLst/>
            <a:ahLst/>
            <a:cxnLst/>
            <a:rect l="l" t="t" r="r" b="b"/>
            <a:pathLst>
              <a:path w="2190254" h="1094470">
                <a:moveTo>
                  <a:pt x="2190254" y="0"/>
                </a:moveTo>
                <a:lnTo>
                  <a:pt x="1102868" y="439498"/>
                </a:lnTo>
                <a:lnTo>
                  <a:pt x="1102868" y="1016469"/>
                </a:lnTo>
                <a:lnTo>
                  <a:pt x="1177205" y="1016469"/>
                </a:lnTo>
                <a:lnTo>
                  <a:pt x="2190254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3400" y="4127030"/>
            <a:ext cx="1740760" cy="1115498"/>
          </a:xfrm>
          <a:custGeom>
            <a:avLst/>
            <a:gdLst/>
            <a:ahLst/>
            <a:cxnLst/>
            <a:rect l="l" t="t" r="r" b="b"/>
            <a:pathLst>
              <a:path w="1740760" h="1115498">
                <a:moveTo>
                  <a:pt x="1090787" y="0"/>
                </a:moveTo>
                <a:lnTo>
                  <a:pt x="77738" y="1016469"/>
                </a:lnTo>
                <a:lnTo>
                  <a:pt x="1683059" y="1016469"/>
                </a:lnTo>
                <a:lnTo>
                  <a:pt x="1090787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400" y="307848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399">
                <a:moveTo>
                  <a:pt x="0" y="0"/>
                </a:moveTo>
                <a:lnTo>
                  <a:pt x="914400" y="914400"/>
                </a:lnTo>
              </a:path>
            </a:pathLst>
          </a:custGeom>
          <a:ln w="9525">
            <a:solidFill>
              <a:srgbClr val="D1DF6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42798" y="-287782"/>
            <a:ext cx="1122210" cy="1127379"/>
          </a:xfrm>
          <a:custGeom>
            <a:avLst/>
            <a:gdLst/>
            <a:ahLst/>
            <a:cxnLst/>
            <a:rect l="l" t="t" r="r" b="b"/>
            <a:pathLst>
              <a:path w="1122210" h="1127379">
                <a:moveTo>
                  <a:pt x="927949" y="287782"/>
                </a:moveTo>
                <a:lnTo>
                  <a:pt x="142798" y="287782"/>
                </a:lnTo>
                <a:lnTo>
                  <a:pt x="142798" y="383313"/>
                </a:lnTo>
                <a:lnTo>
                  <a:pt x="1122210" y="1127379"/>
                </a:lnTo>
                <a:lnTo>
                  <a:pt x="927949" y="287782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487222" y="-9778"/>
            <a:ext cx="1463941" cy="852551"/>
          </a:xfrm>
          <a:custGeom>
            <a:avLst/>
            <a:gdLst/>
            <a:ahLst/>
            <a:cxnLst/>
            <a:rect l="l" t="t" r="r" b="b"/>
            <a:pathLst>
              <a:path w="1463941" h="852551">
                <a:moveTo>
                  <a:pt x="487222" y="110530"/>
                </a:moveTo>
                <a:lnTo>
                  <a:pt x="487222" y="799423"/>
                </a:lnTo>
                <a:lnTo>
                  <a:pt x="1463941" y="852551"/>
                </a:lnTo>
                <a:lnTo>
                  <a:pt x="487222" y="11053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19924" y="2458466"/>
            <a:ext cx="1026769" cy="136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0935" y="1442529"/>
            <a:ext cx="1522476" cy="10780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09494" y="1286890"/>
            <a:ext cx="4574281" cy="1062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73">
              <a:lnSpc>
                <a:spcPts val="2490"/>
              </a:lnSpc>
              <a:spcBef>
                <a:spcPts val="124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Lama</a:t>
            </a:r>
            <a:r>
              <a:rPr sz="2400" spc="42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pembuatan</a:t>
            </a:r>
            <a:r>
              <a:rPr sz="2400" spc="-7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Eco</a:t>
            </a:r>
            <a:r>
              <a:rPr sz="24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-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4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z</a:t>
            </a:r>
            <a:r>
              <a:rPr sz="24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4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4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ah</a:t>
            </a:r>
            <a:r>
              <a:rPr sz="2400" spc="-3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3</a:t>
            </a:r>
            <a:r>
              <a:rPr sz="2400" spc="2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bulan</a:t>
            </a:r>
            <a:r>
              <a:rPr sz="2400" spc="-6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2400" spc="21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w</a:t>
            </a:r>
            <a:r>
              <a:rPr sz="24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layah </a:t>
            </a:r>
            <a:r>
              <a:rPr sz="2400" spc="1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tropi</a:t>
            </a:r>
            <a:r>
              <a:rPr sz="24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12700" marR="52573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dan </a:t>
            </a:r>
            <a:r>
              <a:rPr sz="2400" spc="9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6</a:t>
            </a:r>
            <a:r>
              <a:rPr sz="2400" spc="10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bulan</a:t>
            </a:r>
            <a:r>
              <a:rPr sz="2400" spc="-6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</a:t>
            </a:r>
            <a:r>
              <a:rPr sz="2400" spc="27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4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b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-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trop</a:t>
            </a:r>
            <a:r>
              <a:rPr sz="24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22526" y="2838403"/>
            <a:ext cx="5215509" cy="1351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3930" algn="r">
              <a:lnSpc>
                <a:spcPts val="1895"/>
              </a:lnSpc>
              <a:spcBef>
                <a:spcPts val="94"/>
              </a:spcBef>
            </a:pP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Hasil</a:t>
            </a:r>
            <a:r>
              <a:rPr sz="1800" spc="28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akhirnya</a:t>
            </a:r>
            <a:r>
              <a:rPr sz="1800" spc="-17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r>
              <a:rPr sz="1800" spc="16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c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iran</a:t>
            </a:r>
            <a:r>
              <a:rPr sz="18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berw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rna</a:t>
            </a:r>
            <a:r>
              <a:rPr sz="1800" spc="2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kec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klatan</a:t>
            </a:r>
            <a:endParaRPr sz="1800">
              <a:latin typeface="Times New Roman"/>
              <a:cs typeface="Times New Roman"/>
            </a:endParaRPr>
          </a:p>
          <a:p>
            <a:pPr marL="267401" marR="12700" indent="77724" algn="r">
              <a:lnSpc>
                <a:spcPct val="100041"/>
              </a:lnSpc>
            </a:pP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1800" spc="2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11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-2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as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 seg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r.</a:t>
            </a:r>
            <a:r>
              <a:rPr sz="1800" spc="-9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W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rna</a:t>
            </a:r>
            <a:r>
              <a:rPr sz="1800" spc="37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-E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zy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v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iasi</a:t>
            </a:r>
            <a:r>
              <a:rPr sz="1800" spc="-1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ri </a:t>
            </a:r>
            <a:r>
              <a:rPr sz="1800" spc="2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c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1800" spc="-9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mu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hingga </a:t>
            </a:r>
            <a:r>
              <a:rPr sz="1800" spc="10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c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1800" spc="-4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18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, berg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ntung</a:t>
            </a:r>
            <a:r>
              <a:rPr sz="1800" spc="-17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5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jenis </a:t>
            </a:r>
            <a:r>
              <a:rPr sz="1800" spc="4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sisa </a:t>
            </a:r>
            <a:r>
              <a:rPr sz="1800" spc="2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buah</a:t>
            </a:r>
            <a:r>
              <a:rPr sz="1800" spc="-6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/</a:t>
            </a:r>
            <a:r>
              <a:rPr sz="1800" spc="-36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uran</a:t>
            </a:r>
            <a:r>
              <a:rPr sz="1800" spc="-2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 jenis </a:t>
            </a:r>
            <a:r>
              <a:rPr sz="1800" spc="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gula</a:t>
            </a:r>
            <a:r>
              <a:rPr sz="1800" spc="40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r>
              <a:rPr sz="1800" spc="34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digunak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72657" y="-677290"/>
            <a:ext cx="1458594" cy="1989581"/>
          </a:xfrm>
          <a:custGeom>
            <a:avLst/>
            <a:gdLst/>
            <a:ahLst/>
            <a:cxnLst/>
            <a:rect l="l" t="t" r="r" b="b"/>
            <a:pathLst>
              <a:path w="1458594" h="1989581">
                <a:moveTo>
                  <a:pt x="1458594" y="1780539"/>
                </a:moveTo>
                <a:lnTo>
                  <a:pt x="554827" y="677290"/>
                </a:lnTo>
                <a:lnTo>
                  <a:pt x="232551" y="677290"/>
                </a:lnTo>
                <a:lnTo>
                  <a:pt x="683133" y="1989581"/>
                </a:lnTo>
                <a:lnTo>
                  <a:pt x="1458594" y="178053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31252" y="929766"/>
            <a:ext cx="857884" cy="643890"/>
          </a:xfrm>
          <a:custGeom>
            <a:avLst/>
            <a:gdLst/>
            <a:ahLst/>
            <a:cxnLst/>
            <a:rect l="l" t="t" r="r" b="b"/>
            <a:pathLst>
              <a:path w="857884" h="643890">
                <a:moveTo>
                  <a:pt x="857884" y="0"/>
                </a:moveTo>
                <a:lnTo>
                  <a:pt x="0" y="194183"/>
                </a:lnTo>
                <a:lnTo>
                  <a:pt x="727328" y="643890"/>
                </a:lnTo>
                <a:lnTo>
                  <a:pt x="857884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58581" y="929766"/>
            <a:ext cx="972947" cy="1335405"/>
          </a:xfrm>
          <a:custGeom>
            <a:avLst/>
            <a:gdLst/>
            <a:ahLst/>
            <a:cxnLst/>
            <a:rect l="l" t="t" r="r" b="b"/>
            <a:pathLst>
              <a:path w="972947" h="1335405">
                <a:moveTo>
                  <a:pt x="685419" y="879599"/>
                </a:moveTo>
                <a:lnTo>
                  <a:pt x="130555" y="0"/>
                </a:lnTo>
                <a:lnTo>
                  <a:pt x="0" y="643890"/>
                </a:lnTo>
                <a:lnTo>
                  <a:pt x="685419" y="1131046"/>
                </a:lnTo>
                <a:lnTo>
                  <a:pt x="685419" y="87959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54370" y="-653669"/>
            <a:ext cx="849376" cy="928878"/>
          </a:xfrm>
          <a:custGeom>
            <a:avLst/>
            <a:gdLst/>
            <a:ahLst/>
            <a:cxnLst/>
            <a:rect l="l" t="t" r="r" b="b"/>
            <a:pathLst>
              <a:path w="849376" h="928878">
                <a:moveTo>
                  <a:pt x="765240" y="653669"/>
                </a:moveTo>
                <a:lnTo>
                  <a:pt x="522855" y="653669"/>
                </a:lnTo>
                <a:lnTo>
                  <a:pt x="849376" y="928878"/>
                </a:lnTo>
                <a:lnTo>
                  <a:pt x="765240" y="653669"/>
                </a:lnTo>
                <a:close/>
              </a:path>
            </a:pathLst>
          </a:custGeom>
          <a:solidFill>
            <a:srgbClr val="AACE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1125" y="-393826"/>
            <a:ext cx="2085213" cy="1517650"/>
          </a:xfrm>
          <a:custGeom>
            <a:avLst/>
            <a:gdLst/>
            <a:ahLst/>
            <a:cxnLst/>
            <a:rect l="l" t="t" r="r" b="b"/>
            <a:pathLst>
              <a:path w="2085213" h="1517650">
                <a:moveTo>
                  <a:pt x="1873699" y="393826"/>
                </a:moveTo>
                <a:lnTo>
                  <a:pt x="243045" y="393826"/>
                </a:lnTo>
                <a:lnTo>
                  <a:pt x="1270127" y="1517650"/>
                </a:lnTo>
                <a:lnTo>
                  <a:pt x="1873699" y="39382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31252" y="-393826"/>
            <a:ext cx="857884" cy="1517650"/>
          </a:xfrm>
          <a:custGeom>
            <a:avLst/>
            <a:gdLst/>
            <a:ahLst/>
            <a:cxnLst/>
            <a:rect l="l" t="t" r="r" b="b"/>
            <a:pathLst>
              <a:path w="857884" h="1517650">
                <a:moveTo>
                  <a:pt x="857884" y="1323466"/>
                </a:moveTo>
                <a:lnTo>
                  <a:pt x="827821" y="393826"/>
                </a:lnTo>
                <a:lnTo>
                  <a:pt x="603572" y="393826"/>
                </a:lnTo>
                <a:lnTo>
                  <a:pt x="0" y="1517650"/>
                </a:lnTo>
                <a:lnTo>
                  <a:pt x="857884" y="132346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46338" y="-393826"/>
            <a:ext cx="599058" cy="582802"/>
          </a:xfrm>
          <a:custGeom>
            <a:avLst/>
            <a:gdLst/>
            <a:ahLst/>
            <a:cxnLst/>
            <a:rect l="l" t="t" r="r" b="b"/>
            <a:pathLst>
              <a:path w="599058" h="582802">
                <a:moveTo>
                  <a:pt x="583608" y="393826"/>
                </a:moveTo>
                <a:lnTo>
                  <a:pt x="382584" y="393826"/>
                </a:lnTo>
                <a:lnTo>
                  <a:pt x="566165" y="582802"/>
                </a:lnTo>
                <a:lnTo>
                  <a:pt x="583608" y="393826"/>
                </a:lnTo>
                <a:close/>
              </a:path>
            </a:pathLst>
          </a:custGeom>
          <a:solidFill>
            <a:srgbClr val="97C34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46338" y="-393826"/>
            <a:ext cx="566165" cy="1323466"/>
          </a:xfrm>
          <a:custGeom>
            <a:avLst/>
            <a:gdLst/>
            <a:ahLst/>
            <a:cxnLst/>
            <a:rect l="l" t="t" r="r" b="b"/>
            <a:pathLst>
              <a:path w="566165" h="1323466">
                <a:moveTo>
                  <a:pt x="566165" y="582802"/>
                </a:moveTo>
                <a:lnTo>
                  <a:pt x="382584" y="393826"/>
                </a:lnTo>
                <a:lnTo>
                  <a:pt x="12735" y="393826"/>
                </a:lnTo>
                <a:lnTo>
                  <a:pt x="42798" y="1323466"/>
                </a:lnTo>
                <a:lnTo>
                  <a:pt x="566165" y="58280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2504" y="-167386"/>
            <a:ext cx="319024" cy="2432558"/>
          </a:xfrm>
          <a:custGeom>
            <a:avLst/>
            <a:gdLst/>
            <a:ahLst/>
            <a:cxnLst/>
            <a:rect l="l" t="t" r="r" b="b"/>
            <a:pathLst>
              <a:path w="319024" h="2432558">
                <a:moveTo>
                  <a:pt x="31496" y="167386"/>
                </a:moveTo>
                <a:lnTo>
                  <a:pt x="17442" y="167386"/>
                </a:lnTo>
                <a:lnTo>
                  <a:pt x="0" y="356362"/>
                </a:lnTo>
                <a:lnTo>
                  <a:pt x="31496" y="561336"/>
                </a:lnTo>
                <a:lnTo>
                  <a:pt x="31496" y="16738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89137" y="188975"/>
            <a:ext cx="842391" cy="2076196"/>
          </a:xfrm>
          <a:custGeom>
            <a:avLst/>
            <a:gdLst/>
            <a:ahLst/>
            <a:cxnLst/>
            <a:rect l="l" t="t" r="r" b="b"/>
            <a:pathLst>
              <a:path w="842391" h="2076196">
                <a:moveTo>
                  <a:pt x="554863" y="204974"/>
                </a:moveTo>
                <a:lnTo>
                  <a:pt x="523367" y="0"/>
                </a:lnTo>
                <a:lnTo>
                  <a:pt x="0" y="740663"/>
                </a:lnTo>
                <a:lnTo>
                  <a:pt x="554863" y="1620347"/>
                </a:lnTo>
                <a:lnTo>
                  <a:pt x="554863" y="20497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76393" y="1310639"/>
            <a:ext cx="2093976" cy="2103755"/>
          </a:xfrm>
          <a:custGeom>
            <a:avLst/>
            <a:gdLst/>
            <a:ahLst/>
            <a:cxnLst/>
            <a:rect l="l" t="t" r="r" b="b"/>
            <a:pathLst>
              <a:path w="2093976" h="2103755">
                <a:moveTo>
                  <a:pt x="486664" y="0"/>
                </a:moveTo>
                <a:lnTo>
                  <a:pt x="0" y="2103755"/>
                </a:lnTo>
                <a:lnTo>
                  <a:pt x="2093976" y="512825"/>
                </a:lnTo>
                <a:lnTo>
                  <a:pt x="48666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92390" y="3121406"/>
            <a:ext cx="2162809" cy="1565414"/>
          </a:xfrm>
          <a:custGeom>
            <a:avLst/>
            <a:gdLst/>
            <a:ahLst/>
            <a:cxnLst/>
            <a:rect l="l" t="t" r="r" b="b"/>
            <a:pathLst>
              <a:path w="2162809" h="1565414">
                <a:moveTo>
                  <a:pt x="1451609" y="51492"/>
                </a:moveTo>
                <a:lnTo>
                  <a:pt x="0" y="156591"/>
                </a:lnTo>
                <a:lnTo>
                  <a:pt x="1451609" y="1296616"/>
                </a:lnTo>
                <a:lnTo>
                  <a:pt x="1451609" y="5149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17458" y="4348848"/>
            <a:ext cx="1383157" cy="1794408"/>
          </a:xfrm>
          <a:custGeom>
            <a:avLst/>
            <a:gdLst/>
            <a:ahLst/>
            <a:cxnLst/>
            <a:rect l="l" t="t" r="r" b="b"/>
            <a:pathLst>
              <a:path w="1383157" h="1794408">
                <a:moveTo>
                  <a:pt x="1026541" y="425597"/>
                </a:moveTo>
                <a:lnTo>
                  <a:pt x="717304" y="794651"/>
                </a:lnTo>
                <a:lnTo>
                  <a:pt x="1026541" y="794651"/>
                </a:lnTo>
                <a:lnTo>
                  <a:pt x="1026541" y="42559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04809" y="3808603"/>
            <a:ext cx="1495806" cy="540245"/>
          </a:xfrm>
          <a:custGeom>
            <a:avLst/>
            <a:gdLst/>
            <a:ahLst/>
            <a:cxnLst/>
            <a:rect l="l" t="t" r="r" b="b"/>
            <a:pathLst>
              <a:path w="1495806" h="540245">
                <a:moveTo>
                  <a:pt x="1139190" y="331549"/>
                </a:moveTo>
                <a:lnTo>
                  <a:pt x="572643" y="0"/>
                </a:lnTo>
                <a:lnTo>
                  <a:pt x="0" y="509054"/>
                </a:lnTo>
                <a:lnTo>
                  <a:pt x="1139190" y="532808"/>
                </a:lnTo>
                <a:lnTo>
                  <a:pt x="1139190" y="33154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04809" y="4317657"/>
            <a:ext cx="1495806" cy="1681899"/>
          </a:xfrm>
          <a:custGeom>
            <a:avLst/>
            <a:gdLst/>
            <a:ahLst/>
            <a:cxnLst/>
            <a:rect l="l" t="t" r="r" b="b"/>
            <a:pathLst>
              <a:path w="1495806" h="1681899">
                <a:moveTo>
                  <a:pt x="1139190" y="456789"/>
                </a:moveTo>
                <a:lnTo>
                  <a:pt x="1139190" y="23754"/>
                </a:lnTo>
                <a:lnTo>
                  <a:pt x="0" y="0"/>
                </a:lnTo>
                <a:lnTo>
                  <a:pt x="55312" y="825842"/>
                </a:lnTo>
                <a:lnTo>
                  <a:pt x="829953" y="825842"/>
                </a:lnTo>
                <a:lnTo>
                  <a:pt x="1139190" y="45678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91628" y="3276980"/>
            <a:ext cx="885825" cy="1040676"/>
          </a:xfrm>
          <a:custGeom>
            <a:avLst/>
            <a:gdLst/>
            <a:ahLst/>
            <a:cxnLst/>
            <a:rect l="l" t="t" r="r" b="b"/>
            <a:pathLst>
              <a:path w="885825" h="1040676">
                <a:moveTo>
                  <a:pt x="885825" y="531622"/>
                </a:moveTo>
                <a:lnTo>
                  <a:pt x="0" y="0"/>
                </a:lnTo>
                <a:lnTo>
                  <a:pt x="313181" y="1040676"/>
                </a:lnTo>
                <a:lnTo>
                  <a:pt x="885825" y="53162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56577" y="4317657"/>
            <a:ext cx="960881" cy="1681899"/>
          </a:xfrm>
          <a:custGeom>
            <a:avLst/>
            <a:gdLst/>
            <a:ahLst/>
            <a:cxnLst/>
            <a:rect l="l" t="t" r="r" b="b"/>
            <a:pathLst>
              <a:path w="960881" h="1681899">
                <a:moveTo>
                  <a:pt x="848232" y="0"/>
                </a:moveTo>
                <a:lnTo>
                  <a:pt x="0" y="731762"/>
                </a:lnTo>
                <a:lnTo>
                  <a:pt x="95144" y="825842"/>
                </a:lnTo>
                <a:lnTo>
                  <a:pt x="903545" y="825842"/>
                </a:lnTo>
                <a:lnTo>
                  <a:pt x="84823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51473" y="4640364"/>
            <a:ext cx="931036" cy="843457"/>
          </a:xfrm>
          <a:custGeom>
            <a:avLst/>
            <a:gdLst/>
            <a:ahLst/>
            <a:cxnLst/>
            <a:rect l="l" t="t" r="r" b="b"/>
            <a:pathLst>
              <a:path w="931036" h="843457">
                <a:moveTo>
                  <a:pt x="208279" y="0"/>
                </a:moveTo>
                <a:lnTo>
                  <a:pt x="23475" y="503135"/>
                </a:lnTo>
                <a:lnTo>
                  <a:pt x="639415" y="503135"/>
                </a:lnTo>
                <a:lnTo>
                  <a:pt x="20827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81346" y="1829308"/>
            <a:ext cx="2731770" cy="1590928"/>
          </a:xfrm>
          <a:custGeom>
            <a:avLst/>
            <a:gdLst/>
            <a:ahLst/>
            <a:cxnLst/>
            <a:rect l="l" t="t" r="r" b="b"/>
            <a:pathLst>
              <a:path w="2731770" h="1590928">
                <a:moveTo>
                  <a:pt x="2094102" y="0"/>
                </a:moveTo>
                <a:lnTo>
                  <a:pt x="0" y="1590928"/>
                </a:lnTo>
                <a:lnTo>
                  <a:pt x="2731770" y="1442339"/>
                </a:lnTo>
                <a:lnTo>
                  <a:pt x="209410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24678" y="1241805"/>
            <a:ext cx="1958594" cy="2273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243649" y="-972312"/>
            <a:ext cx="928839" cy="3162681"/>
          </a:xfrm>
          <a:custGeom>
            <a:avLst/>
            <a:gdLst/>
            <a:ahLst/>
            <a:cxnLst/>
            <a:rect l="l" t="t" r="r" b="b"/>
            <a:pathLst>
              <a:path w="928839" h="3162681">
                <a:moveTo>
                  <a:pt x="713156" y="972312"/>
                </a:moveTo>
                <a:lnTo>
                  <a:pt x="243649" y="972312"/>
                </a:lnTo>
                <a:lnTo>
                  <a:pt x="243649" y="2732517"/>
                </a:lnTo>
                <a:lnTo>
                  <a:pt x="713156" y="97231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0839" y="-589152"/>
            <a:ext cx="1248219" cy="1062989"/>
          </a:xfrm>
          <a:custGeom>
            <a:avLst/>
            <a:gdLst/>
            <a:ahLst/>
            <a:cxnLst/>
            <a:rect l="l" t="t" r="r" b="b"/>
            <a:pathLst>
              <a:path w="1248219" h="1062989">
                <a:moveTo>
                  <a:pt x="867994" y="589152"/>
                </a:moveTo>
                <a:lnTo>
                  <a:pt x="299210" y="589152"/>
                </a:lnTo>
                <a:lnTo>
                  <a:pt x="562190" y="1062989"/>
                </a:lnTo>
                <a:lnTo>
                  <a:pt x="867994" y="58915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263" y="473837"/>
            <a:ext cx="369125" cy="1180084"/>
          </a:xfrm>
          <a:custGeom>
            <a:avLst/>
            <a:gdLst/>
            <a:ahLst/>
            <a:cxnLst/>
            <a:rect l="l" t="t" r="r" b="b"/>
            <a:pathLst>
              <a:path w="369125" h="1180084">
                <a:moveTo>
                  <a:pt x="344766" y="0"/>
                </a:moveTo>
                <a:lnTo>
                  <a:pt x="0" y="438403"/>
                </a:lnTo>
                <a:lnTo>
                  <a:pt x="369125" y="1180084"/>
                </a:lnTo>
                <a:lnTo>
                  <a:pt x="344766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4251" y="912240"/>
            <a:ext cx="1331640" cy="946150"/>
          </a:xfrm>
          <a:custGeom>
            <a:avLst/>
            <a:gdLst/>
            <a:ahLst/>
            <a:cxnLst/>
            <a:rect l="l" t="t" r="r" b="b"/>
            <a:pathLst>
              <a:path w="1331640" h="946150">
                <a:moveTo>
                  <a:pt x="1331640" y="741680"/>
                </a:moveTo>
                <a:lnTo>
                  <a:pt x="962515" y="0"/>
                </a:lnTo>
                <a:lnTo>
                  <a:pt x="124251" y="824010"/>
                </a:lnTo>
                <a:lnTo>
                  <a:pt x="124251" y="927071"/>
                </a:lnTo>
                <a:lnTo>
                  <a:pt x="1331640" y="74168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69058" y="-589152"/>
            <a:ext cx="653669" cy="1187068"/>
          </a:xfrm>
          <a:custGeom>
            <a:avLst/>
            <a:gdLst/>
            <a:ahLst/>
            <a:cxnLst/>
            <a:rect l="l" t="t" r="r" b="b"/>
            <a:pathLst>
              <a:path w="653669" h="1187068">
                <a:moveTo>
                  <a:pt x="653669" y="958468"/>
                </a:moveTo>
                <a:lnTo>
                  <a:pt x="401798" y="589152"/>
                </a:lnTo>
                <a:lnTo>
                  <a:pt x="94168" y="589152"/>
                </a:lnTo>
                <a:lnTo>
                  <a:pt x="189738" y="1187068"/>
                </a:lnTo>
                <a:lnTo>
                  <a:pt x="653669" y="958468"/>
                </a:lnTo>
                <a:close/>
              </a:path>
            </a:pathLst>
          </a:custGeom>
          <a:solidFill>
            <a:srgbClr val="96C5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3030" y="-589152"/>
            <a:ext cx="875766" cy="1187068"/>
          </a:xfrm>
          <a:custGeom>
            <a:avLst/>
            <a:gdLst/>
            <a:ahLst/>
            <a:cxnLst/>
            <a:rect l="l" t="t" r="r" b="b"/>
            <a:pathLst>
              <a:path w="875766" h="1187068">
                <a:moveTo>
                  <a:pt x="780197" y="589152"/>
                </a:moveTo>
                <a:lnTo>
                  <a:pt x="305803" y="589152"/>
                </a:lnTo>
                <a:lnTo>
                  <a:pt x="0" y="1062989"/>
                </a:lnTo>
                <a:lnTo>
                  <a:pt x="875766" y="1187068"/>
                </a:lnTo>
                <a:lnTo>
                  <a:pt x="780197" y="58915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3030" y="473837"/>
            <a:ext cx="875766" cy="1180084"/>
          </a:xfrm>
          <a:custGeom>
            <a:avLst/>
            <a:gdLst/>
            <a:ahLst/>
            <a:cxnLst/>
            <a:rect l="l" t="t" r="r" b="b"/>
            <a:pathLst>
              <a:path w="875766" h="1180084">
                <a:moveTo>
                  <a:pt x="875766" y="124078"/>
                </a:moveTo>
                <a:lnTo>
                  <a:pt x="0" y="0"/>
                </a:lnTo>
                <a:lnTo>
                  <a:pt x="24358" y="1180084"/>
                </a:lnTo>
                <a:lnTo>
                  <a:pt x="875766" y="12407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657" y="-539114"/>
            <a:ext cx="625373" cy="1077594"/>
          </a:xfrm>
          <a:custGeom>
            <a:avLst/>
            <a:gdLst/>
            <a:ahLst/>
            <a:cxnLst/>
            <a:rect l="l" t="t" r="r" b="b"/>
            <a:pathLst>
              <a:path w="625373" h="1077594">
                <a:moveTo>
                  <a:pt x="625373" y="1012951"/>
                </a:moveTo>
                <a:lnTo>
                  <a:pt x="362398" y="539114"/>
                </a:lnTo>
                <a:lnTo>
                  <a:pt x="31578" y="539114"/>
                </a:lnTo>
                <a:lnTo>
                  <a:pt x="0" y="1077594"/>
                </a:lnTo>
                <a:lnTo>
                  <a:pt x="625373" y="101295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4263" y="-539114"/>
            <a:ext cx="745102" cy="2397505"/>
          </a:xfrm>
          <a:custGeom>
            <a:avLst/>
            <a:gdLst/>
            <a:ahLst/>
            <a:cxnLst/>
            <a:rect l="l" t="t" r="r" b="b"/>
            <a:pathLst>
              <a:path w="745102" h="2397505">
                <a:moveTo>
                  <a:pt x="681907" y="1077594"/>
                </a:moveTo>
                <a:lnTo>
                  <a:pt x="713486" y="539114"/>
                </a:lnTo>
                <a:lnTo>
                  <a:pt x="577555" y="539114"/>
                </a:lnTo>
                <a:lnTo>
                  <a:pt x="124263" y="1997666"/>
                </a:lnTo>
                <a:lnTo>
                  <a:pt x="124263" y="2156980"/>
                </a:lnTo>
                <a:lnTo>
                  <a:pt x="681907" y="107759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7657" y="473837"/>
            <a:ext cx="625373" cy="438403"/>
          </a:xfrm>
          <a:custGeom>
            <a:avLst/>
            <a:gdLst/>
            <a:ahLst/>
            <a:cxnLst/>
            <a:rect l="l" t="t" r="r" b="b"/>
            <a:pathLst>
              <a:path w="625373" h="438403">
                <a:moveTo>
                  <a:pt x="625373" y="0"/>
                </a:moveTo>
                <a:lnTo>
                  <a:pt x="0" y="64642"/>
                </a:lnTo>
                <a:lnTo>
                  <a:pt x="280606" y="438403"/>
                </a:lnTo>
                <a:lnTo>
                  <a:pt x="625373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4255" y="538479"/>
            <a:ext cx="962519" cy="1319911"/>
          </a:xfrm>
          <a:custGeom>
            <a:avLst/>
            <a:gdLst/>
            <a:ahLst/>
            <a:cxnLst/>
            <a:rect l="l" t="t" r="r" b="b"/>
            <a:pathLst>
              <a:path w="962519" h="1319911">
                <a:moveTo>
                  <a:pt x="962519" y="373761"/>
                </a:moveTo>
                <a:lnTo>
                  <a:pt x="681912" y="0"/>
                </a:lnTo>
                <a:lnTo>
                  <a:pt x="124255" y="1079401"/>
                </a:lnTo>
                <a:lnTo>
                  <a:pt x="124255" y="1197768"/>
                </a:lnTo>
                <a:lnTo>
                  <a:pt x="962519" y="37376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68880" y="-612901"/>
            <a:ext cx="903732" cy="902715"/>
          </a:xfrm>
          <a:custGeom>
            <a:avLst/>
            <a:gdLst/>
            <a:ahLst/>
            <a:cxnLst/>
            <a:rect l="l" t="t" r="r" b="b"/>
            <a:pathLst>
              <a:path w="903732" h="902715">
                <a:moveTo>
                  <a:pt x="464232" y="612901"/>
                </a:moveTo>
                <a:lnTo>
                  <a:pt x="120556" y="612901"/>
                </a:lnTo>
                <a:lnTo>
                  <a:pt x="256412" y="902715"/>
                </a:lnTo>
                <a:lnTo>
                  <a:pt x="464232" y="61290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809955" y="3040507"/>
            <a:ext cx="1929333" cy="2308161"/>
          </a:xfrm>
          <a:custGeom>
            <a:avLst/>
            <a:gdLst/>
            <a:ahLst/>
            <a:cxnLst/>
            <a:rect l="l" t="t" r="r" b="b"/>
            <a:pathLst>
              <a:path w="1929333" h="2308161">
                <a:moveTo>
                  <a:pt x="1929333" y="828040"/>
                </a:moveTo>
                <a:lnTo>
                  <a:pt x="809955" y="347620"/>
                </a:lnTo>
                <a:lnTo>
                  <a:pt x="809955" y="2080105"/>
                </a:lnTo>
                <a:lnTo>
                  <a:pt x="818867" y="2102992"/>
                </a:lnTo>
                <a:lnTo>
                  <a:pt x="1041610" y="2102992"/>
                </a:lnTo>
                <a:lnTo>
                  <a:pt x="1929333" y="82804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3273" y="4570920"/>
            <a:ext cx="1623694" cy="1100226"/>
          </a:xfrm>
          <a:custGeom>
            <a:avLst/>
            <a:gdLst/>
            <a:ahLst/>
            <a:cxnLst/>
            <a:rect l="l" t="t" r="r" b="b"/>
            <a:pathLst>
              <a:path w="1623694" h="1100226">
                <a:moveTo>
                  <a:pt x="1153617" y="572579"/>
                </a:moveTo>
                <a:lnTo>
                  <a:pt x="643508" y="0"/>
                </a:lnTo>
                <a:lnTo>
                  <a:pt x="266079" y="572579"/>
                </a:lnTo>
                <a:lnTo>
                  <a:pt x="1153617" y="57257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2027" y="4570920"/>
            <a:ext cx="1414754" cy="976236"/>
          </a:xfrm>
          <a:custGeom>
            <a:avLst/>
            <a:gdLst/>
            <a:ahLst/>
            <a:cxnLst/>
            <a:rect l="l" t="t" r="r" b="b"/>
            <a:pathLst>
              <a:path w="1414754" h="976236">
                <a:moveTo>
                  <a:pt x="1037325" y="572579"/>
                </a:moveTo>
                <a:lnTo>
                  <a:pt x="1414754" y="0"/>
                </a:lnTo>
                <a:lnTo>
                  <a:pt x="0" y="254342"/>
                </a:lnTo>
                <a:lnTo>
                  <a:pt x="339992" y="572579"/>
                </a:lnTo>
                <a:lnTo>
                  <a:pt x="1037325" y="5725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781" y="3868420"/>
            <a:ext cx="1030583" cy="1480223"/>
          </a:xfrm>
          <a:custGeom>
            <a:avLst/>
            <a:gdLst/>
            <a:ahLst/>
            <a:cxnLst/>
            <a:rect l="l" t="t" r="r" b="b"/>
            <a:pathLst>
              <a:path w="1030583" h="1480223">
                <a:moveTo>
                  <a:pt x="369723" y="1275079"/>
                </a:moveTo>
                <a:lnTo>
                  <a:pt x="943270" y="956843"/>
                </a:lnTo>
                <a:lnTo>
                  <a:pt x="1030583" y="0"/>
                </a:lnTo>
                <a:lnTo>
                  <a:pt x="142827" y="1275079"/>
                </a:lnTo>
                <a:lnTo>
                  <a:pt x="369723" y="12750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2040" y="3868547"/>
            <a:ext cx="1414868" cy="956729"/>
          </a:xfrm>
          <a:custGeom>
            <a:avLst/>
            <a:gdLst/>
            <a:ahLst/>
            <a:cxnLst/>
            <a:rect l="l" t="t" r="r" b="b"/>
            <a:pathLst>
              <a:path w="1414868" h="956729">
                <a:moveTo>
                  <a:pt x="87312" y="0"/>
                </a:moveTo>
                <a:lnTo>
                  <a:pt x="0" y="956729"/>
                </a:lnTo>
                <a:lnTo>
                  <a:pt x="1414868" y="702386"/>
                </a:lnTo>
                <a:lnTo>
                  <a:pt x="8731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778" y="4825250"/>
            <a:ext cx="943274" cy="1576578"/>
          </a:xfrm>
          <a:custGeom>
            <a:avLst/>
            <a:gdLst/>
            <a:ahLst/>
            <a:cxnLst/>
            <a:rect l="l" t="t" r="r" b="b"/>
            <a:pathLst>
              <a:path w="943274" h="1576577">
                <a:moveTo>
                  <a:pt x="940836" y="318249"/>
                </a:moveTo>
                <a:lnTo>
                  <a:pt x="943274" y="0"/>
                </a:lnTo>
                <a:lnTo>
                  <a:pt x="369701" y="318249"/>
                </a:lnTo>
                <a:lnTo>
                  <a:pt x="940836" y="31824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962" y="4825250"/>
            <a:ext cx="783310" cy="1576578"/>
          </a:xfrm>
          <a:custGeom>
            <a:avLst/>
            <a:gdLst/>
            <a:ahLst/>
            <a:cxnLst/>
            <a:rect l="l" t="t" r="r" b="b"/>
            <a:pathLst>
              <a:path w="783310" h="1576577">
                <a:moveTo>
                  <a:pt x="352078" y="318248"/>
                </a:moveTo>
                <a:lnTo>
                  <a:pt x="12077" y="0"/>
                </a:lnTo>
                <a:lnTo>
                  <a:pt x="9639" y="318249"/>
                </a:lnTo>
                <a:lnTo>
                  <a:pt x="352078" y="31824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1165" y="4814392"/>
            <a:ext cx="916432" cy="877671"/>
          </a:xfrm>
          <a:custGeom>
            <a:avLst/>
            <a:gdLst/>
            <a:ahLst/>
            <a:cxnLst/>
            <a:rect l="l" t="t" r="r" b="b"/>
            <a:pathLst>
              <a:path w="916432" h="877671">
                <a:moveTo>
                  <a:pt x="913175" y="329107"/>
                </a:moveTo>
                <a:lnTo>
                  <a:pt x="916432" y="321419"/>
                </a:lnTo>
                <a:lnTo>
                  <a:pt x="0" y="0"/>
                </a:lnTo>
                <a:lnTo>
                  <a:pt x="255302" y="329107"/>
                </a:lnTo>
                <a:lnTo>
                  <a:pt x="913175" y="32910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291922" y="2427224"/>
            <a:ext cx="897191" cy="914273"/>
          </a:xfrm>
          <a:custGeom>
            <a:avLst/>
            <a:gdLst/>
            <a:ahLst/>
            <a:cxnLst/>
            <a:rect l="l" t="t" r="r" b="b"/>
            <a:pathLst>
              <a:path w="897191" h="914273">
                <a:moveTo>
                  <a:pt x="291922" y="37196"/>
                </a:moveTo>
                <a:lnTo>
                  <a:pt x="291922" y="663323"/>
                </a:lnTo>
                <a:lnTo>
                  <a:pt x="897191" y="914273"/>
                </a:lnTo>
                <a:lnTo>
                  <a:pt x="291922" y="3719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32978" y="2432431"/>
            <a:ext cx="1109218" cy="569976"/>
          </a:xfrm>
          <a:custGeom>
            <a:avLst/>
            <a:gdLst/>
            <a:ahLst/>
            <a:cxnLst/>
            <a:rect l="l" t="t" r="r" b="b"/>
            <a:pathLst>
              <a:path w="1109218" h="569976">
                <a:moveTo>
                  <a:pt x="811022" y="526611"/>
                </a:moveTo>
                <a:lnTo>
                  <a:pt x="811022" y="38787"/>
                </a:lnTo>
                <a:lnTo>
                  <a:pt x="786511" y="0"/>
                </a:lnTo>
                <a:lnTo>
                  <a:pt x="0" y="569976"/>
                </a:lnTo>
                <a:lnTo>
                  <a:pt x="811022" y="52661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057757" y="1957901"/>
            <a:ext cx="3987451" cy="1499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4223" algn="r">
              <a:lnSpc>
                <a:spcPts val="2095"/>
              </a:lnSpc>
              <a:spcBef>
                <a:spcPts val="104"/>
              </a:spcBef>
            </a:pP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</a:t>
            </a:r>
            <a:r>
              <a:rPr sz="20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-Enzyme</a:t>
            </a:r>
            <a:r>
              <a:rPr sz="2000" b="1" spc="7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diperk</a:t>
            </a:r>
            <a:r>
              <a:rPr sz="2000" b="1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na</a:t>
            </a:r>
            <a:r>
              <a:rPr sz="2000" b="1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kan</a:t>
            </a:r>
            <a:r>
              <a:rPr sz="2000" b="1" spc="-1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sec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ra</a:t>
            </a:r>
            <a:endParaRPr sz="2000" dirty="0">
              <a:latin typeface="Times New Roman"/>
              <a:cs typeface="Times New Roman"/>
            </a:endParaRPr>
          </a:p>
          <a:p>
            <a:pPr marL="343818" marR="12700" indent="1883917" algn="r">
              <a:lnSpc>
                <a:spcPct val="100041"/>
              </a:lnSpc>
            </a:pP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le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b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ih</a:t>
            </a:r>
            <a:r>
              <a:rPr sz="2000" b="1" spc="35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lua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000" b="1" spc="30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0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eh Dr.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Joean</a:t>
            </a:r>
            <a:r>
              <a:rPr sz="2000" b="1" spc="10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on,</a:t>
            </a:r>
            <a:r>
              <a:rPr sz="2000" b="1" spc="-2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seor</a:t>
            </a:r>
            <a:r>
              <a:rPr sz="2000" b="1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r>
              <a:rPr sz="2000" b="1" spc="-10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</a:t>
            </a:r>
            <a:r>
              <a:rPr sz="20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eli</a:t>
            </a:r>
            <a:r>
              <a:rPr sz="20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 N</a:t>
            </a:r>
            <a:r>
              <a:rPr sz="20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tur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</a:t>
            </a:r>
            <a:r>
              <a:rPr sz="20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0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2000" b="1" spc="49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dari</a:t>
            </a:r>
            <a:r>
              <a:rPr sz="2000" b="1" spc="7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</a:t>
            </a:r>
            <a:r>
              <a:rPr sz="20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ang, Ma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11907" y="180086"/>
            <a:ext cx="5029835" cy="3049397"/>
          </a:xfrm>
          <a:custGeom>
            <a:avLst/>
            <a:gdLst/>
            <a:ahLst/>
            <a:cxnLst/>
            <a:rect l="l" t="t" r="r" b="b"/>
            <a:pathLst>
              <a:path w="5029835" h="3049397">
                <a:moveTo>
                  <a:pt x="5029835" y="2348611"/>
                </a:moveTo>
                <a:lnTo>
                  <a:pt x="0" y="0"/>
                </a:lnTo>
                <a:lnTo>
                  <a:pt x="1320419" y="3049397"/>
                </a:lnTo>
                <a:lnTo>
                  <a:pt x="5029835" y="234861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7368" y="168021"/>
            <a:ext cx="4965318" cy="2338704"/>
          </a:xfrm>
          <a:custGeom>
            <a:avLst/>
            <a:gdLst/>
            <a:ahLst/>
            <a:cxnLst/>
            <a:rect l="l" t="t" r="r" b="b"/>
            <a:pathLst>
              <a:path w="4965318" h="2338704">
                <a:moveTo>
                  <a:pt x="3639311" y="723011"/>
                </a:moveTo>
                <a:lnTo>
                  <a:pt x="0" y="0"/>
                </a:lnTo>
                <a:lnTo>
                  <a:pt x="4965318" y="2338704"/>
                </a:lnTo>
                <a:lnTo>
                  <a:pt x="3639311" y="72301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82944" y="3842385"/>
            <a:ext cx="791845" cy="1201955"/>
          </a:xfrm>
          <a:custGeom>
            <a:avLst/>
            <a:gdLst/>
            <a:ahLst/>
            <a:cxnLst/>
            <a:rect l="l" t="t" r="r" b="b"/>
            <a:pathLst>
              <a:path w="791845" h="1201955">
                <a:moveTo>
                  <a:pt x="137667" y="815352"/>
                </a:moveTo>
                <a:lnTo>
                  <a:pt x="791845" y="1201955"/>
                </a:lnTo>
                <a:lnTo>
                  <a:pt x="0" y="0"/>
                </a:lnTo>
                <a:lnTo>
                  <a:pt x="137667" y="81535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6466" y="3404616"/>
            <a:ext cx="3242944" cy="1641224"/>
          </a:xfrm>
          <a:custGeom>
            <a:avLst/>
            <a:gdLst/>
            <a:ahLst/>
            <a:cxnLst/>
            <a:rect l="l" t="t" r="r" b="b"/>
            <a:pathLst>
              <a:path w="3242945" h="1641224">
                <a:moveTo>
                  <a:pt x="2867533" y="251357"/>
                </a:moveTo>
                <a:lnTo>
                  <a:pt x="2867533" y="50853"/>
                </a:lnTo>
                <a:lnTo>
                  <a:pt x="0" y="439292"/>
                </a:lnTo>
                <a:lnTo>
                  <a:pt x="791717" y="1641224"/>
                </a:lnTo>
                <a:lnTo>
                  <a:pt x="2867533" y="25135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1674" y="936751"/>
            <a:ext cx="4173474" cy="26529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05129" y="3006236"/>
            <a:ext cx="3934077" cy="15347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2915">
              <a:lnSpc>
                <a:spcPts val="5605"/>
              </a:lnSpc>
              <a:spcBef>
                <a:spcPts val="280"/>
              </a:spcBef>
            </a:pPr>
            <a:r>
              <a:rPr sz="5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MENGAPA</a:t>
            </a:r>
            <a:endParaRPr sz="5400">
              <a:latin typeface="Times New Roman"/>
              <a:cs typeface="Times New Roman"/>
            </a:endParaRPr>
          </a:p>
          <a:p>
            <a:pPr marL="12700">
              <a:lnSpc>
                <a:spcPts val="6205"/>
              </a:lnSpc>
              <a:spcBef>
                <a:spcPts val="300"/>
              </a:spcBef>
            </a:pPr>
            <a:r>
              <a:rPr sz="8100" b="1" baseline="-1073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</a:t>
            </a:r>
            <a:r>
              <a:rPr sz="8100" b="1" spc="-4" baseline="-1073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8100" b="1" spc="4" baseline="-1073" dirty="0" smtClean="0">
                <a:solidFill>
                  <a:srgbClr val="2C5C2D"/>
                </a:solidFill>
                <a:latin typeface="Times New Roman"/>
                <a:cs typeface="Times New Roman"/>
              </a:rPr>
              <a:t>-</a:t>
            </a:r>
            <a:r>
              <a:rPr sz="8100" b="1" spc="0" baseline="-1073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ENZYME?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80681" y="3909072"/>
            <a:ext cx="1663319" cy="1241333"/>
          </a:xfrm>
          <a:custGeom>
            <a:avLst/>
            <a:gdLst/>
            <a:ahLst/>
            <a:cxnLst/>
            <a:rect l="l" t="t" r="r" b="b"/>
            <a:pathLst>
              <a:path w="1663319" h="1241333">
                <a:moveTo>
                  <a:pt x="1663319" y="0"/>
                </a:moveTo>
                <a:lnTo>
                  <a:pt x="9255" y="1234425"/>
                </a:lnTo>
                <a:lnTo>
                  <a:pt x="1663319" y="1234425"/>
                </a:lnTo>
                <a:lnTo>
                  <a:pt x="1663319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69759" y="4386275"/>
            <a:ext cx="1462913" cy="764063"/>
          </a:xfrm>
          <a:custGeom>
            <a:avLst/>
            <a:gdLst/>
            <a:ahLst/>
            <a:cxnLst/>
            <a:rect l="l" t="t" r="r" b="b"/>
            <a:pathLst>
              <a:path w="1462913" h="764063">
                <a:moveTo>
                  <a:pt x="1462913" y="742656"/>
                </a:moveTo>
                <a:lnTo>
                  <a:pt x="958469" y="0"/>
                </a:lnTo>
                <a:lnTo>
                  <a:pt x="8580" y="757222"/>
                </a:lnTo>
                <a:lnTo>
                  <a:pt x="467460" y="757222"/>
                </a:lnTo>
                <a:lnTo>
                  <a:pt x="1462913" y="74265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91096" y="4386275"/>
            <a:ext cx="937132" cy="749511"/>
          </a:xfrm>
          <a:custGeom>
            <a:avLst/>
            <a:gdLst/>
            <a:ahLst/>
            <a:cxnLst/>
            <a:rect l="l" t="t" r="r" b="b"/>
            <a:pathLst>
              <a:path w="937132" h="749511">
                <a:moveTo>
                  <a:pt x="937132" y="0"/>
                </a:moveTo>
                <a:lnTo>
                  <a:pt x="0" y="749511"/>
                </a:lnTo>
                <a:lnTo>
                  <a:pt x="926210" y="515785"/>
                </a:lnTo>
                <a:lnTo>
                  <a:pt x="937132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408774" y="-483235"/>
            <a:ext cx="1194904" cy="1194308"/>
          </a:xfrm>
          <a:custGeom>
            <a:avLst/>
            <a:gdLst/>
            <a:ahLst/>
            <a:cxnLst/>
            <a:rect l="l" t="t" r="r" b="b"/>
            <a:pathLst>
              <a:path w="1194904" h="1194308">
                <a:moveTo>
                  <a:pt x="483476" y="483235"/>
                </a:moveTo>
                <a:lnTo>
                  <a:pt x="408774" y="483235"/>
                </a:lnTo>
                <a:lnTo>
                  <a:pt x="408774" y="1194308"/>
                </a:lnTo>
                <a:lnTo>
                  <a:pt x="1194904" y="1194308"/>
                </a:lnTo>
                <a:lnTo>
                  <a:pt x="483476" y="483235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3910" y="-19558"/>
            <a:ext cx="2065468" cy="730631"/>
          </a:xfrm>
          <a:custGeom>
            <a:avLst/>
            <a:gdLst/>
            <a:ahLst/>
            <a:cxnLst/>
            <a:rect l="l" t="t" r="r" b="b"/>
            <a:pathLst>
              <a:path w="2065468" h="730631">
                <a:moveTo>
                  <a:pt x="2065468" y="29845"/>
                </a:moveTo>
                <a:lnTo>
                  <a:pt x="1353540" y="19558"/>
                </a:lnTo>
                <a:lnTo>
                  <a:pt x="21345" y="19558"/>
                </a:lnTo>
                <a:lnTo>
                  <a:pt x="797424" y="730631"/>
                </a:lnTo>
                <a:lnTo>
                  <a:pt x="2065468" y="2984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3526" y="-3175"/>
            <a:ext cx="1268031" cy="714248"/>
          </a:xfrm>
          <a:custGeom>
            <a:avLst/>
            <a:gdLst/>
            <a:ahLst/>
            <a:cxnLst/>
            <a:rect l="l" t="t" r="r" b="b"/>
            <a:pathLst>
              <a:path w="1268031" h="714248">
                <a:moveTo>
                  <a:pt x="1268031" y="13462"/>
                </a:moveTo>
                <a:lnTo>
                  <a:pt x="556792" y="3175"/>
                </a:lnTo>
                <a:lnTo>
                  <a:pt x="335774" y="3175"/>
                </a:lnTo>
                <a:lnTo>
                  <a:pt x="0" y="714248"/>
                </a:lnTo>
                <a:lnTo>
                  <a:pt x="1268031" y="1346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14755" y="124333"/>
            <a:ext cx="1732584" cy="2001011"/>
          </a:xfrm>
          <a:custGeom>
            <a:avLst/>
            <a:gdLst/>
            <a:ahLst/>
            <a:cxnLst/>
            <a:rect l="l" t="t" r="r" b="b"/>
            <a:pathLst>
              <a:path w="1732584" h="2001011">
                <a:moveTo>
                  <a:pt x="814755" y="2001011"/>
                </a:moveTo>
                <a:lnTo>
                  <a:pt x="1732584" y="842263"/>
                </a:lnTo>
                <a:lnTo>
                  <a:pt x="0" y="0"/>
                </a:lnTo>
                <a:lnTo>
                  <a:pt x="814755" y="200101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3735" y="124333"/>
            <a:ext cx="1355775" cy="2001011"/>
          </a:xfrm>
          <a:custGeom>
            <a:avLst/>
            <a:gdLst/>
            <a:ahLst/>
            <a:cxnLst/>
            <a:rect l="l" t="t" r="r" b="b"/>
            <a:pathLst>
              <a:path w="1355775" h="2001011">
                <a:moveTo>
                  <a:pt x="1355775" y="2001011"/>
                </a:moveTo>
                <a:lnTo>
                  <a:pt x="541019" y="0"/>
                </a:lnTo>
                <a:lnTo>
                  <a:pt x="0" y="1493646"/>
                </a:lnTo>
                <a:lnTo>
                  <a:pt x="1355775" y="200101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612771"/>
            <a:ext cx="3381629" cy="2537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47238" y="701675"/>
            <a:ext cx="626466" cy="703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9" dirty="0" smtClean="0">
                <a:solidFill>
                  <a:srgbClr val="FF0000"/>
                </a:solidFill>
                <a:latin typeface="OCR A Extended"/>
                <a:cs typeface="OCR A Extended"/>
              </a:rPr>
              <a:t>70</a:t>
            </a:r>
            <a:r>
              <a:rPr sz="2400" spc="0" dirty="0" smtClean="0">
                <a:solidFill>
                  <a:srgbClr val="FF0000"/>
                </a:solidFill>
                <a:latin typeface="OCR A Extended"/>
                <a:cs typeface="OCR A Extended"/>
              </a:rPr>
              <a:t>%</a:t>
            </a:r>
            <a:endParaRPr sz="2400" dirty="0">
              <a:solidFill>
                <a:srgbClr val="FF0000"/>
              </a:solidFill>
              <a:latin typeface="OCR A Extended"/>
              <a:cs typeface="OCR A Extended"/>
            </a:endParaRPr>
          </a:p>
          <a:p>
            <a:pPr marL="12700" marR="2131">
              <a:lnSpc>
                <a:spcPct val="86222"/>
              </a:lnSpc>
              <a:spcBef>
                <a:spcPts val="455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TPA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3329" y="701675"/>
            <a:ext cx="1177551" cy="703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222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sa</a:t>
            </a:r>
            <a:r>
              <a:rPr sz="2400" spc="4" dirty="0" smtClean="0">
                <a:solidFill>
                  <a:schemeClr val="bg1"/>
                </a:solidFill>
                <a:latin typeface="OCR A Extended"/>
                <a:cs typeface="OCR A Extended"/>
              </a:rPr>
              <a:t>m</a:t>
            </a: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pah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455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adalah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2024" y="701675"/>
            <a:ext cx="8081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ya</a:t>
            </a:r>
            <a:r>
              <a:rPr sz="2400" spc="4" dirty="0" smtClean="0">
                <a:solidFill>
                  <a:schemeClr val="bg1"/>
                </a:solidFill>
                <a:latin typeface="OCR A Extended"/>
                <a:cs typeface="OCR A Extended"/>
              </a:rPr>
              <a:t>n</a:t>
            </a: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g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3638" y="701675"/>
            <a:ext cx="154636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terbuang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51750" y="701675"/>
            <a:ext cx="4399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chemeClr val="bg1"/>
                </a:solidFill>
                <a:latin typeface="OCR A Extended"/>
                <a:cs typeface="OCR A Extended"/>
              </a:rPr>
              <a:t>di</a:t>
            </a:r>
            <a:endParaRPr sz="2400" dirty="0">
              <a:solidFill>
                <a:schemeClr val="bg1"/>
              </a:solidFill>
              <a:latin typeface="OCR A Extended"/>
              <a:cs typeface="OCR A Extende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767" y="800177"/>
            <a:ext cx="1044314" cy="863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800"/>
              </a:lnSpc>
              <a:spcBef>
                <a:spcPts val="340"/>
              </a:spcBef>
            </a:pPr>
            <a:r>
              <a:rPr sz="66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01</a:t>
            </a:r>
            <a:endParaRPr sz="6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2888" y="1033355"/>
            <a:ext cx="136836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FF0000"/>
                </a:solidFill>
                <a:latin typeface="OCR A Extended"/>
                <a:cs typeface="OCR A Extended"/>
              </a:rPr>
              <a:t>SA</a:t>
            </a:r>
            <a:r>
              <a:rPr sz="2800" spc="0" dirty="0" smtClean="0">
                <a:solidFill>
                  <a:srgbClr val="FF0000"/>
                </a:solidFill>
                <a:latin typeface="OCR A Extended"/>
                <a:cs typeface="OCR A Extended"/>
              </a:rPr>
              <a:t>MPAH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3151" y="1033355"/>
            <a:ext cx="158212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FF0000"/>
                </a:solidFill>
                <a:latin typeface="OCR A Extended"/>
                <a:cs typeface="OCR A Extended"/>
              </a:rPr>
              <a:t>O</a:t>
            </a:r>
            <a:r>
              <a:rPr sz="2800" spc="0" dirty="0" smtClean="0">
                <a:solidFill>
                  <a:srgbClr val="FF0000"/>
                </a:solidFill>
                <a:latin typeface="OCR A Extended"/>
                <a:cs typeface="OCR A Extended"/>
              </a:rPr>
              <a:t>RG</a:t>
            </a:r>
            <a:r>
              <a:rPr sz="2800" spc="4" dirty="0" smtClean="0">
                <a:solidFill>
                  <a:srgbClr val="FF0000"/>
                </a:solidFill>
                <a:latin typeface="OCR A Extended"/>
                <a:cs typeface="OCR A Extended"/>
              </a:rPr>
              <a:t>A</a:t>
            </a:r>
            <a:r>
              <a:rPr sz="2800" spc="0" dirty="0" smtClean="0">
                <a:solidFill>
                  <a:srgbClr val="FF0000"/>
                </a:solidFill>
                <a:latin typeface="OCR A Extended"/>
                <a:cs typeface="OCR A Extended"/>
              </a:rPr>
              <a:t>NIK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1746" y="1567012"/>
            <a:ext cx="5068571" cy="1804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095"/>
              </a:lnSpc>
              <a:spcBef>
                <a:spcPts val="104"/>
              </a:spcBef>
            </a:pP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Sam</a:t>
            </a:r>
            <a:r>
              <a:rPr sz="2000" spc="-11" dirty="0" smtClean="0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ah</a:t>
            </a:r>
            <a:r>
              <a:rPr sz="2000" spc="5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organik</a:t>
            </a:r>
            <a:r>
              <a:rPr sz="2000" spc="-54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di</a:t>
            </a:r>
            <a:r>
              <a:rPr sz="2000" spc="216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2000" spc="-8" dirty="0" smtClean="0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sz="2000" spc="103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men</a:t>
            </a:r>
            <a:r>
              <a:rPr sz="2000" spc="-5" dirty="0" smtClean="0">
                <a:solidFill>
                  <a:schemeClr val="bg1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sz="2000" spc="-11" dirty="0" smtClean="0">
                <a:solidFill>
                  <a:schemeClr val="bg1"/>
                </a:solidFill>
                <a:latin typeface="Times New Roman"/>
                <a:cs typeface="Times New Roman"/>
              </a:rPr>
              <a:t>b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ulkan</a:t>
            </a:r>
            <a:r>
              <a:rPr sz="2000" spc="-13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bau</a:t>
            </a:r>
            <a:endParaRPr sz="20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13763" indent="557783" algn="r">
              <a:lnSpc>
                <a:spcPct val="100041"/>
              </a:lnSpc>
            </a:pP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tidak </a:t>
            </a:r>
            <a:r>
              <a:rPr sz="2000" spc="124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sedap</a:t>
            </a:r>
            <a:r>
              <a:rPr sz="2000" spc="-9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di</a:t>
            </a:r>
            <a:r>
              <a:rPr sz="2000" spc="23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ling</a:t>
            </a:r>
            <a:r>
              <a:rPr sz="2000" spc="5" dirty="0" smtClean="0">
                <a:solidFill>
                  <a:schemeClr val="bg1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ungan,</a:t>
            </a:r>
            <a:r>
              <a:rPr sz="2000" spc="46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mengurangi tingk</a:t>
            </a:r>
            <a:r>
              <a:rPr sz="2000" spc="5" dirty="0" smtClean="0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2000" spc="-66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daur</a:t>
            </a:r>
            <a:r>
              <a:rPr sz="2000" spc="-5" dirty="0" smtClean="0">
                <a:solidFill>
                  <a:schemeClr val="bg1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lang</a:t>
            </a:r>
            <a:r>
              <a:rPr sz="2000" spc="98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plasti</a:t>
            </a:r>
            <a:r>
              <a:rPr sz="2000" spc="5" dirty="0" smtClean="0">
                <a:solidFill>
                  <a:schemeClr val="bg1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,</a:t>
            </a:r>
            <a:r>
              <a:rPr sz="2000" spc="-16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ser</a:t>
            </a:r>
            <a:r>
              <a:rPr sz="2000" spc="-11" dirty="0" smtClean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sz="2000" spc="27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membe</a:t>
            </a:r>
            <a:r>
              <a:rPr sz="2000" spc="-11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i </a:t>
            </a:r>
            <a:r>
              <a:rPr sz="2000" spc="-5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esiko</a:t>
            </a:r>
            <a:r>
              <a:rPr sz="2000" spc="-88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te</a:t>
            </a:r>
            <a:r>
              <a:rPr sz="2000" spc="-11" dirty="0" smtClean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jadinya</a:t>
            </a:r>
            <a:r>
              <a:rPr sz="2000" spc="87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ledakan</a:t>
            </a:r>
            <a:r>
              <a:rPr sz="2000" spc="64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2000" spc="-8" dirty="0" smtClean="0">
                <a:solidFill>
                  <a:schemeClr val="bg1"/>
                </a:solidFill>
                <a:latin typeface="Times New Roman"/>
                <a:cs typeface="Times New Roman"/>
              </a:rPr>
              <a:t>P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A.</a:t>
            </a:r>
            <a:r>
              <a:rPr sz="2000" spc="12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Pe</a:t>
            </a:r>
            <a:r>
              <a:rPr sz="2000" spc="-4" dirty="0" smtClean="0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b</a:t>
            </a:r>
            <a:r>
              <a:rPr sz="2000" spc="-9" dirty="0" smtClean="0">
                <a:solidFill>
                  <a:schemeClr val="bg1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sukan sampah</a:t>
            </a:r>
            <a:r>
              <a:rPr sz="2000" spc="62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organic</a:t>
            </a:r>
            <a:r>
              <a:rPr sz="2000" spc="-194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juga</a:t>
            </a:r>
            <a:r>
              <a:rPr sz="2000" spc="437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menghasil</a:t>
            </a:r>
            <a:r>
              <a:rPr sz="2000" spc="11" dirty="0" smtClean="0">
                <a:solidFill>
                  <a:schemeClr val="bg1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an</a:t>
            </a:r>
            <a:r>
              <a:rPr sz="2000" spc="-268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chemeClr val="bg1"/>
                </a:solidFill>
                <a:latin typeface="Times New Roman"/>
                <a:cs typeface="Times New Roman"/>
              </a:rPr>
              <a:t>gas metana</a:t>
            </a:r>
            <a:endParaRPr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60750" y="3748893"/>
            <a:ext cx="3757910" cy="5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495"/>
              </a:lnSpc>
              <a:spcBef>
                <a:spcPts val="74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rag</a:t>
            </a:r>
            <a:r>
              <a:rPr sz="1400" spc="4" dirty="0" smtClean="0">
                <a:latin typeface="Times New Roman"/>
                <a:cs typeface="Times New Roman"/>
              </a:rPr>
              <a:t>e</a:t>
            </a:r>
            <a:r>
              <a:rPr sz="1400" spc="0" dirty="0" smtClean="0">
                <a:latin typeface="Times New Roman"/>
                <a:cs typeface="Times New Roman"/>
              </a:rPr>
              <a:t>di </a:t>
            </a:r>
            <a:r>
              <a:rPr sz="1400" spc="5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leda</a:t>
            </a:r>
            <a:r>
              <a:rPr sz="1400" spc="5" dirty="0" smtClean="0">
                <a:latin typeface="Times New Roman"/>
                <a:cs typeface="Times New Roman"/>
              </a:rPr>
              <a:t>ka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32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PA</a:t>
            </a:r>
            <a:r>
              <a:rPr sz="1400" spc="62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Leuwi</a:t>
            </a:r>
            <a:r>
              <a:rPr sz="1400" spc="5" dirty="0" smtClean="0">
                <a:latin typeface="Times New Roman"/>
                <a:cs typeface="Times New Roman"/>
              </a:rPr>
              <a:t>ga</a:t>
            </a:r>
            <a:r>
              <a:rPr sz="1400" spc="0" dirty="0" smtClean="0">
                <a:latin typeface="Times New Roman"/>
                <a:cs typeface="Times New Roman"/>
              </a:rPr>
              <a:t>j</a:t>
            </a:r>
            <a:r>
              <a:rPr sz="1400" spc="5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h</a:t>
            </a:r>
            <a:r>
              <a:rPr sz="1400" spc="-31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di</a:t>
            </a:r>
            <a:r>
              <a:rPr sz="1400" spc="176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du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20"/>
              </a:lnSpc>
              <a:spcBef>
                <a:spcPts val="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(20</a:t>
            </a:r>
            <a:r>
              <a:rPr sz="1400" spc="-4" dirty="0" smtClean="0">
                <a:latin typeface="Times New Roman"/>
                <a:cs typeface="Times New Roman"/>
              </a:rPr>
              <a:t>0</a:t>
            </a:r>
            <a:r>
              <a:rPr sz="1400" spc="4" dirty="0" smtClean="0">
                <a:latin typeface="Times New Roman"/>
                <a:cs typeface="Times New Roman"/>
              </a:rPr>
              <a:t>5</a:t>
            </a:r>
            <a:r>
              <a:rPr sz="1400" spc="0" dirty="0" smtClean="0">
                <a:latin typeface="Times New Roman"/>
                <a:cs typeface="Times New Roman"/>
              </a:rPr>
              <a:t>)</a:t>
            </a:r>
            <a:r>
              <a:rPr sz="1400" spc="10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me</a:t>
            </a:r>
            <a:r>
              <a:rPr sz="1400" spc="5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r>
              <a:rPr sz="1400" spc="5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ila</a:t>
            </a:r>
            <a:r>
              <a:rPr sz="1400" spc="5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gk</a:t>
            </a:r>
            <a:r>
              <a:rPr sz="1400" spc="5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11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1</a:t>
            </a:r>
            <a:r>
              <a:rPr sz="1400" spc="4" dirty="0" smtClean="0">
                <a:latin typeface="Times New Roman"/>
                <a:cs typeface="Times New Roman"/>
              </a:rPr>
              <a:t>5</a:t>
            </a:r>
            <a:r>
              <a:rPr sz="1400" spc="0" dirty="0" smtClean="0">
                <a:latin typeface="Times New Roman"/>
                <a:cs typeface="Times New Roman"/>
              </a:rPr>
              <a:t>7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nya</a:t>
            </a:r>
            <a:r>
              <a:rPr sz="1400" spc="0" dirty="0" smtClean="0">
                <a:latin typeface="Times New Roman"/>
                <a:cs typeface="Times New Roman"/>
              </a:rPr>
              <a:t>w</a:t>
            </a:r>
            <a:r>
              <a:rPr sz="1400" spc="9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34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137</a:t>
            </a:r>
            <a:r>
              <a:rPr sz="1400" spc="51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ruma</a:t>
            </a:r>
            <a:r>
              <a:rPr sz="1400" spc="5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31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2 de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9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, d</a:t>
            </a:r>
            <a:r>
              <a:rPr sz="1400" spc="4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n </a:t>
            </a:r>
            <a:r>
              <a:rPr sz="1400" spc="71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8</a:t>
            </a:r>
            <a:r>
              <a:rPr sz="1400" spc="0" dirty="0" smtClean="0">
                <a:latin typeface="Times New Roman"/>
                <a:cs typeface="Times New Roman"/>
              </a:rPr>
              <a:t>,4</a:t>
            </a:r>
            <a:r>
              <a:rPr sz="1400" spc="136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ekt</a:t>
            </a:r>
            <a:r>
              <a:rPr sz="1400" spc="5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-42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la</a:t>
            </a:r>
            <a:r>
              <a:rPr sz="1400" spc="5" dirty="0" smtClean="0">
                <a:latin typeface="Times New Roman"/>
                <a:cs typeface="Times New Roman"/>
              </a:rPr>
              <a:t>ha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21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erta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i</a:t>
            </a:r>
            <a:r>
              <a:rPr sz="1400" spc="4" dirty="0" smtClean="0">
                <a:latin typeface="Times New Roman"/>
                <a:cs typeface="Times New Roman"/>
              </a:rPr>
              <a:t>a</a:t>
            </a:r>
            <a:r>
              <a:rPr sz="1400" spc="9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6544" y="495046"/>
            <a:ext cx="383425" cy="481711"/>
          </a:xfrm>
          <a:custGeom>
            <a:avLst/>
            <a:gdLst/>
            <a:ahLst/>
            <a:cxnLst/>
            <a:rect l="l" t="t" r="r" b="b"/>
            <a:pathLst>
              <a:path w="383425" h="481711">
                <a:moveTo>
                  <a:pt x="68008" y="217804"/>
                </a:moveTo>
                <a:lnTo>
                  <a:pt x="0" y="481711"/>
                </a:lnTo>
                <a:lnTo>
                  <a:pt x="383425" y="0"/>
                </a:lnTo>
                <a:lnTo>
                  <a:pt x="68008" y="21780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6531" y="495046"/>
            <a:ext cx="1012723" cy="786764"/>
          </a:xfrm>
          <a:custGeom>
            <a:avLst/>
            <a:gdLst/>
            <a:ahLst/>
            <a:cxnLst/>
            <a:rect l="l" t="t" r="r" b="b"/>
            <a:pathLst>
              <a:path w="1012723" h="786764">
                <a:moveTo>
                  <a:pt x="383438" y="0"/>
                </a:moveTo>
                <a:lnTo>
                  <a:pt x="0" y="481711"/>
                </a:lnTo>
                <a:lnTo>
                  <a:pt x="1012723" y="786764"/>
                </a:lnTo>
                <a:lnTo>
                  <a:pt x="38343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14410" y="4157484"/>
            <a:ext cx="383413" cy="481710"/>
          </a:xfrm>
          <a:custGeom>
            <a:avLst/>
            <a:gdLst/>
            <a:ahLst/>
            <a:cxnLst/>
            <a:rect l="l" t="t" r="r" b="b"/>
            <a:pathLst>
              <a:path w="383413" h="481711">
                <a:moveTo>
                  <a:pt x="315468" y="263842"/>
                </a:moveTo>
                <a:lnTo>
                  <a:pt x="383413" y="0"/>
                </a:lnTo>
                <a:lnTo>
                  <a:pt x="0" y="481711"/>
                </a:lnTo>
                <a:lnTo>
                  <a:pt x="315468" y="26384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85126" y="3852418"/>
            <a:ext cx="1012698" cy="786777"/>
          </a:xfrm>
          <a:custGeom>
            <a:avLst/>
            <a:gdLst/>
            <a:ahLst/>
            <a:cxnLst/>
            <a:rect l="l" t="t" r="r" b="b"/>
            <a:pathLst>
              <a:path w="1012698" h="786777">
                <a:moveTo>
                  <a:pt x="629284" y="786777"/>
                </a:moveTo>
                <a:lnTo>
                  <a:pt x="1012698" y="305066"/>
                </a:lnTo>
                <a:lnTo>
                  <a:pt x="0" y="0"/>
                </a:lnTo>
                <a:lnTo>
                  <a:pt x="629284" y="786777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-994359"/>
            <a:ext cx="9212580" cy="69094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877058" y="3924672"/>
            <a:ext cx="5156887" cy="723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500" b="1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500" b="1" spc="40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500" b="1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Leuwi</a:t>
            </a:r>
            <a:r>
              <a:rPr sz="2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aj</a:t>
            </a:r>
            <a:r>
              <a:rPr sz="25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500" b="1" spc="1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500" b="1" spc="27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te</a:t>
            </a:r>
            <a:r>
              <a:rPr sz="2500" b="1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timbun</a:t>
            </a:r>
            <a:endParaRPr sz="2500">
              <a:latin typeface="Times New Roman"/>
              <a:cs typeface="Times New Roman"/>
            </a:endParaRPr>
          </a:p>
          <a:p>
            <a:pPr marL="523240" marR="47594">
              <a:lnSpc>
                <a:spcPct val="95825"/>
              </a:lnSpc>
            </a:pP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oleh</a:t>
            </a:r>
            <a:r>
              <a:rPr sz="2500" b="1" spc="49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longs</a:t>
            </a:r>
            <a:r>
              <a:rPr sz="25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ran</a:t>
            </a:r>
            <a:r>
              <a:rPr sz="2500" b="1" spc="-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sampah</a:t>
            </a:r>
            <a:r>
              <a:rPr sz="2500" b="1" spc="56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2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2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5)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6544" y="495046"/>
            <a:ext cx="383425" cy="481711"/>
          </a:xfrm>
          <a:custGeom>
            <a:avLst/>
            <a:gdLst/>
            <a:ahLst/>
            <a:cxnLst/>
            <a:rect l="l" t="t" r="r" b="b"/>
            <a:pathLst>
              <a:path w="383425" h="481711">
                <a:moveTo>
                  <a:pt x="68008" y="217804"/>
                </a:moveTo>
                <a:lnTo>
                  <a:pt x="0" y="481711"/>
                </a:lnTo>
                <a:lnTo>
                  <a:pt x="383425" y="0"/>
                </a:lnTo>
                <a:lnTo>
                  <a:pt x="68008" y="21780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6531" y="495046"/>
            <a:ext cx="1012723" cy="786764"/>
          </a:xfrm>
          <a:custGeom>
            <a:avLst/>
            <a:gdLst/>
            <a:ahLst/>
            <a:cxnLst/>
            <a:rect l="l" t="t" r="r" b="b"/>
            <a:pathLst>
              <a:path w="1012723" h="786764">
                <a:moveTo>
                  <a:pt x="383438" y="0"/>
                </a:moveTo>
                <a:lnTo>
                  <a:pt x="0" y="481711"/>
                </a:lnTo>
                <a:lnTo>
                  <a:pt x="1012723" y="786764"/>
                </a:lnTo>
                <a:lnTo>
                  <a:pt x="38343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73505" y="1250645"/>
            <a:ext cx="2990723" cy="2651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14410" y="4157484"/>
            <a:ext cx="383413" cy="481710"/>
          </a:xfrm>
          <a:custGeom>
            <a:avLst/>
            <a:gdLst/>
            <a:ahLst/>
            <a:cxnLst/>
            <a:rect l="l" t="t" r="r" b="b"/>
            <a:pathLst>
              <a:path w="383413" h="481711">
                <a:moveTo>
                  <a:pt x="315468" y="263842"/>
                </a:moveTo>
                <a:lnTo>
                  <a:pt x="383413" y="0"/>
                </a:lnTo>
                <a:lnTo>
                  <a:pt x="0" y="481711"/>
                </a:lnTo>
                <a:lnTo>
                  <a:pt x="315468" y="26384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85126" y="3852418"/>
            <a:ext cx="1012698" cy="786777"/>
          </a:xfrm>
          <a:custGeom>
            <a:avLst/>
            <a:gdLst/>
            <a:ahLst/>
            <a:cxnLst/>
            <a:rect l="l" t="t" r="r" b="b"/>
            <a:pathLst>
              <a:path w="1012698" h="786777">
                <a:moveTo>
                  <a:pt x="629284" y="786777"/>
                </a:moveTo>
                <a:lnTo>
                  <a:pt x="1012698" y="305066"/>
                </a:lnTo>
                <a:lnTo>
                  <a:pt x="0" y="0"/>
                </a:lnTo>
                <a:lnTo>
                  <a:pt x="629284" y="786777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450207" y="1541815"/>
            <a:ext cx="3602410" cy="22556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226">
              <a:lnSpc>
                <a:spcPts val="2655"/>
              </a:lnSpc>
              <a:spcBef>
                <a:spcPts val="132"/>
              </a:spcBef>
            </a:pPr>
            <a:r>
              <a:rPr sz="3750" spc="0" baseline="3597" dirty="0" smtClean="0">
                <a:solidFill>
                  <a:srgbClr val="2C5C2D"/>
                </a:solidFill>
                <a:latin typeface="Bell MT"/>
                <a:cs typeface="Bell MT"/>
              </a:rPr>
              <a:t>De</a:t>
            </a:r>
            <a:r>
              <a:rPr sz="3750" spc="4" baseline="3597" dirty="0" smtClean="0">
                <a:solidFill>
                  <a:srgbClr val="2C5C2D"/>
                </a:solidFill>
                <a:latin typeface="Bell MT"/>
                <a:cs typeface="Bell MT"/>
              </a:rPr>
              <a:t>n</a:t>
            </a:r>
            <a:r>
              <a:rPr sz="3750" spc="0" baseline="3597" dirty="0" smtClean="0">
                <a:solidFill>
                  <a:srgbClr val="2C5C2D"/>
                </a:solidFill>
                <a:latin typeface="Bell MT"/>
                <a:cs typeface="Bell MT"/>
              </a:rPr>
              <a:t>gan</a:t>
            </a:r>
            <a:r>
              <a:rPr sz="3750" spc="-80" baseline="3597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3750" spc="0" baseline="3597" dirty="0" smtClean="0">
                <a:solidFill>
                  <a:srgbClr val="2C5C2D"/>
                </a:solidFill>
                <a:latin typeface="Bell MT"/>
                <a:cs typeface="Bell MT"/>
              </a:rPr>
              <a:t>m</a:t>
            </a:r>
            <a:r>
              <a:rPr sz="3750" spc="4" baseline="3597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3750" spc="0" baseline="3597" dirty="0" smtClean="0">
                <a:solidFill>
                  <a:srgbClr val="2C5C2D"/>
                </a:solidFill>
                <a:latin typeface="Bell MT"/>
                <a:cs typeface="Bell MT"/>
              </a:rPr>
              <a:t>mbuat</a:t>
            </a:r>
            <a:endParaRPr sz="2500">
              <a:latin typeface="Bell MT"/>
              <a:cs typeface="Bell MT"/>
            </a:endParaRPr>
          </a:p>
          <a:p>
            <a:pPr marL="23367" indent="-10667">
              <a:lnSpc>
                <a:spcPts val="2830"/>
              </a:lnSpc>
              <a:spcBef>
                <a:spcPts val="37"/>
              </a:spcBef>
            </a:pP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500" b="1" spc="9" dirty="0" smtClean="0">
                <a:solidFill>
                  <a:srgbClr val="2C5C2D"/>
                </a:solidFill>
                <a:latin typeface="Bell MT"/>
                <a:cs typeface="Bell MT"/>
              </a:rPr>
              <a:t>C</a:t>
            </a: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O-EN</a:t>
            </a:r>
            <a:r>
              <a:rPr sz="2500" b="1" spc="4" dirty="0" smtClean="0">
                <a:solidFill>
                  <a:srgbClr val="2C5C2D"/>
                </a:solidFill>
                <a:latin typeface="Bell MT"/>
                <a:cs typeface="Bell MT"/>
              </a:rPr>
              <a:t>Z</a:t>
            </a: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YM</a:t>
            </a:r>
            <a:r>
              <a:rPr sz="2500" b="1" spc="14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,</a:t>
            </a:r>
            <a:r>
              <a:rPr sz="2500" spc="-167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kita</a:t>
            </a:r>
            <a:r>
              <a:rPr sz="2500" spc="-18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t</a:t>
            </a:r>
            <a:r>
              <a:rPr sz="2500" spc="4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lah </a:t>
            </a:r>
            <a:endParaRPr sz="2500">
              <a:latin typeface="Bell MT"/>
              <a:cs typeface="Bell MT"/>
            </a:endParaRPr>
          </a:p>
          <a:p>
            <a:pPr marL="23367">
              <a:lnSpc>
                <a:spcPts val="2779"/>
              </a:lnSpc>
              <a:spcBef>
                <a:spcPts val="206"/>
              </a:spcBef>
            </a:pP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m</a:t>
            </a:r>
            <a:r>
              <a:rPr sz="2500" spc="4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n</a:t>
            </a:r>
            <a:r>
              <a:rPr sz="2500" spc="9" dirty="0" smtClean="0">
                <a:solidFill>
                  <a:srgbClr val="2C5C2D"/>
                </a:solidFill>
                <a:latin typeface="Bell MT"/>
                <a:cs typeface="Bell MT"/>
              </a:rPr>
              <a:t>g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o</a:t>
            </a:r>
            <a:r>
              <a:rPr sz="2500" spc="4" dirty="0" smtClean="0">
                <a:solidFill>
                  <a:srgbClr val="2C5C2D"/>
                </a:solidFill>
                <a:latin typeface="Bell MT"/>
                <a:cs typeface="Bell MT"/>
              </a:rPr>
              <a:t>l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ah</a:t>
            </a:r>
            <a:r>
              <a:rPr sz="2500" spc="-120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sebagian</a:t>
            </a:r>
            <a:r>
              <a:rPr sz="2500" spc="-73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besar </a:t>
            </a:r>
            <a:endParaRPr sz="2500">
              <a:latin typeface="Bell MT"/>
              <a:cs typeface="Bell MT"/>
            </a:endParaRPr>
          </a:p>
          <a:p>
            <a:pPr marL="23367">
              <a:lnSpc>
                <a:spcPts val="2779"/>
              </a:lnSpc>
              <a:spcBef>
                <a:spcPts val="202"/>
              </a:spcBef>
            </a:pP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sampah</a:t>
            </a:r>
            <a:r>
              <a:rPr sz="2500" spc="-56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kita</a:t>
            </a:r>
            <a:r>
              <a:rPr sz="2500" spc="-23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spc="0" dirty="0" smtClean="0">
                <a:solidFill>
                  <a:srgbClr val="2C5C2D"/>
                </a:solidFill>
                <a:latin typeface="Bell MT"/>
                <a:cs typeface="Bell MT"/>
              </a:rPr>
              <a:t>dan </a:t>
            </a:r>
            <a:endParaRPr sz="2500">
              <a:latin typeface="Bell MT"/>
              <a:cs typeface="Bell MT"/>
            </a:endParaRPr>
          </a:p>
          <a:p>
            <a:pPr marL="23367">
              <a:lnSpc>
                <a:spcPts val="2830"/>
              </a:lnSpc>
              <a:spcBef>
                <a:spcPts val="202"/>
              </a:spcBef>
            </a:pP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MENGURANGI</a:t>
            </a:r>
            <a:r>
              <a:rPr sz="2500" b="1" spc="-131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BEBAN</a:t>
            </a:r>
            <a:endParaRPr sz="2500">
              <a:latin typeface="Bell MT"/>
              <a:cs typeface="Bell MT"/>
            </a:endParaRPr>
          </a:p>
          <a:p>
            <a:pPr marL="23367" marR="41226">
              <a:lnSpc>
                <a:spcPct val="94360"/>
              </a:lnSpc>
              <a:spcBef>
                <a:spcPts val="231"/>
              </a:spcBef>
            </a:pPr>
            <a:r>
              <a:rPr sz="2500" b="1" spc="0" dirty="0" smtClean="0">
                <a:solidFill>
                  <a:srgbClr val="2C5C2D"/>
                </a:solidFill>
                <a:latin typeface="Bell MT"/>
                <a:cs typeface="Bell MT"/>
              </a:rPr>
              <a:t>TP</a:t>
            </a:r>
            <a:r>
              <a:rPr sz="2500" b="1" spc="-4" dirty="0" smtClean="0">
                <a:solidFill>
                  <a:srgbClr val="2C5C2D"/>
                </a:solidFill>
                <a:latin typeface="Bell MT"/>
                <a:cs typeface="Bell MT"/>
              </a:rPr>
              <a:t>A</a:t>
            </a:r>
            <a:r>
              <a:rPr sz="25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.</a:t>
            </a:r>
            <a:endParaRPr sz="25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0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80681" y="3909072"/>
            <a:ext cx="1663319" cy="1241333"/>
          </a:xfrm>
          <a:custGeom>
            <a:avLst/>
            <a:gdLst/>
            <a:ahLst/>
            <a:cxnLst/>
            <a:rect l="l" t="t" r="r" b="b"/>
            <a:pathLst>
              <a:path w="1663319" h="1241333">
                <a:moveTo>
                  <a:pt x="1663319" y="0"/>
                </a:moveTo>
                <a:lnTo>
                  <a:pt x="9255" y="1234425"/>
                </a:lnTo>
                <a:lnTo>
                  <a:pt x="1663319" y="1234425"/>
                </a:lnTo>
                <a:lnTo>
                  <a:pt x="1663319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69759" y="4386275"/>
            <a:ext cx="1462913" cy="764063"/>
          </a:xfrm>
          <a:custGeom>
            <a:avLst/>
            <a:gdLst/>
            <a:ahLst/>
            <a:cxnLst/>
            <a:rect l="l" t="t" r="r" b="b"/>
            <a:pathLst>
              <a:path w="1462913" h="764063">
                <a:moveTo>
                  <a:pt x="1462913" y="742656"/>
                </a:moveTo>
                <a:lnTo>
                  <a:pt x="958469" y="0"/>
                </a:lnTo>
                <a:lnTo>
                  <a:pt x="8580" y="757222"/>
                </a:lnTo>
                <a:lnTo>
                  <a:pt x="467460" y="757222"/>
                </a:lnTo>
                <a:lnTo>
                  <a:pt x="1462913" y="74265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91096" y="4386275"/>
            <a:ext cx="937132" cy="749511"/>
          </a:xfrm>
          <a:custGeom>
            <a:avLst/>
            <a:gdLst/>
            <a:ahLst/>
            <a:cxnLst/>
            <a:rect l="l" t="t" r="r" b="b"/>
            <a:pathLst>
              <a:path w="937132" h="749511">
                <a:moveTo>
                  <a:pt x="937132" y="0"/>
                </a:moveTo>
                <a:lnTo>
                  <a:pt x="0" y="749511"/>
                </a:lnTo>
                <a:lnTo>
                  <a:pt x="926210" y="515785"/>
                </a:lnTo>
                <a:lnTo>
                  <a:pt x="937132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408774" y="-483235"/>
            <a:ext cx="1194904" cy="1194308"/>
          </a:xfrm>
          <a:custGeom>
            <a:avLst/>
            <a:gdLst/>
            <a:ahLst/>
            <a:cxnLst/>
            <a:rect l="l" t="t" r="r" b="b"/>
            <a:pathLst>
              <a:path w="1194904" h="1194308">
                <a:moveTo>
                  <a:pt x="483476" y="483235"/>
                </a:moveTo>
                <a:lnTo>
                  <a:pt x="408774" y="483235"/>
                </a:lnTo>
                <a:lnTo>
                  <a:pt x="408774" y="1194308"/>
                </a:lnTo>
                <a:lnTo>
                  <a:pt x="1194904" y="1194308"/>
                </a:lnTo>
                <a:lnTo>
                  <a:pt x="483476" y="483235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13910" y="-19558"/>
            <a:ext cx="2065468" cy="730631"/>
          </a:xfrm>
          <a:custGeom>
            <a:avLst/>
            <a:gdLst/>
            <a:ahLst/>
            <a:cxnLst/>
            <a:rect l="l" t="t" r="r" b="b"/>
            <a:pathLst>
              <a:path w="2065468" h="730631">
                <a:moveTo>
                  <a:pt x="2065468" y="29845"/>
                </a:moveTo>
                <a:lnTo>
                  <a:pt x="1353540" y="19558"/>
                </a:lnTo>
                <a:lnTo>
                  <a:pt x="21345" y="19558"/>
                </a:lnTo>
                <a:lnTo>
                  <a:pt x="797424" y="730631"/>
                </a:lnTo>
                <a:lnTo>
                  <a:pt x="2065468" y="2984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3526" y="-3175"/>
            <a:ext cx="1268031" cy="714248"/>
          </a:xfrm>
          <a:custGeom>
            <a:avLst/>
            <a:gdLst/>
            <a:ahLst/>
            <a:cxnLst/>
            <a:rect l="l" t="t" r="r" b="b"/>
            <a:pathLst>
              <a:path w="1268031" h="714248">
                <a:moveTo>
                  <a:pt x="1268031" y="13462"/>
                </a:moveTo>
                <a:lnTo>
                  <a:pt x="556792" y="3175"/>
                </a:lnTo>
                <a:lnTo>
                  <a:pt x="335774" y="3175"/>
                </a:lnTo>
                <a:lnTo>
                  <a:pt x="0" y="714248"/>
                </a:lnTo>
                <a:lnTo>
                  <a:pt x="1268031" y="1346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48532" y="1282953"/>
            <a:ext cx="4233925" cy="2381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5246" y="1521148"/>
            <a:ext cx="2730044" cy="1499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095"/>
              </a:lnSpc>
              <a:spcBef>
                <a:spcPts val="104"/>
              </a:spcBef>
            </a:pP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Kemasan</a:t>
            </a:r>
            <a:r>
              <a:rPr sz="2000" spc="-50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dari </a:t>
            </a:r>
            <a:r>
              <a:rPr sz="2000" spc="21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p</a:t>
            </a:r>
            <a:r>
              <a:rPr sz="2000" spc="-9" dirty="0" smtClean="0">
                <a:solidFill>
                  <a:srgbClr val="354A24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o</a:t>
            </a:r>
            <a:r>
              <a:rPr sz="2000" spc="4" dirty="0" smtClean="0">
                <a:solidFill>
                  <a:srgbClr val="354A24"/>
                </a:solidFill>
                <a:latin typeface="Times New Roman"/>
                <a:cs typeface="Times New Roman"/>
              </a:rPr>
              <a:t>d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u</a:t>
            </a:r>
            <a:r>
              <a:rPr sz="2000" spc="4" dirty="0" smtClean="0">
                <a:solidFill>
                  <a:srgbClr val="354A24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  <a:p>
            <a:pPr marR="13036" indent="275844" algn="r">
              <a:lnSpc>
                <a:spcPct val="100041"/>
              </a:lnSpc>
            </a:pP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p</a:t>
            </a:r>
            <a:r>
              <a:rPr sz="2000" spc="-11" dirty="0" smtClean="0">
                <a:solidFill>
                  <a:srgbClr val="354A24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o</a:t>
            </a:r>
            <a:r>
              <a:rPr sz="2000" spc="5" dirty="0" smtClean="0">
                <a:solidFill>
                  <a:srgbClr val="354A24"/>
                </a:solidFill>
                <a:latin typeface="Times New Roman"/>
                <a:cs typeface="Times New Roman"/>
              </a:rPr>
              <a:t>d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uk</a:t>
            </a:r>
            <a:r>
              <a:rPr sz="2000" spc="93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te</a:t>
            </a:r>
            <a:r>
              <a:rPr sz="2000" spc="-11" dirty="0" smtClean="0">
                <a:solidFill>
                  <a:srgbClr val="354A24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sebut </a:t>
            </a:r>
            <a:r>
              <a:rPr sz="2000" spc="6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juga </a:t>
            </a:r>
            <a:r>
              <a:rPr sz="20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me</a:t>
            </a:r>
            <a:r>
              <a:rPr sz="2000" b="1" spc="-9" dirty="0" smtClean="0">
                <a:solidFill>
                  <a:srgbClr val="354A24"/>
                </a:solidFill>
                <a:latin typeface="Times New Roman"/>
                <a:cs typeface="Times New Roman"/>
              </a:rPr>
              <a:t>n</a:t>
            </a:r>
            <a:r>
              <a:rPr sz="20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cemari  lingkungan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, k</a:t>
            </a:r>
            <a:r>
              <a:rPr sz="2000" spc="5" dirty="0" smtClean="0">
                <a:solidFill>
                  <a:srgbClr val="354A24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rena</a:t>
            </a:r>
            <a:r>
              <a:rPr sz="2000" spc="-57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hanya</a:t>
            </a:r>
            <a:r>
              <a:rPr sz="2000" spc="-160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sebagian ke</a:t>
            </a:r>
            <a:r>
              <a:rPr sz="2000" spc="4" dirty="0" smtClean="0">
                <a:solidFill>
                  <a:srgbClr val="354A24"/>
                </a:solidFill>
                <a:latin typeface="Times New Roman"/>
                <a:cs typeface="Times New Roman"/>
              </a:rPr>
              <a:t>c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il</a:t>
            </a:r>
            <a:r>
              <a:rPr sz="2000" spc="315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yang</a:t>
            </a:r>
            <a:r>
              <a:rPr sz="2000" spc="408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didaur</a:t>
            </a:r>
            <a:r>
              <a:rPr sz="2000" spc="164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ulang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2846" y="3346386"/>
            <a:ext cx="2916606" cy="4997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9"/>
              </a:lnSpc>
              <a:spcBef>
                <a:spcPts val="94"/>
              </a:spcBef>
            </a:pPr>
            <a:r>
              <a:rPr sz="1800" spc="4" dirty="0" smtClean="0">
                <a:solidFill>
                  <a:srgbClr val="354A24"/>
                </a:solidFill>
                <a:latin typeface="Times New Roman"/>
                <a:cs typeface="Times New Roman"/>
              </a:rPr>
              <a:t>(</a:t>
            </a:r>
            <a:r>
              <a:rPr sz="1600" spc="4" dirty="0" smtClean="0">
                <a:solidFill>
                  <a:srgbClr val="354A24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i</a:t>
            </a:r>
            <a:r>
              <a:rPr sz="1600" spc="168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dunia,</a:t>
            </a:r>
            <a:r>
              <a:rPr sz="1600" spc="-5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han</a:t>
            </a:r>
            <a:r>
              <a:rPr sz="1600" spc="-11" dirty="0" smtClean="0">
                <a:solidFill>
                  <a:srgbClr val="354A24"/>
                </a:solidFill>
                <a:latin typeface="Times New Roman"/>
                <a:cs typeface="Times New Roman"/>
              </a:rPr>
              <a:t>y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a</a:t>
            </a:r>
            <a:r>
              <a:rPr sz="1600" spc="20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&lt;</a:t>
            </a:r>
            <a:r>
              <a:rPr sz="1600" spc="-83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9%</a:t>
            </a:r>
            <a:r>
              <a:rPr sz="1600" spc="46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k</a:t>
            </a:r>
            <a:r>
              <a:rPr sz="1600" spc="-4" dirty="0" smtClean="0">
                <a:solidFill>
                  <a:srgbClr val="354A24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ma</a:t>
            </a:r>
            <a:r>
              <a:rPr sz="1600" spc="-4" dirty="0" smtClean="0">
                <a:solidFill>
                  <a:srgbClr val="354A24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an</a:t>
            </a:r>
            <a:endParaRPr sz="1600">
              <a:latin typeface="Times New Roman"/>
              <a:cs typeface="Times New Roman"/>
            </a:endParaRPr>
          </a:p>
          <a:p>
            <a:pPr marL="791464" marR="4478">
              <a:lnSpc>
                <a:spcPct val="95825"/>
              </a:lnSpc>
              <a:spcBef>
                <a:spcPts val="0"/>
              </a:spcBef>
            </a:pP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pla</a:t>
            </a:r>
            <a:r>
              <a:rPr sz="1600" spc="-5" dirty="0" smtClean="0">
                <a:solidFill>
                  <a:srgbClr val="354A24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t</a:t>
            </a:r>
            <a:r>
              <a:rPr sz="1600" spc="5" dirty="0" smtClean="0">
                <a:solidFill>
                  <a:srgbClr val="354A24"/>
                </a:solidFill>
                <a:latin typeface="Times New Roman"/>
                <a:cs typeface="Times New Roman"/>
              </a:rPr>
              <a:t>i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c</a:t>
            </a:r>
            <a:r>
              <a:rPr sz="1600" spc="-15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5" dirty="0" smtClean="0">
                <a:solidFill>
                  <a:srgbClr val="354A24"/>
                </a:solidFill>
                <a:latin typeface="Times New Roman"/>
                <a:cs typeface="Times New Roman"/>
              </a:rPr>
              <a:t>did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adur</a:t>
            </a:r>
            <a:r>
              <a:rPr sz="1600" spc="49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354A24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lan</a:t>
            </a:r>
            <a:r>
              <a:rPr sz="1600" spc="-4" dirty="0" smtClean="0">
                <a:solidFill>
                  <a:srgbClr val="354A24"/>
                </a:solidFill>
                <a:latin typeface="Times New Roman"/>
                <a:cs typeface="Times New Roman"/>
              </a:rPr>
              <a:t>g</a:t>
            </a:r>
            <a:r>
              <a:rPr sz="1600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1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9171" y="345948"/>
            <a:ext cx="2402840" cy="2140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238125" y="4546257"/>
            <a:ext cx="284784" cy="471568"/>
          </a:xfrm>
          <a:custGeom>
            <a:avLst/>
            <a:gdLst/>
            <a:ahLst/>
            <a:cxnLst/>
            <a:rect l="l" t="t" r="r" b="b"/>
            <a:pathLst>
              <a:path w="284784" h="471568">
                <a:moveTo>
                  <a:pt x="273461" y="264045"/>
                </a:moveTo>
                <a:lnTo>
                  <a:pt x="280870" y="253882"/>
                </a:lnTo>
                <a:lnTo>
                  <a:pt x="284644" y="242324"/>
                </a:lnTo>
                <a:lnTo>
                  <a:pt x="284784" y="230277"/>
                </a:lnTo>
                <a:lnTo>
                  <a:pt x="281290" y="218648"/>
                </a:lnTo>
                <a:lnTo>
                  <a:pt x="274162" y="208345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06"/>
                </a:lnTo>
                <a:lnTo>
                  <a:pt x="273461" y="26404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128943" y="4589589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2" y="174499"/>
                </a:lnTo>
                <a:lnTo>
                  <a:pt x="175317" y="186100"/>
                </a:lnTo>
                <a:lnTo>
                  <a:pt x="175426" y="198187"/>
                </a:lnTo>
                <a:lnTo>
                  <a:pt x="171929" y="209843"/>
                </a:lnTo>
                <a:lnTo>
                  <a:pt x="164824" y="220153"/>
                </a:lnTo>
                <a:lnTo>
                  <a:pt x="164279" y="220713"/>
                </a:lnTo>
                <a:lnTo>
                  <a:pt x="128943" y="25603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23282" y="-1247266"/>
            <a:ext cx="2243582" cy="3988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97940" y="2870690"/>
            <a:ext cx="2280852" cy="976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ct val="86222"/>
              </a:lnSpc>
              <a:spcBef>
                <a:spcPts val="65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Pembuata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n</a:t>
            </a:r>
            <a:r>
              <a:rPr sz="14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gari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s </a:t>
            </a: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pada</a:t>
            </a:r>
            <a:endParaRPr sz="1400">
              <a:latin typeface="OCR A Extended"/>
              <a:cs typeface="OCR A Extended"/>
            </a:endParaRPr>
          </a:p>
          <a:p>
            <a:pPr marL="12700" marR="30403">
              <a:lnSpc>
                <a:spcPct val="86222"/>
              </a:lnSpc>
              <a:spcBef>
                <a:spcPts val="229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wadah</a:t>
            </a:r>
            <a:endParaRPr sz="1400">
              <a:latin typeface="OCR A Extended"/>
              <a:cs typeface="OCR A Extended"/>
            </a:endParaRPr>
          </a:p>
          <a:p>
            <a:pPr marL="12700" marR="30403">
              <a:lnSpc>
                <a:spcPct val="95825"/>
              </a:lnSpc>
              <a:spcBef>
                <a:spcPts val="65"/>
              </a:spcBef>
            </a:pPr>
            <a:r>
              <a:rPr sz="1400" spc="5" dirty="0" smtClean="0">
                <a:solidFill>
                  <a:srgbClr val="425B1D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425B1D"/>
                </a:solidFill>
                <a:latin typeface="Times New Roman"/>
                <a:cs typeface="Times New Roman"/>
              </a:rPr>
              <a:t>d</a:t>
            </a:r>
            <a:r>
              <a:rPr sz="1400" spc="5" dirty="0" smtClean="0">
                <a:solidFill>
                  <a:srgbClr val="425B1D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425B1D"/>
                </a:solidFill>
                <a:latin typeface="Times New Roman"/>
                <a:cs typeface="Times New Roman"/>
              </a:rPr>
              <a:t>lah </a:t>
            </a:r>
            <a:r>
              <a:rPr sz="1400" spc="43" dirty="0" smtClean="0">
                <a:solidFill>
                  <a:srgbClr val="425B1D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penghitungan</a:t>
            </a:r>
            <a:endParaRPr sz="1400"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1072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berdasarka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n</a:t>
            </a:r>
            <a:r>
              <a:rPr sz="1400" spc="585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600" spc="-4" dirty="0" smtClean="0">
                <a:solidFill>
                  <a:srgbClr val="425B1D"/>
                </a:solidFill>
                <a:latin typeface="OCR A Extended"/>
                <a:cs typeface="OCR A Extended"/>
              </a:rPr>
              <a:t>TAKARAN</a:t>
            </a:r>
            <a:endParaRPr sz="16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46522" y="3039599"/>
            <a:ext cx="1864870" cy="844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indent="541019" algn="r">
              <a:lnSpc>
                <a:spcPts val="1448"/>
              </a:lnSpc>
              <a:spcBef>
                <a:spcPts val="60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Penghitungan </a:t>
            </a:r>
            <a:endParaRPr sz="1400">
              <a:latin typeface="OCR A Extended"/>
              <a:cs typeface="OCR A Extended"/>
            </a:endParaRPr>
          </a:p>
          <a:p>
            <a:pPr marR="12700" algn="r">
              <a:lnSpc>
                <a:spcPts val="1448"/>
              </a:lnSpc>
              <a:spcBef>
                <a:spcPts val="231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berdasarka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n</a:t>
            </a:r>
            <a:r>
              <a:rPr sz="14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4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BE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R</a:t>
            </a: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T </a:t>
            </a:r>
            <a:endParaRPr sz="1400">
              <a:latin typeface="OCR A Extended"/>
              <a:cs typeface="OCR A Extended"/>
            </a:endParaRPr>
          </a:p>
          <a:p>
            <a:pPr marR="12700" algn="r">
              <a:lnSpc>
                <a:spcPts val="1448"/>
              </a:lnSpc>
              <a:spcBef>
                <a:spcPts val="231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menggunakan </a:t>
            </a:r>
            <a:endParaRPr sz="1400">
              <a:latin typeface="OCR A Extended"/>
              <a:cs typeface="OCR A Extended"/>
            </a:endParaRPr>
          </a:p>
          <a:p>
            <a:pPr marR="12700" algn="r">
              <a:lnSpc>
                <a:spcPts val="1448"/>
              </a:lnSpc>
              <a:spcBef>
                <a:spcPts val="231"/>
              </a:spcBef>
            </a:pPr>
            <a:r>
              <a:rPr sz="14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timbangan</a:t>
            </a:r>
            <a:r>
              <a:rPr sz="14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.</a:t>
            </a:r>
            <a:endParaRPr sz="14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70761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4095" y="2565400"/>
            <a:ext cx="6965429" cy="2108250"/>
          </a:xfrm>
          <a:custGeom>
            <a:avLst/>
            <a:gdLst/>
            <a:ahLst/>
            <a:cxnLst/>
            <a:rect l="l" t="t" r="r" b="b"/>
            <a:pathLst>
              <a:path w="6965429" h="2108250">
                <a:moveTo>
                  <a:pt x="999985" y="2108250"/>
                </a:moveTo>
                <a:lnTo>
                  <a:pt x="5014836" y="2108250"/>
                </a:lnTo>
                <a:lnTo>
                  <a:pt x="5094908" y="2105020"/>
                </a:lnTo>
                <a:lnTo>
                  <a:pt x="5173185" y="2095495"/>
                </a:lnTo>
                <a:lnTo>
                  <a:pt x="5249418" y="2079927"/>
                </a:lnTo>
                <a:lnTo>
                  <a:pt x="5323355" y="2058567"/>
                </a:lnTo>
                <a:lnTo>
                  <a:pt x="5394748" y="2031666"/>
                </a:lnTo>
                <a:lnTo>
                  <a:pt x="5463347" y="1999475"/>
                </a:lnTo>
                <a:lnTo>
                  <a:pt x="5528900" y="1962244"/>
                </a:lnTo>
                <a:lnTo>
                  <a:pt x="5591160" y="1920225"/>
                </a:lnTo>
                <a:lnTo>
                  <a:pt x="5649875" y="1873669"/>
                </a:lnTo>
                <a:lnTo>
                  <a:pt x="5704795" y="1822826"/>
                </a:lnTo>
                <a:lnTo>
                  <a:pt x="5755671" y="1767948"/>
                </a:lnTo>
                <a:lnTo>
                  <a:pt x="5802253" y="1709285"/>
                </a:lnTo>
                <a:lnTo>
                  <a:pt x="5844291" y="1647089"/>
                </a:lnTo>
                <a:lnTo>
                  <a:pt x="5881534" y="1581610"/>
                </a:lnTo>
                <a:lnTo>
                  <a:pt x="5913734" y="1513099"/>
                </a:lnTo>
                <a:lnTo>
                  <a:pt x="5940639" y="1441808"/>
                </a:lnTo>
                <a:lnTo>
                  <a:pt x="5962001" y="1367987"/>
                </a:lnTo>
                <a:lnTo>
                  <a:pt x="5977569" y="1291887"/>
                </a:lnTo>
                <a:lnTo>
                  <a:pt x="5987093" y="1213760"/>
                </a:lnTo>
                <a:lnTo>
                  <a:pt x="5990323" y="1133856"/>
                </a:lnTo>
                <a:lnTo>
                  <a:pt x="5993556" y="1053912"/>
                </a:lnTo>
                <a:lnTo>
                  <a:pt x="6003087" y="975754"/>
                </a:lnTo>
                <a:lnTo>
                  <a:pt x="6018665" y="899632"/>
                </a:lnTo>
                <a:lnTo>
                  <a:pt x="6040040" y="825796"/>
                </a:lnTo>
                <a:lnTo>
                  <a:pt x="6066959" y="754497"/>
                </a:lnTo>
                <a:lnTo>
                  <a:pt x="6099173" y="685984"/>
                </a:lnTo>
                <a:lnTo>
                  <a:pt x="6136430" y="620507"/>
                </a:lnTo>
                <a:lnTo>
                  <a:pt x="6178478" y="558318"/>
                </a:lnTo>
                <a:lnTo>
                  <a:pt x="6225067" y="499666"/>
                </a:lnTo>
                <a:lnTo>
                  <a:pt x="6275946" y="444801"/>
                </a:lnTo>
                <a:lnTo>
                  <a:pt x="6330863" y="393974"/>
                </a:lnTo>
                <a:lnTo>
                  <a:pt x="6389568" y="347435"/>
                </a:lnTo>
                <a:lnTo>
                  <a:pt x="6451809" y="305434"/>
                </a:lnTo>
                <a:lnTo>
                  <a:pt x="6517336" y="268221"/>
                </a:lnTo>
                <a:lnTo>
                  <a:pt x="6585897" y="236047"/>
                </a:lnTo>
                <a:lnTo>
                  <a:pt x="6657241" y="209161"/>
                </a:lnTo>
                <a:lnTo>
                  <a:pt x="6731118" y="187815"/>
                </a:lnTo>
                <a:lnTo>
                  <a:pt x="6807275" y="172258"/>
                </a:lnTo>
                <a:lnTo>
                  <a:pt x="6885463" y="162740"/>
                </a:lnTo>
                <a:lnTo>
                  <a:pt x="6965429" y="159512"/>
                </a:lnTo>
                <a:lnTo>
                  <a:pt x="6965429" y="0"/>
                </a:lnTo>
                <a:lnTo>
                  <a:pt x="6934914" y="410"/>
                </a:lnTo>
                <a:lnTo>
                  <a:pt x="6904454" y="1640"/>
                </a:lnTo>
                <a:lnTo>
                  <a:pt x="6874067" y="3686"/>
                </a:lnTo>
                <a:lnTo>
                  <a:pt x="6843771" y="6543"/>
                </a:lnTo>
                <a:lnTo>
                  <a:pt x="6813582" y="10207"/>
                </a:lnTo>
                <a:lnTo>
                  <a:pt x="6783519" y="14676"/>
                </a:lnTo>
                <a:lnTo>
                  <a:pt x="6753599" y="19944"/>
                </a:lnTo>
                <a:lnTo>
                  <a:pt x="6723838" y="26009"/>
                </a:lnTo>
                <a:lnTo>
                  <a:pt x="6694255" y="32866"/>
                </a:lnTo>
                <a:lnTo>
                  <a:pt x="6664867" y="40513"/>
                </a:lnTo>
                <a:lnTo>
                  <a:pt x="6635692" y="48943"/>
                </a:lnTo>
                <a:lnTo>
                  <a:pt x="6606746" y="58155"/>
                </a:lnTo>
                <a:lnTo>
                  <a:pt x="6578048" y="68145"/>
                </a:lnTo>
                <a:lnTo>
                  <a:pt x="6549614" y="78907"/>
                </a:lnTo>
                <a:lnTo>
                  <a:pt x="6521463" y="90439"/>
                </a:lnTo>
                <a:lnTo>
                  <a:pt x="6493611" y="102737"/>
                </a:lnTo>
                <a:lnTo>
                  <a:pt x="6466076" y="115797"/>
                </a:lnTo>
                <a:lnTo>
                  <a:pt x="6438875" y="129616"/>
                </a:lnTo>
                <a:lnTo>
                  <a:pt x="6412026" y="144188"/>
                </a:lnTo>
                <a:lnTo>
                  <a:pt x="6385547" y="159512"/>
                </a:lnTo>
                <a:lnTo>
                  <a:pt x="975093" y="159512"/>
                </a:lnTo>
                <a:lnTo>
                  <a:pt x="894399" y="162798"/>
                </a:lnTo>
                <a:lnTo>
                  <a:pt x="815538" y="172487"/>
                </a:lnTo>
                <a:lnTo>
                  <a:pt x="738764" y="188318"/>
                </a:lnTo>
                <a:lnTo>
                  <a:pt x="664332" y="210034"/>
                </a:lnTo>
                <a:lnTo>
                  <a:pt x="592497" y="237376"/>
                </a:lnTo>
                <a:lnTo>
                  <a:pt x="523514" y="270086"/>
                </a:lnTo>
                <a:lnTo>
                  <a:pt x="457638" y="307906"/>
                </a:lnTo>
                <a:lnTo>
                  <a:pt x="395124" y="350576"/>
                </a:lnTo>
                <a:lnTo>
                  <a:pt x="336227" y="397839"/>
                </a:lnTo>
                <a:lnTo>
                  <a:pt x="281201" y="449437"/>
                </a:lnTo>
                <a:lnTo>
                  <a:pt x="230303" y="505110"/>
                </a:lnTo>
                <a:lnTo>
                  <a:pt x="183787" y="564600"/>
                </a:lnTo>
                <a:lnTo>
                  <a:pt x="141907" y="627649"/>
                </a:lnTo>
                <a:lnTo>
                  <a:pt x="104919" y="693999"/>
                </a:lnTo>
                <a:lnTo>
                  <a:pt x="73078" y="763391"/>
                </a:lnTo>
                <a:lnTo>
                  <a:pt x="46639" y="835566"/>
                </a:lnTo>
                <a:lnTo>
                  <a:pt x="25857" y="910267"/>
                </a:lnTo>
                <a:lnTo>
                  <a:pt x="10986" y="987234"/>
                </a:lnTo>
                <a:lnTo>
                  <a:pt x="2282" y="1066210"/>
                </a:lnTo>
                <a:lnTo>
                  <a:pt x="0" y="1146937"/>
                </a:lnTo>
                <a:lnTo>
                  <a:pt x="4334" y="1226633"/>
                </a:lnTo>
                <a:lnTo>
                  <a:pt x="15127" y="1304398"/>
                </a:lnTo>
                <a:lnTo>
                  <a:pt x="32102" y="1380001"/>
                </a:lnTo>
                <a:lnTo>
                  <a:pt x="54986" y="1453207"/>
                </a:lnTo>
                <a:lnTo>
                  <a:pt x="83502" y="1523783"/>
                </a:lnTo>
                <a:lnTo>
                  <a:pt x="117376" y="1591495"/>
                </a:lnTo>
                <a:lnTo>
                  <a:pt x="156332" y="1656112"/>
                </a:lnTo>
                <a:lnTo>
                  <a:pt x="200094" y="1717399"/>
                </a:lnTo>
                <a:lnTo>
                  <a:pt x="248388" y="1775124"/>
                </a:lnTo>
                <a:lnTo>
                  <a:pt x="300939" y="1829052"/>
                </a:lnTo>
                <a:lnTo>
                  <a:pt x="357470" y="1878951"/>
                </a:lnTo>
                <a:lnTo>
                  <a:pt x="417707" y="1924588"/>
                </a:lnTo>
                <a:lnTo>
                  <a:pt x="481375" y="1965729"/>
                </a:lnTo>
                <a:lnTo>
                  <a:pt x="548199" y="2002142"/>
                </a:lnTo>
                <a:lnTo>
                  <a:pt x="617902" y="2033592"/>
                </a:lnTo>
                <a:lnTo>
                  <a:pt x="690210" y="2059847"/>
                </a:lnTo>
                <a:lnTo>
                  <a:pt x="764847" y="2080674"/>
                </a:lnTo>
                <a:lnTo>
                  <a:pt x="841539" y="2095839"/>
                </a:lnTo>
                <a:lnTo>
                  <a:pt x="920010" y="2105108"/>
                </a:lnTo>
                <a:lnTo>
                  <a:pt x="999985" y="2108250"/>
                </a:lnTo>
                <a:close/>
              </a:path>
            </a:pathLst>
          </a:custGeom>
          <a:solidFill>
            <a:srgbClr val="BDD2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85913" y="3748531"/>
            <a:ext cx="1285620" cy="1284530"/>
          </a:xfrm>
          <a:custGeom>
            <a:avLst/>
            <a:gdLst/>
            <a:ahLst/>
            <a:cxnLst/>
            <a:rect l="l" t="t" r="r" b="b"/>
            <a:pathLst>
              <a:path w="1285620" h="1284530">
                <a:moveTo>
                  <a:pt x="105375" y="1280275"/>
                </a:moveTo>
                <a:lnTo>
                  <a:pt x="208417" y="1267730"/>
                </a:lnTo>
                <a:lnTo>
                  <a:pt x="308793" y="1247224"/>
                </a:lnTo>
                <a:lnTo>
                  <a:pt x="406171" y="1219088"/>
                </a:lnTo>
                <a:lnTo>
                  <a:pt x="500219" y="1183650"/>
                </a:lnTo>
                <a:lnTo>
                  <a:pt x="590605" y="1141241"/>
                </a:lnTo>
                <a:lnTo>
                  <a:pt x="676997" y="1092189"/>
                </a:lnTo>
                <a:lnTo>
                  <a:pt x="759063" y="1036824"/>
                </a:lnTo>
                <a:lnTo>
                  <a:pt x="836472" y="975476"/>
                </a:lnTo>
                <a:lnTo>
                  <a:pt x="908891" y="908474"/>
                </a:lnTo>
                <a:lnTo>
                  <a:pt x="975988" y="836148"/>
                </a:lnTo>
                <a:lnTo>
                  <a:pt x="1037432" y="758827"/>
                </a:lnTo>
                <a:lnTo>
                  <a:pt x="1092890" y="676842"/>
                </a:lnTo>
                <a:lnTo>
                  <a:pt x="1142031" y="590520"/>
                </a:lnTo>
                <a:lnTo>
                  <a:pt x="1184523" y="500193"/>
                </a:lnTo>
                <a:lnTo>
                  <a:pt x="1220033" y="406189"/>
                </a:lnTo>
                <a:lnTo>
                  <a:pt x="1248229" y="308838"/>
                </a:lnTo>
                <a:lnTo>
                  <a:pt x="1268781" y="208470"/>
                </a:lnTo>
                <a:lnTo>
                  <a:pt x="1281355" y="105414"/>
                </a:lnTo>
                <a:lnTo>
                  <a:pt x="1285620" y="0"/>
                </a:lnTo>
                <a:lnTo>
                  <a:pt x="1104772" y="0"/>
                </a:lnTo>
                <a:lnTo>
                  <a:pt x="1101110" y="90642"/>
                </a:lnTo>
                <a:lnTo>
                  <a:pt x="1090312" y="179246"/>
                </a:lnTo>
                <a:lnTo>
                  <a:pt x="1072662" y="265529"/>
                </a:lnTo>
                <a:lnTo>
                  <a:pt x="1048446" y="349210"/>
                </a:lnTo>
                <a:lnTo>
                  <a:pt x="1017948" y="430005"/>
                </a:lnTo>
                <a:lnTo>
                  <a:pt x="981452" y="507634"/>
                </a:lnTo>
                <a:lnTo>
                  <a:pt x="939242" y="581812"/>
                </a:lnTo>
                <a:lnTo>
                  <a:pt x="891604" y="652259"/>
                </a:lnTo>
                <a:lnTo>
                  <a:pt x="838820" y="718692"/>
                </a:lnTo>
                <a:lnTo>
                  <a:pt x="781176" y="780829"/>
                </a:lnTo>
                <a:lnTo>
                  <a:pt x="718957" y="838387"/>
                </a:lnTo>
                <a:lnTo>
                  <a:pt x="652446" y="891085"/>
                </a:lnTo>
                <a:lnTo>
                  <a:pt x="581928" y="938640"/>
                </a:lnTo>
                <a:lnTo>
                  <a:pt x="507688" y="980770"/>
                </a:lnTo>
                <a:lnTo>
                  <a:pt x="430010" y="1017193"/>
                </a:lnTo>
                <a:lnTo>
                  <a:pt x="349177" y="1047626"/>
                </a:lnTo>
                <a:lnTo>
                  <a:pt x="265476" y="1071788"/>
                </a:lnTo>
                <a:lnTo>
                  <a:pt x="179189" y="1089395"/>
                </a:lnTo>
                <a:lnTo>
                  <a:pt x="90602" y="1100167"/>
                </a:lnTo>
                <a:lnTo>
                  <a:pt x="0" y="1103820"/>
                </a:lnTo>
                <a:lnTo>
                  <a:pt x="0" y="1284530"/>
                </a:lnTo>
                <a:lnTo>
                  <a:pt x="105375" y="1280275"/>
                </a:lnTo>
                <a:close/>
              </a:path>
            </a:pathLst>
          </a:custGeom>
          <a:solidFill>
            <a:srgbClr val="BDD2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76923" y="2941066"/>
            <a:ext cx="1617599" cy="1615363"/>
          </a:xfrm>
          <a:custGeom>
            <a:avLst/>
            <a:gdLst/>
            <a:ahLst/>
            <a:cxnLst/>
            <a:rect l="l" t="t" r="r" b="b"/>
            <a:pathLst>
              <a:path w="1617599" h="1615363">
                <a:moveTo>
                  <a:pt x="808990" y="1615363"/>
                </a:moveTo>
                <a:lnTo>
                  <a:pt x="875353" y="1612687"/>
                </a:lnTo>
                <a:lnTo>
                  <a:pt x="940230" y="1604797"/>
                </a:lnTo>
                <a:lnTo>
                  <a:pt x="1003415" y="1591900"/>
                </a:lnTo>
                <a:lnTo>
                  <a:pt x="1064699" y="1574203"/>
                </a:lnTo>
                <a:lnTo>
                  <a:pt x="1123876" y="1551914"/>
                </a:lnTo>
                <a:lnTo>
                  <a:pt x="1180738" y="1525240"/>
                </a:lnTo>
                <a:lnTo>
                  <a:pt x="1235077" y="1494388"/>
                </a:lnTo>
                <a:lnTo>
                  <a:pt x="1286686" y="1459566"/>
                </a:lnTo>
                <a:lnTo>
                  <a:pt x="1335359" y="1420981"/>
                </a:lnTo>
                <a:lnTo>
                  <a:pt x="1380886" y="1378840"/>
                </a:lnTo>
                <a:lnTo>
                  <a:pt x="1423062" y="1333351"/>
                </a:lnTo>
                <a:lnTo>
                  <a:pt x="1461679" y="1284720"/>
                </a:lnTo>
                <a:lnTo>
                  <a:pt x="1496529" y="1233155"/>
                </a:lnTo>
                <a:lnTo>
                  <a:pt x="1527406" y="1178864"/>
                </a:lnTo>
                <a:lnTo>
                  <a:pt x="1554100" y="1122053"/>
                </a:lnTo>
                <a:lnTo>
                  <a:pt x="1576407" y="1062931"/>
                </a:lnTo>
                <a:lnTo>
                  <a:pt x="1594117" y="1001703"/>
                </a:lnTo>
                <a:lnTo>
                  <a:pt x="1607024" y="938578"/>
                </a:lnTo>
                <a:lnTo>
                  <a:pt x="1614920" y="873763"/>
                </a:lnTo>
                <a:lnTo>
                  <a:pt x="1617599" y="807465"/>
                </a:lnTo>
                <a:lnTo>
                  <a:pt x="1614920" y="741231"/>
                </a:lnTo>
                <a:lnTo>
                  <a:pt x="1607024" y="676473"/>
                </a:lnTo>
                <a:lnTo>
                  <a:pt x="1594117" y="613398"/>
                </a:lnTo>
                <a:lnTo>
                  <a:pt x="1576407" y="552216"/>
                </a:lnTo>
                <a:lnTo>
                  <a:pt x="1554100" y="493133"/>
                </a:lnTo>
                <a:lnTo>
                  <a:pt x="1527406" y="436356"/>
                </a:lnTo>
                <a:lnTo>
                  <a:pt x="1496529" y="382095"/>
                </a:lnTo>
                <a:lnTo>
                  <a:pt x="1461679" y="330555"/>
                </a:lnTo>
                <a:lnTo>
                  <a:pt x="1423062" y="281946"/>
                </a:lnTo>
                <a:lnTo>
                  <a:pt x="1380886" y="236474"/>
                </a:lnTo>
                <a:lnTo>
                  <a:pt x="1335359" y="194347"/>
                </a:lnTo>
                <a:lnTo>
                  <a:pt x="1286686" y="155773"/>
                </a:lnTo>
                <a:lnTo>
                  <a:pt x="1235077" y="120959"/>
                </a:lnTo>
                <a:lnTo>
                  <a:pt x="1180738" y="90114"/>
                </a:lnTo>
                <a:lnTo>
                  <a:pt x="1123876" y="63444"/>
                </a:lnTo>
                <a:lnTo>
                  <a:pt x="1064699" y="41158"/>
                </a:lnTo>
                <a:lnTo>
                  <a:pt x="1003415" y="23462"/>
                </a:lnTo>
                <a:lnTo>
                  <a:pt x="940230" y="10566"/>
                </a:lnTo>
                <a:lnTo>
                  <a:pt x="875353" y="2676"/>
                </a:lnTo>
                <a:lnTo>
                  <a:pt x="808990" y="0"/>
                </a:lnTo>
                <a:lnTo>
                  <a:pt x="742709" y="2676"/>
                </a:lnTo>
                <a:lnTo>
                  <a:pt x="677892" y="10566"/>
                </a:lnTo>
                <a:lnTo>
                  <a:pt x="614747" y="23462"/>
                </a:lnTo>
                <a:lnTo>
                  <a:pt x="553484" y="41158"/>
                </a:lnTo>
                <a:lnTo>
                  <a:pt x="494311" y="63444"/>
                </a:lnTo>
                <a:lnTo>
                  <a:pt x="437439" y="90114"/>
                </a:lnTo>
                <a:lnTo>
                  <a:pt x="383076" y="120959"/>
                </a:lnTo>
                <a:lnTo>
                  <a:pt x="331433" y="155773"/>
                </a:lnTo>
                <a:lnTo>
                  <a:pt x="282718" y="194347"/>
                </a:lnTo>
                <a:lnTo>
                  <a:pt x="237140" y="236474"/>
                </a:lnTo>
                <a:lnTo>
                  <a:pt x="194910" y="281946"/>
                </a:lnTo>
                <a:lnTo>
                  <a:pt x="156236" y="330555"/>
                </a:lnTo>
                <a:lnTo>
                  <a:pt x="121328" y="382095"/>
                </a:lnTo>
                <a:lnTo>
                  <a:pt x="90395" y="436356"/>
                </a:lnTo>
                <a:lnTo>
                  <a:pt x="63646" y="493133"/>
                </a:lnTo>
                <a:lnTo>
                  <a:pt x="41292" y="552216"/>
                </a:lnTo>
                <a:lnTo>
                  <a:pt x="23540" y="613398"/>
                </a:lnTo>
                <a:lnTo>
                  <a:pt x="10602" y="676473"/>
                </a:lnTo>
                <a:lnTo>
                  <a:pt x="2685" y="741231"/>
                </a:lnTo>
                <a:lnTo>
                  <a:pt x="0" y="807465"/>
                </a:lnTo>
                <a:lnTo>
                  <a:pt x="2685" y="873763"/>
                </a:lnTo>
                <a:lnTo>
                  <a:pt x="10602" y="938578"/>
                </a:lnTo>
                <a:lnTo>
                  <a:pt x="23540" y="1001703"/>
                </a:lnTo>
                <a:lnTo>
                  <a:pt x="41292" y="1062931"/>
                </a:lnTo>
                <a:lnTo>
                  <a:pt x="63646" y="1122053"/>
                </a:lnTo>
                <a:lnTo>
                  <a:pt x="90395" y="1178864"/>
                </a:lnTo>
                <a:lnTo>
                  <a:pt x="121328" y="1233155"/>
                </a:lnTo>
                <a:lnTo>
                  <a:pt x="156236" y="1284720"/>
                </a:lnTo>
                <a:lnTo>
                  <a:pt x="194910" y="1333351"/>
                </a:lnTo>
                <a:lnTo>
                  <a:pt x="237140" y="1378840"/>
                </a:lnTo>
                <a:lnTo>
                  <a:pt x="282718" y="1420981"/>
                </a:lnTo>
                <a:lnTo>
                  <a:pt x="331433" y="1459566"/>
                </a:lnTo>
                <a:lnTo>
                  <a:pt x="383076" y="1494388"/>
                </a:lnTo>
                <a:lnTo>
                  <a:pt x="437439" y="1525240"/>
                </a:lnTo>
                <a:lnTo>
                  <a:pt x="494311" y="1551914"/>
                </a:lnTo>
                <a:lnTo>
                  <a:pt x="553484" y="1574203"/>
                </a:lnTo>
                <a:lnTo>
                  <a:pt x="614747" y="1591900"/>
                </a:lnTo>
                <a:lnTo>
                  <a:pt x="677892" y="1604797"/>
                </a:lnTo>
                <a:lnTo>
                  <a:pt x="742709" y="1612687"/>
                </a:lnTo>
                <a:lnTo>
                  <a:pt x="808990" y="1615363"/>
                </a:lnTo>
                <a:close/>
              </a:path>
            </a:pathLst>
          </a:custGeom>
          <a:solidFill>
            <a:srgbClr val="BDD2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238125" y="4546257"/>
            <a:ext cx="284784" cy="471568"/>
          </a:xfrm>
          <a:custGeom>
            <a:avLst/>
            <a:gdLst/>
            <a:ahLst/>
            <a:cxnLst/>
            <a:rect l="l" t="t" r="r" b="b"/>
            <a:pathLst>
              <a:path w="284784" h="471568">
                <a:moveTo>
                  <a:pt x="273461" y="264045"/>
                </a:moveTo>
                <a:lnTo>
                  <a:pt x="280870" y="253882"/>
                </a:lnTo>
                <a:lnTo>
                  <a:pt x="284644" y="242324"/>
                </a:lnTo>
                <a:lnTo>
                  <a:pt x="284784" y="230277"/>
                </a:lnTo>
                <a:lnTo>
                  <a:pt x="281290" y="218648"/>
                </a:lnTo>
                <a:lnTo>
                  <a:pt x="274162" y="208345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06"/>
                </a:lnTo>
                <a:lnTo>
                  <a:pt x="273461" y="26404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8943" y="4589589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2" y="174499"/>
                </a:lnTo>
                <a:lnTo>
                  <a:pt x="175317" y="186100"/>
                </a:lnTo>
                <a:lnTo>
                  <a:pt x="175426" y="198187"/>
                </a:lnTo>
                <a:lnTo>
                  <a:pt x="171929" y="209843"/>
                </a:lnTo>
                <a:lnTo>
                  <a:pt x="164824" y="220153"/>
                </a:lnTo>
                <a:lnTo>
                  <a:pt x="164279" y="220713"/>
                </a:lnTo>
                <a:lnTo>
                  <a:pt x="128943" y="25603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8902" y="2816529"/>
            <a:ext cx="1954149" cy="1863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30140" y="1176782"/>
            <a:ext cx="1128649" cy="806322"/>
          </a:xfrm>
          <a:custGeom>
            <a:avLst/>
            <a:gdLst/>
            <a:ahLst/>
            <a:cxnLst/>
            <a:rect l="l" t="t" r="r" b="b"/>
            <a:pathLst>
              <a:path w="1128649" h="806322">
                <a:moveTo>
                  <a:pt x="816356" y="0"/>
                </a:moveTo>
                <a:lnTo>
                  <a:pt x="0" y="806322"/>
                </a:lnTo>
                <a:lnTo>
                  <a:pt x="1128649" y="752855"/>
                </a:lnTo>
                <a:lnTo>
                  <a:pt x="816356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4499" y="1245108"/>
            <a:ext cx="1131557" cy="1131569"/>
          </a:xfrm>
          <a:custGeom>
            <a:avLst/>
            <a:gdLst/>
            <a:ahLst/>
            <a:cxnLst/>
            <a:rect l="l" t="t" r="r" b="b"/>
            <a:pathLst>
              <a:path w="1131557" h="1131569">
                <a:moveTo>
                  <a:pt x="1131557" y="565784"/>
                </a:moveTo>
                <a:lnTo>
                  <a:pt x="1129682" y="519372"/>
                </a:lnTo>
                <a:lnTo>
                  <a:pt x="1124154" y="473994"/>
                </a:lnTo>
                <a:lnTo>
                  <a:pt x="1115118" y="429796"/>
                </a:lnTo>
                <a:lnTo>
                  <a:pt x="1102720" y="386925"/>
                </a:lnTo>
                <a:lnTo>
                  <a:pt x="1087105" y="345525"/>
                </a:lnTo>
                <a:lnTo>
                  <a:pt x="1068419" y="305742"/>
                </a:lnTo>
                <a:lnTo>
                  <a:pt x="1046807" y="267721"/>
                </a:lnTo>
                <a:lnTo>
                  <a:pt x="1022415" y="231608"/>
                </a:lnTo>
                <a:lnTo>
                  <a:pt x="995388" y="197548"/>
                </a:lnTo>
                <a:lnTo>
                  <a:pt x="965871" y="165687"/>
                </a:lnTo>
                <a:lnTo>
                  <a:pt x="934010" y="136170"/>
                </a:lnTo>
                <a:lnTo>
                  <a:pt x="899951" y="109142"/>
                </a:lnTo>
                <a:lnTo>
                  <a:pt x="863839" y="84750"/>
                </a:lnTo>
                <a:lnTo>
                  <a:pt x="825819" y="63138"/>
                </a:lnTo>
                <a:lnTo>
                  <a:pt x="786037" y="44451"/>
                </a:lnTo>
                <a:lnTo>
                  <a:pt x="744638" y="28837"/>
                </a:lnTo>
                <a:lnTo>
                  <a:pt x="701768" y="16439"/>
                </a:lnTo>
                <a:lnTo>
                  <a:pt x="657572" y="7403"/>
                </a:lnTo>
                <a:lnTo>
                  <a:pt x="612196" y="1875"/>
                </a:lnTo>
                <a:lnTo>
                  <a:pt x="565785" y="0"/>
                </a:lnTo>
                <a:lnTo>
                  <a:pt x="519382" y="1875"/>
                </a:lnTo>
                <a:lnTo>
                  <a:pt x="474012" y="7403"/>
                </a:lnTo>
                <a:lnTo>
                  <a:pt x="429821" y="16439"/>
                </a:lnTo>
                <a:lnTo>
                  <a:pt x="386954" y="28837"/>
                </a:lnTo>
                <a:lnTo>
                  <a:pt x="345557" y="44451"/>
                </a:lnTo>
                <a:lnTo>
                  <a:pt x="305775" y="63138"/>
                </a:lnTo>
                <a:lnTo>
                  <a:pt x="267755" y="84750"/>
                </a:lnTo>
                <a:lnTo>
                  <a:pt x="231641" y="109142"/>
                </a:lnTo>
                <a:lnTo>
                  <a:pt x="197579" y="136170"/>
                </a:lnTo>
                <a:lnTo>
                  <a:pt x="165715" y="165687"/>
                </a:lnTo>
                <a:lnTo>
                  <a:pt x="136195" y="197548"/>
                </a:lnTo>
                <a:lnTo>
                  <a:pt x="109164" y="231608"/>
                </a:lnTo>
                <a:lnTo>
                  <a:pt x="84768" y="267721"/>
                </a:lnTo>
                <a:lnTo>
                  <a:pt x="63152" y="305742"/>
                </a:lnTo>
                <a:lnTo>
                  <a:pt x="44462" y="345525"/>
                </a:lnTo>
                <a:lnTo>
                  <a:pt x="28844" y="386925"/>
                </a:lnTo>
                <a:lnTo>
                  <a:pt x="16443" y="429796"/>
                </a:lnTo>
                <a:lnTo>
                  <a:pt x="7405" y="473994"/>
                </a:lnTo>
                <a:lnTo>
                  <a:pt x="1875" y="519372"/>
                </a:lnTo>
                <a:lnTo>
                  <a:pt x="0" y="565784"/>
                </a:lnTo>
                <a:lnTo>
                  <a:pt x="1875" y="612180"/>
                </a:lnTo>
                <a:lnTo>
                  <a:pt x="7405" y="657545"/>
                </a:lnTo>
                <a:lnTo>
                  <a:pt x="16443" y="701731"/>
                </a:lnTo>
                <a:lnTo>
                  <a:pt x="28844" y="744595"/>
                </a:lnTo>
                <a:lnTo>
                  <a:pt x="44462" y="785991"/>
                </a:lnTo>
                <a:lnTo>
                  <a:pt x="63152" y="825771"/>
                </a:lnTo>
                <a:lnTo>
                  <a:pt x="84768" y="863792"/>
                </a:lnTo>
                <a:lnTo>
                  <a:pt x="109164" y="899906"/>
                </a:lnTo>
                <a:lnTo>
                  <a:pt x="136195" y="933969"/>
                </a:lnTo>
                <a:lnTo>
                  <a:pt x="165715" y="965835"/>
                </a:lnTo>
                <a:lnTo>
                  <a:pt x="197579" y="995357"/>
                </a:lnTo>
                <a:lnTo>
                  <a:pt x="231641" y="1022390"/>
                </a:lnTo>
                <a:lnTo>
                  <a:pt x="267755" y="1046789"/>
                </a:lnTo>
                <a:lnTo>
                  <a:pt x="305775" y="1068407"/>
                </a:lnTo>
                <a:lnTo>
                  <a:pt x="345557" y="1087100"/>
                </a:lnTo>
                <a:lnTo>
                  <a:pt x="386954" y="1102720"/>
                </a:lnTo>
                <a:lnTo>
                  <a:pt x="429821" y="1115123"/>
                </a:lnTo>
                <a:lnTo>
                  <a:pt x="474012" y="1124163"/>
                </a:lnTo>
                <a:lnTo>
                  <a:pt x="519382" y="1129694"/>
                </a:lnTo>
                <a:lnTo>
                  <a:pt x="565785" y="1131569"/>
                </a:lnTo>
                <a:lnTo>
                  <a:pt x="612196" y="1129694"/>
                </a:lnTo>
                <a:lnTo>
                  <a:pt x="657572" y="1124163"/>
                </a:lnTo>
                <a:lnTo>
                  <a:pt x="701768" y="1115123"/>
                </a:lnTo>
                <a:lnTo>
                  <a:pt x="744638" y="1102720"/>
                </a:lnTo>
                <a:lnTo>
                  <a:pt x="786037" y="1087100"/>
                </a:lnTo>
                <a:lnTo>
                  <a:pt x="825819" y="1068407"/>
                </a:lnTo>
                <a:lnTo>
                  <a:pt x="863839" y="1046789"/>
                </a:lnTo>
                <a:lnTo>
                  <a:pt x="899951" y="1022390"/>
                </a:lnTo>
                <a:lnTo>
                  <a:pt x="934010" y="995357"/>
                </a:lnTo>
                <a:lnTo>
                  <a:pt x="965871" y="965835"/>
                </a:lnTo>
                <a:lnTo>
                  <a:pt x="995388" y="933969"/>
                </a:lnTo>
                <a:lnTo>
                  <a:pt x="1022415" y="899906"/>
                </a:lnTo>
                <a:lnTo>
                  <a:pt x="1046807" y="863792"/>
                </a:lnTo>
                <a:lnTo>
                  <a:pt x="1068419" y="825771"/>
                </a:lnTo>
                <a:lnTo>
                  <a:pt x="1087105" y="785991"/>
                </a:lnTo>
                <a:lnTo>
                  <a:pt x="1102720" y="744595"/>
                </a:lnTo>
                <a:lnTo>
                  <a:pt x="1115118" y="701731"/>
                </a:lnTo>
                <a:lnTo>
                  <a:pt x="1124154" y="657545"/>
                </a:lnTo>
                <a:lnTo>
                  <a:pt x="1129682" y="612180"/>
                </a:lnTo>
                <a:lnTo>
                  <a:pt x="1131557" y="565784"/>
                </a:lnTo>
                <a:close/>
              </a:path>
            </a:pathLst>
          </a:custGeom>
          <a:solidFill>
            <a:srgbClr val="2C5C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3864" y="1156715"/>
            <a:ext cx="945321" cy="1272626"/>
          </a:xfrm>
          <a:custGeom>
            <a:avLst/>
            <a:gdLst/>
            <a:ahLst/>
            <a:cxnLst/>
            <a:rect l="l" t="t" r="r" b="b"/>
            <a:pathLst>
              <a:path w="945321" h="1272626">
                <a:moveTo>
                  <a:pt x="319887" y="636397"/>
                </a:moveTo>
                <a:lnTo>
                  <a:pt x="0" y="1183132"/>
                </a:lnTo>
                <a:lnTo>
                  <a:pt x="45139" y="1208006"/>
                </a:lnTo>
                <a:lnTo>
                  <a:pt x="91361" y="1228756"/>
                </a:lnTo>
                <a:lnTo>
                  <a:pt x="138448" y="1245438"/>
                </a:lnTo>
                <a:lnTo>
                  <a:pt x="186176" y="1258109"/>
                </a:lnTo>
                <a:lnTo>
                  <a:pt x="234327" y="1266826"/>
                </a:lnTo>
                <a:lnTo>
                  <a:pt x="282680" y="1271647"/>
                </a:lnTo>
                <a:lnTo>
                  <a:pt x="331013" y="1272626"/>
                </a:lnTo>
                <a:lnTo>
                  <a:pt x="379107" y="1269823"/>
                </a:lnTo>
                <a:lnTo>
                  <a:pt x="426741" y="1263293"/>
                </a:lnTo>
                <a:lnTo>
                  <a:pt x="473694" y="1253093"/>
                </a:lnTo>
                <a:lnTo>
                  <a:pt x="519745" y="1239280"/>
                </a:lnTo>
                <a:lnTo>
                  <a:pt x="564675" y="1221911"/>
                </a:lnTo>
                <a:lnTo>
                  <a:pt x="608263" y="1201043"/>
                </a:lnTo>
                <a:lnTo>
                  <a:pt x="650288" y="1176733"/>
                </a:lnTo>
                <a:lnTo>
                  <a:pt x="690529" y="1149038"/>
                </a:lnTo>
                <a:lnTo>
                  <a:pt x="728766" y="1118014"/>
                </a:lnTo>
                <a:lnTo>
                  <a:pt x="764778" y="1083718"/>
                </a:lnTo>
                <a:lnTo>
                  <a:pt x="798345" y="1046208"/>
                </a:lnTo>
                <a:lnTo>
                  <a:pt x="829247" y="1005540"/>
                </a:lnTo>
                <a:lnTo>
                  <a:pt x="857262" y="961771"/>
                </a:lnTo>
                <a:lnTo>
                  <a:pt x="881733" y="915861"/>
                </a:lnTo>
                <a:lnTo>
                  <a:pt x="902146" y="868847"/>
                </a:lnTo>
                <a:lnTo>
                  <a:pt x="918559" y="820952"/>
                </a:lnTo>
                <a:lnTo>
                  <a:pt x="931027" y="772400"/>
                </a:lnTo>
                <a:lnTo>
                  <a:pt x="939606" y="723417"/>
                </a:lnTo>
                <a:lnTo>
                  <a:pt x="944352" y="674227"/>
                </a:lnTo>
                <a:lnTo>
                  <a:pt x="945321" y="625054"/>
                </a:lnTo>
                <a:lnTo>
                  <a:pt x="942570" y="576123"/>
                </a:lnTo>
                <a:lnTo>
                  <a:pt x="936153" y="527659"/>
                </a:lnTo>
                <a:lnTo>
                  <a:pt x="926128" y="479885"/>
                </a:lnTo>
                <a:lnTo>
                  <a:pt x="912550" y="433026"/>
                </a:lnTo>
                <a:lnTo>
                  <a:pt x="895475" y="387308"/>
                </a:lnTo>
                <a:lnTo>
                  <a:pt x="874959" y="342954"/>
                </a:lnTo>
                <a:lnTo>
                  <a:pt x="851059" y="300188"/>
                </a:lnTo>
                <a:lnTo>
                  <a:pt x="823829" y="259236"/>
                </a:lnTo>
                <a:lnTo>
                  <a:pt x="793327" y="220322"/>
                </a:lnTo>
                <a:lnTo>
                  <a:pt x="759608" y="183670"/>
                </a:lnTo>
                <a:lnTo>
                  <a:pt x="722729" y="149506"/>
                </a:lnTo>
                <a:lnTo>
                  <a:pt x="682744" y="118052"/>
                </a:lnTo>
                <a:lnTo>
                  <a:pt x="639711" y="89535"/>
                </a:lnTo>
                <a:lnTo>
                  <a:pt x="595321" y="65060"/>
                </a:lnTo>
                <a:lnTo>
                  <a:pt x="549291" y="44376"/>
                </a:lnTo>
                <a:lnTo>
                  <a:pt x="501864" y="27551"/>
                </a:lnTo>
                <a:lnTo>
                  <a:pt x="453279" y="14654"/>
                </a:lnTo>
                <a:lnTo>
                  <a:pt x="403776" y="5756"/>
                </a:lnTo>
                <a:lnTo>
                  <a:pt x="353597" y="926"/>
                </a:lnTo>
                <a:lnTo>
                  <a:pt x="319887" y="0"/>
                </a:lnTo>
                <a:lnTo>
                  <a:pt x="319887" y="636397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70685" y="545539"/>
            <a:ext cx="5535169" cy="508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75"/>
              </a:lnSpc>
              <a:spcBef>
                <a:spcPts val="198"/>
              </a:spcBef>
            </a:pP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JUMLAH</a:t>
            </a:r>
            <a:r>
              <a:rPr sz="3800" b="1" spc="42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YA</a:t>
            </a:r>
            <a:r>
              <a:rPr sz="3800" b="1" spc="-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3800" b="1" spc="38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DISAR</a:t>
            </a:r>
            <a:r>
              <a:rPr sz="3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NKAN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4868" y="1551194"/>
            <a:ext cx="536182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90"/>
              </a:lnSpc>
              <a:spcBef>
                <a:spcPts val="124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V</a:t>
            </a:r>
            <a:r>
              <a:rPr sz="2400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LUME</a:t>
            </a:r>
            <a:r>
              <a:rPr sz="2400" spc="30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MA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SIMAL</a:t>
            </a:r>
            <a:r>
              <a:rPr sz="2400" spc="6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AIR</a:t>
            </a:r>
            <a:r>
              <a:rPr sz="2400" spc="12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=</a:t>
            </a:r>
            <a:r>
              <a:rPr sz="2400" spc="-11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60%</a:t>
            </a:r>
            <a:r>
              <a:rPr sz="2400" b="1" spc="-3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V</a:t>
            </a:r>
            <a:r>
              <a:rPr sz="24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LUME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7293" y="1551194"/>
            <a:ext cx="142575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90"/>
              </a:lnSpc>
              <a:spcBef>
                <a:spcPts val="124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WADAH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1324" y="2316071"/>
            <a:ext cx="1309345" cy="26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0"/>
              </a:spcBef>
            </a:pPr>
            <a:r>
              <a:rPr sz="19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mi</a:t>
            </a:r>
            <a:r>
              <a:rPr sz="19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sal</a:t>
            </a:r>
            <a:r>
              <a:rPr sz="19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k</a:t>
            </a:r>
            <a:r>
              <a:rPr sz="1900" spc="-4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9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n</a:t>
            </a:r>
            <a:r>
              <a:rPr sz="19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:</a:t>
            </a:r>
            <a:endParaRPr sz="19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5470" y="2875343"/>
            <a:ext cx="4203954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32382" marR="838">
              <a:lnSpc>
                <a:spcPct val="86222"/>
              </a:lnSpc>
              <a:spcBef>
                <a:spcPts val="45"/>
              </a:spcBef>
            </a:pP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Volum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e</a:t>
            </a:r>
            <a:r>
              <a:rPr sz="1800" spc="-25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wada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h</a:t>
            </a:r>
            <a:r>
              <a:rPr sz="1800" spc="-9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= 10 L</a:t>
            </a:r>
            <a:endParaRPr sz="1800"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295"/>
              </a:spcBef>
            </a:pP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Mak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v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o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l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u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me</a:t>
            </a:r>
            <a:r>
              <a:rPr sz="18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i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r 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maksima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l</a:t>
            </a:r>
            <a:r>
              <a:rPr sz="1800" spc="-2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= 6 L</a:t>
            </a:r>
            <a:endParaRPr sz="18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29790" y="3698330"/>
            <a:ext cx="3930221" cy="80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0068">
              <a:lnSpc>
                <a:spcPct val="86222"/>
              </a:lnSpc>
              <a:spcBef>
                <a:spcPts val="50"/>
              </a:spcBef>
            </a:pPr>
            <a:r>
              <a:rPr sz="18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AI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R</a:t>
            </a:r>
            <a:r>
              <a:rPr sz="1800" spc="-39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6 L (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S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M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D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E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N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G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AN</a:t>
            </a:r>
            <a:r>
              <a:rPr sz="18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6 KG)</a:t>
            </a:r>
            <a:endParaRPr sz="1800">
              <a:latin typeface="OCR A Extended"/>
              <a:cs typeface="OCR A Extended"/>
            </a:endParaRPr>
          </a:p>
          <a:p>
            <a:pPr marL="12700" marR="14103" indent="2071370">
              <a:lnSpc>
                <a:spcPct val="99537"/>
              </a:lnSpc>
              <a:spcBef>
                <a:spcPts val="327"/>
              </a:spcBef>
            </a:pPr>
            <a:r>
              <a:rPr sz="18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GU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LA</a:t>
            </a:r>
            <a:r>
              <a:rPr sz="1800" spc="-29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6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0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0 G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R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AM </a:t>
            </a:r>
            <a:r>
              <a:rPr sz="18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SI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SA</a:t>
            </a:r>
            <a:r>
              <a:rPr sz="1800" spc="-3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14" dirty="0" smtClean="0">
                <a:solidFill>
                  <a:srgbClr val="425B1D"/>
                </a:solidFill>
                <a:latin typeface="OCR A Extended"/>
                <a:cs typeface="OCR A Extended"/>
              </a:rPr>
              <a:t>BU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H</a:t>
            </a:r>
            <a:r>
              <a:rPr sz="1800" spc="-4" dirty="0" smtClean="0">
                <a:solidFill>
                  <a:srgbClr val="425B1D"/>
                </a:solidFill>
                <a:latin typeface="OCR A Extended"/>
                <a:cs typeface="OCR A Extended"/>
              </a:rPr>
              <a:t>/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S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A</a:t>
            </a:r>
            <a:r>
              <a:rPr sz="1800" spc="-4" dirty="0" smtClean="0">
                <a:solidFill>
                  <a:srgbClr val="425B1D"/>
                </a:solidFill>
                <a:latin typeface="OCR A Extended"/>
                <a:cs typeface="OCR A Extended"/>
              </a:rPr>
              <a:t>Y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URAN</a:t>
            </a:r>
            <a:r>
              <a:rPr sz="1800" spc="-19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1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.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8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0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0</a:t>
            </a:r>
            <a:r>
              <a:rPr sz="1800" spc="-14" dirty="0" smtClean="0">
                <a:solidFill>
                  <a:srgbClr val="425B1D"/>
                </a:solidFill>
                <a:latin typeface="OCR A Extended"/>
                <a:cs typeface="OCR A Extended"/>
              </a:rPr>
              <a:t> 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G</a:t>
            </a:r>
            <a:r>
              <a:rPr sz="1800" spc="4" dirty="0" smtClean="0">
                <a:solidFill>
                  <a:srgbClr val="425B1D"/>
                </a:solidFill>
                <a:latin typeface="OCR A Extended"/>
                <a:cs typeface="OCR A Extended"/>
              </a:rPr>
              <a:t>R</a:t>
            </a:r>
            <a:r>
              <a:rPr sz="1800" spc="0" dirty="0" smtClean="0">
                <a:solidFill>
                  <a:srgbClr val="425B1D"/>
                </a:solidFill>
                <a:latin typeface="OCR A Extended"/>
                <a:cs typeface="OCR A Extended"/>
              </a:rPr>
              <a:t>AM</a:t>
            </a:r>
            <a:endParaRPr sz="18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70761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bject 6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31136" y="888111"/>
            <a:ext cx="4835779" cy="3513594"/>
          </a:xfrm>
          <a:custGeom>
            <a:avLst/>
            <a:gdLst/>
            <a:ahLst/>
            <a:cxnLst/>
            <a:rect l="l" t="t" r="r" b="b"/>
            <a:pathLst>
              <a:path w="4835779" h="3513594">
                <a:moveTo>
                  <a:pt x="0" y="1756918"/>
                </a:moveTo>
                <a:lnTo>
                  <a:pt x="5876" y="1900988"/>
                </a:lnTo>
                <a:lnTo>
                  <a:pt x="23200" y="2041852"/>
                </a:lnTo>
                <a:lnTo>
                  <a:pt x="51516" y="2179057"/>
                </a:lnTo>
                <a:lnTo>
                  <a:pt x="90367" y="2312151"/>
                </a:lnTo>
                <a:lnTo>
                  <a:pt x="139297" y="2440682"/>
                </a:lnTo>
                <a:lnTo>
                  <a:pt x="197849" y="2564197"/>
                </a:lnTo>
                <a:lnTo>
                  <a:pt x="265568" y="2682245"/>
                </a:lnTo>
                <a:lnTo>
                  <a:pt x="341997" y="2794374"/>
                </a:lnTo>
                <a:lnTo>
                  <a:pt x="426680" y="2900130"/>
                </a:lnTo>
                <a:lnTo>
                  <a:pt x="519160" y="2999063"/>
                </a:lnTo>
                <a:lnTo>
                  <a:pt x="618980" y="3090720"/>
                </a:lnTo>
                <a:lnTo>
                  <a:pt x="725686" y="3174648"/>
                </a:lnTo>
                <a:lnTo>
                  <a:pt x="838819" y="3250396"/>
                </a:lnTo>
                <a:lnTo>
                  <a:pt x="957925" y="3317511"/>
                </a:lnTo>
                <a:lnTo>
                  <a:pt x="1082546" y="3375541"/>
                </a:lnTo>
                <a:lnTo>
                  <a:pt x="1212226" y="3424035"/>
                </a:lnTo>
                <a:lnTo>
                  <a:pt x="1346509" y="3462539"/>
                </a:lnTo>
                <a:lnTo>
                  <a:pt x="1484938" y="3490601"/>
                </a:lnTo>
                <a:lnTo>
                  <a:pt x="1627058" y="3507771"/>
                </a:lnTo>
                <a:lnTo>
                  <a:pt x="1772412" y="3513594"/>
                </a:lnTo>
                <a:lnTo>
                  <a:pt x="1865850" y="3511196"/>
                </a:lnTo>
                <a:lnTo>
                  <a:pt x="1958024" y="3504082"/>
                </a:lnTo>
                <a:lnTo>
                  <a:pt x="2048815" y="3492369"/>
                </a:lnTo>
                <a:lnTo>
                  <a:pt x="2138103" y="3476176"/>
                </a:lnTo>
                <a:lnTo>
                  <a:pt x="2225770" y="3455623"/>
                </a:lnTo>
                <a:lnTo>
                  <a:pt x="2311695" y="3430827"/>
                </a:lnTo>
                <a:lnTo>
                  <a:pt x="2395760" y="3401907"/>
                </a:lnTo>
                <a:lnTo>
                  <a:pt x="2477845" y="3368981"/>
                </a:lnTo>
                <a:lnTo>
                  <a:pt x="2557831" y="3332168"/>
                </a:lnTo>
                <a:lnTo>
                  <a:pt x="2635599" y="3291587"/>
                </a:lnTo>
                <a:lnTo>
                  <a:pt x="2711029" y="3247356"/>
                </a:lnTo>
                <a:lnTo>
                  <a:pt x="2784003" y="3199594"/>
                </a:lnTo>
                <a:lnTo>
                  <a:pt x="2854401" y="3148419"/>
                </a:lnTo>
                <a:lnTo>
                  <a:pt x="2922104" y="3093949"/>
                </a:lnTo>
                <a:lnTo>
                  <a:pt x="2986992" y="3036304"/>
                </a:lnTo>
                <a:lnTo>
                  <a:pt x="3048946" y="2975602"/>
                </a:lnTo>
                <a:lnTo>
                  <a:pt x="3107848" y="2911961"/>
                </a:lnTo>
                <a:lnTo>
                  <a:pt x="3163577" y="2845500"/>
                </a:lnTo>
                <a:lnTo>
                  <a:pt x="3216015" y="2776337"/>
                </a:lnTo>
                <a:lnTo>
                  <a:pt x="3265042" y="2704591"/>
                </a:lnTo>
                <a:lnTo>
                  <a:pt x="4353814" y="2704591"/>
                </a:lnTo>
                <a:lnTo>
                  <a:pt x="4393206" y="2703001"/>
                </a:lnTo>
                <a:lnTo>
                  <a:pt x="4431746" y="2698312"/>
                </a:lnTo>
                <a:lnTo>
                  <a:pt x="4469308" y="2690650"/>
                </a:lnTo>
                <a:lnTo>
                  <a:pt x="4540992" y="2666910"/>
                </a:lnTo>
                <a:lnTo>
                  <a:pt x="4607246" y="2632782"/>
                </a:lnTo>
                <a:lnTo>
                  <a:pt x="4667060" y="2589268"/>
                </a:lnTo>
                <a:lnTo>
                  <a:pt x="4719425" y="2537370"/>
                </a:lnTo>
                <a:lnTo>
                  <a:pt x="4763329" y="2478090"/>
                </a:lnTo>
                <a:lnTo>
                  <a:pt x="4797762" y="2412430"/>
                </a:lnTo>
                <a:lnTo>
                  <a:pt x="4821714" y="2341392"/>
                </a:lnTo>
                <a:lnTo>
                  <a:pt x="4834174" y="2265979"/>
                </a:lnTo>
                <a:lnTo>
                  <a:pt x="4835779" y="2226945"/>
                </a:lnTo>
                <a:lnTo>
                  <a:pt x="4834174" y="2187927"/>
                </a:lnTo>
                <a:lnTo>
                  <a:pt x="4829443" y="2149750"/>
                </a:lnTo>
                <a:lnTo>
                  <a:pt x="4811111" y="2076417"/>
                </a:lnTo>
                <a:lnTo>
                  <a:pt x="4781792" y="2007950"/>
                </a:lnTo>
                <a:lnTo>
                  <a:pt x="4742498" y="1945354"/>
                </a:lnTo>
                <a:lnTo>
                  <a:pt x="4694237" y="1889633"/>
                </a:lnTo>
                <a:lnTo>
                  <a:pt x="4638021" y="1841790"/>
                </a:lnTo>
                <a:lnTo>
                  <a:pt x="4574861" y="1802831"/>
                </a:lnTo>
                <a:lnTo>
                  <a:pt x="4505765" y="1773760"/>
                </a:lnTo>
                <a:lnTo>
                  <a:pt x="4431746" y="1755580"/>
                </a:lnTo>
                <a:lnTo>
                  <a:pt x="4393206" y="1750889"/>
                </a:lnTo>
                <a:lnTo>
                  <a:pt x="4353814" y="1749297"/>
                </a:lnTo>
                <a:lnTo>
                  <a:pt x="3544951" y="1749297"/>
                </a:lnTo>
                <a:lnTo>
                  <a:pt x="3538490" y="1605745"/>
                </a:lnTo>
                <a:lnTo>
                  <a:pt x="3520667" y="1465403"/>
                </a:lnTo>
                <a:lnTo>
                  <a:pt x="3491933" y="1328722"/>
                </a:lnTo>
                <a:lnTo>
                  <a:pt x="3452741" y="1196148"/>
                </a:lnTo>
                <a:lnTo>
                  <a:pt x="3403544" y="1068133"/>
                </a:lnTo>
                <a:lnTo>
                  <a:pt x="3344793" y="945124"/>
                </a:lnTo>
                <a:lnTo>
                  <a:pt x="3276941" y="827570"/>
                </a:lnTo>
                <a:lnTo>
                  <a:pt x="3200439" y="715920"/>
                </a:lnTo>
                <a:lnTo>
                  <a:pt x="3115741" y="610623"/>
                </a:lnTo>
                <a:lnTo>
                  <a:pt x="3023298" y="512127"/>
                </a:lnTo>
                <a:lnTo>
                  <a:pt x="2923563" y="420882"/>
                </a:lnTo>
                <a:lnTo>
                  <a:pt x="2816988" y="337336"/>
                </a:lnTo>
                <a:lnTo>
                  <a:pt x="2704024" y="261938"/>
                </a:lnTo>
                <a:lnTo>
                  <a:pt x="2585126" y="195137"/>
                </a:lnTo>
                <a:lnTo>
                  <a:pt x="2460744" y="137382"/>
                </a:lnTo>
                <a:lnTo>
                  <a:pt x="2331330" y="89121"/>
                </a:lnTo>
                <a:lnTo>
                  <a:pt x="2197338" y="50804"/>
                </a:lnTo>
                <a:lnTo>
                  <a:pt x="2059220" y="22878"/>
                </a:lnTo>
                <a:lnTo>
                  <a:pt x="1917427" y="5794"/>
                </a:lnTo>
                <a:lnTo>
                  <a:pt x="1772412" y="0"/>
                </a:lnTo>
                <a:lnTo>
                  <a:pt x="1627058" y="5824"/>
                </a:lnTo>
                <a:lnTo>
                  <a:pt x="1484938" y="22996"/>
                </a:lnTo>
                <a:lnTo>
                  <a:pt x="1346509" y="51062"/>
                </a:lnTo>
                <a:lnTo>
                  <a:pt x="1212226" y="89572"/>
                </a:lnTo>
                <a:lnTo>
                  <a:pt x="1082546" y="138072"/>
                </a:lnTo>
                <a:lnTo>
                  <a:pt x="957925" y="196111"/>
                </a:lnTo>
                <a:lnTo>
                  <a:pt x="838819" y="263236"/>
                </a:lnTo>
                <a:lnTo>
                  <a:pt x="725686" y="338994"/>
                </a:lnTo>
                <a:lnTo>
                  <a:pt x="618980" y="422934"/>
                </a:lnTo>
                <a:lnTo>
                  <a:pt x="519160" y="514604"/>
                </a:lnTo>
                <a:lnTo>
                  <a:pt x="426680" y="613550"/>
                </a:lnTo>
                <a:lnTo>
                  <a:pt x="341997" y="719321"/>
                </a:lnTo>
                <a:lnTo>
                  <a:pt x="265568" y="831465"/>
                </a:lnTo>
                <a:lnTo>
                  <a:pt x="197849" y="949530"/>
                </a:lnTo>
                <a:lnTo>
                  <a:pt x="139297" y="1073062"/>
                </a:lnTo>
                <a:lnTo>
                  <a:pt x="90367" y="1201611"/>
                </a:lnTo>
                <a:lnTo>
                  <a:pt x="51516" y="1334722"/>
                </a:lnTo>
                <a:lnTo>
                  <a:pt x="23200" y="1471946"/>
                </a:lnTo>
                <a:lnTo>
                  <a:pt x="5876" y="1612828"/>
                </a:lnTo>
                <a:lnTo>
                  <a:pt x="0" y="1756918"/>
                </a:lnTo>
                <a:close/>
              </a:path>
            </a:pathLst>
          </a:custGeom>
          <a:solidFill>
            <a:srgbClr val="63791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38781" y="1089660"/>
            <a:ext cx="3411854" cy="3120148"/>
          </a:xfrm>
          <a:custGeom>
            <a:avLst/>
            <a:gdLst/>
            <a:ahLst/>
            <a:cxnLst/>
            <a:rect l="l" t="t" r="r" b="b"/>
            <a:pathLst>
              <a:path w="3411854" h="3120148">
                <a:moveTo>
                  <a:pt x="2807585" y="623442"/>
                </a:moveTo>
                <a:lnTo>
                  <a:pt x="2775966" y="582802"/>
                </a:lnTo>
                <a:lnTo>
                  <a:pt x="3120517" y="582802"/>
                </a:lnTo>
                <a:lnTo>
                  <a:pt x="3144309" y="581831"/>
                </a:lnTo>
                <a:lnTo>
                  <a:pt x="3190283" y="574292"/>
                </a:lnTo>
                <a:lnTo>
                  <a:pt x="3233600" y="559800"/>
                </a:lnTo>
                <a:lnTo>
                  <a:pt x="3273646" y="538968"/>
                </a:lnTo>
                <a:lnTo>
                  <a:pt x="3309808" y="512409"/>
                </a:lnTo>
                <a:lnTo>
                  <a:pt x="3341472" y="480735"/>
                </a:lnTo>
                <a:lnTo>
                  <a:pt x="3368025" y="444559"/>
                </a:lnTo>
                <a:lnTo>
                  <a:pt x="3388854" y="404494"/>
                </a:lnTo>
                <a:lnTo>
                  <a:pt x="3403344" y="361153"/>
                </a:lnTo>
                <a:lnTo>
                  <a:pt x="3410883" y="315148"/>
                </a:lnTo>
                <a:lnTo>
                  <a:pt x="3411854" y="291338"/>
                </a:lnTo>
                <a:lnTo>
                  <a:pt x="3410884" y="267528"/>
                </a:lnTo>
                <a:lnTo>
                  <a:pt x="3403351" y="221530"/>
                </a:lnTo>
                <a:lnTo>
                  <a:pt x="3388871" y="178200"/>
                </a:lnTo>
                <a:lnTo>
                  <a:pt x="3368055" y="138151"/>
                </a:lnTo>
                <a:lnTo>
                  <a:pt x="3341515" y="101994"/>
                </a:lnTo>
                <a:lnTo>
                  <a:pt x="3309860" y="70339"/>
                </a:lnTo>
                <a:lnTo>
                  <a:pt x="3273703" y="43799"/>
                </a:lnTo>
                <a:lnTo>
                  <a:pt x="3233654" y="22983"/>
                </a:lnTo>
                <a:lnTo>
                  <a:pt x="3190324" y="8503"/>
                </a:lnTo>
                <a:lnTo>
                  <a:pt x="3144326" y="970"/>
                </a:lnTo>
                <a:lnTo>
                  <a:pt x="3120517" y="0"/>
                </a:lnTo>
                <a:lnTo>
                  <a:pt x="1619249" y="0"/>
                </a:lnTo>
                <a:lnTo>
                  <a:pt x="1612519" y="380"/>
                </a:lnTo>
                <a:lnTo>
                  <a:pt x="1606169" y="762"/>
                </a:lnTo>
                <a:lnTo>
                  <a:pt x="1593523" y="400"/>
                </a:lnTo>
                <a:lnTo>
                  <a:pt x="1580872" y="154"/>
                </a:lnTo>
                <a:lnTo>
                  <a:pt x="1568153" y="23"/>
                </a:lnTo>
                <a:lnTo>
                  <a:pt x="1559941" y="0"/>
                </a:lnTo>
                <a:lnTo>
                  <a:pt x="1432013" y="5171"/>
                </a:lnTo>
                <a:lnTo>
                  <a:pt x="1306932" y="20419"/>
                </a:lnTo>
                <a:lnTo>
                  <a:pt x="1185098" y="45342"/>
                </a:lnTo>
                <a:lnTo>
                  <a:pt x="1066913" y="79537"/>
                </a:lnTo>
                <a:lnTo>
                  <a:pt x="952779" y="122604"/>
                </a:lnTo>
                <a:lnTo>
                  <a:pt x="843098" y="174141"/>
                </a:lnTo>
                <a:lnTo>
                  <a:pt x="738270" y="233747"/>
                </a:lnTo>
                <a:lnTo>
                  <a:pt x="638699" y="301020"/>
                </a:lnTo>
                <a:lnTo>
                  <a:pt x="544785" y="375559"/>
                </a:lnTo>
                <a:lnTo>
                  <a:pt x="456930" y="456961"/>
                </a:lnTo>
                <a:lnTo>
                  <a:pt x="375535" y="544827"/>
                </a:lnTo>
                <a:lnTo>
                  <a:pt x="301004" y="638754"/>
                </a:lnTo>
                <a:lnTo>
                  <a:pt x="233736" y="738340"/>
                </a:lnTo>
                <a:lnTo>
                  <a:pt x="174134" y="843185"/>
                </a:lnTo>
                <a:lnTo>
                  <a:pt x="122600" y="952886"/>
                </a:lnTo>
                <a:lnTo>
                  <a:pt x="79535" y="1067043"/>
                </a:lnTo>
                <a:lnTo>
                  <a:pt x="45341" y="1185254"/>
                </a:lnTo>
                <a:lnTo>
                  <a:pt x="20419" y="1307117"/>
                </a:lnTo>
                <a:lnTo>
                  <a:pt x="5171" y="1432231"/>
                </a:lnTo>
                <a:lnTo>
                  <a:pt x="0" y="1560195"/>
                </a:lnTo>
                <a:lnTo>
                  <a:pt x="5171" y="1688139"/>
                </a:lnTo>
                <a:lnTo>
                  <a:pt x="20419" y="1813234"/>
                </a:lnTo>
                <a:lnTo>
                  <a:pt x="45341" y="1935079"/>
                </a:lnTo>
                <a:lnTo>
                  <a:pt x="79535" y="2053272"/>
                </a:lnTo>
                <a:lnTo>
                  <a:pt x="122600" y="2167411"/>
                </a:lnTo>
                <a:lnTo>
                  <a:pt x="174134" y="2277096"/>
                </a:lnTo>
                <a:lnTo>
                  <a:pt x="233736" y="2381925"/>
                </a:lnTo>
                <a:lnTo>
                  <a:pt x="301004" y="2481496"/>
                </a:lnTo>
                <a:lnTo>
                  <a:pt x="375535" y="2575408"/>
                </a:lnTo>
                <a:lnTo>
                  <a:pt x="456930" y="2663259"/>
                </a:lnTo>
                <a:lnTo>
                  <a:pt x="544785" y="2744649"/>
                </a:lnTo>
                <a:lnTo>
                  <a:pt x="638699" y="2819176"/>
                </a:lnTo>
                <a:lnTo>
                  <a:pt x="738270" y="2886438"/>
                </a:lnTo>
                <a:lnTo>
                  <a:pt x="843098" y="2946035"/>
                </a:lnTo>
                <a:lnTo>
                  <a:pt x="952779" y="2997563"/>
                </a:lnTo>
                <a:lnTo>
                  <a:pt x="1066913" y="3040624"/>
                </a:lnTo>
                <a:lnTo>
                  <a:pt x="1185098" y="3074813"/>
                </a:lnTo>
                <a:lnTo>
                  <a:pt x="1306932" y="3099732"/>
                </a:lnTo>
                <a:lnTo>
                  <a:pt x="1432013" y="3114977"/>
                </a:lnTo>
                <a:lnTo>
                  <a:pt x="1559941" y="3120148"/>
                </a:lnTo>
                <a:lnTo>
                  <a:pt x="1687904" y="3114977"/>
                </a:lnTo>
                <a:lnTo>
                  <a:pt x="1813018" y="3099732"/>
                </a:lnTo>
                <a:lnTo>
                  <a:pt x="1934881" y="3074813"/>
                </a:lnTo>
                <a:lnTo>
                  <a:pt x="2053092" y="3040624"/>
                </a:lnTo>
                <a:lnTo>
                  <a:pt x="2167249" y="2997563"/>
                </a:lnTo>
                <a:lnTo>
                  <a:pt x="2276950" y="2946035"/>
                </a:lnTo>
                <a:lnTo>
                  <a:pt x="2381795" y="2886438"/>
                </a:lnTo>
                <a:lnTo>
                  <a:pt x="2481381" y="2819176"/>
                </a:lnTo>
                <a:lnTo>
                  <a:pt x="2575308" y="2744649"/>
                </a:lnTo>
                <a:lnTo>
                  <a:pt x="2663174" y="2663259"/>
                </a:lnTo>
                <a:lnTo>
                  <a:pt x="2744576" y="2575408"/>
                </a:lnTo>
                <a:lnTo>
                  <a:pt x="2819115" y="2481496"/>
                </a:lnTo>
                <a:lnTo>
                  <a:pt x="2886388" y="2381925"/>
                </a:lnTo>
                <a:lnTo>
                  <a:pt x="2945994" y="2277096"/>
                </a:lnTo>
                <a:lnTo>
                  <a:pt x="2997531" y="2167411"/>
                </a:lnTo>
                <a:lnTo>
                  <a:pt x="3040598" y="2053272"/>
                </a:lnTo>
                <a:lnTo>
                  <a:pt x="3074793" y="1935079"/>
                </a:lnTo>
                <a:lnTo>
                  <a:pt x="3099716" y="1813234"/>
                </a:lnTo>
                <a:lnTo>
                  <a:pt x="3114964" y="1688139"/>
                </a:lnTo>
                <a:lnTo>
                  <a:pt x="3120135" y="1560195"/>
                </a:lnTo>
                <a:lnTo>
                  <a:pt x="3119173" y="1504914"/>
                </a:lnTo>
                <a:lnTo>
                  <a:pt x="3116307" y="1450117"/>
                </a:lnTo>
                <a:lnTo>
                  <a:pt x="3111571" y="1395835"/>
                </a:lnTo>
                <a:lnTo>
                  <a:pt x="3104995" y="1342100"/>
                </a:lnTo>
                <a:lnTo>
                  <a:pt x="3096613" y="1288944"/>
                </a:lnTo>
                <a:lnTo>
                  <a:pt x="3086456" y="1236400"/>
                </a:lnTo>
                <a:lnTo>
                  <a:pt x="3074557" y="1184498"/>
                </a:lnTo>
                <a:lnTo>
                  <a:pt x="3060947" y="1133271"/>
                </a:lnTo>
                <a:lnTo>
                  <a:pt x="3045660" y="1082751"/>
                </a:lnTo>
                <a:lnTo>
                  <a:pt x="3028727" y="1032970"/>
                </a:lnTo>
                <a:lnTo>
                  <a:pt x="3010181" y="983959"/>
                </a:lnTo>
                <a:lnTo>
                  <a:pt x="2990053" y="935751"/>
                </a:lnTo>
                <a:lnTo>
                  <a:pt x="2968376" y="888377"/>
                </a:lnTo>
                <a:lnTo>
                  <a:pt x="2945182" y="841869"/>
                </a:lnTo>
                <a:lnTo>
                  <a:pt x="2920503" y="796260"/>
                </a:lnTo>
                <a:lnTo>
                  <a:pt x="2894372" y="751580"/>
                </a:lnTo>
                <a:lnTo>
                  <a:pt x="2866821" y="707863"/>
                </a:lnTo>
                <a:lnTo>
                  <a:pt x="2837881" y="665140"/>
                </a:lnTo>
                <a:lnTo>
                  <a:pt x="2807585" y="623442"/>
                </a:lnTo>
                <a:close/>
              </a:path>
            </a:pathLst>
          </a:custGeom>
          <a:solidFill>
            <a:srgbClr val="7E8D1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61432" y="1177163"/>
            <a:ext cx="400812" cy="400812"/>
          </a:xfrm>
          <a:custGeom>
            <a:avLst/>
            <a:gdLst/>
            <a:ahLst/>
            <a:cxnLst/>
            <a:rect l="l" t="t" r="r" b="b"/>
            <a:pathLst>
              <a:path w="400812" h="400812">
                <a:moveTo>
                  <a:pt x="200405" y="0"/>
                </a:moveTo>
                <a:lnTo>
                  <a:pt x="183978" y="663"/>
                </a:lnTo>
                <a:lnTo>
                  <a:pt x="167914" y="2621"/>
                </a:lnTo>
                <a:lnTo>
                  <a:pt x="152266" y="5821"/>
                </a:lnTo>
                <a:lnTo>
                  <a:pt x="137086" y="10211"/>
                </a:lnTo>
                <a:lnTo>
                  <a:pt x="122426" y="15742"/>
                </a:lnTo>
                <a:lnTo>
                  <a:pt x="108336" y="22360"/>
                </a:lnTo>
                <a:lnTo>
                  <a:pt x="94869" y="30015"/>
                </a:lnTo>
                <a:lnTo>
                  <a:pt x="82076" y="38656"/>
                </a:lnTo>
                <a:lnTo>
                  <a:pt x="70010" y="48231"/>
                </a:lnTo>
                <a:lnTo>
                  <a:pt x="58721" y="58689"/>
                </a:lnTo>
                <a:lnTo>
                  <a:pt x="48262" y="69979"/>
                </a:lnTo>
                <a:lnTo>
                  <a:pt x="38685" y="82049"/>
                </a:lnTo>
                <a:lnTo>
                  <a:pt x="30040" y="94847"/>
                </a:lnTo>
                <a:lnTo>
                  <a:pt x="22381" y="108323"/>
                </a:lnTo>
                <a:lnTo>
                  <a:pt x="15757" y="122426"/>
                </a:lnTo>
                <a:lnTo>
                  <a:pt x="10222" y="137103"/>
                </a:lnTo>
                <a:lnTo>
                  <a:pt x="5828" y="152303"/>
                </a:lnTo>
                <a:lnTo>
                  <a:pt x="2624" y="167976"/>
                </a:lnTo>
                <a:lnTo>
                  <a:pt x="664" y="184069"/>
                </a:lnTo>
                <a:lnTo>
                  <a:pt x="0" y="200533"/>
                </a:lnTo>
                <a:lnTo>
                  <a:pt x="664" y="216959"/>
                </a:lnTo>
                <a:lnTo>
                  <a:pt x="2624" y="233020"/>
                </a:lnTo>
                <a:lnTo>
                  <a:pt x="5828" y="248664"/>
                </a:lnTo>
                <a:lnTo>
                  <a:pt x="10222" y="263838"/>
                </a:lnTo>
                <a:lnTo>
                  <a:pt x="15757" y="278493"/>
                </a:lnTo>
                <a:lnTo>
                  <a:pt x="22381" y="292575"/>
                </a:lnTo>
                <a:lnTo>
                  <a:pt x="30040" y="306034"/>
                </a:lnTo>
                <a:lnTo>
                  <a:pt x="38685" y="318817"/>
                </a:lnTo>
                <a:lnTo>
                  <a:pt x="48262" y="330874"/>
                </a:lnTo>
                <a:lnTo>
                  <a:pt x="58721" y="342153"/>
                </a:lnTo>
                <a:lnTo>
                  <a:pt x="70010" y="352603"/>
                </a:lnTo>
                <a:lnTo>
                  <a:pt x="82076" y="362171"/>
                </a:lnTo>
                <a:lnTo>
                  <a:pt x="94869" y="370807"/>
                </a:lnTo>
                <a:lnTo>
                  <a:pt x="108336" y="378458"/>
                </a:lnTo>
                <a:lnTo>
                  <a:pt x="122426" y="385073"/>
                </a:lnTo>
                <a:lnTo>
                  <a:pt x="137086" y="390602"/>
                </a:lnTo>
                <a:lnTo>
                  <a:pt x="152266" y="394991"/>
                </a:lnTo>
                <a:lnTo>
                  <a:pt x="167914" y="398190"/>
                </a:lnTo>
                <a:lnTo>
                  <a:pt x="183978" y="400148"/>
                </a:lnTo>
                <a:lnTo>
                  <a:pt x="200405" y="400812"/>
                </a:lnTo>
                <a:lnTo>
                  <a:pt x="216850" y="400148"/>
                </a:lnTo>
                <a:lnTo>
                  <a:pt x="232928" y="398190"/>
                </a:lnTo>
                <a:lnTo>
                  <a:pt x="248586" y="394991"/>
                </a:lnTo>
                <a:lnTo>
                  <a:pt x="263773" y="390602"/>
                </a:lnTo>
                <a:lnTo>
                  <a:pt x="278439" y="385073"/>
                </a:lnTo>
                <a:lnTo>
                  <a:pt x="292531" y="378458"/>
                </a:lnTo>
                <a:lnTo>
                  <a:pt x="305999" y="370807"/>
                </a:lnTo>
                <a:lnTo>
                  <a:pt x="318790" y="362171"/>
                </a:lnTo>
                <a:lnTo>
                  <a:pt x="330853" y="352603"/>
                </a:lnTo>
                <a:lnTo>
                  <a:pt x="342137" y="342153"/>
                </a:lnTo>
                <a:lnTo>
                  <a:pt x="352591" y="330874"/>
                </a:lnTo>
                <a:lnTo>
                  <a:pt x="362163" y="318817"/>
                </a:lnTo>
                <a:lnTo>
                  <a:pt x="370801" y="306034"/>
                </a:lnTo>
                <a:lnTo>
                  <a:pt x="378454" y="292575"/>
                </a:lnTo>
                <a:lnTo>
                  <a:pt x="385071" y="278493"/>
                </a:lnTo>
                <a:lnTo>
                  <a:pt x="390601" y="263838"/>
                </a:lnTo>
                <a:lnTo>
                  <a:pt x="394991" y="248664"/>
                </a:lnTo>
                <a:lnTo>
                  <a:pt x="398190" y="233020"/>
                </a:lnTo>
                <a:lnTo>
                  <a:pt x="400148" y="216959"/>
                </a:lnTo>
                <a:lnTo>
                  <a:pt x="400812" y="200533"/>
                </a:lnTo>
                <a:lnTo>
                  <a:pt x="400148" y="184069"/>
                </a:lnTo>
                <a:lnTo>
                  <a:pt x="398190" y="167976"/>
                </a:lnTo>
                <a:lnTo>
                  <a:pt x="394991" y="152303"/>
                </a:lnTo>
                <a:lnTo>
                  <a:pt x="390601" y="137103"/>
                </a:lnTo>
                <a:lnTo>
                  <a:pt x="385071" y="122426"/>
                </a:lnTo>
                <a:lnTo>
                  <a:pt x="378454" y="108323"/>
                </a:lnTo>
                <a:lnTo>
                  <a:pt x="370801" y="94847"/>
                </a:lnTo>
                <a:lnTo>
                  <a:pt x="362163" y="82049"/>
                </a:lnTo>
                <a:lnTo>
                  <a:pt x="352591" y="69979"/>
                </a:lnTo>
                <a:lnTo>
                  <a:pt x="342137" y="58689"/>
                </a:lnTo>
                <a:lnTo>
                  <a:pt x="330853" y="48231"/>
                </a:lnTo>
                <a:lnTo>
                  <a:pt x="318790" y="38656"/>
                </a:lnTo>
                <a:lnTo>
                  <a:pt x="305999" y="30015"/>
                </a:lnTo>
                <a:lnTo>
                  <a:pt x="292531" y="22360"/>
                </a:lnTo>
                <a:lnTo>
                  <a:pt x="278439" y="15742"/>
                </a:lnTo>
                <a:lnTo>
                  <a:pt x="263773" y="10211"/>
                </a:lnTo>
                <a:lnTo>
                  <a:pt x="248586" y="5821"/>
                </a:lnTo>
                <a:lnTo>
                  <a:pt x="232928" y="2621"/>
                </a:lnTo>
                <a:lnTo>
                  <a:pt x="216850" y="663"/>
                </a:lnTo>
                <a:lnTo>
                  <a:pt x="2004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53133" y="1487677"/>
            <a:ext cx="3220339" cy="2360803"/>
          </a:xfrm>
          <a:custGeom>
            <a:avLst/>
            <a:gdLst/>
            <a:ahLst/>
            <a:cxnLst/>
            <a:rect l="l" t="t" r="r" b="b"/>
            <a:pathLst>
              <a:path w="3220339" h="2360803">
                <a:moveTo>
                  <a:pt x="0" y="864489"/>
                </a:moveTo>
                <a:lnTo>
                  <a:pt x="4219" y="916371"/>
                </a:lnTo>
                <a:lnTo>
                  <a:pt x="16430" y="965653"/>
                </a:lnTo>
                <a:lnTo>
                  <a:pt x="35959" y="1011659"/>
                </a:lnTo>
                <a:lnTo>
                  <a:pt x="62134" y="1053716"/>
                </a:lnTo>
                <a:lnTo>
                  <a:pt x="94281" y="1091152"/>
                </a:lnTo>
                <a:lnTo>
                  <a:pt x="131728" y="1123291"/>
                </a:lnTo>
                <a:lnTo>
                  <a:pt x="173802" y="1149461"/>
                </a:lnTo>
                <a:lnTo>
                  <a:pt x="219829" y="1168988"/>
                </a:lnTo>
                <a:lnTo>
                  <a:pt x="269138" y="1181198"/>
                </a:lnTo>
                <a:lnTo>
                  <a:pt x="321056" y="1185418"/>
                </a:lnTo>
                <a:lnTo>
                  <a:pt x="859663" y="1185418"/>
                </a:lnTo>
                <a:lnTo>
                  <a:pt x="863965" y="1281862"/>
                </a:lnTo>
                <a:lnTo>
                  <a:pt x="875834" y="1376151"/>
                </a:lnTo>
                <a:lnTo>
                  <a:pt x="894969" y="1467984"/>
                </a:lnTo>
                <a:lnTo>
                  <a:pt x="921068" y="1557057"/>
                </a:lnTo>
                <a:lnTo>
                  <a:pt x="953829" y="1643070"/>
                </a:lnTo>
                <a:lnTo>
                  <a:pt x="992952" y="1725720"/>
                </a:lnTo>
                <a:lnTo>
                  <a:pt x="1038136" y="1804707"/>
                </a:lnTo>
                <a:lnTo>
                  <a:pt x="1089079" y="1879728"/>
                </a:lnTo>
                <a:lnTo>
                  <a:pt x="1145481" y="1950481"/>
                </a:lnTo>
                <a:lnTo>
                  <a:pt x="1207039" y="2016664"/>
                </a:lnTo>
                <a:lnTo>
                  <a:pt x="1273454" y="2077977"/>
                </a:lnTo>
                <a:lnTo>
                  <a:pt x="1344423" y="2134117"/>
                </a:lnTo>
                <a:lnTo>
                  <a:pt x="1419645" y="2184782"/>
                </a:lnTo>
                <a:lnTo>
                  <a:pt x="1498820" y="2229671"/>
                </a:lnTo>
                <a:lnTo>
                  <a:pt x="1581646" y="2268481"/>
                </a:lnTo>
                <a:lnTo>
                  <a:pt x="1667821" y="2300912"/>
                </a:lnTo>
                <a:lnTo>
                  <a:pt x="1757046" y="2326662"/>
                </a:lnTo>
                <a:lnTo>
                  <a:pt x="1849018" y="2345428"/>
                </a:lnTo>
                <a:lnTo>
                  <a:pt x="1943437" y="2356908"/>
                </a:lnTo>
                <a:lnTo>
                  <a:pt x="2040001" y="2360803"/>
                </a:lnTo>
                <a:lnTo>
                  <a:pt x="2136791" y="2356889"/>
                </a:lnTo>
                <a:lnTo>
                  <a:pt x="2231429" y="2345351"/>
                </a:lnTo>
                <a:lnTo>
                  <a:pt x="2323611" y="2326491"/>
                </a:lnTo>
                <a:lnTo>
                  <a:pt x="2413033" y="2300616"/>
                </a:lnTo>
                <a:lnTo>
                  <a:pt x="2499391" y="2268027"/>
                </a:lnTo>
                <a:lnTo>
                  <a:pt x="2582381" y="2229029"/>
                </a:lnTo>
                <a:lnTo>
                  <a:pt x="2661700" y="2183927"/>
                </a:lnTo>
                <a:lnTo>
                  <a:pt x="2737042" y="2133023"/>
                </a:lnTo>
                <a:lnTo>
                  <a:pt x="2808103" y="2076623"/>
                </a:lnTo>
                <a:lnTo>
                  <a:pt x="2874581" y="2015029"/>
                </a:lnTo>
                <a:lnTo>
                  <a:pt x="2936170" y="1948546"/>
                </a:lnTo>
                <a:lnTo>
                  <a:pt x="2992568" y="1877478"/>
                </a:lnTo>
                <a:lnTo>
                  <a:pt x="3043468" y="1802129"/>
                </a:lnTo>
                <a:lnTo>
                  <a:pt x="3088569" y="1722802"/>
                </a:lnTo>
                <a:lnTo>
                  <a:pt x="3127565" y="1639802"/>
                </a:lnTo>
                <a:lnTo>
                  <a:pt x="3160153" y="1553432"/>
                </a:lnTo>
                <a:lnTo>
                  <a:pt x="3186028" y="1463997"/>
                </a:lnTo>
                <a:lnTo>
                  <a:pt x="3204887" y="1371800"/>
                </a:lnTo>
                <a:lnTo>
                  <a:pt x="3216425" y="1277146"/>
                </a:lnTo>
                <a:lnTo>
                  <a:pt x="3220339" y="1180338"/>
                </a:lnTo>
                <a:lnTo>
                  <a:pt x="3216425" y="1083530"/>
                </a:lnTo>
                <a:lnTo>
                  <a:pt x="3204887" y="988879"/>
                </a:lnTo>
                <a:lnTo>
                  <a:pt x="3186028" y="896686"/>
                </a:lnTo>
                <a:lnTo>
                  <a:pt x="3160153" y="807256"/>
                </a:lnTo>
                <a:lnTo>
                  <a:pt x="3127565" y="720893"/>
                </a:lnTo>
                <a:lnTo>
                  <a:pt x="3088569" y="637901"/>
                </a:lnTo>
                <a:lnTo>
                  <a:pt x="3043468" y="558582"/>
                </a:lnTo>
                <a:lnTo>
                  <a:pt x="2992568" y="483242"/>
                </a:lnTo>
                <a:lnTo>
                  <a:pt x="2936170" y="412183"/>
                </a:lnTo>
                <a:lnTo>
                  <a:pt x="2874581" y="345709"/>
                </a:lnTo>
                <a:lnTo>
                  <a:pt x="2808103" y="284125"/>
                </a:lnTo>
                <a:lnTo>
                  <a:pt x="2737042" y="227734"/>
                </a:lnTo>
                <a:lnTo>
                  <a:pt x="2661700" y="176839"/>
                </a:lnTo>
                <a:lnTo>
                  <a:pt x="2582381" y="131745"/>
                </a:lnTo>
                <a:lnTo>
                  <a:pt x="2499391" y="92755"/>
                </a:lnTo>
                <a:lnTo>
                  <a:pt x="2413033" y="60173"/>
                </a:lnTo>
                <a:lnTo>
                  <a:pt x="2323611" y="34303"/>
                </a:lnTo>
                <a:lnTo>
                  <a:pt x="2231429" y="15448"/>
                </a:lnTo>
                <a:lnTo>
                  <a:pt x="2136791" y="3912"/>
                </a:lnTo>
                <a:lnTo>
                  <a:pt x="2040001" y="0"/>
                </a:lnTo>
                <a:lnTo>
                  <a:pt x="1977777" y="1610"/>
                </a:lnTo>
                <a:lnTo>
                  <a:pt x="1916396" y="6390"/>
                </a:lnTo>
                <a:lnTo>
                  <a:pt x="1855935" y="14258"/>
                </a:lnTo>
                <a:lnTo>
                  <a:pt x="1796475" y="25135"/>
                </a:lnTo>
                <a:lnTo>
                  <a:pt x="1738096" y="38943"/>
                </a:lnTo>
                <a:lnTo>
                  <a:pt x="1680876" y="55601"/>
                </a:lnTo>
                <a:lnTo>
                  <a:pt x="1624895" y="75029"/>
                </a:lnTo>
                <a:lnTo>
                  <a:pt x="1570233" y="97149"/>
                </a:lnTo>
                <a:lnTo>
                  <a:pt x="1516969" y="121881"/>
                </a:lnTo>
                <a:lnTo>
                  <a:pt x="1465183" y="149145"/>
                </a:lnTo>
                <a:lnTo>
                  <a:pt x="1414954" y="178862"/>
                </a:lnTo>
                <a:lnTo>
                  <a:pt x="1366362" y="210952"/>
                </a:lnTo>
                <a:lnTo>
                  <a:pt x="1319487" y="245335"/>
                </a:lnTo>
                <a:lnTo>
                  <a:pt x="1274407" y="281933"/>
                </a:lnTo>
                <a:lnTo>
                  <a:pt x="1231203" y="320665"/>
                </a:lnTo>
                <a:lnTo>
                  <a:pt x="1189954" y="361452"/>
                </a:lnTo>
                <a:lnTo>
                  <a:pt x="1150739" y="404214"/>
                </a:lnTo>
                <a:lnTo>
                  <a:pt x="1113639" y="448873"/>
                </a:lnTo>
                <a:lnTo>
                  <a:pt x="1078732" y="495348"/>
                </a:lnTo>
                <a:lnTo>
                  <a:pt x="1046099" y="543560"/>
                </a:lnTo>
                <a:lnTo>
                  <a:pt x="321056" y="543560"/>
                </a:lnTo>
                <a:lnTo>
                  <a:pt x="294813" y="544628"/>
                </a:lnTo>
                <a:lnTo>
                  <a:pt x="269138" y="547779"/>
                </a:lnTo>
                <a:lnTo>
                  <a:pt x="244116" y="552928"/>
                </a:lnTo>
                <a:lnTo>
                  <a:pt x="219829" y="559989"/>
                </a:lnTo>
                <a:lnTo>
                  <a:pt x="196363" y="568880"/>
                </a:lnTo>
                <a:lnTo>
                  <a:pt x="173802" y="579516"/>
                </a:lnTo>
                <a:lnTo>
                  <a:pt x="152229" y="591813"/>
                </a:lnTo>
                <a:lnTo>
                  <a:pt x="131728" y="605686"/>
                </a:lnTo>
                <a:lnTo>
                  <a:pt x="112384" y="621051"/>
                </a:lnTo>
                <a:lnTo>
                  <a:pt x="94281" y="637825"/>
                </a:lnTo>
                <a:lnTo>
                  <a:pt x="77503" y="655923"/>
                </a:lnTo>
                <a:lnTo>
                  <a:pt x="62134" y="675261"/>
                </a:lnTo>
                <a:lnTo>
                  <a:pt x="48258" y="695754"/>
                </a:lnTo>
                <a:lnTo>
                  <a:pt x="35959" y="717318"/>
                </a:lnTo>
                <a:lnTo>
                  <a:pt x="25322" y="739870"/>
                </a:lnTo>
                <a:lnTo>
                  <a:pt x="16430" y="763324"/>
                </a:lnTo>
                <a:lnTo>
                  <a:pt x="9368" y="787598"/>
                </a:lnTo>
                <a:lnTo>
                  <a:pt x="4219" y="812606"/>
                </a:lnTo>
                <a:lnTo>
                  <a:pt x="1068" y="838264"/>
                </a:lnTo>
                <a:lnTo>
                  <a:pt x="0" y="864489"/>
                </a:lnTo>
                <a:close/>
              </a:path>
            </a:pathLst>
          </a:custGeom>
          <a:solidFill>
            <a:srgbClr val="E4ED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50542" y="2142363"/>
            <a:ext cx="441451" cy="441451"/>
          </a:xfrm>
          <a:custGeom>
            <a:avLst/>
            <a:gdLst/>
            <a:ahLst/>
            <a:cxnLst/>
            <a:rect l="l" t="t" r="r" b="b"/>
            <a:pathLst>
              <a:path w="441451" h="441451">
                <a:moveTo>
                  <a:pt x="220852" y="441451"/>
                </a:moveTo>
                <a:lnTo>
                  <a:pt x="238940" y="440720"/>
                </a:lnTo>
                <a:lnTo>
                  <a:pt x="256625" y="438563"/>
                </a:lnTo>
                <a:lnTo>
                  <a:pt x="273852" y="435038"/>
                </a:lnTo>
                <a:lnTo>
                  <a:pt x="290563" y="430201"/>
                </a:lnTo>
                <a:lnTo>
                  <a:pt x="306703" y="424110"/>
                </a:lnTo>
                <a:lnTo>
                  <a:pt x="322213" y="416821"/>
                </a:lnTo>
                <a:lnTo>
                  <a:pt x="337037" y="408391"/>
                </a:lnTo>
                <a:lnTo>
                  <a:pt x="351118" y="398877"/>
                </a:lnTo>
                <a:lnTo>
                  <a:pt x="364399" y="388336"/>
                </a:lnTo>
                <a:lnTo>
                  <a:pt x="376824" y="376824"/>
                </a:lnTo>
                <a:lnTo>
                  <a:pt x="388336" y="364399"/>
                </a:lnTo>
                <a:lnTo>
                  <a:pt x="398877" y="351118"/>
                </a:lnTo>
                <a:lnTo>
                  <a:pt x="408391" y="337037"/>
                </a:lnTo>
                <a:lnTo>
                  <a:pt x="416821" y="322213"/>
                </a:lnTo>
                <a:lnTo>
                  <a:pt x="424110" y="306703"/>
                </a:lnTo>
                <a:lnTo>
                  <a:pt x="430201" y="290563"/>
                </a:lnTo>
                <a:lnTo>
                  <a:pt x="435038" y="273852"/>
                </a:lnTo>
                <a:lnTo>
                  <a:pt x="438563" y="256625"/>
                </a:lnTo>
                <a:lnTo>
                  <a:pt x="440720" y="238940"/>
                </a:lnTo>
                <a:lnTo>
                  <a:pt x="441451" y="220853"/>
                </a:lnTo>
                <a:lnTo>
                  <a:pt x="440720" y="202712"/>
                </a:lnTo>
                <a:lnTo>
                  <a:pt x="438563" y="184980"/>
                </a:lnTo>
                <a:lnTo>
                  <a:pt x="435038" y="167714"/>
                </a:lnTo>
                <a:lnTo>
                  <a:pt x="430201" y="150969"/>
                </a:lnTo>
                <a:lnTo>
                  <a:pt x="424110" y="134802"/>
                </a:lnTo>
                <a:lnTo>
                  <a:pt x="416821" y="119270"/>
                </a:lnTo>
                <a:lnTo>
                  <a:pt x="408391" y="104428"/>
                </a:lnTo>
                <a:lnTo>
                  <a:pt x="398877" y="90333"/>
                </a:lnTo>
                <a:lnTo>
                  <a:pt x="388336" y="77042"/>
                </a:lnTo>
                <a:lnTo>
                  <a:pt x="376824" y="64611"/>
                </a:lnTo>
                <a:lnTo>
                  <a:pt x="364399" y="53096"/>
                </a:lnTo>
                <a:lnTo>
                  <a:pt x="351118" y="42554"/>
                </a:lnTo>
                <a:lnTo>
                  <a:pt x="337037" y="33041"/>
                </a:lnTo>
                <a:lnTo>
                  <a:pt x="322213" y="24613"/>
                </a:lnTo>
                <a:lnTo>
                  <a:pt x="306703" y="17327"/>
                </a:lnTo>
                <a:lnTo>
                  <a:pt x="290563" y="11240"/>
                </a:lnTo>
                <a:lnTo>
                  <a:pt x="273852" y="6407"/>
                </a:lnTo>
                <a:lnTo>
                  <a:pt x="256625" y="2885"/>
                </a:lnTo>
                <a:lnTo>
                  <a:pt x="238940" y="730"/>
                </a:lnTo>
                <a:lnTo>
                  <a:pt x="220852" y="0"/>
                </a:lnTo>
                <a:lnTo>
                  <a:pt x="202729" y="730"/>
                </a:lnTo>
                <a:lnTo>
                  <a:pt x="185011" y="2885"/>
                </a:lnTo>
                <a:lnTo>
                  <a:pt x="167755" y="6407"/>
                </a:lnTo>
                <a:lnTo>
                  <a:pt x="151018" y="11240"/>
                </a:lnTo>
                <a:lnTo>
                  <a:pt x="134856" y="17327"/>
                </a:lnTo>
                <a:lnTo>
                  <a:pt x="119326" y="24613"/>
                </a:lnTo>
                <a:lnTo>
                  <a:pt x="104484" y="33041"/>
                </a:lnTo>
                <a:lnTo>
                  <a:pt x="90388" y="42554"/>
                </a:lnTo>
                <a:lnTo>
                  <a:pt x="77094" y="53096"/>
                </a:lnTo>
                <a:lnTo>
                  <a:pt x="64658" y="64611"/>
                </a:lnTo>
                <a:lnTo>
                  <a:pt x="53138" y="77042"/>
                </a:lnTo>
                <a:lnTo>
                  <a:pt x="42590" y="90333"/>
                </a:lnTo>
                <a:lnTo>
                  <a:pt x="33071" y="104428"/>
                </a:lnTo>
                <a:lnTo>
                  <a:pt x="24637" y="119270"/>
                </a:lnTo>
                <a:lnTo>
                  <a:pt x="17345" y="134802"/>
                </a:lnTo>
                <a:lnTo>
                  <a:pt x="11252" y="150969"/>
                </a:lnTo>
                <a:lnTo>
                  <a:pt x="6414" y="167714"/>
                </a:lnTo>
                <a:lnTo>
                  <a:pt x="2888" y="184980"/>
                </a:lnTo>
                <a:lnTo>
                  <a:pt x="731" y="202712"/>
                </a:lnTo>
                <a:lnTo>
                  <a:pt x="0" y="220853"/>
                </a:lnTo>
                <a:lnTo>
                  <a:pt x="731" y="238940"/>
                </a:lnTo>
                <a:lnTo>
                  <a:pt x="2888" y="256625"/>
                </a:lnTo>
                <a:lnTo>
                  <a:pt x="6414" y="273852"/>
                </a:lnTo>
                <a:lnTo>
                  <a:pt x="11252" y="290563"/>
                </a:lnTo>
                <a:lnTo>
                  <a:pt x="17345" y="306703"/>
                </a:lnTo>
                <a:lnTo>
                  <a:pt x="24637" y="322213"/>
                </a:lnTo>
                <a:lnTo>
                  <a:pt x="33071" y="337037"/>
                </a:lnTo>
                <a:lnTo>
                  <a:pt x="42590" y="351118"/>
                </a:lnTo>
                <a:lnTo>
                  <a:pt x="53138" y="364399"/>
                </a:lnTo>
                <a:lnTo>
                  <a:pt x="64658" y="376824"/>
                </a:lnTo>
                <a:lnTo>
                  <a:pt x="77094" y="388336"/>
                </a:lnTo>
                <a:lnTo>
                  <a:pt x="90388" y="398877"/>
                </a:lnTo>
                <a:lnTo>
                  <a:pt x="104484" y="408391"/>
                </a:lnTo>
                <a:lnTo>
                  <a:pt x="119326" y="416821"/>
                </a:lnTo>
                <a:lnTo>
                  <a:pt x="134856" y="424110"/>
                </a:lnTo>
                <a:lnTo>
                  <a:pt x="151018" y="430201"/>
                </a:lnTo>
                <a:lnTo>
                  <a:pt x="167755" y="435038"/>
                </a:lnTo>
                <a:lnTo>
                  <a:pt x="185011" y="438563"/>
                </a:lnTo>
                <a:lnTo>
                  <a:pt x="202729" y="440720"/>
                </a:lnTo>
                <a:lnTo>
                  <a:pt x="220852" y="4414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35097" y="1610487"/>
            <a:ext cx="2115185" cy="2115185"/>
          </a:xfrm>
          <a:custGeom>
            <a:avLst/>
            <a:gdLst/>
            <a:ahLst/>
            <a:cxnLst/>
            <a:rect l="l" t="t" r="r" b="b"/>
            <a:pathLst>
              <a:path w="2115185" h="2115185">
                <a:moveTo>
                  <a:pt x="3316" y="1141382"/>
                </a:moveTo>
                <a:lnTo>
                  <a:pt x="7435" y="1182879"/>
                </a:lnTo>
                <a:lnTo>
                  <a:pt x="13170" y="1224072"/>
                </a:lnTo>
                <a:lnTo>
                  <a:pt x="20502" y="1264918"/>
                </a:lnTo>
                <a:lnTo>
                  <a:pt x="29413" y="1305370"/>
                </a:lnTo>
                <a:lnTo>
                  <a:pt x="39886" y="1345385"/>
                </a:lnTo>
                <a:lnTo>
                  <a:pt x="51901" y="1384917"/>
                </a:lnTo>
                <a:lnTo>
                  <a:pt x="65440" y="1423923"/>
                </a:lnTo>
                <a:lnTo>
                  <a:pt x="80486" y="1462357"/>
                </a:lnTo>
                <a:lnTo>
                  <a:pt x="97019" y="1500175"/>
                </a:lnTo>
                <a:lnTo>
                  <a:pt x="115022" y="1537331"/>
                </a:lnTo>
                <a:lnTo>
                  <a:pt x="134476" y="1573783"/>
                </a:lnTo>
                <a:lnTo>
                  <a:pt x="155363" y="1609484"/>
                </a:lnTo>
                <a:lnTo>
                  <a:pt x="177665" y="1644390"/>
                </a:lnTo>
                <a:lnTo>
                  <a:pt x="201363" y="1678456"/>
                </a:lnTo>
                <a:lnTo>
                  <a:pt x="226439" y="1711638"/>
                </a:lnTo>
                <a:lnTo>
                  <a:pt x="252875" y="1743891"/>
                </a:lnTo>
                <a:lnTo>
                  <a:pt x="280652" y="1775170"/>
                </a:lnTo>
                <a:lnTo>
                  <a:pt x="309752" y="1805432"/>
                </a:lnTo>
                <a:lnTo>
                  <a:pt x="340031" y="1834532"/>
                </a:lnTo>
                <a:lnTo>
                  <a:pt x="371324" y="1862309"/>
                </a:lnTo>
                <a:lnTo>
                  <a:pt x="403587" y="1888745"/>
                </a:lnTo>
                <a:lnTo>
                  <a:pt x="436777" y="1913821"/>
                </a:lnTo>
                <a:lnTo>
                  <a:pt x="470848" y="1937519"/>
                </a:lnTo>
                <a:lnTo>
                  <a:pt x="505756" y="1959821"/>
                </a:lnTo>
                <a:lnTo>
                  <a:pt x="541458" y="1980708"/>
                </a:lnTo>
                <a:lnTo>
                  <a:pt x="577907" y="2000162"/>
                </a:lnTo>
                <a:lnTo>
                  <a:pt x="615061" y="2018165"/>
                </a:lnTo>
                <a:lnTo>
                  <a:pt x="652875" y="2034698"/>
                </a:lnTo>
                <a:lnTo>
                  <a:pt x="691304" y="2049744"/>
                </a:lnTo>
                <a:lnTo>
                  <a:pt x="730303" y="2063283"/>
                </a:lnTo>
                <a:lnTo>
                  <a:pt x="769830" y="2075298"/>
                </a:lnTo>
                <a:lnTo>
                  <a:pt x="809838" y="2085771"/>
                </a:lnTo>
                <a:lnTo>
                  <a:pt x="850284" y="2094682"/>
                </a:lnTo>
                <a:lnTo>
                  <a:pt x="891124" y="2102014"/>
                </a:lnTo>
                <a:lnTo>
                  <a:pt x="932313" y="2107749"/>
                </a:lnTo>
                <a:lnTo>
                  <a:pt x="973806" y="2111868"/>
                </a:lnTo>
                <a:lnTo>
                  <a:pt x="1015559" y="2114352"/>
                </a:lnTo>
                <a:lnTo>
                  <a:pt x="1057528" y="2115185"/>
                </a:lnTo>
                <a:lnTo>
                  <a:pt x="1099533" y="2114352"/>
                </a:lnTo>
                <a:lnTo>
                  <a:pt x="1141317" y="2111868"/>
                </a:lnTo>
                <a:lnTo>
                  <a:pt x="1182835" y="2107749"/>
                </a:lnTo>
                <a:lnTo>
                  <a:pt x="1224045" y="2102014"/>
                </a:lnTo>
                <a:lnTo>
                  <a:pt x="1264902" y="2094682"/>
                </a:lnTo>
                <a:lnTo>
                  <a:pt x="1305362" y="2085771"/>
                </a:lnTo>
                <a:lnTo>
                  <a:pt x="1345381" y="2075298"/>
                </a:lnTo>
                <a:lnTo>
                  <a:pt x="1384916" y="2063283"/>
                </a:lnTo>
                <a:lnTo>
                  <a:pt x="1423923" y="2049744"/>
                </a:lnTo>
                <a:lnTo>
                  <a:pt x="1462357" y="2034698"/>
                </a:lnTo>
                <a:lnTo>
                  <a:pt x="1500175" y="2018165"/>
                </a:lnTo>
                <a:lnTo>
                  <a:pt x="1537332" y="2000162"/>
                </a:lnTo>
                <a:lnTo>
                  <a:pt x="1573786" y="1980708"/>
                </a:lnTo>
                <a:lnTo>
                  <a:pt x="1609492" y="1959821"/>
                </a:lnTo>
                <a:lnTo>
                  <a:pt x="1644405" y="1937519"/>
                </a:lnTo>
                <a:lnTo>
                  <a:pt x="1678483" y="1913821"/>
                </a:lnTo>
                <a:lnTo>
                  <a:pt x="1711681" y="1888745"/>
                </a:lnTo>
                <a:lnTo>
                  <a:pt x="1743956" y="1862309"/>
                </a:lnTo>
                <a:lnTo>
                  <a:pt x="1775263" y="1834532"/>
                </a:lnTo>
                <a:lnTo>
                  <a:pt x="1805558" y="1805432"/>
                </a:lnTo>
                <a:lnTo>
                  <a:pt x="1834641" y="1775170"/>
                </a:lnTo>
                <a:lnTo>
                  <a:pt x="1862402" y="1743891"/>
                </a:lnTo>
                <a:lnTo>
                  <a:pt x="1888823" y="1711638"/>
                </a:lnTo>
                <a:lnTo>
                  <a:pt x="1913886" y="1678456"/>
                </a:lnTo>
                <a:lnTo>
                  <a:pt x="1937573" y="1644390"/>
                </a:lnTo>
                <a:lnTo>
                  <a:pt x="1959865" y="1609484"/>
                </a:lnTo>
                <a:lnTo>
                  <a:pt x="1980743" y="1573783"/>
                </a:lnTo>
                <a:lnTo>
                  <a:pt x="2000190" y="1537331"/>
                </a:lnTo>
                <a:lnTo>
                  <a:pt x="2018186" y="1500175"/>
                </a:lnTo>
                <a:lnTo>
                  <a:pt x="2034714" y="1462357"/>
                </a:lnTo>
                <a:lnTo>
                  <a:pt x="2049755" y="1423923"/>
                </a:lnTo>
                <a:lnTo>
                  <a:pt x="2063291" y="1384917"/>
                </a:lnTo>
                <a:lnTo>
                  <a:pt x="2075304" y="1345385"/>
                </a:lnTo>
                <a:lnTo>
                  <a:pt x="2085774" y="1305370"/>
                </a:lnTo>
                <a:lnTo>
                  <a:pt x="2094684" y="1264918"/>
                </a:lnTo>
                <a:lnTo>
                  <a:pt x="2102015" y="1224072"/>
                </a:lnTo>
                <a:lnTo>
                  <a:pt x="2107749" y="1182879"/>
                </a:lnTo>
                <a:lnTo>
                  <a:pt x="2111868" y="1141382"/>
                </a:lnTo>
                <a:lnTo>
                  <a:pt x="2114352" y="1099626"/>
                </a:lnTo>
                <a:lnTo>
                  <a:pt x="2115185" y="1057656"/>
                </a:lnTo>
                <a:lnTo>
                  <a:pt x="2114352" y="1015668"/>
                </a:lnTo>
                <a:lnTo>
                  <a:pt x="2111868" y="973898"/>
                </a:lnTo>
                <a:lnTo>
                  <a:pt x="2107749" y="932391"/>
                </a:lnTo>
                <a:lnTo>
                  <a:pt x="2102015" y="891189"/>
                </a:lnTo>
                <a:lnTo>
                  <a:pt x="2094684" y="850338"/>
                </a:lnTo>
                <a:lnTo>
                  <a:pt x="2085774" y="809882"/>
                </a:lnTo>
                <a:lnTo>
                  <a:pt x="2075304" y="769865"/>
                </a:lnTo>
                <a:lnTo>
                  <a:pt x="2063291" y="730331"/>
                </a:lnTo>
                <a:lnTo>
                  <a:pt x="2049755" y="691325"/>
                </a:lnTo>
                <a:lnTo>
                  <a:pt x="2034714" y="652891"/>
                </a:lnTo>
                <a:lnTo>
                  <a:pt x="2018186" y="615073"/>
                </a:lnTo>
                <a:lnTo>
                  <a:pt x="2000190" y="577916"/>
                </a:lnTo>
                <a:lnTo>
                  <a:pt x="1980743" y="541463"/>
                </a:lnTo>
                <a:lnTo>
                  <a:pt x="1959865" y="505760"/>
                </a:lnTo>
                <a:lnTo>
                  <a:pt x="1937573" y="470850"/>
                </a:lnTo>
                <a:lnTo>
                  <a:pt x="1913886" y="436778"/>
                </a:lnTo>
                <a:lnTo>
                  <a:pt x="1888823" y="403588"/>
                </a:lnTo>
                <a:lnTo>
                  <a:pt x="1862402" y="371324"/>
                </a:lnTo>
                <a:lnTo>
                  <a:pt x="1834641" y="340031"/>
                </a:lnTo>
                <a:lnTo>
                  <a:pt x="1805558" y="309752"/>
                </a:lnTo>
                <a:lnTo>
                  <a:pt x="1775263" y="280669"/>
                </a:lnTo>
                <a:lnTo>
                  <a:pt x="1743956" y="252905"/>
                </a:lnTo>
                <a:lnTo>
                  <a:pt x="1711681" y="226480"/>
                </a:lnTo>
                <a:lnTo>
                  <a:pt x="1678483" y="201411"/>
                </a:lnTo>
                <a:lnTo>
                  <a:pt x="1644405" y="177718"/>
                </a:lnTo>
                <a:lnTo>
                  <a:pt x="1609492" y="155419"/>
                </a:lnTo>
                <a:lnTo>
                  <a:pt x="1573786" y="134532"/>
                </a:lnTo>
                <a:lnTo>
                  <a:pt x="1537332" y="115077"/>
                </a:lnTo>
                <a:lnTo>
                  <a:pt x="1500175" y="97071"/>
                </a:lnTo>
                <a:lnTo>
                  <a:pt x="1462357" y="80533"/>
                </a:lnTo>
                <a:lnTo>
                  <a:pt x="1423923" y="65483"/>
                </a:lnTo>
                <a:lnTo>
                  <a:pt x="1384916" y="51937"/>
                </a:lnTo>
                <a:lnTo>
                  <a:pt x="1345381" y="39916"/>
                </a:lnTo>
                <a:lnTo>
                  <a:pt x="1305362" y="29437"/>
                </a:lnTo>
                <a:lnTo>
                  <a:pt x="1264902" y="20520"/>
                </a:lnTo>
                <a:lnTo>
                  <a:pt x="1224045" y="13182"/>
                </a:lnTo>
                <a:lnTo>
                  <a:pt x="1182835" y="7443"/>
                </a:lnTo>
                <a:lnTo>
                  <a:pt x="1141317" y="3320"/>
                </a:lnTo>
                <a:lnTo>
                  <a:pt x="1099533" y="833"/>
                </a:lnTo>
                <a:lnTo>
                  <a:pt x="1057528" y="0"/>
                </a:lnTo>
                <a:lnTo>
                  <a:pt x="1015559" y="833"/>
                </a:lnTo>
                <a:lnTo>
                  <a:pt x="973806" y="3320"/>
                </a:lnTo>
                <a:lnTo>
                  <a:pt x="932313" y="7443"/>
                </a:lnTo>
                <a:lnTo>
                  <a:pt x="891124" y="13182"/>
                </a:lnTo>
                <a:lnTo>
                  <a:pt x="850284" y="20520"/>
                </a:lnTo>
                <a:lnTo>
                  <a:pt x="809838" y="29437"/>
                </a:lnTo>
                <a:lnTo>
                  <a:pt x="769830" y="39916"/>
                </a:lnTo>
                <a:lnTo>
                  <a:pt x="730303" y="51937"/>
                </a:lnTo>
                <a:lnTo>
                  <a:pt x="691304" y="65483"/>
                </a:lnTo>
                <a:lnTo>
                  <a:pt x="652875" y="80533"/>
                </a:lnTo>
                <a:lnTo>
                  <a:pt x="615061" y="97071"/>
                </a:lnTo>
                <a:lnTo>
                  <a:pt x="577907" y="115077"/>
                </a:lnTo>
                <a:lnTo>
                  <a:pt x="541458" y="134532"/>
                </a:lnTo>
                <a:lnTo>
                  <a:pt x="505756" y="155419"/>
                </a:lnTo>
                <a:lnTo>
                  <a:pt x="470848" y="177718"/>
                </a:lnTo>
                <a:lnTo>
                  <a:pt x="436777" y="201411"/>
                </a:lnTo>
                <a:lnTo>
                  <a:pt x="403587" y="226480"/>
                </a:lnTo>
                <a:lnTo>
                  <a:pt x="371324" y="252905"/>
                </a:lnTo>
                <a:lnTo>
                  <a:pt x="340031" y="280669"/>
                </a:lnTo>
                <a:lnTo>
                  <a:pt x="309752" y="309752"/>
                </a:lnTo>
                <a:lnTo>
                  <a:pt x="280652" y="340031"/>
                </a:lnTo>
                <a:lnTo>
                  <a:pt x="252875" y="371324"/>
                </a:lnTo>
                <a:lnTo>
                  <a:pt x="226439" y="403588"/>
                </a:lnTo>
                <a:lnTo>
                  <a:pt x="201363" y="436778"/>
                </a:lnTo>
                <a:lnTo>
                  <a:pt x="177665" y="470850"/>
                </a:lnTo>
                <a:lnTo>
                  <a:pt x="155363" y="505760"/>
                </a:lnTo>
                <a:lnTo>
                  <a:pt x="134476" y="541463"/>
                </a:lnTo>
                <a:lnTo>
                  <a:pt x="115022" y="577916"/>
                </a:lnTo>
                <a:lnTo>
                  <a:pt x="97019" y="615073"/>
                </a:lnTo>
                <a:lnTo>
                  <a:pt x="80486" y="652891"/>
                </a:lnTo>
                <a:lnTo>
                  <a:pt x="65440" y="691325"/>
                </a:lnTo>
                <a:lnTo>
                  <a:pt x="51901" y="730331"/>
                </a:lnTo>
                <a:lnTo>
                  <a:pt x="39886" y="769865"/>
                </a:lnTo>
                <a:lnTo>
                  <a:pt x="29413" y="809882"/>
                </a:lnTo>
                <a:lnTo>
                  <a:pt x="20502" y="850338"/>
                </a:lnTo>
                <a:lnTo>
                  <a:pt x="13170" y="891189"/>
                </a:lnTo>
                <a:lnTo>
                  <a:pt x="7435" y="932391"/>
                </a:lnTo>
                <a:lnTo>
                  <a:pt x="3316" y="973898"/>
                </a:lnTo>
                <a:lnTo>
                  <a:pt x="832" y="1015668"/>
                </a:lnTo>
                <a:lnTo>
                  <a:pt x="0" y="1057656"/>
                </a:lnTo>
                <a:lnTo>
                  <a:pt x="832" y="1099626"/>
                </a:lnTo>
                <a:lnTo>
                  <a:pt x="3316" y="1141382"/>
                </a:lnTo>
                <a:close/>
              </a:path>
            </a:pathLst>
          </a:custGeom>
          <a:solidFill>
            <a:srgbClr val="F6F8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38952" y="329057"/>
            <a:ext cx="1451864" cy="1429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82004" y="4247540"/>
            <a:ext cx="853440" cy="211836"/>
          </a:xfrm>
          <a:custGeom>
            <a:avLst/>
            <a:gdLst/>
            <a:ahLst/>
            <a:cxnLst/>
            <a:rect l="l" t="t" r="r" b="b"/>
            <a:pathLst>
              <a:path w="853440" h="211836">
                <a:moveTo>
                  <a:pt x="0" y="211836"/>
                </a:moveTo>
                <a:lnTo>
                  <a:pt x="853440" y="211836"/>
                </a:lnTo>
                <a:lnTo>
                  <a:pt x="85344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35444" y="4247540"/>
            <a:ext cx="124968" cy="211836"/>
          </a:xfrm>
          <a:custGeom>
            <a:avLst/>
            <a:gdLst/>
            <a:ahLst/>
            <a:cxnLst/>
            <a:rect l="l" t="t" r="r" b="b"/>
            <a:pathLst>
              <a:path w="124968" h="211836">
                <a:moveTo>
                  <a:pt x="0" y="211836"/>
                </a:moveTo>
                <a:lnTo>
                  <a:pt x="124968" y="211836"/>
                </a:lnTo>
                <a:lnTo>
                  <a:pt x="124968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360411" y="4247540"/>
            <a:ext cx="731520" cy="211836"/>
          </a:xfrm>
          <a:custGeom>
            <a:avLst/>
            <a:gdLst/>
            <a:ahLst/>
            <a:cxnLst/>
            <a:rect l="l" t="t" r="r" b="b"/>
            <a:pathLst>
              <a:path w="731520" h="211836">
                <a:moveTo>
                  <a:pt x="0" y="211836"/>
                </a:moveTo>
                <a:lnTo>
                  <a:pt x="731520" y="211836"/>
                </a:lnTo>
                <a:lnTo>
                  <a:pt x="73152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091932" y="4247540"/>
            <a:ext cx="123444" cy="211836"/>
          </a:xfrm>
          <a:custGeom>
            <a:avLst/>
            <a:gdLst/>
            <a:ahLst/>
            <a:cxnLst/>
            <a:rect l="l" t="t" r="r" b="b"/>
            <a:pathLst>
              <a:path w="123444" h="211836">
                <a:moveTo>
                  <a:pt x="0" y="211836"/>
                </a:moveTo>
                <a:lnTo>
                  <a:pt x="123444" y="211836"/>
                </a:lnTo>
                <a:lnTo>
                  <a:pt x="123444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15376" y="4247540"/>
            <a:ext cx="245364" cy="211836"/>
          </a:xfrm>
          <a:custGeom>
            <a:avLst/>
            <a:gdLst/>
            <a:ahLst/>
            <a:cxnLst/>
            <a:rect l="l" t="t" r="r" b="b"/>
            <a:pathLst>
              <a:path w="245364" h="211836">
                <a:moveTo>
                  <a:pt x="0" y="211836"/>
                </a:moveTo>
                <a:lnTo>
                  <a:pt x="245364" y="211836"/>
                </a:lnTo>
                <a:lnTo>
                  <a:pt x="245364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60740" y="4247540"/>
            <a:ext cx="609600" cy="211836"/>
          </a:xfrm>
          <a:custGeom>
            <a:avLst/>
            <a:gdLst/>
            <a:ahLst/>
            <a:cxnLst/>
            <a:rect l="l" t="t" r="r" b="b"/>
            <a:pathLst>
              <a:path w="609600" h="211836">
                <a:moveTo>
                  <a:pt x="0" y="211836"/>
                </a:moveTo>
                <a:lnTo>
                  <a:pt x="609600" y="211836"/>
                </a:lnTo>
                <a:lnTo>
                  <a:pt x="60960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070340" y="4247540"/>
            <a:ext cx="123444" cy="211836"/>
          </a:xfrm>
          <a:custGeom>
            <a:avLst/>
            <a:gdLst/>
            <a:ahLst/>
            <a:cxnLst/>
            <a:rect l="l" t="t" r="r" b="b"/>
            <a:pathLst>
              <a:path w="123444" h="211836">
                <a:moveTo>
                  <a:pt x="73659" y="0"/>
                </a:moveTo>
                <a:lnTo>
                  <a:pt x="0" y="0"/>
                </a:lnTo>
                <a:lnTo>
                  <a:pt x="0" y="211836"/>
                </a:lnTo>
                <a:lnTo>
                  <a:pt x="73659" y="211836"/>
                </a:lnTo>
                <a:lnTo>
                  <a:pt x="73659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82004" y="4491380"/>
            <a:ext cx="609600" cy="211836"/>
          </a:xfrm>
          <a:custGeom>
            <a:avLst/>
            <a:gdLst/>
            <a:ahLst/>
            <a:cxnLst/>
            <a:rect l="l" t="t" r="r" b="b"/>
            <a:pathLst>
              <a:path w="609600" h="211836">
                <a:moveTo>
                  <a:pt x="0" y="211836"/>
                </a:moveTo>
                <a:lnTo>
                  <a:pt x="609600" y="211836"/>
                </a:lnTo>
                <a:lnTo>
                  <a:pt x="60960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91604" y="4491380"/>
            <a:ext cx="123444" cy="211836"/>
          </a:xfrm>
          <a:custGeom>
            <a:avLst/>
            <a:gdLst/>
            <a:ahLst/>
            <a:cxnLst/>
            <a:rect l="l" t="t" r="r" b="b"/>
            <a:pathLst>
              <a:path w="123444" h="211836">
                <a:moveTo>
                  <a:pt x="0" y="211836"/>
                </a:moveTo>
                <a:lnTo>
                  <a:pt x="123444" y="211836"/>
                </a:lnTo>
                <a:lnTo>
                  <a:pt x="123444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15048" y="4491380"/>
            <a:ext cx="609600" cy="211836"/>
          </a:xfrm>
          <a:custGeom>
            <a:avLst/>
            <a:gdLst/>
            <a:ahLst/>
            <a:cxnLst/>
            <a:rect l="l" t="t" r="r" b="b"/>
            <a:pathLst>
              <a:path w="609600" h="211836">
                <a:moveTo>
                  <a:pt x="0" y="211836"/>
                </a:moveTo>
                <a:lnTo>
                  <a:pt x="609600" y="211836"/>
                </a:lnTo>
                <a:lnTo>
                  <a:pt x="60960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724648" y="4491380"/>
            <a:ext cx="123444" cy="211836"/>
          </a:xfrm>
          <a:custGeom>
            <a:avLst/>
            <a:gdLst/>
            <a:ahLst/>
            <a:cxnLst/>
            <a:rect l="l" t="t" r="r" b="b"/>
            <a:pathLst>
              <a:path w="123444" h="211836">
                <a:moveTo>
                  <a:pt x="0" y="211836"/>
                </a:moveTo>
                <a:lnTo>
                  <a:pt x="123444" y="211836"/>
                </a:lnTo>
                <a:lnTo>
                  <a:pt x="123444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848092" y="4491380"/>
            <a:ext cx="978407" cy="211836"/>
          </a:xfrm>
          <a:custGeom>
            <a:avLst/>
            <a:gdLst/>
            <a:ahLst/>
            <a:cxnLst/>
            <a:rect l="l" t="t" r="r" b="b"/>
            <a:pathLst>
              <a:path w="978407" h="211836">
                <a:moveTo>
                  <a:pt x="0" y="211836"/>
                </a:moveTo>
                <a:lnTo>
                  <a:pt x="978407" y="211836"/>
                </a:lnTo>
                <a:lnTo>
                  <a:pt x="978407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26500" y="4491380"/>
            <a:ext cx="121920" cy="211836"/>
          </a:xfrm>
          <a:custGeom>
            <a:avLst/>
            <a:gdLst/>
            <a:ahLst/>
            <a:cxnLst/>
            <a:rect l="l" t="t" r="r" b="b"/>
            <a:pathLst>
              <a:path w="121920" h="211836">
                <a:moveTo>
                  <a:pt x="0" y="211836"/>
                </a:moveTo>
                <a:lnTo>
                  <a:pt x="121920" y="211836"/>
                </a:lnTo>
                <a:lnTo>
                  <a:pt x="12192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82004" y="4735220"/>
            <a:ext cx="609600" cy="211835"/>
          </a:xfrm>
          <a:custGeom>
            <a:avLst/>
            <a:gdLst/>
            <a:ahLst/>
            <a:cxnLst/>
            <a:rect l="l" t="t" r="r" b="b"/>
            <a:pathLst>
              <a:path w="609600" h="211836">
                <a:moveTo>
                  <a:pt x="0" y="211836"/>
                </a:moveTo>
                <a:lnTo>
                  <a:pt x="609600" y="211836"/>
                </a:lnTo>
                <a:lnTo>
                  <a:pt x="60960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991604" y="4735220"/>
            <a:ext cx="123444" cy="211835"/>
          </a:xfrm>
          <a:custGeom>
            <a:avLst/>
            <a:gdLst/>
            <a:ahLst/>
            <a:cxnLst/>
            <a:rect l="l" t="t" r="r" b="b"/>
            <a:pathLst>
              <a:path w="123444" h="211836">
                <a:moveTo>
                  <a:pt x="0" y="211836"/>
                </a:moveTo>
                <a:lnTo>
                  <a:pt x="123444" y="211836"/>
                </a:lnTo>
                <a:lnTo>
                  <a:pt x="123444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15048" y="4735220"/>
            <a:ext cx="609600" cy="211835"/>
          </a:xfrm>
          <a:custGeom>
            <a:avLst/>
            <a:gdLst/>
            <a:ahLst/>
            <a:cxnLst/>
            <a:rect l="l" t="t" r="r" b="b"/>
            <a:pathLst>
              <a:path w="609600" h="211836">
                <a:moveTo>
                  <a:pt x="0" y="211836"/>
                </a:moveTo>
                <a:lnTo>
                  <a:pt x="609600" y="211836"/>
                </a:lnTo>
                <a:lnTo>
                  <a:pt x="60960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24648" y="4735220"/>
            <a:ext cx="121920" cy="211835"/>
          </a:xfrm>
          <a:custGeom>
            <a:avLst/>
            <a:gdLst/>
            <a:ahLst/>
            <a:cxnLst/>
            <a:rect l="l" t="t" r="r" b="b"/>
            <a:pathLst>
              <a:path w="121920" h="211836">
                <a:moveTo>
                  <a:pt x="0" y="211836"/>
                </a:moveTo>
                <a:lnTo>
                  <a:pt x="121920" y="211836"/>
                </a:lnTo>
                <a:lnTo>
                  <a:pt x="121920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140577" y="2260854"/>
            <a:ext cx="997762" cy="1330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73394" y="2142236"/>
            <a:ext cx="2434717" cy="17379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64637" y="1495678"/>
            <a:ext cx="1948052" cy="19480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2683" y="1731517"/>
            <a:ext cx="974813" cy="9748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1084" y="2663952"/>
            <a:ext cx="185928" cy="17007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2767" y="2706395"/>
            <a:ext cx="62453" cy="1576832"/>
          </a:xfrm>
          <a:custGeom>
            <a:avLst/>
            <a:gdLst/>
            <a:ahLst/>
            <a:cxnLst/>
            <a:rect l="l" t="t" r="r" b="b"/>
            <a:pathLst>
              <a:path w="62453" h="1576832">
                <a:moveTo>
                  <a:pt x="0" y="1576832"/>
                </a:moveTo>
                <a:lnTo>
                  <a:pt x="62453" y="1576832"/>
                </a:lnTo>
                <a:lnTo>
                  <a:pt x="62453" y="0"/>
                </a:lnTo>
                <a:lnTo>
                  <a:pt x="0" y="0"/>
                </a:lnTo>
                <a:lnTo>
                  <a:pt x="0" y="1576832"/>
                </a:lnTo>
                <a:close/>
              </a:path>
            </a:pathLst>
          </a:custGeom>
          <a:solidFill>
            <a:srgbClr val="2C5C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2767" y="2706395"/>
            <a:ext cx="62453" cy="1576832"/>
          </a:xfrm>
          <a:custGeom>
            <a:avLst/>
            <a:gdLst/>
            <a:ahLst/>
            <a:cxnLst/>
            <a:rect l="l" t="t" r="r" b="b"/>
            <a:pathLst>
              <a:path w="62453" h="1576832">
                <a:moveTo>
                  <a:pt x="0" y="1576832"/>
                </a:moveTo>
                <a:lnTo>
                  <a:pt x="62453" y="1576832"/>
                </a:lnTo>
                <a:lnTo>
                  <a:pt x="62453" y="0"/>
                </a:lnTo>
                <a:lnTo>
                  <a:pt x="0" y="0"/>
                </a:lnTo>
                <a:lnTo>
                  <a:pt x="0" y="157683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1752" y="2663952"/>
            <a:ext cx="1101852" cy="5638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4109" y="2706370"/>
            <a:ext cx="977900" cy="439293"/>
          </a:xfrm>
          <a:custGeom>
            <a:avLst/>
            <a:gdLst/>
            <a:ahLst/>
            <a:cxnLst/>
            <a:rect l="l" t="t" r="r" b="b"/>
            <a:pathLst>
              <a:path w="977900" h="439293">
                <a:moveTo>
                  <a:pt x="0" y="0"/>
                </a:moveTo>
                <a:lnTo>
                  <a:pt x="19977" y="439293"/>
                </a:lnTo>
                <a:lnTo>
                  <a:pt x="977900" y="439293"/>
                </a:lnTo>
                <a:lnTo>
                  <a:pt x="818184" y="209804"/>
                </a:lnTo>
                <a:lnTo>
                  <a:pt x="977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C5C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4109" y="2706370"/>
            <a:ext cx="977900" cy="439293"/>
          </a:xfrm>
          <a:custGeom>
            <a:avLst/>
            <a:gdLst/>
            <a:ahLst/>
            <a:cxnLst/>
            <a:rect l="l" t="t" r="r" b="b"/>
            <a:pathLst>
              <a:path w="977900" h="439293">
                <a:moveTo>
                  <a:pt x="0" y="0"/>
                </a:moveTo>
                <a:lnTo>
                  <a:pt x="19977" y="439293"/>
                </a:lnTo>
                <a:lnTo>
                  <a:pt x="977900" y="439293"/>
                </a:lnTo>
                <a:lnTo>
                  <a:pt x="818184" y="209804"/>
                </a:lnTo>
                <a:lnTo>
                  <a:pt x="977900" y="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2588" y="4221480"/>
            <a:ext cx="512064" cy="20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4348" y="4263237"/>
            <a:ext cx="389178" cy="79743"/>
          </a:xfrm>
          <a:custGeom>
            <a:avLst/>
            <a:gdLst/>
            <a:ahLst/>
            <a:cxnLst/>
            <a:rect l="l" t="t" r="r" b="b"/>
            <a:pathLst>
              <a:path w="389178" h="79743">
                <a:moveTo>
                  <a:pt x="194678" y="0"/>
                </a:moveTo>
                <a:lnTo>
                  <a:pt x="174332" y="213"/>
                </a:lnTo>
                <a:lnTo>
                  <a:pt x="154590" y="840"/>
                </a:lnTo>
                <a:lnTo>
                  <a:pt x="135556" y="1860"/>
                </a:lnTo>
                <a:lnTo>
                  <a:pt x="117335" y="3252"/>
                </a:lnTo>
                <a:lnTo>
                  <a:pt x="100031" y="4996"/>
                </a:lnTo>
                <a:lnTo>
                  <a:pt x="83748" y="7070"/>
                </a:lnTo>
                <a:lnTo>
                  <a:pt x="68592" y="9455"/>
                </a:lnTo>
                <a:lnTo>
                  <a:pt x="54667" y="12129"/>
                </a:lnTo>
                <a:lnTo>
                  <a:pt x="30928" y="18264"/>
                </a:lnTo>
                <a:lnTo>
                  <a:pt x="13368" y="25309"/>
                </a:lnTo>
                <a:lnTo>
                  <a:pt x="2824" y="33100"/>
                </a:lnTo>
                <a:lnTo>
                  <a:pt x="0" y="39966"/>
                </a:lnTo>
                <a:lnTo>
                  <a:pt x="1050" y="44142"/>
                </a:lnTo>
                <a:lnTo>
                  <a:pt x="15974" y="55816"/>
                </a:lnTo>
                <a:lnTo>
                  <a:pt x="34687" y="62681"/>
                </a:lnTo>
                <a:lnTo>
                  <a:pt x="59433" y="68616"/>
                </a:lnTo>
                <a:lnTo>
                  <a:pt x="73808" y="71182"/>
                </a:lnTo>
                <a:lnTo>
                  <a:pt x="89376" y="73454"/>
                </a:lnTo>
                <a:lnTo>
                  <a:pt x="106035" y="75409"/>
                </a:lnTo>
                <a:lnTo>
                  <a:pt x="123679" y="77028"/>
                </a:lnTo>
                <a:lnTo>
                  <a:pt x="142203" y="78289"/>
                </a:lnTo>
                <a:lnTo>
                  <a:pt x="161503" y="79171"/>
                </a:lnTo>
                <a:lnTo>
                  <a:pt x="181475" y="79653"/>
                </a:lnTo>
                <a:lnTo>
                  <a:pt x="194678" y="79743"/>
                </a:lnTo>
                <a:lnTo>
                  <a:pt x="215019" y="79529"/>
                </a:lnTo>
                <a:lnTo>
                  <a:pt x="234758" y="78901"/>
                </a:lnTo>
                <a:lnTo>
                  <a:pt x="253789" y="77881"/>
                </a:lnTo>
                <a:lnTo>
                  <a:pt x="272008" y="76489"/>
                </a:lnTo>
                <a:lnTo>
                  <a:pt x="289310" y="74745"/>
                </a:lnTo>
                <a:lnTo>
                  <a:pt x="305589" y="72672"/>
                </a:lnTo>
                <a:lnTo>
                  <a:pt x="320740" y="70290"/>
                </a:lnTo>
                <a:lnTo>
                  <a:pt x="334659" y="67620"/>
                </a:lnTo>
                <a:lnTo>
                  <a:pt x="358379" y="61499"/>
                </a:lnTo>
                <a:lnTo>
                  <a:pt x="375908" y="54477"/>
                </a:lnTo>
                <a:lnTo>
                  <a:pt x="386406" y="46722"/>
                </a:lnTo>
                <a:lnTo>
                  <a:pt x="389178" y="39966"/>
                </a:lnTo>
                <a:lnTo>
                  <a:pt x="388127" y="35756"/>
                </a:lnTo>
                <a:lnTo>
                  <a:pt x="373191" y="24000"/>
                </a:lnTo>
                <a:lnTo>
                  <a:pt x="354466" y="17098"/>
                </a:lnTo>
                <a:lnTo>
                  <a:pt x="329708" y="11139"/>
                </a:lnTo>
                <a:lnTo>
                  <a:pt x="315328" y="8564"/>
                </a:lnTo>
                <a:lnTo>
                  <a:pt x="299754" y="6286"/>
                </a:lnTo>
                <a:lnTo>
                  <a:pt x="283092" y="4327"/>
                </a:lnTo>
                <a:lnTo>
                  <a:pt x="265446" y="2707"/>
                </a:lnTo>
                <a:lnTo>
                  <a:pt x="246922" y="1446"/>
                </a:lnTo>
                <a:lnTo>
                  <a:pt x="227623" y="566"/>
                </a:lnTo>
                <a:lnTo>
                  <a:pt x="207656" y="86"/>
                </a:lnTo>
                <a:lnTo>
                  <a:pt x="194678" y="0"/>
                </a:lnTo>
                <a:close/>
              </a:path>
            </a:pathLst>
          </a:custGeom>
          <a:solidFill>
            <a:srgbClr val="2C5C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4348" y="4263237"/>
            <a:ext cx="389178" cy="79743"/>
          </a:xfrm>
          <a:custGeom>
            <a:avLst/>
            <a:gdLst/>
            <a:ahLst/>
            <a:cxnLst/>
            <a:rect l="l" t="t" r="r" b="b"/>
            <a:pathLst>
              <a:path w="389178" h="79743">
                <a:moveTo>
                  <a:pt x="194678" y="0"/>
                </a:moveTo>
                <a:lnTo>
                  <a:pt x="174332" y="213"/>
                </a:lnTo>
                <a:lnTo>
                  <a:pt x="154590" y="840"/>
                </a:lnTo>
                <a:lnTo>
                  <a:pt x="135556" y="1860"/>
                </a:lnTo>
                <a:lnTo>
                  <a:pt x="117335" y="3252"/>
                </a:lnTo>
                <a:lnTo>
                  <a:pt x="100031" y="4996"/>
                </a:lnTo>
                <a:lnTo>
                  <a:pt x="83748" y="7070"/>
                </a:lnTo>
                <a:lnTo>
                  <a:pt x="68592" y="9455"/>
                </a:lnTo>
                <a:lnTo>
                  <a:pt x="54667" y="12129"/>
                </a:lnTo>
                <a:lnTo>
                  <a:pt x="30928" y="18264"/>
                </a:lnTo>
                <a:lnTo>
                  <a:pt x="13368" y="25309"/>
                </a:lnTo>
                <a:lnTo>
                  <a:pt x="2824" y="33100"/>
                </a:lnTo>
                <a:lnTo>
                  <a:pt x="0" y="39966"/>
                </a:lnTo>
                <a:lnTo>
                  <a:pt x="1050" y="44142"/>
                </a:lnTo>
                <a:lnTo>
                  <a:pt x="15974" y="55816"/>
                </a:lnTo>
                <a:lnTo>
                  <a:pt x="34687" y="62681"/>
                </a:lnTo>
                <a:lnTo>
                  <a:pt x="59433" y="68616"/>
                </a:lnTo>
                <a:lnTo>
                  <a:pt x="73808" y="71182"/>
                </a:lnTo>
                <a:lnTo>
                  <a:pt x="89376" y="73454"/>
                </a:lnTo>
                <a:lnTo>
                  <a:pt x="106035" y="75409"/>
                </a:lnTo>
                <a:lnTo>
                  <a:pt x="123679" y="77028"/>
                </a:lnTo>
                <a:lnTo>
                  <a:pt x="142203" y="78289"/>
                </a:lnTo>
                <a:lnTo>
                  <a:pt x="161503" y="79171"/>
                </a:lnTo>
                <a:lnTo>
                  <a:pt x="181475" y="79653"/>
                </a:lnTo>
                <a:lnTo>
                  <a:pt x="194678" y="79743"/>
                </a:lnTo>
                <a:lnTo>
                  <a:pt x="215019" y="79529"/>
                </a:lnTo>
                <a:lnTo>
                  <a:pt x="234758" y="78901"/>
                </a:lnTo>
                <a:lnTo>
                  <a:pt x="253789" y="77881"/>
                </a:lnTo>
                <a:lnTo>
                  <a:pt x="272008" y="76489"/>
                </a:lnTo>
                <a:lnTo>
                  <a:pt x="289310" y="74745"/>
                </a:lnTo>
                <a:lnTo>
                  <a:pt x="305589" y="72672"/>
                </a:lnTo>
                <a:lnTo>
                  <a:pt x="320740" y="70290"/>
                </a:lnTo>
                <a:lnTo>
                  <a:pt x="334659" y="67620"/>
                </a:lnTo>
                <a:lnTo>
                  <a:pt x="358379" y="61499"/>
                </a:lnTo>
                <a:lnTo>
                  <a:pt x="375908" y="54477"/>
                </a:lnTo>
                <a:lnTo>
                  <a:pt x="386406" y="46722"/>
                </a:lnTo>
                <a:lnTo>
                  <a:pt x="389178" y="39966"/>
                </a:lnTo>
                <a:lnTo>
                  <a:pt x="388127" y="35756"/>
                </a:lnTo>
                <a:lnTo>
                  <a:pt x="373191" y="24000"/>
                </a:lnTo>
                <a:lnTo>
                  <a:pt x="354466" y="17098"/>
                </a:lnTo>
                <a:lnTo>
                  <a:pt x="329708" y="11139"/>
                </a:lnTo>
                <a:lnTo>
                  <a:pt x="315328" y="8564"/>
                </a:lnTo>
                <a:lnTo>
                  <a:pt x="299754" y="6286"/>
                </a:lnTo>
                <a:lnTo>
                  <a:pt x="283092" y="4327"/>
                </a:lnTo>
                <a:lnTo>
                  <a:pt x="265446" y="2707"/>
                </a:lnTo>
                <a:lnTo>
                  <a:pt x="246922" y="1446"/>
                </a:lnTo>
                <a:lnTo>
                  <a:pt x="227623" y="566"/>
                </a:lnTo>
                <a:lnTo>
                  <a:pt x="207656" y="86"/>
                </a:lnTo>
                <a:lnTo>
                  <a:pt x="19467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662" y="4522647"/>
            <a:ext cx="284794" cy="471563"/>
          </a:xfrm>
          <a:custGeom>
            <a:avLst/>
            <a:gdLst/>
            <a:ahLst/>
            <a:cxnLst/>
            <a:rect l="l" t="t" r="r" b="b"/>
            <a:pathLst>
              <a:path w="284794" h="471563">
                <a:moveTo>
                  <a:pt x="273464" y="264045"/>
                </a:moveTo>
                <a:lnTo>
                  <a:pt x="280874" y="253884"/>
                </a:lnTo>
                <a:lnTo>
                  <a:pt x="284651" y="242326"/>
                </a:lnTo>
                <a:lnTo>
                  <a:pt x="284794" y="230279"/>
                </a:lnTo>
                <a:lnTo>
                  <a:pt x="281302" y="218649"/>
                </a:lnTo>
                <a:lnTo>
                  <a:pt x="274177" y="208346"/>
                </a:lnTo>
                <a:lnTo>
                  <a:pt x="77630" y="11658"/>
                </a:lnTo>
                <a:lnTo>
                  <a:pt x="66818" y="3967"/>
                </a:lnTo>
                <a:lnTo>
                  <a:pt x="54546" y="330"/>
                </a:lnTo>
                <a:lnTo>
                  <a:pt x="49372" y="0"/>
                </a:lnTo>
                <a:lnTo>
                  <a:pt x="36799" y="2000"/>
                </a:lnTo>
                <a:lnTo>
                  <a:pt x="25267" y="8036"/>
                </a:lnTo>
                <a:lnTo>
                  <a:pt x="21115" y="11658"/>
                </a:lnTo>
                <a:lnTo>
                  <a:pt x="0" y="32766"/>
                </a:lnTo>
                <a:lnTo>
                  <a:pt x="174835" y="207403"/>
                </a:lnTo>
                <a:lnTo>
                  <a:pt x="182185" y="217633"/>
                </a:lnTo>
                <a:lnTo>
                  <a:pt x="185936" y="229196"/>
                </a:lnTo>
                <a:lnTo>
                  <a:pt x="186089" y="241229"/>
                </a:lnTo>
                <a:lnTo>
                  <a:pt x="182643" y="252868"/>
                </a:lnTo>
                <a:lnTo>
                  <a:pt x="175598" y="263250"/>
                </a:lnTo>
                <a:lnTo>
                  <a:pt x="174835" y="264045"/>
                </a:lnTo>
                <a:lnTo>
                  <a:pt x="0" y="438899"/>
                </a:lnTo>
                <a:lnTo>
                  <a:pt x="21115" y="460019"/>
                </a:lnTo>
                <a:lnTo>
                  <a:pt x="31937" y="467627"/>
                </a:lnTo>
                <a:lnTo>
                  <a:pt x="44233" y="471238"/>
                </a:lnTo>
                <a:lnTo>
                  <a:pt x="49372" y="471563"/>
                </a:lnTo>
                <a:lnTo>
                  <a:pt x="61959" y="469565"/>
                </a:lnTo>
                <a:lnTo>
                  <a:pt x="73503" y="463570"/>
                </a:lnTo>
                <a:lnTo>
                  <a:pt x="77630" y="460019"/>
                </a:lnTo>
                <a:lnTo>
                  <a:pt x="273464" y="26404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1973" y="4682210"/>
            <a:ext cx="83089" cy="152425"/>
          </a:xfrm>
          <a:custGeom>
            <a:avLst/>
            <a:gdLst/>
            <a:ahLst/>
            <a:cxnLst/>
            <a:rect l="l" t="t" r="r" b="b"/>
            <a:pathLst>
              <a:path w="83089" h="152425">
                <a:moveTo>
                  <a:pt x="19240" y="0"/>
                </a:moveTo>
                <a:lnTo>
                  <a:pt x="6621" y="4630"/>
                </a:lnTo>
                <a:lnTo>
                  <a:pt x="104" y="16967"/>
                </a:lnTo>
                <a:lnTo>
                  <a:pt x="0" y="133515"/>
                </a:lnTo>
                <a:lnTo>
                  <a:pt x="5331" y="146663"/>
                </a:lnTo>
                <a:lnTo>
                  <a:pt x="17527" y="152349"/>
                </a:lnTo>
                <a:lnTo>
                  <a:pt x="23863" y="152425"/>
                </a:lnTo>
                <a:lnTo>
                  <a:pt x="28701" y="150774"/>
                </a:lnTo>
                <a:lnTo>
                  <a:pt x="32550" y="146824"/>
                </a:lnTo>
                <a:lnTo>
                  <a:pt x="68834" y="110642"/>
                </a:lnTo>
                <a:lnTo>
                  <a:pt x="76568" y="100635"/>
                </a:lnTo>
                <a:lnTo>
                  <a:pt x="81320" y="89366"/>
                </a:lnTo>
                <a:lnTo>
                  <a:pt x="83089" y="77435"/>
                </a:lnTo>
                <a:lnTo>
                  <a:pt x="81875" y="65441"/>
                </a:lnTo>
                <a:lnTo>
                  <a:pt x="77678" y="53982"/>
                </a:lnTo>
                <a:lnTo>
                  <a:pt x="70497" y="43656"/>
                </a:lnTo>
                <a:lnTo>
                  <a:pt x="32550" y="5613"/>
                </a:lnTo>
                <a:lnTo>
                  <a:pt x="28701" y="1765"/>
                </a:lnTo>
                <a:lnTo>
                  <a:pt x="23863" y="0"/>
                </a:lnTo>
                <a:lnTo>
                  <a:pt x="19240" y="0"/>
                </a:lnTo>
                <a:close/>
              </a:path>
            </a:pathLst>
          </a:custGeom>
          <a:solidFill>
            <a:srgbClr val="F6F8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6852" y="4565967"/>
            <a:ext cx="1456880" cy="384797"/>
          </a:xfrm>
          <a:custGeom>
            <a:avLst/>
            <a:gdLst/>
            <a:ahLst/>
            <a:cxnLst/>
            <a:rect l="l" t="t" r="r" b="b"/>
            <a:pathLst>
              <a:path w="1456880" h="384797">
                <a:moveTo>
                  <a:pt x="1267396" y="0"/>
                </a:moveTo>
                <a:lnTo>
                  <a:pt x="0" y="0"/>
                </a:lnTo>
                <a:lnTo>
                  <a:pt x="164274" y="164299"/>
                </a:lnTo>
                <a:lnTo>
                  <a:pt x="171595" y="174498"/>
                </a:lnTo>
                <a:lnTo>
                  <a:pt x="175311" y="186100"/>
                </a:lnTo>
                <a:lnTo>
                  <a:pt x="175421" y="198189"/>
                </a:lnTo>
                <a:lnTo>
                  <a:pt x="171926" y="209847"/>
                </a:lnTo>
                <a:lnTo>
                  <a:pt x="164826" y="220158"/>
                </a:lnTo>
                <a:lnTo>
                  <a:pt x="164274" y="220726"/>
                </a:lnTo>
                <a:lnTo>
                  <a:pt x="114" y="384797"/>
                </a:lnTo>
                <a:lnTo>
                  <a:pt x="1267396" y="384797"/>
                </a:lnTo>
                <a:lnTo>
                  <a:pt x="1456880" y="192455"/>
                </a:lnTo>
                <a:lnTo>
                  <a:pt x="1267396" y="0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10388" y="299804"/>
            <a:ext cx="115223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0" dirty="0" smtClean="0">
                <a:solidFill>
                  <a:srgbClr val="354A24"/>
                </a:solidFill>
                <a:latin typeface="OCR A Extended"/>
                <a:cs typeface="OCR A Extended"/>
              </a:rPr>
              <a:t>BAHAN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96793" y="299804"/>
            <a:ext cx="2011362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0" dirty="0" smtClean="0">
                <a:solidFill>
                  <a:srgbClr val="354A24"/>
                </a:solidFill>
                <a:latin typeface="OCR A Extended"/>
                <a:cs typeface="OCR A Extended"/>
              </a:rPr>
              <a:t>PEMB</a:t>
            </a:r>
            <a:r>
              <a:rPr sz="2800" spc="4" dirty="0" smtClean="0">
                <a:solidFill>
                  <a:srgbClr val="354A24"/>
                </a:solidFill>
                <a:latin typeface="OCR A Extended"/>
                <a:cs typeface="OCR A Extended"/>
              </a:rPr>
              <a:t>U</a:t>
            </a:r>
            <a:r>
              <a:rPr sz="2800" spc="0" dirty="0" smtClean="0">
                <a:solidFill>
                  <a:srgbClr val="354A24"/>
                </a:solidFill>
                <a:latin typeface="OCR A Extended"/>
                <a:cs typeface="OCR A Extended"/>
              </a:rPr>
              <a:t>ATAN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0388" y="726777"/>
            <a:ext cx="2227515" cy="1058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4" dirty="0" smtClean="0">
                <a:solidFill>
                  <a:srgbClr val="354A24"/>
                </a:solidFill>
                <a:latin typeface="OCR A Extended"/>
                <a:cs typeface="OCR A Extended"/>
              </a:rPr>
              <a:t>ECO-ENZYME</a:t>
            </a:r>
            <a:endParaRPr sz="2800">
              <a:latin typeface="OCR A Extended"/>
              <a:cs typeface="OCR A Extended"/>
            </a:endParaRPr>
          </a:p>
          <a:p>
            <a:pPr marL="670153" marR="967143" indent="-553211">
              <a:lnSpc>
                <a:spcPct val="99537"/>
              </a:lnSpc>
              <a:spcBef>
                <a:spcPts val="1340"/>
              </a:spcBef>
              <a:tabLst>
                <a:tab pos="381000" algn="l"/>
              </a:tabLst>
            </a:pPr>
            <a:r>
              <a:rPr sz="18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1	B</a:t>
            </a:r>
            <a:r>
              <a:rPr sz="18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A</a:t>
            </a:r>
            <a:r>
              <a:rPr sz="18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G</a:t>
            </a:r>
            <a:r>
              <a:rPr sz="18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I</a:t>
            </a:r>
            <a:r>
              <a:rPr sz="18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AN </a:t>
            </a:r>
            <a:r>
              <a:rPr sz="18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GULA</a:t>
            </a:r>
            <a:endParaRPr sz="1800">
              <a:latin typeface="OCR A Extended"/>
              <a:cs typeface="OCR A Extende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70091" y="1618786"/>
            <a:ext cx="37203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10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2775" y="1618786"/>
            <a:ext cx="98895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BAGIAN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12373" y="1618786"/>
            <a:ext cx="52626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4" dirty="0" smtClean="0">
                <a:solidFill>
                  <a:srgbClr val="63791E"/>
                </a:solidFill>
                <a:latin typeface="OCR A Extended"/>
                <a:cs typeface="OCR A Extended"/>
              </a:rPr>
              <a:t>AIR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92" y="2835002"/>
            <a:ext cx="593167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60"/>
              </a:spcBef>
            </a:pPr>
            <a:r>
              <a:rPr sz="1400" spc="4" dirty="0" smtClean="0">
                <a:solidFill>
                  <a:srgbClr val="FFFFFF"/>
                </a:solidFill>
                <a:latin typeface="OCR A Extended"/>
                <a:cs typeface="OCR A Extended"/>
              </a:rPr>
              <a:t>RUMUS</a:t>
            </a:r>
            <a:endParaRPr sz="1400">
              <a:latin typeface="OCR A Extended"/>
              <a:cs typeface="OCR A Extende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9065" y="3619608"/>
            <a:ext cx="872058" cy="4429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46">
              <a:lnSpc>
                <a:spcPct val="86222"/>
              </a:lnSpc>
              <a:spcBef>
                <a:spcPts val="60"/>
              </a:spcBef>
            </a:pPr>
            <a:r>
              <a:rPr sz="14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Minimal</a:t>
            </a:r>
            <a:endParaRPr sz="1400">
              <a:latin typeface="OCR A Extended"/>
              <a:cs typeface="OCR A Extended"/>
            </a:endParaRPr>
          </a:p>
          <a:p>
            <a:pPr marL="75184">
              <a:lnSpc>
                <a:spcPct val="86222"/>
              </a:lnSpc>
              <a:spcBef>
                <a:spcPts val="434"/>
              </a:spcBef>
            </a:pPr>
            <a:r>
              <a:rPr sz="1400" spc="0" dirty="0" smtClean="0">
                <a:solidFill>
                  <a:srgbClr val="F0F7DE"/>
                </a:solidFill>
                <a:latin typeface="OCR A Extended"/>
                <a:cs typeface="OCR A Extended"/>
              </a:rPr>
              <a:t>5</a:t>
            </a:r>
            <a:r>
              <a:rPr sz="1400" spc="9" dirty="0" smtClean="0">
                <a:solidFill>
                  <a:srgbClr val="F0F7DE"/>
                </a:solidFill>
                <a:latin typeface="OCR A Extended"/>
                <a:cs typeface="OCR A Extended"/>
              </a:rPr>
              <a:t> </a:t>
            </a:r>
            <a:r>
              <a:rPr sz="1400" spc="4" dirty="0" smtClean="0">
                <a:solidFill>
                  <a:srgbClr val="F0F7DE"/>
                </a:solidFill>
                <a:latin typeface="OCR A Extended"/>
                <a:cs typeface="OCR A Extended"/>
              </a:rPr>
              <a:t>Jenis</a:t>
            </a:r>
            <a:endParaRPr sz="1400">
              <a:latin typeface="OCR A Extended"/>
              <a:cs typeface="OCR A Extende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0447" y="4243154"/>
            <a:ext cx="2744445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50"/>
              </a:spcBef>
            </a:pPr>
            <a:r>
              <a:rPr sz="1600" spc="-4" dirty="0" smtClean="0">
                <a:solidFill>
                  <a:srgbClr val="1B230C"/>
                </a:solidFill>
                <a:latin typeface="OCR A Extended"/>
                <a:cs typeface="OCR A Extended"/>
              </a:rPr>
              <a:t>Diamka</a:t>
            </a:r>
            <a:r>
              <a:rPr sz="1600" spc="0" dirty="0" smtClean="0">
                <a:solidFill>
                  <a:srgbClr val="1B230C"/>
                </a:solidFill>
                <a:latin typeface="OCR A Extended"/>
                <a:cs typeface="OCR A Extended"/>
              </a:rPr>
              <a:t>n</a:t>
            </a:r>
            <a:r>
              <a:rPr sz="1600" spc="-57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1600" spc="-4" dirty="0" smtClean="0">
                <a:solidFill>
                  <a:srgbClr val="1B230C"/>
                </a:solidFill>
                <a:latin typeface="OCR A Extended"/>
                <a:cs typeface="OCR A Extended"/>
              </a:rPr>
              <a:t>selam</a:t>
            </a:r>
            <a:r>
              <a:rPr sz="1600" spc="0" dirty="0" smtClean="0">
                <a:solidFill>
                  <a:srgbClr val="1B230C"/>
                </a:solidFill>
                <a:latin typeface="OCR A Extended"/>
                <a:cs typeface="OCR A Extended"/>
              </a:rPr>
              <a:t>a</a:t>
            </a:r>
            <a:r>
              <a:rPr sz="1600" spc="-57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1600" spc="0" dirty="0" smtClean="0">
                <a:solidFill>
                  <a:srgbClr val="1B230C"/>
                </a:solidFill>
                <a:latin typeface="OCR A Extended"/>
                <a:cs typeface="OCR A Extended"/>
              </a:rPr>
              <a:t>3</a:t>
            </a:r>
            <a:r>
              <a:rPr sz="1600" spc="-9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1600" spc="-4" dirty="0" smtClean="0">
                <a:solidFill>
                  <a:srgbClr val="1B230C"/>
                </a:solidFill>
                <a:latin typeface="OCR A Extended"/>
                <a:cs typeface="OCR A Extended"/>
              </a:rPr>
              <a:t>bulan</a:t>
            </a:r>
            <a:endParaRPr sz="1600">
              <a:latin typeface="OCR A Extended"/>
              <a:cs typeface="OCR A Extend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4625" y="4427880"/>
            <a:ext cx="947425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4152" algn="r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3</a:t>
            </a:r>
            <a:endParaRPr sz="2400">
              <a:latin typeface="OCR A Extended"/>
              <a:cs typeface="OCR A Extended"/>
            </a:endParaRPr>
          </a:p>
          <a:p>
            <a:pPr marR="12700" algn="r">
              <a:lnSpc>
                <a:spcPct val="86222"/>
              </a:lnSpc>
              <a:spcBef>
                <a:spcPts val="395"/>
              </a:spcBef>
            </a:pPr>
            <a:r>
              <a:rPr sz="24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SAYUR</a:t>
            </a:r>
            <a:endParaRPr sz="2400">
              <a:latin typeface="OCR A Extended"/>
              <a:cs typeface="OCR A Extend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9905" y="4427880"/>
            <a:ext cx="1177551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BAGIAN</a:t>
            </a:r>
            <a:endParaRPr sz="2400">
              <a:latin typeface="OCR A Extended"/>
              <a:cs typeface="OCR A Extende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7580" y="4684141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9905" y="4793640"/>
            <a:ext cx="2552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&amp;</a:t>
            </a:r>
            <a:endParaRPr sz="2400">
              <a:latin typeface="OCR A Extended"/>
              <a:cs typeface="OCR A Extende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88713" y="4793640"/>
            <a:ext cx="8087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30"/>
              </a:spcBef>
            </a:pPr>
            <a:r>
              <a:rPr sz="2400" spc="0" dirty="0" smtClean="0">
                <a:solidFill>
                  <a:srgbClr val="63791E"/>
                </a:solidFill>
                <a:latin typeface="OCR A Extended"/>
                <a:cs typeface="OCR A Extended"/>
              </a:rPr>
              <a:t>BUAH</a:t>
            </a:r>
            <a:endParaRPr sz="24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2004" y="4491380"/>
            <a:ext cx="2566416" cy="2118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43">
              <a:lnSpc>
                <a:spcPts val="1650"/>
              </a:lnSpc>
              <a:spcBef>
                <a:spcPts val="97"/>
              </a:spcBef>
            </a:pPr>
            <a:r>
              <a:rPr sz="2400" spc="-4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dala</a:t>
            </a:r>
            <a:r>
              <a:rPr sz="2400" spc="0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m</a:t>
            </a:r>
            <a:r>
              <a:rPr sz="2400" spc="-48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2400" spc="-4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wada</a:t>
            </a:r>
            <a:r>
              <a:rPr sz="2400" spc="0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h</a:t>
            </a:r>
            <a:r>
              <a:rPr sz="2400" spc="-48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2400" spc="-4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plastic</a:t>
            </a:r>
            <a:endParaRPr sz="16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82004" y="4703216"/>
            <a:ext cx="1464564" cy="243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43">
              <a:lnSpc>
                <a:spcPts val="1650"/>
              </a:lnSpc>
              <a:spcBef>
                <a:spcPts val="352"/>
              </a:spcBef>
            </a:pPr>
            <a:r>
              <a:rPr sz="2400" spc="-4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keda</a:t>
            </a:r>
            <a:r>
              <a:rPr sz="2400" spc="0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p</a:t>
            </a:r>
            <a:r>
              <a:rPr sz="2400" spc="-48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 </a:t>
            </a:r>
            <a:r>
              <a:rPr sz="2400" spc="-4" baseline="-2013" dirty="0" smtClean="0">
                <a:solidFill>
                  <a:srgbClr val="1B230C"/>
                </a:solidFill>
                <a:latin typeface="OCR A Extended"/>
                <a:cs typeface="OCR A Extended"/>
              </a:rPr>
              <a:t>udara</a:t>
            </a:r>
            <a:endParaRPr sz="16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2767" y="2706395"/>
            <a:ext cx="62453" cy="1576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595591" y="2611755"/>
            <a:ext cx="1557566" cy="1272819"/>
          </a:xfrm>
          <a:custGeom>
            <a:avLst/>
            <a:gdLst/>
            <a:ahLst/>
            <a:cxnLst/>
            <a:rect l="l" t="t" r="r" b="b"/>
            <a:pathLst>
              <a:path w="1557566" h="1272819">
                <a:moveTo>
                  <a:pt x="595591" y="145926"/>
                </a:moveTo>
                <a:lnTo>
                  <a:pt x="595591" y="1231859"/>
                </a:lnTo>
                <a:lnTo>
                  <a:pt x="1557566" y="1272819"/>
                </a:lnTo>
                <a:lnTo>
                  <a:pt x="595591" y="14592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972261" y="3688715"/>
            <a:ext cx="2197265" cy="2972562"/>
          </a:xfrm>
          <a:custGeom>
            <a:avLst/>
            <a:gdLst/>
            <a:ahLst/>
            <a:cxnLst/>
            <a:rect l="l" t="t" r="r" b="b"/>
            <a:pathLst>
              <a:path w="2197265" h="2972562">
                <a:moveTo>
                  <a:pt x="2197265" y="499084"/>
                </a:moveTo>
                <a:lnTo>
                  <a:pt x="972261" y="220838"/>
                </a:lnTo>
                <a:lnTo>
                  <a:pt x="972261" y="1454785"/>
                </a:lnTo>
                <a:lnTo>
                  <a:pt x="2071576" y="1454785"/>
                </a:lnTo>
                <a:lnTo>
                  <a:pt x="2197265" y="49908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976071" y="3777615"/>
            <a:ext cx="2197265" cy="1339532"/>
          </a:xfrm>
          <a:custGeom>
            <a:avLst/>
            <a:gdLst/>
            <a:ahLst/>
            <a:cxnLst/>
            <a:rect l="l" t="t" r="r" b="b"/>
            <a:pathLst>
              <a:path w="2197265" h="1339532">
                <a:moveTo>
                  <a:pt x="2197265" y="499160"/>
                </a:moveTo>
                <a:lnTo>
                  <a:pt x="976071" y="221737"/>
                </a:lnTo>
                <a:lnTo>
                  <a:pt x="976071" y="1257270"/>
                </a:lnTo>
                <a:lnTo>
                  <a:pt x="2197265" y="49916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01079" y="2422144"/>
            <a:ext cx="3580765" cy="3479152"/>
          </a:xfrm>
          <a:custGeom>
            <a:avLst/>
            <a:gdLst/>
            <a:ahLst/>
            <a:cxnLst/>
            <a:rect l="l" t="t" r="r" b="b"/>
            <a:pathLst>
              <a:path w="3580765" h="3479152">
                <a:moveTo>
                  <a:pt x="2542920" y="1008658"/>
                </a:moveTo>
                <a:lnTo>
                  <a:pt x="2359463" y="839271"/>
                </a:lnTo>
                <a:lnTo>
                  <a:pt x="2149088" y="672806"/>
                </a:lnTo>
                <a:lnTo>
                  <a:pt x="1926088" y="522527"/>
                </a:lnTo>
                <a:lnTo>
                  <a:pt x="1691368" y="389342"/>
                </a:lnTo>
                <a:lnTo>
                  <a:pt x="1445837" y="274157"/>
                </a:lnTo>
                <a:lnTo>
                  <a:pt x="1190401" y="177880"/>
                </a:lnTo>
                <a:lnTo>
                  <a:pt x="925968" y="101418"/>
                </a:lnTo>
                <a:lnTo>
                  <a:pt x="653444" y="45679"/>
                </a:lnTo>
                <a:lnTo>
                  <a:pt x="373738" y="11571"/>
                </a:lnTo>
                <a:lnTo>
                  <a:pt x="87756" y="0"/>
                </a:lnTo>
                <a:lnTo>
                  <a:pt x="0" y="0"/>
                </a:lnTo>
                <a:lnTo>
                  <a:pt x="0" y="724026"/>
                </a:lnTo>
                <a:lnTo>
                  <a:pt x="87756" y="724026"/>
                </a:lnTo>
                <a:lnTo>
                  <a:pt x="312878" y="733030"/>
                </a:lnTo>
                <a:lnTo>
                  <a:pt x="533123" y="759576"/>
                </a:lnTo>
                <a:lnTo>
                  <a:pt x="747789" y="802969"/>
                </a:lnTo>
                <a:lnTo>
                  <a:pt x="956168" y="862512"/>
                </a:lnTo>
                <a:lnTo>
                  <a:pt x="1157557" y="937510"/>
                </a:lnTo>
                <a:lnTo>
                  <a:pt x="1351249" y="1027265"/>
                </a:lnTo>
                <a:lnTo>
                  <a:pt x="1536540" y="1131082"/>
                </a:lnTo>
                <a:lnTo>
                  <a:pt x="1712725" y="1248264"/>
                </a:lnTo>
                <a:lnTo>
                  <a:pt x="1879097" y="1378116"/>
                </a:lnTo>
                <a:lnTo>
                  <a:pt x="2034952" y="1519940"/>
                </a:lnTo>
                <a:lnTo>
                  <a:pt x="2179585" y="1673042"/>
                </a:lnTo>
                <a:lnTo>
                  <a:pt x="2312291" y="1836723"/>
                </a:lnTo>
                <a:lnTo>
                  <a:pt x="2432363" y="2010289"/>
                </a:lnTo>
                <a:lnTo>
                  <a:pt x="2539098" y="2193043"/>
                </a:lnTo>
                <a:lnTo>
                  <a:pt x="2542920" y="2200931"/>
                </a:lnTo>
                <a:lnTo>
                  <a:pt x="2542920" y="1008658"/>
                </a:lnTo>
                <a:close/>
              </a:path>
            </a:pathLst>
          </a:custGeom>
          <a:solidFill>
            <a:srgbClr val="63791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44219" y="2422271"/>
            <a:ext cx="5668898" cy="724026"/>
          </a:xfrm>
          <a:custGeom>
            <a:avLst/>
            <a:gdLst/>
            <a:ahLst/>
            <a:cxnLst/>
            <a:rect l="l" t="t" r="r" b="b"/>
            <a:pathLst>
              <a:path w="5668898" h="724026">
                <a:moveTo>
                  <a:pt x="0" y="724026"/>
                </a:moveTo>
                <a:lnTo>
                  <a:pt x="5668898" y="724026"/>
                </a:lnTo>
                <a:lnTo>
                  <a:pt x="5668898" y="0"/>
                </a:lnTo>
                <a:lnTo>
                  <a:pt x="0" y="0"/>
                </a:lnTo>
                <a:lnTo>
                  <a:pt x="0" y="724026"/>
                </a:lnTo>
                <a:close/>
              </a:path>
            </a:pathLst>
          </a:custGeom>
          <a:solidFill>
            <a:srgbClr val="63791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01206" y="3146171"/>
            <a:ext cx="2860040" cy="2755214"/>
          </a:xfrm>
          <a:custGeom>
            <a:avLst/>
            <a:gdLst/>
            <a:ahLst/>
            <a:cxnLst/>
            <a:rect l="l" t="t" r="r" b="b"/>
            <a:pathLst>
              <a:path w="2860040" h="2755214">
                <a:moveTo>
                  <a:pt x="2542794" y="1477128"/>
                </a:moveTo>
                <a:lnTo>
                  <a:pt x="2432093" y="1286262"/>
                </a:lnTo>
                <a:lnTo>
                  <a:pt x="2311985" y="1112696"/>
                </a:lnTo>
                <a:lnTo>
                  <a:pt x="2179242" y="949015"/>
                </a:lnTo>
                <a:lnTo>
                  <a:pt x="2034571" y="795913"/>
                </a:lnTo>
                <a:lnTo>
                  <a:pt x="1878678" y="654089"/>
                </a:lnTo>
                <a:lnTo>
                  <a:pt x="1712268" y="524237"/>
                </a:lnTo>
                <a:lnTo>
                  <a:pt x="1536048" y="407055"/>
                </a:lnTo>
                <a:lnTo>
                  <a:pt x="1350724" y="303238"/>
                </a:lnTo>
                <a:lnTo>
                  <a:pt x="1157001" y="213483"/>
                </a:lnTo>
                <a:lnTo>
                  <a:pt x="955586" y="138485"/>
                </a:lnTo>
                <a:lnTo>
                  <a:pt x="747185" y="78942"/>
                </a:lnTo>
                <a:lnTo>
                  <a:pt x="532503" y="35549"/>
                </a:lnTo>
                <a:lnTo>
                  <a:pt x="312246" y="9003"/>
                </a:lnTo>
                <a:lnTo>
                  <a:pt x="87122" y="0"/>
                </a:lnTo>
                <a:lnTo>
                  <a:pt x="0" y="0"/>
                </a:lnTo>
                <a:lnTo>
                  <a:pt x="0" y="724154"/>
                </a:lnTo>
                <a:lnTo>
                  <a:pt x="100965" y="724154"/>
                </a:lnTo>
                <a:lnTo>
                  <a:pt x="104521" y="725678"/>
                </a:lnTo>
                <a:lnTo>
                  <a:pt x="270902" y="733003"/>
                </a:lnTo>
                <a:lnTo>
                  <a:pt x="433581" y="753265"/>
                </a:lnTo>
                <a:lnTo>
                  <a:pt x="592042" y="785951"/>
                </a:lnTo>
                <a:lnTo>
                  <a:pt x="745765" y="830549"/>
                </a:lnTo>
                <a:lnTo>
                  <a:pt x="894232" y="886545"/>
                </a:lnTo>
                <a:lnTo>
                  <a:pt x="1036926" y="953427"/>
                </a:lnTo>
                <a:lnTo>
                  <a:pt x="1173328" y="1030681"/>
                </a:lnTo>
                <a:lnTo>
                  <a:pt x="1302921" y="1117795"/>
                </a:lnTo>
                <a:lnTo>
                  <a:pt x="1425186" y="1214257"/>
                </a:lnTo>
                <a:lnTo>
                  <a:pt x="1539605" y="1319552"/>
                </a:lnTo>
                <a:lnTo>
                  <a:pt x="1645660" y="1433168"/>
                </a:lnTo>
                <a:lnTo>
                  <a:pt x="1742833" y="1554593"/>
                </a:lnTo>
                <a:lnTo>
                  <a:pt x="1830606" y="1683313"/>
                </a:lnTo>
                <a:lnTo>
                  <a:pt x="1908461" y="1818816"/>
                </a:lnTo>
                <a:lnTo>
                  <a:pt x="1975879" y="1960589"/>
                </a:lnTo>
                <a:lnTo>
                  <a:pt x="1989941" y="1997328"/>
                </a:lnTo>
                <a:lnTo>
                  <a:pt x="2542794" y="1997328"/>
                </a:lnTo>
                <a:lnTo>
                  <a:pt x="2542794" y="1477128"/>
                </a:lnTo>
                <a:close/>
              </a:path>
            </a:pathLst>
          </a:custGeom>
          <a:solidFill>
            <a:srgbClr val="71963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59787" y="3146221"/>
            <a:ext cx="4265549" cy="724103"/>
          </a:xfrm>
          <a:custGeom>
            <a:avLst/>
            <a:gdLst/>
            <a:ahLst/>
            <a:cxnLst/>
            <a:rect l="l" t="t" r="r" b="b"/>
            <a:pathLst>
              <a:path w="4265549" h="724103">
                <a:moveTo>
                  <a:pt x="0" y="724103"/>
                </a:moveTo>
                <a:lnTo>
                  <a:pt x="4265549" y="724103"/>
                </a:lnTo>
                <a:lnTo>
                  <a:pt x="4265549" y="0"/>
                </a:lnTo>
                <a:lnTo>
                  <a:pt x="0" y="0"/>
                </a:lnTo>
                <a:lnTo>
                  <a:pt x="0" y="724103"/>
                </a:lnTo>
                <a:close/>
              </a:path>
            </a:pathLst>
          </a:custGeom>
          <a:solidFill>
            <a:srgbClr val="71963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0390" y="2489200"/>
            <a:ext cx="471678" cy="4716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33156" y="1111758"/>
            <a:ext cx="1229360" cy="958341"/>
          </a:xfrm>
          <a:custGeom>
            <a:avLst/>
            <a:gdLst/>
            <a:ahLst/>
            <a:cxnLst/>
            <a:rect l="l" t="t" r="r" b="b"/>
            <a:pathLst>
              <a:path w="1229360" h="958341">
                <a:moveTo>
                  <a:pt x="910844" y="60341"/>
                </a:moveTo>
                <a:lnTo>
                  <a:pt x="0" y="237997"/>
                </a:lnTo>
                <a:lnTo>
                  <a:pt x="910844" y="771707"/>
                </a:lnTo>
                <a:lnTo>
                  <a:pt x="910844" y="6034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29372" y="-806196"/>
            <a:ext cx="1890268" cy="2046859"/>
          </a:xfrm>
          <a:custGeom>
            <a:avLst/>
            <a:gdLst/>
            <a:ahLst/>
            <a:cxnLst/>
            <a:rect l="l" t="t" r="r" b="b"/>
            <a:pathLst>
              <a:path w="1890268" h="2046859">
                <a:moveTo>
                  <a:pt x="1214627" y="1884841"/>
                </a:moveTo>
                <a:lnTo>
                  <a:pt x="1214627" y="807052"/>
                </a:lnTo>
                <a:lnTo>
                  <a:pt x="1214024" y="806196"/>
                </a:lnTo>
                <a:lnTo>
                  <a:pt x="20580" y="806196"/>
                </a:lnTo>
                <a:lnTo>
                  <a:pt x="0" y="832738"/>
                </a:lnTo>
                <a:lnTo>
                  <a:pt x="297942" y="2046859"/>
                </a:lnTo>
                <a:lnTo>
                  <a:pt x="1214627" y="188484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53553" y="-133223"/>
            <a:ext cx="969391" cy="1387856"/>
          </a:xfrm>
          <a:custGeom>
            <a:avLst/>
            <a:gdLst/>
            <a:ahLst/>
            <a:cxnLst/>
            <a:rect l="l" t="t" r="r" b="b"/>
            <a:pathLst>
              <a:path w="969391" h="1387856">
                <a:moveTo>
                  <a:pt x="964182" y="133223"/>
                </a:moveTo>
                <a:lnTo>
                  <a:pt x="37060" y="133223"/>
                </a:lnTo>
                <a:lnTo>
                  <a:pt x="386079" y="1387856"/>
                </a:lnTo>
                <a:lnTo>
                  <a:pt x="964182" y="13322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30934" y="-759840"/>
            <a:ext cx="1109151" cy="1323466"/>
          </a:xfrm>
          <a:custGeom>
            <a:avLst/>
            <a:gdLst/>
            <a:ahLst/>
            <a:cxnLst/>
            <a:rect l="l" t="t" r="r" b="b"/>
            <a:pathLst>
              <a:path w="1109151" h="1323466">
                <a:moveTo>
                  <a:pt x="884301" y="759840"/>
                </a:moveTo>
                <a:lnTo>
                  <a:pt x="30934" y="759840"/>
                </a:lnTo>
                <a:lnTo>
                  <a:pt x="30934" y="777536"/>
                </a:lnTo>
                <a:lnTo>
                  <a:pt x="1109151" y="1323466"/>
                </a:lnTo>
                <a:lnTo>
                  <a:pt x="884301" y="75984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240118" y="938402"/>
            <a:ext cx="284792" cy="471550"/>
          </a:xfrm>
          <a:custGeom>
            <a:avLst/>
            <a:gdLst/>
            <a:ahLst/>
            <a:cxnLst/>
            <a:rect l="l" t="t" r="r" b="b"/>
            <a:pathLst>
              <a:path w="284792" h="471550">
                <a:moveTo>
                  <a:pt x="273470" y="264033"/>
                </a:moveTo>
                <a:lnTo>
                  <a:pt x="280881" y="253872"/>
                </a:lnTo>
                <a:lnTo>
                  <a:pt x="284655" y="242314"/>
                </a:lnTo>
                <a:lnTo>
                  <a:pt x="284792" y="230267"/>
                </a:lnTo>
                <a:lnTo>
                  <a:pt x="281293" y="218640"/>
                </a:lnTo>
                <a:lnTo>
                  <a:pt x="274156" y="208342"/>
                </a:lnTo>
                <a:lnTo>
                  <a:pt x="273470" y="207645"/>
                </a:lnTo>
                <a:lnTo>
                  <a:pt x="240118" y="174272"/>
                </a:lnTo>
                <a:lnTo>
                  <a:pt x="240118" y="297405"/>
                </a:lnTo>
                <a:lnTo>
                  <a:pt x="273470" y="264033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130924" y="981710"/>
            <a:ext cx="1456804" cy="384810"/>
          </a:xfrm>
          <a:custGeom>
            <a:avLst/>
            <a:gdLst/>
            <a:ahLst/>
            <a:cxnLst/>
            <a:rect l="l" t="t" r="r" b="b"/>
            <a:pathLst>
              <a:path w="1456804" h="384810">
                <a:moveTo>
                  <a:pt x="1456804" y="192404"/>
                </a:moveTo>
                <a:lnTo>
                  <a:pt x="1267383" y="0"/>
                </a:lnTo>
                <a:lnTo>
                  <a:pt x="130924" y="0"/>
                </a:lnTo>
                <a:lnTo>
                  <a:pt x="130924" y="130972"/>
                </a:lnTo>
                <a:lnTo>
                  <a:pt x="164277" y="164337"/>
                </a:lnTo>
                <a:lnTo>
                  <a:pt x="171601" y="174534"/>
                </a:lnTo>
                <a:lnTo>
                  <a:pt x="175316" y="186135"/>
                </a:lnTo>
                <a:lnTo>
                  <a:pt x="175422" y="198223"/>
                </a:lnTo>
                <a:lnTo>
                  <a:pt x="171919" y="209878"/>
                </a:lnTo>
                <a:lnTo>
                  <a:pt x="164806" y="220182"/>
                </a:lnTo>
                <a:lnTo>
                  <a:pt x="164277" y="220725"/>
                </a:lnTo>
                <a:lnTo>
                  <a:pt x="130924" y="254062"/>
                </a:lnTo>
                <a:lnTo>
                  <a:pt x="130924" y="384810"/>
                </a:lnTo>
                <a:lnTo>
                  <a:pt x="1267383" y="384810"/>
                </a:lnTo>
                <a:lnTo>
                  <a:pt x="1456804" y="192404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8117" y="3260216"/>
            <a:ext cx="471678" cy="4716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57325" y="976674"/>
            <a:ext cx="6131437" cy="1197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73">
              <a:lnSpc>
                <a:spcPts val="336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KATEGO</a:t>
            </a:r>
            <a:r>
              <a:rPr sz="3200" b="1" spc="7" dirty="0" smtClean="0">
                <a:solidFill>
                  <a:srgbClr val="354A24"/>
                </a:solidFill>
                <a:latin typeface="Times New Roman"/>
                <a:cs typeface="Times New Roman"/>
              </a:rPr>
              <a:t>R</a:t>
            </a: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I</a:t>
            </a:r>
            <a:r>
              <a:rPr sz="3200" b="1" spc="288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SAYUR </a:t>
            </a:r>
            <a:r>
              <a:rPr sz="3200" b="1" spc="308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&amp;</a:t>
            </a:r>
            <a:r>
              <a:rPr sz="3200" b="1" spc="107" dirty="0" smtClean="0">
                <a:solidFill>
                  <a:srgbClr val="354A24"/>
                </a:solidFill>
                <a:latin typeface="Times New Roman"/>
                <a:cs typeface="Times New Roman"/>
              </a:rPr>
              <a:t> </a:t>
            </a: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BU</a:t>
            </a:r>
            <a:r>
              <a:rPr sz="3200" b="1" spc="9" dirty="0" smtClean="0">
                <a:solidFill>
                  <a:srgbClr val="354A24"/>
                </a:solidFill>
                <a:latin typeface="Times New Roman"/>
                <a:cs typeface="Times New Roman"/>
              </a:rPr>
              <a:t>A</a:t>
            </a:r>
            <a:r>
              <a:rPr sz="3200" b="1" spc="0" dirty="0" smtClean="0">
                <a:solidFill>
                  <a:srgbClr val="354A24"/>
                </a:solidFill>
                <a:latin typeface="Times New Roman"/>
                <a:cs typeface="Times New Roman"/>
              </a:rPr>
              <a:t>H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75"/>
              </a:spcBef>
            </a:pPr>
            <a:r>
              <a:rPr sz="2000" b="1" spc="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mua</a:t>
            </a:r>
            <a:r>
              <a:rPr sz="2000" b="1" spc="22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28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b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r>
              <a:rPr sz="2000" b="1" spc="-4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/</a:t>
            </a:r>
            <a:r>
              <a:rPr sz="2000" b="1" spc="-2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yuran</a:t>
            </a:r>
            <a:r>
              <a:rPr sz="2000" b="1" spc="5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p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000" b="1" spc="5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000" b="1" spc="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2000" b="1" spc="-3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-3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</a:t>
            </a:r>
            <a:r>
              <a:rPr sz="2000" b="1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uk</a:t>
            </a:r>
            <a:r>
              <a:rPr sz="2000" b="1" spc="-3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000" b="1" spc="7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000" b="1" spc="3" dirty="0" smtClean="0">
                <a:solidFill>
                  <a:srgbClr val="2C5C2D"/>
                </a:solidFill>
                <a:latin typeface="Times New Roman"/>
                <a:cs typeface="Times New Roman"/>
              </a:rPr>
              <a:t>b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000" b="1" spc="-3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000" b="1" spc="23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000" b="1" spc="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</a:t>
            </a:r>
            <a:r>
              <a:rPr sz="20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20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-</a:t>
            </a:r>
            <a:r>
              <a:rPr sz="2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Enzyme,</a:t>
            </a:r>
            <a:endParaRPr sz="2000">
              <a:latin typeface="Times New Roman"/>
              <a:cs typeface="Times New Roman"/>
            </a:endParaRPr>
          </a:p>
          <a:p>
            <a:pPr marL="12700" marR="52573">
              <a:lnSpc>
                <a:spcPct val="95825"/>
              </a:lnSpc>
              <a:spcBef>
                <a:spcPts val="110"/>
              </a:spcBef>
            </a:pP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2400" b="1" spc="-7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C</a:t>
            </a:r>
            <a:r>
              <a:rPr sz="2400" b="1" spc="-7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4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ALI</a:t>
            </a:r>
            <a:r>
              <a:rPr sz="2400" b="1" spc="27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16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6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r>
              <a:rPr sz="16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804" y="1098753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0188" y="3396024"/>
            <a:ext cx="345362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9" dirty="0" smtClean="0">
                <a:solidFill>
                  <a:srgbClr val="F6F8E2"/>
                </a:solidFill>
                <a:latin typeface="OCR A Extended"/>
                <a:cs typeface="OCR A Extended"/>
              </a:rPr>
              <a:t>BUS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UK/</a:t>
            </a:r>
            <a:r>
              <a:rPr sz="20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B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ERU</a:t>
            </a:r>
            <a:r>
              <a:rPr sz="20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L</a:t>
            </a:r>
            <a:r>
              <a:rPr sz="2000" spc="9" dirty="0" smtClean="0">
                <a:solidFill>
                  <a:srgbClr val="F6F8E2"/>
                </a:solidFill>
                <a:latin typeface="OCR A Extended"/>
                <a:cs typeface="OCR A Extended"/>
              </a:rPr>
              <a:t>A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T/B</a:t>
            </a:r>
            <a:r>
              <a:rPr sz="20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E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RJA</a:t>
            </a:r>
            <a:r>
              <a:rPr sz="20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M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UR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4219" y="2422271"/>
            <a:ext cx="5675007" cy="7239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90"/>
              </a:spcBef>
            </a:pPr>
            <a:endParaRPr sz="1400"/>
          </a:p>
          <a:p>
            <a:pPr marL="160985" marR="690129">
              <a:lnSpc>
                <a:spcPts val="2100"/>
              </a:lnSpc>
              <a:spcBef>
                <a:spcPts val="317"/>
              </a:spcBef>
            </a:pPr>
            <a:r>
              <a:rPr sz="2000" spc="9" dirty="0" smtClean="0">
                <a:solidFill>
                  <a:srgbClr val="F6F8E2"/>
                </a:solidFill>
                <a:latin typeface="OCR A Extended"/>
                <a:cs typeface="OCR A Extended"/>
              </a:rPr>
              <a:t>SUD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AH</a:t>
            </a:r>
            <a:r>
              <a:rPr sz="2000" spc="-29" dirty="0" smtClean="0">
                <a:solidFill>
                  <a:srgbClr val="F6F8E2"/>
                </a:solidFill>
                <a:latin typeface="OCR A Extended"/>
                <a:cs typeface="OCR A Extended"/>
              </a:rPr>
              <a:t> </a:t>
            </a:r>
            <a:r>
              <a:rPr sz="2000" spc="9" dirty="0" smtClean="0">
                <a:solidFill>
                  <a:srgbClr val="F6F8E2"/>
                </a:solidFill>
                <a:latin typeface="OCR A Extended"/>
                <a:cs typeface="OCR A Extended"/>
              </a:rPr>
              <a:t>DIM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AS</a:t>
            </a:r>
            <a:r>
              <a:rPr sz="2000" spc="14" dirty="0" smtClean="0">
                <a:solidFill>
                  <a:srgbClr val="F6F8E2"/>
                </a:solidFill>
                <a:latin typeface="OCR A Extended"/>
                <a:cs typeface="OCR A Extended"/>
              </a:rPr>
              <a:t>A</a:t>
            </a:r>
            <a:r>
              <a:rPr sz="20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K</a:t>
            </a:r>
            <a:r>
              <a:rPr sz="2000" spc="-14" dirty="0" smtClean="0">
                <a:solidFill>
                  <a:srgbClr val="F6F8E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(direbus</a:t>
            </a:r>
            <a:r>
              <a:rPr sz="18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,</a:t>
            </a:r>
            <a:r>
              <a:rPr sz="1800" spc="-39" dirty="0" smtClean="0">
                <a:solidFill>
                  <a:srgbClr val="F6F8E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digoren</a:t>
            </a:r>
            <a:r>
              <a:rPr sz="1800" spc="9" dirty="0" smtClean="0">
                <a:solidFill>
                  <a:srgbClr val="F6F8E2"/>
                </a:solidFill>
                <a:latin typeface="OCR A Extended"/>
                <a:cs typeface="OCR A Extended"/>
              </a:rPr>
              <a:t>g</a:t>
            </a:r>
            <a:r>
              <a:rPr sz="18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, </a:t>
            </a:r>
            <a:r>
              <a:rPr sz="1800" spc="4" dirty="0" smtClean="0">
                <a:solidFill>
                  <a:srgbClr val="F6F8E2"/>
                </a:solidFill>
                <a:latin typeface="OCR A Extended"/>
                <a:cs typeface="OCR A Extended"/>
              </a:rPr>
              <a:t>ditumis</a:t>
            </a:r>
            <a:r>
              <a:rPr sz="1800" spc="0" dirty="0" smtClean="0">
                <a:solidFill>
                  <a:srgbClr val="F6F8E2"/>
                </a:solidFill>
                <a:latin typeface="OCR A Extended"/>
                <a:cs typeface="OCR A Extended"/>
              </a:rPr>
              <a:t>)</a:t>
            </a:r>
            <a:endParaRPr sz="18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6485" y="4621961"/>
            <a:ext cx="634898" cy="582201"/>
          </a:xfrm>
          <a:custGeom>
            <a:avLst/>
            <a:gdLst/>
            <a:ahLst/>
            <a:cxnLst/>
            <a:rect l="l" t="t" r="r" b="b"/>
            <a:pathLst>
              <a:path w="634898" h="582201">
                <a:moveTo>
                  <a:pt x="66153" y="521538"/>
                </a:moveTo>
                <a:lnTo>
                  <a:pt x="634898" y="0"/>
                </a:lnTo>
                <a:lnTo>
                  <a:pt x="62801" y="154012"/>
                </a:lnTo>
                <a:lnTo>
                  <a:pt x="8897" y="521538"/>
                </a:lnTo>
                <a:lnTo>
                  <a:pt x="66153" y="52153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6485" y="4621974"/>
            <a:ext cx="1496593" cy="582195"/>
          </a:xfrm>
          <a:custGeom>
            <a:avLst/>
            <a:gdLst/>
            <a:ahLst/>
            <a:cxnLst/>
            <a:rect l="l" t="t" r="r" b="b"/>
            <a:pathLst>
              <a:path w="1496593" h="582195">
                <a:moveTo>
                  <a:pt x="1418659" y="521525"/>
                </a:moveTo>
                <a:lnTo>
                  <a:pt x="634898" y="0"/>
                </a:lnTo>
                <a:lnTo>
                  <a:pt x="66162" y="521525"/>
                </a:lnTo>
                <a:lnTo>
                  <a:pt x="1418659" y="52152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3918" y="4549305"/>
            <a:ext cx="435368" cy="654846"/>
          </a:xfrm>
          <a:custGeom>
            <a:avLst/>
            <a:gdLst/>
            <a:ahLst/>
            <a:cxnLst/>
            <a:rect l="l" t="t" r="r" b="b"/>
            <a:pathLst>
              <a:path w="435368" h="654846">
                <a:moveTo>
                  <a:pt x="381462" y="594194"/>
                </a:moveTo>
                <a:lnTo>
                  <a:pt x="435368" y="226656"/>
                </a:lnTo>
                <a:lnTo>
                  <a:pt x="0" y="0"/>
                </a:lnTo>
                <a:lnTo>
                  <a:pt x="338060" y="594194"/>
                </a:lnTo>
                <a:lnTo>
                  <a:pt x="381462" y="59419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97920" y="4549305"/>
            <a:ext cx="884406" cy="654842"/>
          </a:xfrm>
          <a:custGeom>
            <a:avLst/>
            <a:gdLst/>
            <a:ahLst/>
            <a:cxnLst/>
            <a:rect l="l" t="t" r="r" b="b"/>
            <a:pathLst>
              <a:path w="884406" h="654842">
                <a:moveTo>
                  <a:pt x="849901" y="594194"/>
                </a:moveTo>
                <a:lnTo>
                  <a:pt x="511839" y="0"/>
                </a:lnTo>
                <a:lnTo>
                  <a:pt x="97920" y="521873"/>
                </a:lnTo>
                <a:lnTo>
                  <a:pt x="97920" y="594194"/>
                </a:lnTo>
                <a:lnTo>
                  <a:pt x="849901" y="59419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24927" y="2453093"/>
            <a:ext cx="2390521" cy="24687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6722" y="4714430"/>
            <a:ext cx="602233" cy="213232"/>
          </a:xfrm>
          <a:custGeom>
            <a:avLst/>
            <a:gdLst/>
            <a:ahLst/>
            <a:cxnLst/>
            <a:rect l="l" t="t" r="r" b="b"/>
            <a:pathLst>
              <a:path w="602233" h="213233">
                <a:moveTo>
                  <a:pt x="397382" y="194843"/>
                </a:moveTo>
                <a:lnTo>
                  <a:pt x="602233" y="0"/>
                </a:lnTo>
                <a:lnTo>
                  <a:pt x="0" y="213232"/>
                </a:lnTo>
                <a:lnTo>
                  <a:pt x="397382" y="19484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95309" y="3889248"/>
            <a:ext cx="723646" cy="1038415"/>
          </a:xfrm>
          <a:custGeom>
            <a:avLst/>
            <a:gdLst/>
            <a:ahLst/>
            <a:cxnLst/>
            <a:rect l="l" t="t" r="r" b="b"/>
            <a:pathLst>
              <a:path w="723646" h="1038415">
                <a:moveTo>
                  <a:pt x="121412" y="1038415"/>
                </a:moveTo>
                <a:lnTo>
                  <a:pt x="723646" y="825182"/>
                </a:lnTo>
                <a:lnTo>
                  <a:pt x="0" y="0"/>
                </a:lnTo>
                <a:lnTo>
                  <a:pt x="121412" y="103841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01863" y="751204"/>
            <a:ext cx="1163065" cy="1527175"/>
          </a:xfrm>
          <a:custGeom>
            <a:avLst/>
            <a:gdLst/>
            <a:ahLst/>
            <a:cxnLst/>
            <a:rect l="l" t="t" r="r" b="b"/>
            <a:pathLst>
              <a:path w="1163065" h="1527175">
                <a:moveTo>
                  <a:pt x="842136" y="419413"/>
                </a:moveTo>
                <a:lnTo>
                  <a:pt x="0" y="0"/>
                </a:lnTo>
                <a:lnTo>
                  <a:pt x="842136" y="1254857"/>
                </a:lnTo>
                <a:lnTo>
                  <a:pt x="842136" y="41941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01863" y="713104"/>
            <a:ext cx="1163065" cy="617347"/>
          </a:xfrm>
          <a:custGeom>
            <a:avLst/>
            <a:gdLst/>
            <a:ahLst/>
            <a:cxnLst/>
            <a:rect l="l" t="t" r="r" b="b"/>
            <a:pathLst>
              <a:path w="1163065" h="617347">
                <a:moveTo>
                  <a:pt x="842136" y="538"/>
                </a:moveTo>
                <a:lnTo>
                  <a:pt x="0" y="38100"/>
                </a:lnTo>
                <a:lnTo>
                  <a:pt x="842136" y="457513"/>
                </a:lnTo>
                <a:lnTo>
                  <a:pt x="842136" y="53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91094" y="-750442"/>
            <a:ext cx="1299121" cy="1528317"/>
          </a:xfrm>
          <a:custGeom>
            <a:avLst/>
            <a:gdLst/>
            <a:ahLst/>
            <a:cxnLst/>
            <a:rect l="l" t="t" r="r" b="b"/>
            <a:pathLst>
              <a:path w="1299121" h="1528317">
                <a:moveTo>
                  <a:pt x="1021243" y="750442"/>
                </a:moveTo>
                <a:lnTo>
                  <a:pt x="251610" y="750442"/>
                </a:lnTo>
                <a:lnTo>
                  <a:pt x="733209" y="1528317"/>
                </a:lnTo>
                <a:lnTo>
                  <a:pt x="1021243" y="75044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2094" y="-521335"/>
            <a:ext cx="1090980" cy="1184275"/>
          </a:xfrm>
          <a:custGeom>
            <a:avLst/>
            <a:gdLst/>
            <a:ahLst/>
            <a:cxnLst/>
            <a:rect l="l" t="t" r="r" b="b"/>
            <a:pathLst>
              <a:path w="1090980" h="1184275">
                <a:moveTo>
                  <a:pt x="680526" y="521335"/>
                </a:moveTo>
                <a:lnTo>
                  <a:pt x="9501" y="521335"/>
                </a:lnTo>
                <a:lnTo>
                  <a:pt x="0" y="535559"/>
                </a:lnTo>
                <a:lnTo>
                  <a:pt x="1090980" y="1184275"/>
                </a:lnTo>
                <a:lnTo>
                  <a:pt x="680526" y="521335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238125" y="637921"/>
            <a:ext cx="284782" cy="471550"/>
          </a:xfrm>
          <a:custGeom>
            <a:avLst/>
            <a:gdLst/>
            <a:ahLst/>
            <a:cxnLst/>
            <a:rect l="l" t="t" r="r" b="b"/>
            <a:pathLst>
              <a:path w="284782" h="471550">
                <a:moveTo>
                  <a:pt x="273461" y="264032"/>
                </a:moveTo>
                <a:lnTo>
                  <a:pt x="280872" y="253872"/>
                </a:lnTo>
                <a:lnTo>
                  <a:pt x="284645" y="242313"/>
                </a:lnTo>
                <a:lnTo>
                  <a:pt x="284782" y="230266"/>
                </a:lnTo>
                <a:lnTo>
                  <a:pt x="281283" y="218639"/>
                </a:lnTo>
                <a:lnTo>
                  <a:pt x="274146" y="208341"/>
                </a:lnTo>
                <a:lnTo>
                  <a:pt x="273461" y="207644"/>
                </a:lnTo>
                <a:lnTo>
                  <a:pt x="238125" y="172286"/>
                </a:lnTo>
                <a:lnTo>
                  <a:pt x="238125" y="299391"/>
                </a:lnTo>
                <a:lnTo>
                  <a:pt x="273461" y="264032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8943" y="681227"/>
            <a:ext cx="1456855" cy="384810"/>
          </a:xfrm>
          <a:custGeom>
            <a:avLst/>
            <a:gdLst/>
            <a:ahLst/>
            <a:cxnLst/>
            <a:rect l="l" t="t" r="r" b="b"/>
            <a:pathLst>
              <a:path w="1456855" h="384810">
                <a:moveTo>
                  <a:pt x="1456855" y="192532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88"/>
                </a:lnTo>
                <a:lnTo>
                  <a:pt x="164279" y="164337"/>
                </a:lnTo>
                <a:lnTo>
                  <a:pt x="171603" y="174534"/>
                </a:lnTo>
                <a:lnTo>
                  <a:pt x="175319" y="186135"/>
                </a:lnTo>
                <a:lnTo>
                  <a:pt x="175425" y="198223"/>
                </a:lnTo>
                <a:lnTo>
                  <a:pt x="171921" y="209878"/>
                </a:lnTo>
                <a:lnTo>
                  <a:pt x="164809" y="220182"/>
                </a:lnTo>
                <a:lnTo>
                  <a:pt x="164279" y="220725"/>
                </a:lnTo>
                <a:lnTo>
                  <a:pt x="128943" y="256044"/>
                </a:lnTo>
                <a:lnTo>
                  <a:pt x="128943" y="384810"/>
                </a:lnTo>
                <a:lnTo>
                  <a:pt x="1267383" y="384810"/>
                </a:lnTo>
                <a:lnTo>
                  <a:pt x="1456855" y="192532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07941" y="0"/>
            <a:ext cx="2488311" cy="33177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54326" y="415846"/>
            <a:ext cx="1761744" cy="787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sz="6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TIPS</a:t>
            </a:r>
            <a:endParaRPr sz="6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1937" y="798271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64107" y="1391204"/>
            <a:ext cx="679321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Sisa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3727" y="1391204"/>
            <a:ext cx="679321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buah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347" y="1391204"/>
            <a:ext cx="217529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/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2973" y="1391204"/>
            <a:ext cx="1141096" cy="584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sayuran</a:t>
            </a:r>
            <a:endParaRPr sz="2000">
              <a:latin typeface="OCR A Extended"/>
              <a:cs typeface="OCR A Extended"/>
            </a:endParaRPr>
          </a:p>
          <a:p>
            <a:pPr marL="166624" marR="49">
              <a:lnSpc>
                <a:spcPct val="86222"/>
              </a:lnSpc>
              <a:spcBef>
                <a:spcPts val="330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sesuai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81327" y="1696256"/>
            <a:ext cx="129497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dipotong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18031" y="2001056"/>
            <a:ext cx="191067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ketersediaan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0821" y="2001056"/>
            <a:ext cx="83319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waktu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9175" y="2305856"/>
            <a:ext cx="206484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masin</a:t>
            </a:r>
            <a:r>
              <a:rPr sz="20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g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-masing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6070" y="3447097"/>
            <a:ext cx="10304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Semakin</a:t>
            </a:r>
            <a:endParaRPr sz="18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21351" y="3447097"/>
            <a:ext cx="17193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banya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k</a:t>
            </a:r>
            <a:r>
              <a:rPr sz="1800" spc="-25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jenis</a:t>
            </a:r>
            <a:endParaRPr sz="18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16070" y="3721443"/>
            <a:ext cx="2954473" cy="8029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62"/>
              </a:lnSpc>
              <a:spcBef>
                <a:spcPts val="45"/>
              </a:spcBef>
            </a:pP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baha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n</a:t>
            </a:r>
            <a:r>
              <a:rPr sz="1800" spc="-9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yan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g</a:t>
            </a:r>
            <a:r>
              <a:rPr sz="1800" spc="-14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digunakan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, </a:t>
            </a:r>
            <a:endParaRPr sz="1800">
              <a:latin typeface="OCR A Extended"/>
              <a:cs typeface="OCR A Extended"/>
            </a:endParaRPr>
          </a:p>
          <a:p>
            <a:pPr marL="12700">
              <a:lnSpc>
                <a:spcPts val="1862"/>
              </a:lnSpc>
              <a:spcBef>
                <a:spcPts val="297"/>
              </a:spcBef>
            </a:pP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semaki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n</a:t>
            </a:r>
            <a:r>
              <a:rPr sz="1800" spc="-25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kay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a</a:t>
            </a:r>
            <a:r>
              <a:rPr sz="1800" spc="-14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hasil</a:t>
            </a:r>
            <a:endParaRPr sz="1800">
              <a:latin typeface="OCR A Extended"/>
              <a:cs typeface="OCR A Extended"/>
            </a:endParaRPr>
          </a:p>
          <a:p>
            <a:pPr marL="12700" marR="22778">
              <a:lnSpc>
                <a:spcPct val="86222"/>
              </a:lnSpc>
              <a:spcBef>
                <a:spcPts val="297"/>
              </a:spcBef>
            </a:pPr>
            <a:r>
              <a:rPr sz="1800" spc="14" dirty="0" smtClean="0">
                <a:solidFill>
                  <a:srgbClr val="4B6422"/>
                </a:solidFill>
                <a:latin typeface="OCR A Extended"/>
                <a:cs typeface="OCR A Extended"/>
              </a:rPr>
              <a:t>Ec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o</a:t>
            </a:r>
            <a:r>
              <a:rPr sz="1800" spc="-9" dirty="0" smtClean="0">
                <a:solidFill>
                  <a:srgbClr val="4B6422"/>
                </a:solidFill>
                <a:latin typeface="OCR A Extended"/>
                <a:cs typeface="OCR A Extended"/>
              </a:rPr>
              <a:t>-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E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n</a:t>
            </a:r>
            <a:r>
              <a:rPr sz="1800" spc="-9" dirty="0" smtClean="0">
                <a:solidFill>
                  <a:srgbClr val="4B6422"/>
                </a:solidFill>
                <a:latin typeface="OCR A Extended"/>
                <a:cs typeface="OCR A Extended"/>
              </a:rPr>
              <a:t>z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y</a:t>
            </a:r>
            <a:r>
              <a:rPr sz="18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m</a:t>
            </a:r>
            <a:r>
              <a:rPr sz="18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e</a:t>
            </a:r>
            <a:endParaRPr sz="18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1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6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72657" y="-677290"/>
            <a:ext cx="1458594" cy="1989581"/>
          </a:xfrm>
          <a:custGeom>
            <a:avLst/>
            <a:gdLst/>
            <a:ahLst/>
            <a:cxnLst/>
            <a:rect l="l" t="t" r="r" b="b"/>
            <a:pathLst>
              <a:path w="1458594" h="1989581">
                <a:moveTo>
                  <a:pt x="1458594" y="1780539"/>
                </a:moveTo>
                <a:lnTo>
                  <a:pt x="554827" y="677290"/>
                </a:lnTo>
                <a:lnTo>
                  <a:pt x="232551" y="677290"/>
                </a:lnTo>
                <a:lnTo>
                  <a:pt x="683133" y="1989581"/>
                </a:lnTo>
                <a:lnTo>
                  <a:pt x="1458594" y="178053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31252" y="929766"/>
            <a:ext cx="857884" cy="643890"/>
          </a:xfrm>
          <a:custGeom>
            <a:avLst/>
            <a:gdLst/>
            <a:ahLst/>
            <a:cxnLst/>
            <a:rect l="l" t="t" r="r" b="b"/>
            <a:pathLst>
              <a:path w="857884" h="643890">
                <a:moveTo>
                  <a:pt x="857884" y="0"/>
                </a:moveTo>
                <a:lnTo>
                  <a:pt x="0" y="194183"/>
                </a:lnTo>
                <a:lnTo>
                  <a:pt x="727328" y="643890"/>
                </a:lnTo>
                <a:lnTo>
                  <a:pt x="857884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58581" y="929766"/>
            <a:ext cx="972947" cy="1335405"/>
          </a:xfrm>
          <a:custGeom>
            <a:avLst/>
            <a:gdLst/>
            <a:ahLst/>
            <a:cxnLst/>
            <a:rect l="l" t="t" r="r" b="b"/>
            <a:pathLst>
              <a:path w="972947" h="1335405">
                <a:moveTo>
                  <a:pt x="685419" y="879599"/>
                </a:moveTo>
                <a:lnTo>
                  <a:pt x="130555" y="0"/>
                </a:lnTo>
                <a:lnTo>
                  <a:pt x="0" y="643890"/>
                </a:lnTo>
                <a:lnTo>
                  <a:pt x="685419" y="1131046"/>
                </a:lnTo>
                <a:lnTo>
                  <a:pt x="685419" y="87959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54370" y="-653669"/>
            <a:ext cx="849376" cy="928878"/>
          </a:xfrm>
          <a:custGeom>
            <a:avLst/>
            <a:gdLst/>
            <a:ahLst/>
            <a:cxnLst/>
            <a:rect l="l" t="t" r="r" b="b"/>
            <a:pathLst>
              <a:path w="849376" h="928878">
                <a:moveTo>
                  <a:pt x="765240" y="653669"/>
                </a:moveTo>
                <a:lnTo>
                  <a:pt x="522855" y="653669"/>
                </a:lnTo>
                <a:lnTo>
                  <a:pt x="849376" y="928878"/>
                </a:lnTo>
                <a:lnTo>
                  <a:pt x="765240" y="653669"/>
                </a:lnTo>
                <a:close/>
              </a:path>
            </a:pathLst>
          </a:custGeom>
          <a:solidFill>
            <a:srgbClr val="AACE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1125" y="-393826"/>
            <a:ext cx="2085213" cy="1517650"/>
          </a:xfrm>
          <a:custGeom>
            <a:avLst/>
            <a:gdLst/>
            <a:ahLst/>
            <a:cxnLst/>
            <a:rect l="l" t="t" r="r" b="b"/>
            <a:pathLst>
              <a:path w="2085213" h="1517650">
                <a:moveTo>
                  <a:pt x="1873699" y="393826"/>
                </a:moveTo>
                <a:lnTo>
                  <a:pt x="243045" y="393826"/>
                </a:lnTo>
                <a:lnTo>
                  <a:pt x="1270127" y="1517650"/>
                </a:lnTo>
                <a:lnTo>
                  <a:pt x="1873699" y="39382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31252" y="-393826"/>
            <a:ext cx="857884" cy="1517650"/>
          </a:xfrm>
          <a:custGeom>
            <a:avLst/>
            <a:gdLst/>
            <a:ahLst/>
            <a:cxnLst/>
            <a:rect l="l" t="t" r="r" b="b"/>
            <a:pathLst>
              <a:path w="857884" h="1517650">
                <a:moveTo>
                  <a:pt x="857884" y="1323466"/>
                </a:moveTo>
                <a:lnTo>
                  <a:pt x="827821" y="393826"/>
                </a:lnTo>
                <a:lnTo>
                  <a:pt x="603572" y="393826"/>
                </a:lnTo>
                <a:lnTo>
                  <a:pt x="0" y="1517650"/>
                </a:lnTo>
                <a:lnTo>
                  <a:pt x="857884" y="132346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46338" y="-393826"/>
            <a:ext cx="599058" cy="582802"/>
          </a:xfrm>
          <a:custGeom>
            <a:avLst/>
            <a:gdLst/>
            <a:ahLst/>
            <a:cxnLst/>
            <a:rect l="l" t="t" r="r" b="b"/>
            <a:pathLst>
              <a:path w="599058" h="582802">
                <a:moveTo>
                  <a:pt x="583608" y="393826"/>
                </a:moveTo>
                <a:lnTo>
                  <a:pt x="382584" y="393826"/>
                </a:lnTo>
                <a:lnTo>
                  <a:pt x="566165" y="582802"/>
                </a:lnTo>
                <a:lnTo>
                  <a:pt x="583608" y="393826"/>
                </a:lnTo>
                <a:close/>
              </a:path>
            </a:pathLst>
          </a:custGeom>
          <a:solidFill>
            <a:srgbClr val="97C34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46338" y="-393826"/>
            <a:ext cx="566165" cy="1323466"/>
          </a:xfrm>
          <a:custGeom>
            <a:avLst/>
            <a:gdLst/>
            <a:ahLst/>
            <a:cxnLst/>
            <a:rect l="l" t="t" r="r" b="b"/>
            <a:pathLst>
              <a:path w="566165" h="1323466">
                <a:moveTo>
                  <a:pt x="566165" y="582802"/>
                </a:moveTo>
                <a:lnTo>
                  <a:pt x="382584" y="393826"/>
                </a:lnTo>
                <a:lnTo>
                  <a:pt x="12735" y="393826"/>
                </a:lnTo>
                <a:lnTo>
                  <a:pt x="42798" y="1323466"/>
                </a:lnTo>
                <a:lnTo>
                  <a:pt x="566165" y="58280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2504" y="-167386"/>
            <a:ext cx="319024" cy="2432558"/>
          </a:xfrm>
          <a:custGeom>
            <a:avLst/>
            <a:gdLst/>
            <a:ahLst/>
            <a:cxnLst/>
            <a:rect l="l" t="t" r="r" b="b"/>
            <a:pathLst>
              <a:path w="319024" h="2432558">
                <a:moveTo>
                  <a:pt x="31496" y="167386"/>
                </a:moveTo>
                <a:lnTo>
                  <a:pt x="17442" y="167386"/>
                </a:lnTo>
                <a:lnTo>
                  <a:pt x="0" y="356362"/>
                </a:lnTo>
                <a:lnTo>
                  <a:pt x="31496" y="561336"/>
                </a:lnTo>
                <a:lnTo>
                  <a:pt x="31496" y="16738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89137" y="188975"/>
            <a:ext cx="842391" cy="2076196"/>
          </a:xfrm>
          <a:custGeom>
            <a:avLst/>
            <a:gdLst/>
            <a:ahLst/>
            <a:cxnLst/>
            <a:rect l="l" t="t" r="r" b="b"/>
            <a:pathLst>
              <a:path w="842391" h="2076196">
                <a:moveTo>
                  <a:pt x="554863" y="204974"/>
                </a:moveTo>
                <a:lnTo>
                  <a:pt x="523367" y="0"/>
                </a:lnTo>
                <a:lnTo>
                  <a:pt x="0" y="740663"/>
                </a:lnTo>
                <a:lnTo>
                  <a:pt x="554863" y="1620347"/>
                </a:lnTo>
                <a:lnTo>
                  <a:pt x="554863" y="20497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76393" y="1310639"/>
            <a:ext cx="2093976" cy="2103755"/>
          </a:xfrm>
          <a:custGeom>
            <a:avLst/>
            <a:gdLst/>
            <a:ahLst/>
            <a:cxnLst/>
            <a:rect l="l" t="t" r="r" b="b"/>
            <a:pathLst>
              <a:path w="2093976" h="2103755">
                <a:moveTo>
                  <a:pt x="486664" y="0"/>
                </a:moveTo>
                <a:lnTo>
                  <a:pt x="0" y="2103755"/>
                </a:lnTo>
                <a:lnTo>
                  <a:pt x="2093976" y="512825"/>
                </a:lnTo>
                <a:lnTo>
                  <a:pt x="48666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92390" y="3121406"/>
            <a:ext cx="2162809" cy="1565414"/>
          </a:xfrm>
          <a:custGeom>
            <a:avLst/>
            <a:gdLst/>
            <a:ahLst/>
            <a:cxnLst/>
            <a:rect l="l" t="t" r="r" b="b"/>
            <a:pathLst>
              <a:path w="2162809" h="1565414">
                <a:moveTo>
                  <a:pt x="1451609" y="51492"/>
                </a:moveTo>
                <a:lnTo>
                  <a:pt x="0" y="156591"/>
                </a:lnTo>
                <a:lnTo>
                  <a:pt x="1451609" y="1296616"/>
                </a:lnTo>
                <a:lnTo>
                  <a:pt x="1451609" y="5149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17458" y="4348848"/>
            <a:ext cx="1383157" cy="1794408"/>
          </a:xfrm>
          <a:custGeom>
            <a:avLst/>
            <a:gdLst/>
            <a:ahLst/>
            <a:cxnLst/>
            <a:rect l="l" t="t" r="r" b="b"/>
            <a:pathLst>
              <a:path w="1383157" h="1794408">
                <a:moveTo>
                  <a:pt x="1026541" y="425597"/>
                </a:moveTo>
                <a:lnTo>
                  <a:pt x="717304" y="794651"/>
                </a:lnTo>
                <a:lnTo>
                  <a:pt x="1026541" y="794651"/>
                </a:lnTo>
                <a:lnTo>
                  <a:pt x="1026541" y="42559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04809" y="3808603"/>
            <a:ext cx="1495806" cy="540245"/>
          </a:xfrm>
          <a:custGeom>
            <a:avLst/>
            <a:gdLst/>
            <a:ahLst/>
            <a:cxnLst/>
            <a:rect l="l" t="t" r="r" b="b"/>
            <a:pathLst>
              <a:path w="1495806" h="540245">
                <a:moveTo>
                  <a:pt x="1139190" y="331549"/>
                </a:moveTo>
                <a:lnTo>
                  <a:pt x="572643" y="0"/>
                </a:lnTo>
                <a:lnTo>
                  <a:pt x="0" y="509054"/>
                </a:lnTo>
                <a:lnTo>
                  <a:pt x="1139190" y="532808"/>
                </a:lnTo>
                <a:lnTo>
                  <a:pt x="1139190" y="33154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04809" y="4317657"/>
            <a:ext cx="1495806" cy="1681899"/>
          </a:xfrm>
          <a:custGeom>
            <a:avLst/>
            <a:gdLst/>
            <a:ahLst/>
            <a:cxnLst/>
            <a:rect l="l" t="t" r="r" b="b"/>
            <a:pathLst>
              <a:path w="1495806" h="1681899">
                <a:moveTo>
                  <a:pt x="1139190" y="456789"/>
                </a:moveTo>
                <a:lnTo>
                  <a:pt x="1139190" y="23754"/>
                </a:lnTo>
                <a:lnTo>
                  <a:pt x="0" y="0"/>
                </a:lnTo>
                <a:lnTo>
                  <a:pt x="55312" y="825842"/>
                </a:lnTo>
                <a:lnTo>
                  <a:pt x="829953" y="825842"/>
                </a:lnTo>
                <a:lnTo>
                  <a:pt x="1139190" y="45678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91628" y="3276980"/>
            <a:ext cx="885825" cy="1040676"/>
          </a:xfrm>
          <a:custGeom>
            <a:avLst/>
            <a:gdLst/>
            <a:ahLst/>
            <a:cxnLst/>
            <a:rect l="l" t="t" r="r" b="b"/>
            <a:pathLst>
              <a:path w="885825" h="1040676">
                <a:moveTo>
                  <a:pt x="885825" y="531622"/>
                </a:moveTo>
                <a:lnTo>
                  <a:pt x="0" y="0"/>
                </a:lnTo>
                <a:lnTo>
                  <a:pt x="313181" y="1040676"/>
                </a:lnTo>
                <a:lnTo>
                  <a:pt x="885825" y="53162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56577" y="4317657"/>
            <a:ext cx="960881" cy="1681899"/>
          </a:xfrm>
          <a:custGeom>
            <a:avLst/>
            <a:gdLst/>
            <a:ahLst/>
            <a:cxnLst/>
            <a:rect l="l" t="t" r="r" b="b"/>
            <a:pathLst>
              <a:path w="960881" h="1681899">
                <a:moveTo>
                  <a:pt x="848232" y="0"/>
                </a:moveTo>
                <a:lnTo>
                  <a:pt x="0" y="731762"/>
                </a:lnTo>
                <a:lnTo>
                  <a:pt x="95144" y="825842"/>
                </a:lnTo>
                <a:lnTo>
                  <a:pt x="903545" y="825842"/>
                </a:lnTo>
                <a:lnTo>
                  <a:pt x="84823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51473" y="4640364"/>
            <a:ext cx="931036" cy="843457"/>
          </a:xfrm>
          <a:custGeom>
            <a:avLst/>
            <a:gdLst/>
            <a:ahLst/>
            <a:cxnLst/>
            <a:rect l="l" t="t" r="r" b="b"/>
            <a:pathLst>
              <a:path w="931036" h="843457">
                <a:moveTo>
                  <a:pt x="208279" y="0"/>
                </a:moveTo>
                <a:lnTo>
                  <a:pt x="23475" y="503135"/>
                </a:lnTo>
                <a:lnTo>
                  <a:pt x="639415" y="503135"/>
                </a:lnTo>
                <a:lnTo>
                  <a:pt x="20827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81346" y="1829308"/>
            <a:ext cx="2731770" cy="1590928"/>
          </a:xfrm>
          <a:custGeom>
            <a:avLst/>
            <a:gdLst/>
            <a:ahLst/>
            <a:cxnLst/>
            <a:rect l="l" t="t" r="r" b="b"/>
            <a:pathLst>
              <a:path w="2731770" h="1590928">
                <a:moveTo>
                  <a:pt x="2094102" y="0"/>
                </a:moveTo>
                <a:lnTo>
                  <a:pt x="0" y="1590928"/>
                </a:lnTo>
                <a:lnTo>
                  <a:pt x="2731770" y="1442339"/>
                </a:lnTo>
                <a:lnTo>
                  <a:pt x="209410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243649" y="-972312"/>
            <a:ext cx="928839" cy="3162681"/>
          </a:xfrm>
          <a:custGeom>
            <a:avLst/>
            <a:gdLst/>
            <a:ahLst/>
            <a:cxnLst/>
            <a:rect l="l" t="t" r="r" b="b"/>
            <a:pathLst>
              <a:path w="928839" h="3162681">
                <a:moveTo>
                  <a:pt x="713156" y="972312"/>
                </a:moveTo>
                <a:lnTo>
                  <a:pt x="243649" y="972312"/>
                </a:lnTo>
                <a:lnTo>
                  <a:pt x="243649" y="2732517"/>
                </a:lnTo>
                <a:lnTo>
                  <a:pt x="713156" y="97231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0839" y="-589152"/>
            <a:ext cx="1248219" cy="1062989"/>
          </a:xfrm>
          <a:custGeom>
            <a:avLst/>
            <a:gdLst/>
            <a:ahLst/>
            <a:cxnLst/>
            <a:rect l="l" t="t" r="r" b="b"/>
            <a:pathLst>
              <a:path w="1248219" h="1062989">
                <a:moveTo>
                  <a:pt x="867994" y="589152"/>
                </a:moveTo>
                <a:lnTo>
                  <a:pt x="299210" y="589152"/>
                </a:lnTo>
                <a:lnTo>
                  <a:pt x="562190" y="1062989"/>
                </a:lnTo>
                <a:lnTo>
                  <a:pt x="867994" y="58915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263" y="473837"/>
            <a:ext cx="369125" cy="1180084"/>
          </a:xfrm>
          <a:custGeom>
            <a:avLst/>
            <a:gdLst/>
            <a:ahLst/>
            <a:cxnLst/>
            <a:rect l="l" t="t" r="r" b="b"/>
            <a:pathLst>
              <a:path w="369125" h="1180084">
                <a:moveTo>
                  <a:pt x="344766" y="0"/>
                </a:moveTo>
                <a:lnTo>
                  <a:pt x="0" y="438403"/>
                </a:lnTo>
                <a:lnTo>
                  <a:pt x="369125" y="1180084"/>
                </a:lnTo>
                <a:lnTo>
                  <a:pt x="344766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4251" y="912240"/>
            <a:ext cx="1331640" cy="946150"/>
          </a:xfrm>
          <a:custGeom>
            <a:avLst/>
            <a:gdLst/>
            <a:ahLst/>
            <a:cxnLst/>
            <a:rect l="l" t="t" r="r" b="b"/>
            <a:pathLst>
              <a:path w="1331640" h="946150">
                <a:moveTo>
                  <a:pt x="1331640" y="741680"/>
                </a:moveTo>
                <a:lnTo>
                  <a:pt x="962515" y="0"/>
                </a:lnTo>
                <a:lnTo>
                  <a:pt x="124251" y="824010"/>
                </a:lnTo>
                <a:lnTo>
                  <a:pt x="124251" y="927071"/>
                </a:lnTo>
                <a:lnTo>
                  <a:pt x="1331640" y="74168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69058" y="-589152"/>
            <a:ext cx="653669" cy="1187068"/>
          </a:xfrm>
          <a:custGeom>
            <a:avLst/>
            <a:gdLst/>
            <a:ahLst/>
            <a:cxnLst/>
            <a:rect l="l" t="t" r="r" b="b"/>
            <a:pathLst>
              <a:path w="653669" h="1187068">
                <a:moveTo>
                  <a:pt x="653669" y="958468"/>
                </a:moveTo>
                <a:lnTo>
                  <a:pt x="401798" y="589152"/>
                </a:lnTo>
                <a:lnTo>
                  <a:pt x="94168" y="589152"/>
                </a:lnTo>
                <a:lnTo>
                  <a:pt x="189738" y="1187068"/>
                </a:lnTo>
                <a:lnTo>
                  <a:pt x="653669" y="958468"/>
                </a:lnTo>
                <a:close/>
              </a:path>
            </a:pathLst>
          </a:custGeom>
          <a:solidFill>
            <a:srgbClr val="96C5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3030" y="-589152"/>
            <a:ext cx="875766" cy="1187068"/>
          </a:xfrm>
          <a:custGeom>
            <a:avLst/>
            <a:gdLst/>
            <a:ahLst/>
            <a:cxnLst/>
            <a:rect l="l" t="t" r="r" b="b"/>
            <a:pathLst>
              <a:path w="875766" h="1187068">
                <a:moveTo>
                  <a:pt x="780197" y="589152"/>
                </a:moveTo>
                <a:lnTo>
                  <a:pt x="305803" y="589152"/>
                </a:lnTo>
                <a:lnTo>
                  <a:pt x="0" y="1062989"/>
                </a:lnTo>
                <a:lnTo>
                  <a:pt x="875766" y="1187068"/>
                </a:lnTo>
                <a:lnTo>
                  <a:pt x="780197" y="58915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3030" y="473837"/>
            <a:ext cx="875766" cy="1180084"/>
          </a:xfrm>
          <a:custGeom>
            <a:avLst/>
            <a:gdLst/>
            <a:ahLst/>
            <a:cxnLst/>
            <a:rect l="l" t="t" r="r" b="b"/>
            <a:pathLst>
              <a:path w="875766" h="1180084">
                <a:moveTo>
                  <a:pt x="875766" y="124078"/>
                </a:moveTo>
                <a:lnTo>
                  <a:pt x="0" y="0"/>
                </a:lnTo>
                <a:lnTo>
                  <a:pt x="24358" y="1180084"/>
                </a:lnTo>
                <a:lnTo>
                  <a:pt x="875766" y="12407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657" y="-539114"/>
            <a:ext cx="625373" cy="1077594"/>
          </a:xfrm>
          <a:custGeom>
            <a:avLst/>
            <a:gdLst/>
            <a:ahLst/>
            <a:cxnLst/>
            <a:rect l="l" t="t" r="r" b="b"/>
            <a:pathLst>
              <a:path w="625373" h="1077594">
                <a:moveTo>
                  <a:pt x="625373" y="1012951"/>
                </a:moveTo>
                <a:lnTo>
                  <a:pt x="362398" y="539114"/>
                </a:lnTo>
                <a:lnTo>
                  <a:pt x="31578" y="539114"/>
                </a:lnTo>
                <a:lnTo>
                  <a:pt x="0" y="1077594"/>
                </a:lnTo>
                <a:lnTo>
                  <a:pt x="625373" y="101295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4263" y="-539114"/>
            <a:ext cx="745102" cy="2397505"/>
          </a:xfrm>
          <a:custGeom>
            <a:avLst/>
            <a:gdLst/>
            <a:ahLst/>
            <a:cxnLst/>
            <a:rect l="l" t="t" r="r" b="b"/>
            <a:pathLst>
              <a:path w="745102" h="2397505">
                <a:moveTo>
                  <a:pt x="681907" y="1077594"/>
                </a:moveTo>
                <a:lnTo>
                  <a:pt x="713486" y="539114"/>
                </a:lnTo>
                <a:lnTo>
                  <a:pt x="577555" y="539114"/>
                </a:lnTo>
                <a:lnTo>
                  <a:pt x="124263" y="1997666"/>
                </a:lnTo>
                <a:lnTo>
                  <a:pt x="124263" y="2156980"/>
                </a:lnTo>
                <a:lnTo>
                  <a:pt x="681907" y="107759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7657" y="473837"/>
            <a:ext cx="625373" cy="438403"/>
          </a:xfrm>
          <a:custGeom>
            <a:avLst/>
            <a:gdLst/>
            <a:ahLst/>
            <a:cxnLst/>
            <a:rect l="l" t="t" r="r" b="b"/>
            <a:pathLst>
              <a:path w="625373" h="438403">
                <a:moveTo>
                  <a:pt x="625373" y="0"/>
                </a:moveTo>
                <a:lnTo>
                  <a:pt x="0" y="64642"/>
                </a:lnTo>
                <a:lnTo>
                  <a:pt x="280606" y="438403"/>
                </a:lnTo>
                <a:lnTo>
                  <a:pt x="625373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4255" y="538479"/>
            <a:ext cx="962519" cy="1319911"/>
          </a:xfrm>
          <a:custGeom>
            <a:avLst/>
            <a:gdLst/>
            <a:ahLst/>
            <a:cxnLst/>
            <a:rect l="l" t="t" r="r" b="b"/>
            <a:pathLst>
              <a:path w="962519" h="1319911">
                <a:moveTo>
                  <a:pt x="962519" y="373761"/>
                </a:moveTo>
                <a:lnTo>
                  <a:pt x="681912" y="0"/>
                </a:lnTo>
                <a:lnTo>
                  <a:pt x="124255" y="1079401"/>
                </a:lnTo>
                <a:lnTo>
                  <a:pt x="124255" y="1197768"/>
                </a:lnTo>
                <a:lnTo>
                  <a:pt x="962519" y="37376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68880" y="-612901"/>
            <a:ext cx="903732" cy="902715"/>
          </a:xfrm>
          <a:custGeom>
            <a:avLst/>
            <a:gdLst/>
            <a:ahLst/>
            <a:cxnLst/>
            <a:rect l="l" t="t" r="r" b="b"/>
            <a:pathLst>
              <a:path w="903732" h="902715">
                <a:moveTo>
                  <a:pt x="464232" y="612901"/>
                </a:moveTo>
                <a:lnTo>
                  <a:pt x="120556" y="612901"/>
                </a:lnTo>
                <a:lnTo>
                  <a:pt x="256412" y="902715"/>
                </a:lnTo>
                <a:lnTo>
                  <a:pt x="464232" y="61290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809955" y="3040507"/>
            <a:ext cx="1929333" cy="2308161"/>
          </a:xfrm>
          <a:custGeom>
            <a:avLst/>
            <a:gdLst/>
            <a:ahLst/>
            <a:cxnLst/>
            <a:rect l="l" t="t" r="r" b="b"/>
            <a:pathLst>
              <a:path w="1929333" h="2308161">
                <a:moveTo>
                  <a:pt x="1929333" y="828040"/>
                </a:moveTo>
                <a:lnTo>
                  <a:pt x="809955" y="347620"/>
                </a:lnTo>
                <a:lnTo>
                  <a:pt x="809955" y="2080105"/>
                </a:lnTo>
                <a:lnTo>
                  <a:pt x="818867" y="2102992"/>
                </a:lnTo>
                <a:lnTo>
                  <a:pt x="1041610" y="2102992"/>
                </a:lnTo>
                <a:lnTo>
                  <a:pt x="1929333" y="82804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3273" y="4570920"/>
            <a:ext cx="1623694" cy="1100226"/>
          </a:xfrm>
          <a:custGeom>
            <a:avLst/>
            <a:gdLst/>
            <a:ahLst/>
            <a:cxnLst/>
            <a:rect l="l" t="t" r="r" b="b"/>
            <a:pathLst>
              <a:path w="1623694" h="1100226">
                <a:moveTo>
                  <a:pt x="1153617" y="572579"/>
                </a:moveTo>
                <a:lnTo>
                  <a:pt x="643508" y="0"/>
                </a:lnTo>
                <a:lnTo>
                  <a:pt x="266079" y="572579"/>
                </a:lnTo>
                <a:lnTo>
                  <a:pt x="1153617" y="57257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2027" y="4570920"/>
            <a:ext cx="1414754" cy="976236"/>
          </a:xfrm>
          <a:custGeom>
            <a:avLst/>
            <a:gdLst/>
            <a:ahLst/>
            <a:cxnLst/>
            <a:rect l="l" t="t" r="r" b="b"/>
            <a:pathLst>
              <a:path w="1414754" h="976236">
                <a:moveTo>
                  <a:pt x="1037325" y="572579"/>
                </a:moveTo>
                <a:lnTo>
                  <a:pt x="1414754" y="0"/>
                </a:lnTo>
                <a:lnTo>
                  <a:pt x="0" y="254342"/>
                </a:lnTo>
                <a:lnTo>
                  <a:pt x="339992" y="572579"/>
                </a:lnTo>
                <a:lnTo>
                  <a:pt x="1037325" y="5725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781" y="3868420"/>
            <a:ext cx="1030583" cy="1480223"/>
          </a:xfrm>
          <a:custGeom>
            <a:avLst/>
            <a:gdLst/>
            <a:ahLst/>
            <a:cxnLst/>
            <a:rect l="l" t="t" r="r" b="b"/>
            <a:pathLst>
              <a:path w="1030583" h="1480223">
                <a:moveTo>
                  <a:pt x="369723" y="1275079"/>
                </a:moveTo>
                <a:lnTo>
                  <a:pt x="943270" y="956843"/>
                </a:lnTo>
                <a:lnTo>
                  <a:pt x="1030583" y="0"/>
                </a:lnTo>
                <a:lnTo>
                  <a:pt x="142827" y="1275079"/>
                </a:lnTo>
                <a:lnTo>
                  <a:pt x="369723" y="12750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2040" y="3868547"/>
            <a:ext cx="1414868" cy="956729"/>
          </a:xfrm>
          <a:custGeom>
            <a:avLst/>
            <a:gdLst/>
            <a:ahLst/>
            <a:cxnLst/>
            <a:rect l="l" t="t" r="r" b="b"/>
            <a:pathLst>
              <a:path w="1414868" h="956729">
                <a:moveTo>
                  <a:pt x="87312" y="0"/>
                </a:moveTo>
                <a:lnTo>
                  <a:pt x="0" y="956729"/>
                </a:lnTo>
                <a:lnTo>
                  <a:pt x="1414868" y="702386"/>
                </a:lnTo>
                <a:lnTo>
                  <a:pt x="8731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778" y="4825250"/>
            <a:ext cx="943274" cy="1576578"/>
          </a:xfrm>
          <a:custGeom>
            <a:avLst/>
            <a:gdLst/>
            <a:ahLst/>
            <a:cxnLst/>
            <a:rect l="l" t="t" r="r" b="b"/>
            <a:pathLst>
              <a:path w="943274" h="1576577">
                <a:moveTo>
                  <a:pt x="940836" y="318249"/>
                </a:moveTo>
                <a:lnTo>
                  <a:pt x="943274" y="0"/>
                </a:lnTo>
                <a:lnTo>
                  <a:pt x="369701" y="318249"/>
                </a:lnTo>
                <a:lnTo>
                  <a:pt x="940836" y="31824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962" y="4825250"/>
            <a:ext cx="783310" cy="1576578"/>
          </a:xfrm>
          <a:custGeom>
            <a:avLst/>
            <a:gdLst/>
            <a:ahLst/>
            <a:cxnLst/>
            <a:rect l="l" t="t" r="r" b="b"/>
            <a:pathLst>
              <a:path w="783310" h="1576577">
                <a:moveTo>
                  <a:pt x="352078" y="318248"/>
                </a:moveTo>
                <a:lnTo>
                  <a:pt x="12077" y="0"/>
                </a:lnTo>
                <a:lnTo>
                  <a:pt x="9639" y="318249"/>
                </a:lnTo>
                <a:lnTo>
                  <a:pt x="352078" y="31824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1165" y="4814392"/>
            <a:ext cx="916432" cy="877671"/>
          </a:xfrm>
          <a:custGeom>
            <a:avLst/>
            <a:gdLst/>
            <a:ahLst/>
            <a:cxnLst/>
            <a:rect l="l" t="t" r="r" b="b"/>
            <a:pathLst>
              <a:path w="916432" h="877671">
                <a:moveTo>
                  <a:pt x="913175" y="329107"/>
                </a:moveTo>
                <a:lnTo>
                  <a:pt x="916432" y="321419"/>
                </a:lnTo>
                <a:lnTo>
                  <a:pt x="0" y="0"/>
                </a:lnTo>
                <a:lnTo>
                  <a:pt x="255302" y="329107"/>
                </a:lnTo>
                <a:lnTo>
                  <a:pt x="913175" y="32910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291922" y="2427224"/>
            <a:ext cx="897191" cy="914273"/>
          </a:xfrm>
          <a:custGeom>
            <a:avLst/>
            <a:gdLst/>
            <a:ahLst/>
            <a:cxnLst/>
            <a:rect l="l" t="t" r="r" b="b"/>
            <a:pathLst>
              <a:path w="897191" h="914273">
                <a:moveTo>
                  <a:pt x="291922" y="37196"/>
                </a:moveTo>
                <a:lnTo>
                  <a:pt x="291922" y="663323"/>
                </a:lnTo>
                <a:lnTo>
                  <a:pt x="897191" y="914273"/>
                </a:lnTo>
                <a:lnTo>
                  <a:pt x="291922" y="3719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32978" y="2432431"/>
            <a:ext cx="1109218" cy="569976"/>
          </a:xfrm>
          <a:custGeom>
            <a:avLst/>
            <a:gdLst/>
            <a:ahLst/>
            <a:cxnLst/>
            <a:rect l="l" t="t" r="r" b="b"/>
            <a:pathLst>
              <a:path w="1109218" h="569976">
                <a:moveTo>
                  <a:pt x="811022" y="526611"/>
                </a:moveTo>
                <a:lnTo>
                  <a:pt x="811022" y="38787"/>
                </a:lnTo>
                <a:lnTo>
                  <a:pt x="786511" y="0"/>
                </a:lnTo>
                <a:lnTo>
                  <a:pt x="0" y="569976"/>
                </a:lnTo>
                <a:lnTo>
                  <a:pt x="811022" y="52661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7" name="Picture 6" descr="C:\Users\user2020\Downloads\WhatsApp Image 2020-11-01 at 23.08.3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77" y="138531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" descr="C:\Users\user2020\Downloads\WhatsApp Image 2020-11-01 at 23.08.34 (2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7" y="772480"/>
            <a:ext cx="300037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object 3"/>
          <p:cNvSpPr txBox="1"/>
          <p:nvPr/>
        </p:nvSpPr>
        <p:spPr>
          <a:xfrm>
            <a:off x="545590" y="117444"/>
            <a:ext cx="7367525" cy="1134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3975"/>
              </a:lnSpc>
              <a:spcBef>
                <a:spcPts val="198"/>
              </a:spcBef>
            </a:pPr>
            <a:r>
              <a:rPr sz="3800" b="1" dirty="0" smtClean="0">
                <a:solidFill>
                  <a:srgbClr val="2C5C2D"/>
                </a:solidFill>
                <a:latin typeface="Times New Roman"/>
                <a:cs typeface="Times New Roman"/>
              </a:rPr>
              <a:t>WADAH YANG BISA JUGA DIGUNAKAN</a:t>
            </a:r>
            <a:endParaRPr sz="3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32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6272657" y="-677290"/>
            <a:ext cx="1458594" cy="1989581"/>
          </a:xfrm>
          <a:custGeom>
            <a:avLst/>
            <a:gdLst/>
            <a:ahLst/>
            <a:cxnLst/>
            <a:rect l="l" t="t" r="r" b="b"/>
            <a:pathLst>
              <a:path w="1458594" h="1989581">
                <a:moveTo>
                  <a:pt x="1458594" y="1780539"/>
                </a:moveTo>
                <a:lnTo>
                  <a:pt x="554827" y="677290"/>
                </a:lnTo>
                <a:lnTo>
                  <a:pt x="232551" y="677290"/>
                </a:lnTo>
                <a:lnTo>
                  <a:pt x="683133" y="1989581"/>
                </a:lnTo>
                <a:lnTo>
                  <a:pt x="1458594" y="178053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31252" y="929766"/>
            <a:ext cx="857884" cy="643890"/>
          </a:xfrm>
          <a:custGeom>
            <a:avLst/>
            <a:gdLst/>
            <a:ahLst/>
            <a:cxnLst/>
            <a:rect l="l" t="t" r="r" b="b"/>
            <a:pathLst>
              <a:path w="857884" h="643890">
                <a:moveTo>
                  <a:pt x="857884" y="0"/>
                </a:moveTo>
                <a:lnTo>
                  <a:pt x="0" y="194183"/>
                </a:lnTo>
                <a:lnTo>
                  <a:pt x="727328" y="643890"/>
                </a:lnTo>
                <a:lnTo>
                  <a:pt x="857884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58581" y="929766"/>
            <a:ext cx="972947" cy="1335405"/>
          </a:xfrm>
          <a:custGeom>
            <a:avLst/>
            <a:gdLst/>
            <a:ahLst/>
            <a:cxnLst/>
            <a:rect l="l" t="t" r="r" b="b"/>
            <a:pathLst>
              <a:path w="972947" h="1335405">
                <a:moveTo>
                  <a:pt x="685419" y="879599"/>
                </a:moveTo>
                <a:lnTo>
                  <a:pt x="130555" y="0"/>
                </a:lnTo>
                <a:lnTo>
                  <a:pt x="0" y="643890"/>
                </a:lnTo>
                <a:lnTo>
                  <a:pt x="685419" y="1131046"/>
                </a:lnTo>
                <a:lnTo>
                  <a:pt x="685419" y="87959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54370" y="-653669"/>
            <a:ext cx="849376" cy="928878"/>
          </a:xfrm>
          <a:custGeom>
            <a:avLst/>
            <a:gdLst/>
            <a:ahLst/>
            <a:cxnLst/>
            <a:rect l="l" t="t" r="r" b="b"/>
            <a:pathLst>
              <a:path w="849376" h="928878">
                <a:moveTo>
                  <a:pt x="765240" y="653669"/>
                </a:moveTo>
                <a:lnTo>
                  <a:pt x="522855" y="653669"/>
                </a:lnTo>
                <a:lnTo>
                  <a:pt x="849376" y="928878"/>
                </a:lnTo>
                <a:lnTo>
                  <a:pt x="765240" y="653669"/>
                </a:lnTo>
                <a:close/>
              </a:path>
            </a:pathLst>
          </a:custGeom>
          <a:solidFill>
            <a:srgbClr val="AACE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1125" y="-393826"/>
            <a:ext cx="2085213" cy="1517650"/>
          </a:xfrm>
          <a:custGeom>
            <a:avLst/>
            <a:gdLst/>
            <a:ahLst/>
            <a:cxnLst/>
            <a:rect l="l" t="t" r="r" b="b"/>
            <a:pathLst>
              <a:path w="2085213" h="1517650">
                <a:moveTo>
                  <a:pt x="1873699" y="393826"/>
                </a:moveTo>
                <a:lnTo>
                  <a:pt x="243045" y="393826"/>
                </a:lnTo>
                <a:lnTo>
                  <a:pt x="1270127" y="1517650"/>
                </a:lnTo>
                <a:lnTo>
                  <a:pt x="1873699" y="39382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31252" y="-393826"/>
            <a:ext cx="857884" cy="1517650"/>
          </a:xfrm>
          <a:custGeom>
            <a:avLst/>
            <a:gdLst/>
            <a:ahLst/>
            <a:cxnLst/>
            <a:rect l="l" t="t" r="r" b="b"/>
            <a:pathLst>
              <a:path w="857884" h="1517650">
                <a:moveTo>
                  <a:pt x="857884" y="1323466"/>
                </a:moveTo>
                <a:lnTo>
                  <a:pt x="827821" y="393826"/>
                </a:lnTo>
                <a:lnTo>
                  <a:pt x="603572" y="393826"/>
                </a:lnTo>
                <a:lnTo>
                  <a:pt x="0" y="1517650"/>
                </a:lnTo>
                <a:lnTo>
                  <a:pt x="857884" y="132346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46338" y="-393826"/>
            <a:ext cx="599058" cy="582802"/>
          </a:xfrm>
          <a:custGeom>
            <a:avLst/>
            <a:gdLst/>
            <a:ahLst/>
            <a:cxnLst/>
            <a:rect l="l" t="t" r="r" b="b"/>
            <a:pathLst>
              <a:path w="599058" h="582802">
                <a:moveTo>
                  <a:pt x="583608" y="393826"/>
                </a:moveTo>
                <a:lnTo>
                  <a:pt x="382584" y="393826"/>
                </a:lnTo>
                <a:lnTo>
                  <a:pt x="566165" y="582802"/>
                </a:lnTo>
                <a:lnTo>
                  <a:pt x="583608" y="393826"/>
                </a:lnTo>
                <a:close/>
              </a:path>
            </a:pathLst>
          </a:custGeom>
          <a:solidFill>
            <a:srgbClr val="97C34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46338" y="-393826"/>
            <a:ext cx="566165" cy="1323466"/>
          </a:xfrm>
          <a:custGeom>
            <a:avLst/>
            <a:gdLst/>
            <a:ahLst/>
            <a:cxnLst/>
            <a:rect l="l" t="t" r="r" b="b"/>
            <a:pathLst>
              <a:path w="566165" h="1323466">
                <a:moveTo>
                  <a:pt x="566165" y="582802"/>
                </a:moveTo>
                <a:lnTo>
                  <a:pt x="382584" y="393826"/>
                </a:lnTo>
                <a:lnTo>
                  <a:pt x="12735" y="393826"/>
                </a:lnTo>
                <a:lnTo>
                  <a:pt x="42798" y="1323466"/>
                </a:lnTo>
                <a:lnTo>
                  <a:pt x="566165" y="58280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2504" y="-167386"/>
            <a:ext cx="319024" cy="2432558"/>
          </a:xfrm>
          <a:custGeom>
            <a:avLst/>
            <a:gdLst/>
            <a:ahLst/>
            <a:cxnLst/>
            <a:rect l="l" t="t" r="r" b="b"/>
            <a:pathLst>
              <a:path w="319024" h="2432558">
                <a:moveTo>
                  <a:pt x="31496" y="167386"/>
                </a:moveTo>
                <a:lnTo>
                  <a:pt x="17442" y="167386"/>
                </a:lnTo>
                <a:lnTo>
                  <a:pt x="0" y="356362"/>
                </a:lnTo>
                <a:lnTo>
                  <a:pt x="31496" y="561336"/>
                </a:lnTo>
                <a:lnTo>
                  <a:pt x="31496" y="16738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89137" y="188975"/>
            <a:ext cx="842391" cy="2076196"/>
          </a:xfrm>
          <a:custGeom>
            <a:avLst/>
            <a:gdLst/>
            <a:ahLst/>
            <a:cxnLst/>
            <a:rect l="l" t="t" r="r" b="b"/>
            <a:pathLst>
              <a:path w="842391" h="2076196">
                <a:moveTo>
                  <a:pt x="554863" y="204974"/>
                </a:moveTo>
                <a:lnTo>
                  <a:pt x="523367" y="0"/>
                </a:lnTo>
                <a:lnTo>
                  <a:pt x="0" y="740663"/>
                </a:lnTo>
                <a:lnTo>
                  <a:pt x="554863" y="1620347"/>
                </a:lnTo>
                <a:lnTo>
                  <a:pt x="554863" y="20497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76393" y="1310639"/>
            <a:ext cx="2093976" cy="2103755"/>
          </a:xfrm>
          <a:custGeom>
            <a:avLst/>
            <a:gdLst/>
            <a:ahLst/>
            <a:cxnLst/>
            <a:rect l="l" t="t" r="r" b="b"/>
            <a:pathLst>
              <a:path w="2093976" h="2103755">
                <a:moveTo>
                  <a:pt x="486664" y="0"/>
                </a:moveTo>
                <a:lnTo>
                  <a:pt x="0" y="2103755"/>
                </a:lnTo>
                <a:lnTo>
                  <a:pt x="2093976" y="512825"/>
                </a:lnTo>
                <a:lnTo>
                  <a:pt x="48666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92390" y="3121406"/>
            <a:ext cx="2162809" cy="1565414"/>
          </a:xfrm>
          <a:custGeom>
            <a:avLst/>
            <a:gdLst/>
            <a:ahLst/>
            <a:cxnLst/>
            <a:rect l="l" t="t" r="r" b="b"/>
            <a:pathLst>
              <a:path w="2162809" h="1565414">
                <a:moveTo>
                  <a:pt x="1451609" y="51492"/>
                </a:moveTo>
                <a:lnTo>
                  <a:pt x="0" y="156591"/>
                </a:lnTo>
                <a:lnTo>
                  <a:pt x="1451609" y="1296616"/>
                </a:lnTo>
                <a:lnTo>
                  <a:pt x="1451609" y="5149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17458" y="4348848"/>
            <a:ext cx="1383157" cy="1794408"/>
          </a:xfrm>
          <a:custGeom>
            <a:avLst/>
            <a:gdLst/>
            <a:ahLst/>
            <a:cxnLst/>
            <a:rect l="l" t="t" r="r" b="b"/>
            <a:pathLst>
              <a:path w="1383157" h="1794408">
                <a:moveTo>
                  <a:pt x="1026541" y="425597"/>
                </a:moveTo>
                <a:lnTo>
                  <a:pt x="717304" y="794651"/>
                </a:lnTo>
                <a:lnTo>
                  <a:pt x="1026541" y="794651"/>
                </a:lnTo>
                <a:lnTo>
                  <a:pt x="1026541" y="42559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04809" y="3808603"/>
            <a:ext cx="1495806" cy="540245"/>
          </a:xfrm>
          <a:custGeom>
            <a:avLst/>
            <a:gdLst/>
            <a:ahLst/>
            <a:cxnLst/>
            <a:rect l="l" t="t" r="r" b="b"/>
            <a:pathLst>
              <a:path w="1495806" h="540245">
                <a:moveTo>
                  <a:pt x="1139190" y="331549"/>
                </a:moveTo>
                <a:lnTo>
                  <a:pt x="572643" y="0"/>
                </a:lnTo>
                <a:lnTo>
                  <a:pt x="0" y="509054"/>
                </a:lnTo>
                <a:lnTo>
                  <a:pt x="1139190" y="532808"/>
                </a:lnTo>
                <a:lnTo>
                  <a:pt x="1139190" y="33154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04809" y="4317657"/>
            <a:ext cx="1495806" cy="1681899"/>
          </a:xfrm>
          <a:custGeom>
            <a:avLst/>
            <a:gdLst/>
            <a:ahLst/>
            <a:cxnLst/>
            <a:rect l="l" t="t" r="r" b="b"/>
            <a:pathLst>
              <a:path w="1495806" h="1681899">
                <a:moveTo>
                  <a:pt x="1139190" y="456789"/>
                </a:moveTo>
                <a:lnTo>
                  <a:pt x="1139190" y="23754"/>
                </a:lnTo>
                <a:lnTo>
                  <a:pt x="0" y="0"/>
                </a:lnTo>
                <a:lnTo>
                  <a:pt x="55312" y="825842"/>
                </a:lnTo>
                <a:lnTo>
                  <a:pt x="829953" y="825842"/>
                </a:lnTo>
                <a:lnTo>
                  <a:pt x="1139190" y="45678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91628" y="3276980"/>
            <a:ext cx="885825" cy="1040676"/>
          </a:xfrm>
          <a:custGeom>
            <a:avLst/>
            <a:gdLst/>
            <a:ahLst/>
            <a:cxnLst/>
            <a:rect l="l" t="t" r="r" b="b"/>
            <a:pathLst>
              <a:path w="885825" h="1040676">
                <a:moveTo>
                  <a:pt x="885825" y="531622"/>
                </a:moveTo>
                <a:lnTo>
                  <a:pt x="0" y="0"/>
                </a:lnTo>
                <a:lnTo>
                  <a:pt x="313181" y="1040676"/>
                </a:lnTo>
                <a:lnTo>
                  <a:pt x="885825" y="53162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56577" y="4317657"/>
            <a:ext cx="960881" cy="1681899"/>
          </a:xfrm>
          <a:custGeom>
            <a:avLst/>
            <a:gdLst/>
            <a:ahLst/>
            <a:cxnLst/>
            <a:rect l="l" t="t" r="r" b="b"/>
            <a:pathLst>
              <a:path w="960881" h="1681899">
                <a:moveTo>
                  <a:pt x="848232" y="0"/>
                </a:moveTo>
                <a:lnTo>
                  <a:pt x="0" y="731762"/>
                </a:lnTo>
                <a:lnTo>
                  <a:pt x="95144" y="825842"/>
                </a:lnTo>
                <a:lnTo>
                  <a:pt x="903545" y="825842"/>
                </a:lnTo>
                <a:lnTo>
                  <a:pt x="84823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51473" y="4640364"/>
            <a:ext cx="931036" cy="843457"/>
          </a:xfrm>
          <a:custGeom>
            <a:avLst/>
            <a:gdLst/>
            <a:ahLst/>
            <a:cxnLst/>
            <a:rect l="l" t="t" r="r" b="b"/>
            <a:pathLst>
              <a:path w="931036" h="843457">
                <a:moveTo>
                  <a:pt x="208279" y="0"/>
                </a:moveTo>
                <a:lnTo>
                  <a:pt x="23475" y="503135"/>
                </a:lnTo>
                <a:lnTo>
                  <a:pt x="639415" y="503135"/>
                </a:lnTo>
                <a:lnTo>
                  <a:pt x="20827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81346" y="1829308"/>
            <a:ext cx="2731770" cy="1590928"/>
          </a:xfrm>
          <a:custGeom>
            <a:avLst/>
            <a:gdLst/>
            <a:ahLst/>
            <a:cxnLst/>
            <a:rect l="l" t="t" r="r" b="b"/>
            <a:pathLst>
              <a:path w="2731770" h="1590928">
                <a:moveTo>
                  <a:pt x="2094102" y="0"/>
                </a:moveTo>
                <a:lnTo>
                  <a:pt x="0" y="1590928"/>
                </a:lnTo>
                <a:lnTo>
                  <a:pt x="2731770" y="1442339"/>
                </a:lnTo>
                <a:lnTo>
                  <a:pt x="209410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243649" y="-972312"/>
            <a:ext cx="928839" cy="3162681"/>
          </a:xfrm>
          <a:custGeom>
            <a:avLst/>
            <a:gdLst/>
            <a:ahLst/>
            <a:cxnLst/>
            <a:rect l="l" t="t" r="r" b="b"/>
            <a:pathLst>
              <a:path w="928839" h="3162681">
                <a:moveTo>
                  <a:pt x="713156" y="972312"/>
                </a:moveTo>
                <a:lnTo>
                  <a:pt x="243649" y="972312"/>
                </a:lnTo>
                <a:lnTo>
                  <a:pt x="243649" y="2732517"/>
                </a:lnTo>
                <a:lnTo>
                  <a:pt x="713156" y="97231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0839" y="-589152"/>
            <a:ext cx="1248219" cy="1062989"/>
          </a:xfrm>
          <a:custGeom>
            <a:avLst/>
            <a:gdLst/>
            <a:ahLst/>
            <a:cxnLst/>
            <a:rect l="l" t="t" r="r" b="b"/>
            <a:pathLst>
              <a:path w="1248219" h="1062989">
                <a:moveTo>
                  <a:pt x="867994" y="589152"/>
                </a:moveTo>
                <a:lnTo>
                  <a:pt x="299210" y="589152"/>
                </a:lnTo>
                <a:lnTo>
                  <a:pt x="562190" y="1062989"/>
                </a:lnTo>
                <a:lnTo>
                  <a:pt x="867994" y="58915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8263" y="473837"/>
            <a:ext cx="369125" cy="1180084"/>
          </a:xfrm>
          <a:custGeom>
            <a:avLst/>
            <a:gdLst/>
            <a:ahLst/>
            <a:cxnLst/>
            <a:rect l="l" t="t" r="r" b="b"/>
            <a:pathLst>
              <a:path w="369125" h="1180084">
                <a:moveTo>
                  <a:pt x="344766" y="0"/>
                </a:moveTo>
                <a:lnTo>
                  <a:pt x="0" y="438403"/>
                </a:lnTo>
                <a:lnTo>
                  <a:pt x="369125" y="1180084"/>
                </a:lnTo>
                <a:lnTo>
                  <a:pt x="344766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4251" y="912240"/>
            <a:ext cx="1331640" cy="946150"/>
          </a:xfrm>
          <a:custGeom>
            <a:avLst/>
            <a:gdLst/>
            <a:ahLst/>
            <a:cxnLst/>
            <a:rect l="l" t="t" r="r" b="b"/>
            <a:pathLst>
              <a:path w="1331640" h="946150">
                <a:moveTo>
                  <a:pt x="1331640" y="741680"/>
                </a:moveTo>
                <a:lnTo>
                  <a:pt x="962515" y="0"/>
                </a:lnTo>
                <a:lnTo>
                  <a:pt x="124251" y="824010"/>
                </a:lnTo>
                <a:lnTo>
                  <a:pt x="124251" y="927071"/>
                </a:lnTo>
                <a:lnTo>
                  <a:pt x="1331640" y="74168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1869058" y="-589152"/>
            <a:ext cx="653669" cy="1187068"/>
          </a:xfrm>
          <a:custGeom>
            <a:avLst/>
            <a:gdLst/>
            <a:ahLst/>
            <a:cxnLst/>
            <a:rect l="l" t="t" r="r" b="b"/>
            <a:pathLst>
              <a:path w="653669" h="1187068">
                <a:moveTo>
                  <a:pt x="653669" y="958468"/>
                </a:moveTo>
                <a:lnTo>
                  <a:pt x="401798" y="589152"/>
                </a:lnTo>
                <a:lnTo>
                  <a:pt x="94168" y="589152"/>
                </a:lnTo>
                <a:lnTo>
                  <a:pt x="189738" y="1187068"/>
                </a:lnTo>
                <a:lnTo>
                  <a:pt x="653669" y="958468"/>
                </a:lnTo>
                <a:close/>
              </a:path>
            </a:pathLst>
          </a:custGeom>
          <a:solidFill>
            <a:srgbClr val="96C5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3030" y="-589152"/>
            <a:ext cx="875766" cy="1187068"/>
          </a:xfrm>
          <a:custGeom>
            <a:avLst/>
            <a:gdLst/>
            <a:ahLst/>
            <a:cxnLst/>
            <a:rect l="l" t="t" r="r" b="b"/>
            <a:pathLst>
              <a:path w="875766" h="1187068">
                <a:moveTo>
                  <a:pt x="780197" y="589152"/>
                </a:moveTo>
                <a:lnTo>
                  <a:pt x="305803" y="589152"/>
                </a:lnTo>
                <a:lnTo>
                  <a:pt x="0" y="1062989"/>
                </a:lnTo>
                <a:lnTo>
                  <a:pt x="875766" y="1187068"/>
                </a:lnTo>
                <a:lnTo>
                  <a:pt x="780197" y="58915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3030" y="473837"/>
            <a:ext cx="875766" cy="1180084"/>
          </a:xfrm>
          <a:custGeom>
            <a:avLst/>
            <a:gdLst/>
            <a:ahLst/>
            <a:cxnLst/>
            <a:rect l="l" t="t" r="r" b="b"/>
            <a:pathLst>
              <a:path w="875766" h="1180084">
                <a:moveTo>
                  <a:pt x="875766" y="124078"/>
                </a:moveTo>
                <a:lnTo>
                  <a:pt x="0" y="0"/>
                </a:lnTo>
                <a:lnTo>
                  <a:pt x="24358" y="1180084"/>
                </a:lnTo>
                <a:lnTo>
                  <a:pt x="875766" y="12407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657" y="-539114"/>
            <a:ext cx="625373" cy="1077594"/>
          </a:xfrm>
          <a:custGeom>
            <a:avLst/>
            <a:gdLst/>
            <a:ahLst/>
            <a:cxnLst/>
            <a:rect l="l" t="t" r="r" b="b"/>
            <a:pathLst>
              <a:path w="625373" h="1077594">
                <a:moveTo>
                  <a:pt x="625373" y="1012951"/>
                </a:moveTo>
                <a:lnTo>
                  <a:pt x="362398" y="539114"/>
                </a:lnTo>
                <a:lnTo>
                  <a:pt x="31578" y="539114"/>
                </a:lnTo>
                <a:lnTo>
                  <a:pt x="0" y="1077594"/>
                </a:lnTo>
                <a:lnTo>
                  <a:pt x="625373" y="101295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4263" y="-539114"/>
            <a:ext cx="745102" cy="2397505"/>
          </a:xfrm>
          <a:custGeom>
            <a:avLst/>
            <a:gdLst/>
            <a:ahLst/>
            <a:cxnLst/>
            <a:rect l="l" t="t" r="r" b="b"/>
            <a:pathLst>
              <a:path w="745102" h="2397505">
                <a:moveTo>
                  <a:pt x="681907" y="1077594"/>
                </a:moveTo>
                <a:lnTo>
                  <a:pt x="713486" y="539114"/>
                </a:lnTo>
                <a:lnTo>
                  <a:pt x="577555" y="539114"/>
                </a:lnTo>
                <a:lnTo>
                  <a:pt x="124263" y="1997666"/>
                </a:lnTo>
                <a:lnTo>
                  <a:pt x="124263" y="2156980"/>
                </a:lnTo>
                <a:lnTo>
                  <a:pt x="681907" y="107759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7657" y="473837"/>
            <a:ext cx="625373" cy="438403"/>
          </a:xfrm>
          <a:custGeom>
            <a:avLst/>
            <a:gdLst/>
            <a:ahLst/>
            <a:cxnLst/>
            <a:rect l="l" t="t" r="r" b="b"/>
            <a:pathLst>
              <a:path w="625373" h="438403">
                <a:moveTo>
                  <a:pt x="625373" y="0"/>
                </a:moveTo>
                <a:lnTo>
                  <a:pt x="0" y="64642"/>
                </a:lnTo>
                <a:lnTo>
                  <a:pt x="280606" y="438403"/>
                </a:lnTo>
                <a:lnTo>
                  <a:pt x="625373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4255" y="538479"/>
            <a:ext cx="962519" cy="1319911"/>
          </a:xfrm>
          <a:custGeom>
            <a:avLst/>
            <a:gdLst/>
            <a:ahLst/>
            <a:cxnLst/>
            <a:rect l="l" t="t" r="r" b="b"/>
            <a:pathLst>
              <a:path w="962519" h="1319911">
                <a:moveTo>
                  <a:pt x="962519" y="373761"/>
                </a:moveTo>
                <a:lnTo>
                  <a:pt x="681912" y="0"/>
                </a:lnTo>
                <a:lnTo>
                  <a:pt x="124255" y="1079401"/>
                </a:lnTo>
                <a:lnTo>
                  <a:pt x="124255" y="1197768"/>
                </a:lnTo>
                <a:lnTo>
                  <a:pt x="962519" y="37376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68880" y="-612901"/>
            <a:ext cx="903732" cy="902715"/>
          </a:xfrm>
          <a:custGeom>
            <a:avLst/>
            <a:gdLst/>
            <a:ahLst/>
            <a:cxnLst/>
            <a:rect l="l" t="t" r="r" b="b"/>
            <a:pathLst>
              <a:path w="903732" h="902715">
                <a:moveTo>
                  <a:pt x="464232" y="612901"/>
                </a:moveTo>
                <a:lnTo>
                  <a:pt x="120556" y="612901"/>
                </a:lnTo>
                <a:lnTo>
                  <a:pt x="256412" y="902715"/>
                </a:lnTo>
                <a:lnTo>
                  <a:pt x="464232" y="61290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809955" y="3040507"/>
            <a:ext cx="1929333" cy="2308161"/>
          </a:xfrm>
          <a:custGeom>
            <a:avLst/>
            <a:gdLst/>
            <a:ahLst/>
            <a:cxnLst/>
            <a:rect l="l" t="t" r="r" b="b"/>
            <a:pathLst>
              <a:path w="1929333" h="2308161">
                <a:moveTo>
                  <a:pt x="1929333" y="828040"/>
                </a:moveTo>
                <a:lnTo>
                  <a:pt x="809955" y="347620"/>
                </a:lnTo>
                <a:lnTo>
                  <a:pt x="809955" y="2080105"/>
                </a:lnTo>
                <a:lnTo>
                  <a:pt x="818867" y="2102992"/>
                </a:lnTo>
                <a:lnTo>
                  <a:pt x="1041610" y="2102992"/>
                </a:lnTo>
                <a:lnTo>
                  <a:pt x="1929333" y="82804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3273" y="4570920"/>
            <a:ext cx="1623694" cy="1100226"/>
          </a:xfrm>
          <a:custGeom>
            <a:avLst/>
            <a:gdLst/>
            <a:ahLst/>
            <a:cxnLst/>
            <a:rect l="l" t="t" r="r" b="b"/>
            <a:pathLst>
              <a:path w="1623694" h="1100226">
                <a:moveTo>
                  <a:pt x="1153617" y="572579"/>
                </a:moveTo>
                <a:lnTo>
                  <a:pt x="643508" y="0"/>
                </a:lnTo>
                <a:lnTo>
                  <a:pt x="266079" y="572579"/>
                </a:lnTo>
                <a:lnTo>
                  <a:pt x="1153617" y="57257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2027" y="4570920"/>
            <a:ext cx="1414754" cy="976236"/>
          </a:xfrm>
          <a:custGeom>
            <a:avLst/>
            <a:gdLst/>
            <a:ahLst/>
            <a:cxnLst/>
            <a:rect l="l" t="t" r="r" b="b"/>
            <a:pathLst>
              <a:path w="1414754" h="976236">
                <a:moveTo>
                  <a:pt x="1037325" y="572579"/>
                </a:moveTo>
                <a:lnTo>
                  <a:pt x="1414754" y="0"/>
                </a:lnTo>
                <a:lnTo>
                  <a:pt x="0" y="254342"/>
                </a:lnTo>
                <a:lnTo>
                  <a:pt x="339992" y="572579"/>
                </a:lnTo>
                <a:lnTo>
                  <a:pt x="1037325" y="5725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781" y="3868420"/>
            <a:ext cx="1030583" cy="1480223"/>
          </a:xfrm>
          <a:custGeom>
            <a:avLst/>
            <a:gdLst/>
            <a:ahLst/>
            <a:cxnLst/>
            <a:rect l="l" t="t" r="r" b="b"/>
            <a:pathLst>
              <a:path w="1030583" h="1480223">
                <a:moveTo>
                  <a:pt x="369723" y="1275079"/>
                </a:moveTo>
                <a:lnTo>
                  <a:pt x="943270" y="956843"/>
                </a:lnTo>
                <a:lnTo>
                  <a:pt x="1030583" y="0"/>
                </a:lnTo>
                <a:lnTo>
                  <a:pt x="142827" y="1275079"/>
                </a:lnTo>
                <a:lnTo>
                  <a:pt x="369723" y="12750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2040" y="3868547"/>
            <a:ext cx="1414868" cy="956729"/>
          </a:xfrm>
          <a:custGeom>
            <a:avLst/>
            <a:gdLst/>
            <a:ahLst/>
            <a:cxnLst/>
            <a:rect l="l" t="t" r="r" b="b"/>
            <a:pathLst>
              <a:path w="1414868" h="956729">
                <a:moveTo>
                  <a:pt x="87312" y="0"/>
                </a:moveTo>
                <a:lnTo>
                  <a:pt x="0" y="956729"/>
                </a:lnTo>
                <a:lnTo>
                  <a:pt x="1414868" y="702386"/>
                </a:lnTo>
                <a:lnTo>
                  <a:pt x="8731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778" y="4825250"/>
            <a:ext cx="943274" cy="1576578"/>
          </a:xfrm>
          <a:custGeom>
            <a:avLst/>
            <a:gdLst/>
            <a:ahLst/>
            <a:cxnLst/>
            <a:rect l="l" t="t" r="r" b="b"/>
            <a:pathLst>
              <a:path w="943274" h="1576577">
                <a:moveTo>
                  <a:pt x="940836" y="318249"/>
                </a:moveTo>
                <a:lnTo>
                  <a:pt x="943274" y="0"/>
                </a:lnTo>
                <a:lnTo>
                  <a:pt x="369701" y="318249"/>
                </a:lnTo>
                <a:lnTo>
                  <a:pt x="940836" y="31824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962" y="4825250"/>
            <a:ext cx="783310" cy="1576578"/>
          </a:xfrm>
          <a:custGeom>
            <a:avLst/>
            <a:gdLst/>
            <a:ahLst/>
            <a:cxnLst/>
            <a:rect l="l" t="t" r="r" b="b"/>
            <a:pathLst>
              <a:path w="783310" h="1576577">
                <a:moveTo>
                  <a:pt x="352078" y="318248"/>
                </a:moveTo>
                <a:lnTo>
                  <a:pt x="12077" y="0"/>
                </a:lnTo>
                <a:lnTo>
                  <a:pt x="9639" y="318249"/>
                </a:lnTo>
                <a:lnTo>
                  <a:pt x="352078" y="31824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1165" y="4814392"/>
            <a:ext cx="916432" cy="877671"/>
          </a:xfrm>
          <a:custGeom>
            <a:avLst/>
            <a:gdLst/>
            <a:ahLst/>
            <a:cxnLst/>
            <a:rect l="l" t="t" r="r" b="b"/>
            <a:pathLst>
              <a:path w="916432" h="877671">
                <a:moveTo>
                  <a:pt x="913175" y="329107"/>
                </a:moveTo>
                <a:lnTo>
                  <a:pt x="916432" y="321419"/>
                </a:lnTo>
                <a:lnTo>
                  <a:pt x="0" y="0"/>
                </a:lnTo>
                <a:lnTo>
                  <a:pt x="255302" y="329107"/>
                </a:lnTo>
                <a:lnTo>
                  <a:pt x="913175" y="32910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291922" y="2427224"/>
            <a:ext cx="897191" cy="914273"/>
          </a:xfrm>
          <a:custGeom>
            <a:avLst/>
            <a:gdLst/>
            <a:ahLst/>
            <a:cxnLst/>
            <a:rect l="l" t="t" r="r" b="b"/>
            <a:pathLst>
              <a:path w="897191" h="914273">
                <a:moveTo>
                  <a:pt x="291922" y="37196"/>
                </a:moveTo>
                <a:lnTo>
                  <a:pt x="291922" y="663323"/>
                </a:lnTo>
                <a:lnTo>
                  <a:pt x="897191" y="914273"/>
                </a:lnTo>
                <a:lnTo>
                  <a:pt x="291922" y="3719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32978" y="2432431"/>
            <a:ext cx="1109218" cy="569976"/>
          </a:xfrm>
          <a:custGeom>
            <a:avLst/>
            <a:gdLst/>
            <a:ahLst/>
            <a:cxnLst/>
            <a:rect l="l" t="t" r="r" b="b"/>
            <a:pathLst>
              <a:path w="1109218" h="569976">
                <a:moveTo>
                  <a:pt x="811022" y="526611"/>
                </a:moveTo>
                <a:lnTo>
                  <a:pt x="811022" y="38787"/>
                </a:lnTo>
                <a:lnTo>
                  <a:pt x="786511" y="0"/>
                </a:lnTo>
                <a:lnTo>
                  <a:pt x="0" y="569976"/>
                </a:lnTo>
                <a:lnTo>
                  <a:pt x="811022" y="52661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7" name="Picture 2" descr="C:\Users\user2020\Downloads\WhatsApp Image 2020-11-01 at 23.08.34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r="22299"/>
          <a:stretch/>
        </p:blipFill>
        <p:spPr bwMode="auto">
          <a:xfrm>
            <a:off x="4245268" y="162806"/>
            <a:ext cx="2688932" cy="477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bject 3"/>
          <p:cNvSpPr txBox="1"/>
          <p:nvPr/>
        </p:nvSpPr>
        <p:spPr>
          <a:xfrm>
            <a:off x="535882" y="1981244"/>
            <a:ext cx="3683762" cy="1134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3975"/>
              </a:lnSpc>
              <a:spcBef>
                <a:spcPts val="198"/>
              </a:spcBef>
            </a:pPr>
            <a:r>
              <a:rPr sz="3800" b="1" dirty="0" smtClean="0">
                <a:solidFill>
                  <a:srgbClr val="2C5C2D"/>
                </a:solidFill>
                <a:latin typeface="Times New Roman"/>
                <a:cs typeface="Times New Roman"/>
              </a:rPr>
              <a:t>WADAH YANG BISA JUGA DIGUNAKAN</a:t>
            </a:r>
            <a:endParaRPr sz="3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481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2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3334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8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60842" y="-362838"/>
            <a:ext cx="1232534" cy="1159255"/>
          </a:xfrm>
          <a:custGeom>
            <a:avLst/>
            <a:gdLst/>
            <a:ahLst/>
            <a:cxnLst/>
            <a:rect l="l" t="t" r="r" b="b"/>
            <a:pathLst>
              <a:path w="1232534" h="1159255">
                <a:moveTo>
                  <a:pt x="883157" y="831745"/>
                </a:moveTo>
                <a:lnTo>
                  <a:pt x="883157" y="362838"/>
                </a:lnTo>
                <a:lnTo>
                  <a:pt x="436860" y="362838"/>
                </a:lnTo>
                <a:lnTo>
                  <a:pt x="0" y="1159255"/>
                </a:lnTo>
                <a:lnTo>
                  <a:pt x="883157" y="83174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46796" y="-525145"/>
            <a:ext cx="885317" cy="1317371"/>
          </a:xfrm>
          <a:custGeom>
            <a:avLst/>
            <a:gdLst/>
            <a:ahLst/>
            <a:cxnLst/>
            <a:rect l="l" t="t" r="r" b="b"/>
            <a:pathLst>
              <a:path w="885317" h="1317371">
                <a:moveTo>
                  <a:pt x="688318" y="525145"/>
                </a:moveTo>
                <a:lnTo>
                  <a:pt x="45259" y="525145"/>
                </a:lnTo>
                <a:lnTo>
                  <a:pt x="113537" y="1317371"/>
                </a:lnTo>
                <a:lnTo>
                  <a:pt x="688318" y="52514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761" y="-615950"/>
            <a:ext cx="1226794" cy="1246886"/>
          </a:xfrm>
          <a:custGeom>
            <a:avLst/>
            <a:gdLst/>
            <a:ahLst/>
            <a:cxnLst/>
            <a:rect l="l" t="t" r="r" b="b"/>
            <a:pathLst>
              <a:path w="1226794" h="1246886">
                <a:moveTo>
                  <a:pt x="987278" y="615950"/>
                </a:moveTo>
                <a:lnTo>
                  <a:pt x="184726" y="615950"/>
                </a:lnTo>
                <a:lnTo>
                  <a:pt x="741933" y="1246886"/>
                </a:lnTo>
                <a:lnTo>
                  <a:pt x="987278" y="61595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88201" y="-209169"/>
            <a:ext cx="976896" cy="840105"/>
          </a:xfrm>
          <a:custGeom>
            <a:avLst/>
            <a:gdLst/>
            <a:ahLst/>
            <a:cxnLst/>
            <a:rect l="l" t="t" r="r" b="b"/>
            <a:pathLst>
              <a:path w="976896" h="840105">
                <a:moveTo>
                  <a:pt x="419689" y="209169"/>
                </a:moveTo>
                <a:lnTo>
                  <a:pt x="188201" y="209169"/>
                </a:lnTo>
                <a:lnTo>
                  <a:pt x="188201" y="748030"/>
                </a:lnTo>
                <a:lnTo>
                  <a:pt x="976896" y="840105"/>
                </a:lnTo>
                <a:lnTo>
                  <a:pt x="419689" y="20916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238125" y="4523968"/>
            <a:ext cx="284785" cy="471576"/>
          </a:xfrm>
          <a:custGeom>
            <a:avLst/>
            <a:gdLst/>
            <a:ahLst/>
            <a:cxnLst/>
            <a:rect l="l" t="t" r="r" b="b"/>
            <a:pathLst>
              <a:path w="284785" h="471576">
                <a:moveTo>
                  <a:pt x="273461" y="264058"/>
                </a:moveTo>
                <a:lnTo>
                  <a:pt x="280869" y="253896"/>
                </a:lnTo>
                <a:lnTo>
                  <a:pt x="284643" y="242336"/>
                </a:lnTo>
                <a:lnTo>
                  <a:pt x="284785" y="230287"/>
                </a:lnTo>
                <a:lnTo>
                  <a:pt x="281294" y="218657"/>
                </a:lnTo>
                <a:lnTo>
                  <a:pt x="274169" y="208353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16"/>
                </a:lnTo>
                <a:lnTo>
                  <a:pt x="273461" y="264058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128943" y="4567301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1" y="174498"/>
                </a:lnTo>
                <a:lnTo>
                  <a:pt x="175317" y="186100"/>
                </a:lnTo>
                <a:lnTo>
                  <a:pt x="175427" y="198188"/>
                </a:lnTo>
                <a:lnTo>
                  <a:pt x="171932" y="209847"/>
                </a:lnTo>
                <a:lnTo>
                  <a:pt x="164832" y="220158"/>
                </a:lnTo>
                <a:lnTo>
                  <a:pt x="164279" y="220726"/>
                </a:lnTo>
                <a:lnTo>
                  <a:pt x="128943" y="25604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47563" y="3179635"/>
            <a:ext cx="3554348" cy="1865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81657" y="994537"/>
            <a:ext cx="990130" cy="2038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821" y="2013966"/>
            <a:ext cx="1350899" cy="18011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80942" y="372946"/>
            <a:ext cx="4139058" cy="3072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3975"/>
              </a:lnSpc>
              <a:spcBef>
                <a:spcPts val="198"/>
              </a:spcBef>
            </a:pPr>
            <a:r>
              <a:rPr sz="3800" b="1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</a:t>
            </a:r>
            <a:r>
              <a:rPr sz="38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O-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ENZYME</a:t>
            </a:r>
            <a:endParaRPr sz="3800" dirty="0">
              <a:latin typeface="Times New Roman"/>
              <a:cs typeface="Times New Roman"/>
            </a:endParaRPr>
          </a:p>
          <a:p>
            <a:pPr marL="12700" marR="31111">
              <a:lnSpc>
                <a:spcPct val="95825"/>
              </a:lnSpc>
            </a:pPr>
            <a:r>
              <a:rPr sz="3800" b="1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OM</a:t>
            </a:r>
            <a:r>
              <a:rPr sz="3800" b="1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TIK</a:t>
            </a:r>
            <a:endParaRPr sz="3800" dirty="0">
              <a:latin typeface="Times New Roman"/>
              <a:cs typeface="Times New Roman"/>
            </a:endParaRPr>
          </a:p>
          <a:p>
            <a:pPr marL="56007">
              <a:lnSpc>
                <a:spcPct val="100041"/>
              </a:lnSpc>
              <a:spcBef>
                <a:spcPts val="1241"/>
              </a:spcBef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tuk</a:t>
            </a:r>
            <a:r>
              <a:rPr sz="2000" spc="42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menghasil</a:t>
            </a:r>
            <a:r>
              <a:rPr sz="2000" spc="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-2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</a:t>
            </a:r>
            <a:r>
              <a:rPr sz="2000" b="1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 Enz</a:t>
            </a:r>
            <a:r>
              <a:rPr sz="20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me</a:t>
            </a:r>
            <a:r>
              <a:rPr sz="2000" b="1" spc="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be</a:t>
            </a:r>
            <a:r>
              <a:rPr sz="20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aroma</a:t>
            </a:r>
            <a:r>
              <a:rPr sz="2000" spc="13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segar, guna</a:t>
            </a:r>
            <a:r>
              <a:rPr sz="2000" spc="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-4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kulit</a:t>
            </a:r>
            <a:r>
              <a:rPr sz="2000" spc="417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buah</a:t>
            </a:r>
            <a:r>
              <a:rPr sz="2000" spc="-7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jeru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 jerukan</a:t>
            </a:r>
            <a:r>
              <a:rPr sz="2000" spc="-17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sepe</a:t>
            </a:r>
            <a:r>
              <a:rPr sz="20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ti</a:t>
            </a:r>
            <a:r>
              <a:rPr sz="2000" spc="11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jeruk </a:t>
            </a:r>
            <a:r>
              <a:rPr sz="2000" spc="1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al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 jeruk </a:t>
            </a:r>
            <a:r>
              <a:rPr sz="2000" spc="1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nipi</a:t>
            </a:r>
            <a:r>
              <a:rPr sz="20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 </a:t>
            </a:r>
            <a:r>
              <a:rPr sz="2000" spc="3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lemo</a:t>
            </a:r>
            <a:r>
              <a:rPr sz="20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2000" spc="-3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jeruk bal</a:t>
            </a:r>
            <a:r>
              <a:rPr sz="20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2000" spc="41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jer</a:t>
            </a:r>
            <a:r>
              <a:rPr sz="20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 </a:t>
            </a:r>
            <a:r>
              <a:rPr sz="20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</a:t>
            </a:r>
            <a:r>
              <a:rPr sz="20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2000" spc="2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dll.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68536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5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41698" y="4663821"/>
            <a:ext cx="2228342" cy="1364983"/>
          </a:xfrm>
          <a:custGeom>
            <a:avLst/>
            <a:gdLst/>
            <a:ahLst/>
            <a:cxnLst/>
            <a:rect l="l" t="t" r="r" b="b"/>
            <a:pathLst>
              <a:path w="2228342" h="1364983">
                <a:moveTo>
                  <a:pt x="1350517" y="0"/>
                </a:moveTo>
                <a:lnTo>
                  <a:pt x="860113" y="479677"/>
                </a:lnTo>
                <a:lnTo>
                  <a:pt x="1658999" y="479677"/>
                </a:lnTo>
                <a:lnTo>
                  <a:pt x="1350517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41698" y="4607902"/>
            <a:ext cx="1350517" cy="1376895"/>
          </a:xfrm>
          <a:custGeom>
            <a:avLst/>
            <a:gdLst/>
            <a:ahLst/>
            <a:cxnLst/>
            <a:rect l="l" t="t" r="r" b="b"/>
            <a:pathLst>
              <a:path w="1350517" h="1376895">
                <a:moveTo>
                  <a:pt x="1350517" y="55918"/>
                </a:moveTo>
                <a:lnTo>
                  <a:pt x="44068" y="0"/>
                </a:lnTo>
                <a:lnTo>
                  <a:pt x="26926" y="535595"/>
                </a:lnTo>
                <a:lnTo>
                  <a:pt x="860114" y="535595"/>
                </a:lnTo>
                <a:lnTo>
                  <a:pt x="1350517" y="5591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85767" y="4101211"/>
            <a:ext cx="1306449" cy="562609"/>
          </a:xfrm>
          <a:custGeom>
            <a:avLst/>
            <a:gdLst/>
            <a:ahLst/>
            <a:cxnLst/>
            <a:rect l="l" t="t" r="r" b="b"/>
            <a:pathLst>
              <a:path w="1306449" h="562610">
                <a:moveTo>
                  <a:pt x="0" y="506691"/>
                </a:moveTo>
                <a:lnTo>
                  <a:pt x="1306449" y="562609"/>
                </a:lnTo>
                <a:lnTo>
                  <a:pt x="111760" y="0"/>
                </a:lnTo>
                <a:lnTo>
                  <a:pt x="0" y="50669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31838" y="3362452"/>
            <a:ext cx="1251457" cy="1308214"/>
          </a:xfrm>
          <a:custGeom>
            <a:avLst/>
            <a:gdLst/>
            <a:ahLst/>
            <a:cxnLst/>
            <a:rect l="l" t="t" r="r" b="b"/>
            <a:pathLst>
              <a:path w="1251457" h="1308214">
                <a:moveTo>
                  <a:pt x="0" y="438023"/>
                </a:moveTo>
                <a:lnTo>
                  <a:pt x="591311" y="1308214"/>
                </a:lnTo>
                <a:lnTo>
                  <a:pt x="1251457" y="0"/>
                </a:lnTo>
                <a:lnTo>
                  <a:pt x="0" y="43802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3150" y="3362452"/>
            <a:ext cx="1064259" cy="1320927"/>
          </a:xfrm>
          <a:custGeom>
            <a:avLst/>
            <a:gdLst/>
            <a:ahLst/>
            <a:cxnLst/>
            <a:rect l="l" t="t" r="r" b="b"/>
            <a:pathLst>
              <a:path w="1064259" h="1320927">
                <a:moveTo>
                  <a:pt x="0" y="1308214"/>
                </a:moveTo>
                <a:lnTo>
                  <a:pt x="1064259" y="1320927"/>
                </a:lnTo>
                <a:lnTo>
                  <a:pt x="660146" y="0"/>
                </a:lnTo>
                <a:lnTo>
                  <a:pt x="0" y="130821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58153" y="3800475"/>
            <a:ext cx="864997" cy="1264141"/>
          </a:xfrm>
          <a:custGeom>
            <a:avLst/>
            <a:gdLst/>
            <a:ahLst/>
            <a:cxnLst/>
            <a:rect l="l" t="t" r="r" b="b"/>
            <a:pathLst>
              <a:path w="864997" h="1264141">
                <a:moveTo>
                  <a:pt x="273685" y="0"/>
                </a:moveTo>
                <a:lnTo>
                  <a:pt x="0" y="1264141"/>
                </a:lnTo>
                <a:lnTo>
                  <a:pt x="864997" y="870191"/>
                </a:lnTo>
                <a:lnTo>
                  <a:pt x="27368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92216" y="4663821"/>
            <a:ext cx="877824" cy="1364983"/>
          </a:xfrm>
          <a:custGeom>
            <a:avLst/>
            <a:gdLst/>
            <a:ahLst/>
            <a:cxnLst/>
            <a:rect l="l" t="t" r="r" b="b"/>
            <a:pathLst>
              <a:path w="877824" h="1364983">
                <a:moveTo>
                  <a:pt x="765937" y="400795"/>
                </a:moveTo>
                <a:lnTo>
                  <a:pt x="0" y="0"/>
                </a:lnTo>
                <a:lnTo>
                  <a:pt x="308481" y="479677"/>
                </a:lnTo>
                <a:lnTo>
                  <a:pt x="775090" y="479677"/>
                </a:lnTo>
                <a:lnTo>
                  <a:pt x="765937" y="40079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216" y="3800475"/>
            <a:ext cx="1039622" cy="1264141"/>
          </a:xfrm>
          <a:custGeom>
            <a:avLst/>
            <a:gdLst/>
            <a:ahLst/>
            <a:cxnLst/>
            <a:rect l="l" t="t" r="r" b="b"/>
            <a:pathLst>
              <a:path w="1039622" h="1264141">
                <a:moveTo>
                  <a:pt x="0" y="863345"/>
                </a:moveTo>
                <a:lnTo>
                  <a:pt x="765937" y="1264141"/>
                </a:lnTo>
                <a:lnTo>
                  <a:pt x="1039622" y="0"/>
                </a:lnTo>
                <a:lnTo>
                  <a:pt x="0" y="863345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97527" y="3525139"/>
            <a:ext cx="1194689" cy="1138682"/>
          </a:xfrm>
          <a:custGeom>
            <a:avLst/>
            <a:gdLst/>
            <a:ahLst/>
            <a:cxnLst/>
            <a:rect l="l" t="t" r="r" b="b"/>
            <a:pathLst>
              <a:path w="1194689" h="1138682">
                <a:moveTo>
                  <a:pt x="0" y="576072"/>
                </a:moveTo>
                <a:lnTo>
                  <a:pt x="1194689" y="1138682"/>
                </a:lnTo>
                <a:lnTo>
                  <a:pt x="1058290" y="0"/>
                </a:lnTo>
                <a:lnTo>
                  <a:pt x="0" y="57607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55818" y="3525139"/>
            <a:ext cx="1176020" cy="1138682"/>
          </a:xfrm>
          <a:custGeom>
            <a:avLst/>
            <a:gdLst/>
            <a:ahLst/>
            <a:cxnLst/>
            <a:rect l="l" t="t" r="r" b="b"/>
            <a:pathLst>
              <a:path w="1176020" h="1138682">
                <a:moveTo>
                  <a:pt x="0" y="0"/>
                </a:moveTo>
                <a:lnTo>
                  <a:pt x="136398" y="1138682"/>
                </a:lnTo>
                <a:lnTo>
                  <a:pt x="1176020" y="275336"/>
                </a:lnTo>
                <a:lnTo>
                  <a:pt x="0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58153" y="5064615"/>
            <a:ext cx="1307338" cy="964176"/>
          </a:xfrm>
          <a:custGeom>
            <a:avLst/>
            <a:gdLst/>
            <a:ahLst/>
            <a:cxnLst/>
            <a:rect l="l" t="t" r="r" b="b"/>
            <a:pathLst>
              <a:path w="1307338" h="964176">
                <a:moveTo>
                  <a:pt x="0" y="0"/>
                </a:moveTo>
                <a:lnTo>
                  <a:pt x="9153" y="78883"/>
                </a:lnTo>
                <a:lnTo>
                  <a:pt x="187238" y="78883"/>
                </a:lnTo>
                <a:lnTo>
                  <a:pt x="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58153" y="4670666"/>
            <a:ext cx="1307338" cy="944727"/>
          </a:xfrm>
          <a:custGeom>
            <a:avLst/>
            <a:gdLst/>
            <a:ahLst/>
            <a:cxnLst/>
            <a:rect l="l" t="t" r="r" b="b"/>
            <a:pathLst>
              <a:path w="1307338" h="944727">
                <a:moveTo>
                  <a:pt x="864997" y="0"/>
                </a:moveTo>
                <a:lnTo>
                  <a:pt x="0" y="393950"/>
                </a:lnTo>
                <a:lnTo>
                  <a:pt x="187235" y="472831"/>
                </a:lnTo>
                <a:lnTo>
                  <a:pt x="1086386" y="472831"/>
                </a:lnTo>
                <a:lnTo>
                  <a:pt x="864997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23150" y="4670666"/>
            <a:ext cx="1064259" cy="944727"/>
          </a:xfrm>
          <a:custGeom>
            <a:avLst/>
            <a:gdLst/>
            <a:ahLst/>
            <a:cxnLst/>
            <a:rect l="l" t="t" r="r" b="b"/>
            <a:pathLst>
              <a:path w="1064259" h="944727">
                <a:moveTo>
                  <a:pt x="1064259" y="12712"/>
                </a:moveTo>
                <a:lnTo>
                  <a:pt x="0" y="0"/>
                </a:lnTo>
                <a:lnTo>
                  <a:pt x="221389" y="472831"/>
                </a:lnTo>
                <a:lnTo>
                  <a:pt x="757229" y="472831"/>
                </a:lnTo>
                <a:lnTo>
                  <a:pt x="1064259" y="1271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56304" y="4607902"/>
            <a:ext cx="529463" cy="1376895"/>
          </a:xfrm>
          <a:custGeom>
            <a:avLst/>
            <a:gdLst/>
            <a:ahLst/>
            <a:cxnLst/>
            <a:rect l="l" t="t" r="r" b="b"/>
            <a:pathLst>
              <a:path w="529463" h="1376895">
                <a:moveTo>
                  <a:pt x="529463" y="0"/>
                </a:moveTo>
                <a:lnTo>
                  <a:pt x="0" y="488099"/>
                </a:lnTo>
                <a:lnTo>
                  <a:pt x="25938" y="535595"/>
                </a:lnTo>
                <a:lnTo>
                  <a:pt x="512320" y="535595"/>
                </a:lnTo>
                <a:lnTo>
                  <a:pt x="529463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28518" y="5096002"/>
            <a:ext cx="827785" cy="450748"/>
          </a:xfrm>
          <a:custGeom>
            <a:avLst/>
            <a:gdLst/>
            <a:ahLst/>
            <a:cxnLst/>
            <a:rect l="l" t="t" r="r" b="b"/>
            <a:pathLst>
              <a:path w="827785" h="450748">
                <a:moveTo>
                  <a:pt x="827785" y="0"/>
                </a:moveTo>
                <a:lnTo>
                  <a:pt x="704667" y="47496"/>
                </a:lnTo>
                <a:lnTo>
                  <a:pt x="782513" y="47496"/>
                </a:lnTo>
                <a:lnTo>
                  <a:pt x="82778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26663" y="5096002"/>
            <a:ext cx="915035" cy="888796"/>
          </a:xfrm>
          <a:custGeom>
            <a:avLst/>
            <a:gdLst/>
            <a:ahLst/>
            <a:cxnLst/>
            <a:rect l="l" t="t" r="r" b="b"/>
            <a:pathLst>
              <a:path w="915035" h="888796">
                <a:moveTo>
                  <a:pt x="429640" y="0"/>
                </a:moveTo>
                <a:lnTo>
                  <a:pt x="384368" y="47496"/>
                </a:lnTo>
                <a:lnTo>
                  <a:pt x="455579" y="47496"/>
                </a:lnTo>
                <a:lnTo>
                  <a:pt x="42964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459" y="4057218"/>
            <a:ext cx="1593684" cy="1232776"/>
          </a:xfrm>
          <a:custGeom>
            <a:avLst/>
            <a:gdLst/>
            <a:ahLst/>
            <a:cxnLst/>
            <a:rect l="l" t="t" r="r" b="b"/>
            <a:pathLst>
              <a:path w="1593684" h="1232776">
                <a:moveTo>
                  <a:pt x="1593684" y="312585"/>
                </a:moveTo>
                <a:lnTo>
                  <a:pt x="0" y="0"/>
                </a:lnTo>
                <a:lnTo>
                  <a:pt x="93308" y="1086280"/>
                </a:lnTo>
                <a:lnTo>
                  <a:pt x="342751" y="1086280"/>
                </a:lnTo>
                <a:lnTo>
                  <a:pt x="1593684" y="31258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2351" y="4369803"/>
            <a:ext cx="1487792" cy="1583613"/>
          </a:xfrm>
          <a:custGeom>
            <a:avLst/>
            <a:gdLst/>
            <a:ahLst/>
            <a:cxnLst/>
            <a:rect l="l" t="t" r="r" b="b"/>
            <a:pathLst>
              <a:path w="1487792" h="1583613">
                <a:moveTo>
                  <a:pt x="1487792" y="0"/>
                </a:moveTo>
                <a:lnTo>
                  <a:pt x="236859" y="773695"/>
                </a:lnTo>
                <a:lnTo>
                  <a:pt x="1277922" y="773695"/>
                </a:lnTo>
                <a:lnTo>
                  <a:pt x="148779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60144" y="4101211"/>
            <a:ext cx="1051433" cy="394042"/>
          </a:xfrm>
          <a:custGeom>
            <a:avLst/>
            <a:gdLst/>
            <a:ahLst/>
            <a:cxnLst/>
            <a:rect l="l" t="t" r="r" b="b"/>
            <a:pathLst>
              <a:path w="1051433" h="394042">
                <a:moveTo>
                  <a:pt x="0" y="268604"/>
                </a:moveTo>
                <a:lnTo>
                  <a:pt x="1051433" y="394042"/>
                </a:lnTo>
                <a:lnTo>
                  <a:pt x="298323" y="0"/>
                </a:lnTo>
                <a:lnTo>
                  <a:pt x="0" y="268604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4010" y="4057218"/>
            <a:ext cx="186362" cy="1858937"/>
          </a:xfrm>
          <a:custGeom>
            <a:avLst/>
            <a:gdLst/>
            <a:ahLst/>
            <a:cxnLst/>
            <a:rect l="l" t="t" r="r" b="b"/>
            <a:pathLst>
              <a:path w="186362" h="1858937">
                <a:moveTo>
                  <a:pt x="80469" y="0"/>
                </a:moveTo>
                <a:lnTo>
                  <a:pt x="33446" y="1086280"/>
                </a:lnTo>
                <a:lnTo>
                  <a:pt x="173778" y="1086280"/>
                </a:lnTo>
                <a:lnTo>
                  <a:pt x="8046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0579" y="4369803"/>
            <a:ext cx="970965" cy="1583613"/>
          </a:xfrm>
          <a:custGeom>
            <a:avLst/>
            <a:gdLst/>
            <a:ahLst/>
            <a:cxnLst/>
            <a:rect l="l" t="t" r="r" b="b"/>
            <a:pathLst>
              <a:path w="970965" h="1583613">
                <a:moveTo>
                  <a:pt x="429564" y="0"/>
                </a:moveTo>
                <a:lnTo>
                  <a:pt x="219695" y="773695"/>
                </a:lnTo>
                <a:lnTo>
                  <a:pt x="932497" y="773695"/>
                </a:lnTo>
                <a:lnTo>
                  <a:pt x="429564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0144" y="4369803"/>
            <a:ext cx="1051433" cy="832873"/>
          </a:xfrm>
          <a:custGeom>
            <a:avLst/>
            <a:gdLst/>
            <a:ahLst/>
            <a:cxnLst/>
            <a:rect l="l" t="t" r="r" b="b"/>
            <a:pathLst>
              <a:path w="1051433" h="832873">
                <a:moveTo>
                  <a:pt x="1051433" y="125450"/>
                </a:moveTo>
                <a:lnTo>
                  <a:pt x="0" y="0"/>
                </a:lnTo>
                <a:lnTo>
                  <a:pt x="502932" y="773695"/>
                </a:lnTo>
                <a:lnTo>
                  <a:pt x="584067" y="773695"/>
                </a:lnTo>
                <a:lnTo>
                  <a:pt x="1051433" y="12545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69964" y="3143885"/>
            <a:ext cx="1157376" cy="913333"/>
          </a:xfrm>
          <a:custGeom>
            <a:avLst/>
            <a:gdLst/>
            <a:ahLst/>
            <a:cxnLst/>
            <a:rect l="l" t="t" r="r" b="b"/>
            <a:pathLst>
              <a:path w="1157376" h="913333">
                <a:moveTo>
                  <a:pt x="1157376" y="550671"/>
                </a:moveTo>
                <a:lnTo>
                  <a:pt x="169964" y="80867"/>
                </a:lnTo>
                <a:lnTo>
                  <a:pt x="169964" y="656593"/>
                </a:lnTo>
                <a:lnTo>
                  <a:pt x="236423" y="913333"/>
                </a:lnTo>
                <a:lnTo>
                  <a:pt x="1157376" y="55067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7412" y="3694556"/>
            <a:ext cx="971054" cy="675259"/>
          </a:xfrm>
          <a:custGeom>
            <a:avLst/>
            <a:gdLst/>
            <a:ahLst/>
            <a:cxnLst/>
            <a:rect l="l" t="t" r="r" b="b"/>
            <a:pathLst>
              <a:path w="971054" h="675259">
                <a:moveTo>
                  <a:pt x="672731" y="675259"/>
                </a:moveTo>
                <a:lnTo>
                  <a:pt x="971054" y="406654"/>
                </a:lnTo>
                <a:lnTo>
                  <a:pt x="0" y="0"/>
                </a:lnTo>
                <a:lnTo>
                  <a:pt x="672731" y="67525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459" y="3694556"/>
            <a:ext cx="1593684" cy="675259"/>
          </a:xfrm>
          <a:custGeom>
            <a:avLst/>
            <a:gdLst/>
            <a:ahLst/>
            <a:cxnLst/>
            <a:rect l="l" t="t" r="r" b="b"/>
            <a:pathLst>
              <a:path w="1593684" h="675259">
                <a:moveTo>
                  <a:pt x="0" y="362661"/>
                </a:moveTo>
                <a:lnTo>
                  <a:pt x="1593684" y="675259"/>
                </a:lnTo>
                <a:lnTo>
                  <a:pt x="920953" y="0"/>
                </a:lnTo>
                <a:lnTo>
                  <a:pt x="0" y="362661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01545" y="4495253"/>
            <a:ext cx="790448" cy="707424"/>
          </a:xfrm>
          <a:custGeom>
            <a:avLst/>
            <a:gdLst/>
            <a:ahLst/>
            <a:cxnLst/>
            <a:rect l="l" t="t" r="r" b="b"/>
            <a:pathLst>
              <a:path w="790448" h="707424">
                <a:moveTo>
                  <a:pt x="790448" y="269379"/>
                </a:moveTo>
                <a:lnTo>
                  <a:pt x="510031" y="0"/>
                </a:lnTo>
                <a:lnTo>
                  <a:pt x="42666" y="648244"/>
                </a:lnTo>
                <a:lnTo>
                  <a:pt x="106789" y="648244"/>
                </a:lnTo>
                <a:lnTo>
                  <a:pt x="790448" y="26937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01545" y="4764633"/>
            <a:ext cx="926973" cy="650709"/>
          </a:xfrm>
          <a:custGeom>
            <a:avLst/>
            <a:gdLst/>
            <a:ahLst/>
            <a:cxnLst/>
            <a:rect l="l" t="t" r="r" b="b"/>
            <a:pathLst>
              <a:path w="926973" h="650709">
                <a:moveTo>
                  <a:pt x="790448" y="0"/>
                </a:moveTo>
                <a:lnTo>
                  <a:pt x="106787" y="378864"/>
                </a:lnTo>
                <a:lnTo>
                  <a:pt x="869937" y="378864"/>
                </a:lnTo>
                <a:lnTo>
                  <a:pt x="79044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91993" y="4764633"/>
            <a:ext cx="964310" cy="650709"/>
          </a:xfrm>
          <a:custGeom>
            <a:avLst/>
            <a:gdLst/>
            <a:ahLst/>
            <a:cxnLst/>
            <a:rect l="l" t="t" r="r" b="b"/>
            <a:pathLst>
              <a:path w="964310" h="650709">
                <a:moveTo>
                  <a:pt x="964310" y="331368"/>
                </a:moveTo>
                <a:lnTo>
                  <a:pt x="0" y="0"/>
                </a:lnTo>
                <a:lnTo>
                  <a:pt x="79489" y="378864"/>
                </a:lnTo>
                <a:lnTo>
                  <a:pt x="841192" y="378864"/>
                </a:lnTo>
                <a:lnTo>
                  <a:pt x="964310" y="33136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65491" y="4683379"/>
            <a:ext cx="1138681" cy="932014"/>
          </a:xfrm>
          <a:custGeom>
            <a:avLst/>
            <a:gdLst/>
            <a:ahLst/>
            <a:cxnLst/>
            <a:rect l="l" t="t" r="r" b="b"/>
            <a:pathLst>
              <a:path w="1138681" h="932014">
                <a:moveTo>
                  <a:pt x="621918" y="0"/>
                </a:moveTo>
                <a:lnTo>
                  <a:pt x="314888" y="460119"/>
                </a:lnTo>
                <a:lnTo>
                  <a:pt x="878676" y="460119"/>
                </a:lnTo>
                <a:lnTo>
                  <a:pt x="621918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87410" y="4683379"/>
            <a:ext cx="1101344" cy="926058"/>
          </a:xfrm>
          <a:custGeom>
            <a:avLst/>
            <a:gdLst/>
            <a:ahLst/>
            <a:cxnLst/>
            <a:rect l="l" t="t" r="r" b="b"/>
            <a:pathLst>
              <a:path w="1101344" h="926058">
                <a:moveTo>
                  <a:pt x="656589" y="63130"/>
                </a:moveTo>
                <a:lnTo>
                  <a:pt x="0" y="0"/>
                </a:lnTo>
                <a:lnTo>
                  <a:pt x="256757" y="460119"/>
                </a:lnTo>
                <a:lnTo>
                  <a:pt x="656589" y="460119"/>
                </a:lnTo>
                <a:lnTo>
                  <a:pt x="656589" y="6313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83296" y="3362452"/>
            <a:ext cx="1138681" cy="1320927"/>
          </a:xfrm>
          <a:custGeom>
            <a:avLst/>
            <a:gdLst/>
            <a:ahLst/>
            <a:cxnLst/>
            <a:rect l="l" t="t" r="r" b="b"/>
            <a:pathLst>
              <a:path w="1138681" h="1320927">
                <a:moveTo>
                  <a:pt x="1060703" y="325030"/>
                </a:moveTo>
                <a:lnTo>
                  <a:pt x="1060703" y="192597"/>
                </a:lnTo>
                <a:lnTo>
                  <a:pt x="0" y="0"/>
                </a:lnTo>
                <a:lnTo>
                  <a:pt x="404113" y="1320927"/>
                </a:lnTo>
                <a:lnTo>
                  <a:pt x="1060703" y="32503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87410" y="3569208"/>
            <a:ext cx="1101344" cy="1220063"/>
          </a:xfrm>
          <a:custGeom>
            <a:avLst/>
            <a:gdLst/>
            <a:ahLst/>
            <a:cxnLst/>
            <a:rect l="l" t="t" r="r" b="b"/>
            <a:pathLst>
              <a:path w="1101344" h="1220063">
                <a:moveTo>
                  <a:pt x="656589" y="118274"/>
                </a:moveTo>
                <a:lnTo>
                  <a:pt x="0" y="1114170"/>
                </a:lnTo>
                <a:lnTo>
                  <a:pt x="656589" y="1177301"/>
                </a:lnTo>
                <a:lnTo>
                  <a:pt x="656589" y="11827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58467" y="3950436"/>
            <a:ext cx="753109" cy="544817"/>
          </a:xfrm>
          <a:custGeom>
            <a:avLst/>
            <a:gdLst/>
            <a:ahLst/>
            <a:cxnLst/>
            <a:rect l="l" t="t" r="r" b="b"/>
            <a:pathLst>
              <a:path w="753109" h="544817">
                <a:moveTo>
                  <a:pt x="0" y="150774"/>
                </a:moveTo>
                <a:lnTo>
                  <a:pt x="753109" y="544817"/>
                </a:lnTo>
                <a:lnTo>
                  <a:pt x="703199" y="0"/>
                </a:lnTo>
                <a:lnTo>
                  <a:pt x="0" y="150774"/>
                </a:lnTo>
                <a:close/>
              </a:path>
            </a:pathLst>
          </a:custGeom>
          <a:solidFill>
            <a:srgbClr val="ABD1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69964" y="3143885"/>
            <a:ext cx="236423" cy="2772270"/>
          </a:xfrm>
          <a:custGeom>
            <a:avLst/>
            <a:gdLst/>
            <a:ahLst/>
            <a:cxnLst/>
            <a:rect l="l" t="t" r="r" b="b"/>
            <a:pathLst>
              <a:path w="236423" h="2772270">
                <a:moveTo>
                  <a:pt x="236423" y="913333"/>
                </a:moveTo>
                <a:lnTo>
                  <a:pt x="169964" y="656593"/>
                </a:lnTo>
                <a:lnTo>
                  <a:pt x="169964" y="1999613"/>
                </a:lnTo>
                <a:lnTo>
                  <a:pt x="189400" y="1999613"/>
                </a:lnTo>
                <a:lnTo>
                  <a:pt x="236423" y="91333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61666" y="3950436"/>
            <a:ext cx="330326" cy="814197"/>
          </a:xfrm>
          <a:custGeom>
            <a:avLst/>
            <a:gdLst/>
            <a:ahLst/>
            <a:cxnLst/>
            <a:rect l="l" t="t" r="r" b="b"/>
            <a:pathLst>
              <a:path w="330326" h="814197">
                <a:moveTo>
                  <a:pt x="49910" y="544817"/>
                </a:moveTo>
                <a:lnTo>
                  <a:pt x="330326" y="814197"/>
                </a:lnTo>
                <a:lnTo>
                  <a:pt x="0" y="0"/>
                </a:lnTo>
                <a:lnTo>
                  <a:pt x="49910" y="544817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61666" y="3719068"/>
            <a:ext cx="1419097" cy="1045565"/>
          </a:xfrm>
          <a:custGeom>
            <a:avLst/>
            <a:gdLst/>
            <a:ahLst/>
            <a:cxnLst/>
            <a:rect l="l" t="t" r="r" b="b"/>
            <a:pathLst>
              <a:path w="1419097" h="1045565">
                <a:moveTo>
                  <a:pt x="0" y="231368"/>
                </a:moveTo>
                <a:lnTo>
                  <a:pt x="330326" y="1045565"/>
                </a:lnTo>
                <a:lnTo>
                  <a:pt x="1419097" y="0"/>
                </a:lnTo>
                <a:lnTo>
                  <a:pt x="0" y="23136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91993" y="3719068"/>
            <a:ext cx="1088770" cy="1376934"/>
          </a:xfrm>
          <a:custGeom>
            <a:avLst/>
            <a:gdLst/>
            <a:ahLst/>
            <a:cxnLst/>
            <a:rect l="l" t="t" r="r" b="b"/>
            <a:pathLst>
              <a:path w="1088770" h="1376934">
                <a:moveTo>
                  <a:pt x="0" y="1045565"/>
                </a:moveTo>
                <a:lnTo>
                  <a:pt x="964310" y="1376933"/>
                </a:lnTo>
                <a:lnTo>
                  <a:pt x="1088770" y="0"/>
                </a:lnTo>
                <a:lnTo>
                  <a:pt x="0" y="104556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56304" y="3719068"/>
            <a:ext cx="529463" cy="1376934"/>
          </a:xfrm>
          <a:custGeom>
            <a:avLst/>
            <a:gdLst/>
            <a:ahLst/>
            <a:cxnLst/>
            <a:rect l="l" t="t" r="r" b="b"/>
            <a:pathLst>
              <a:path w="529463" h="1376934">
                <a:moveTo>
                  <a:pt x="0" y="1376933"/>
                </a:moveTo>
                <a:lnTo>
                  <a:pt x="529463" y="888834"/>
                </a:lnTo>
                <a:lnTo>
                  <a:pt x="124460" y="0"/>
                </a:lnTo>
                <a:lnTo>
                  <a:pt x="0" y="1376933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80764" y="3719068"/>
            <a:ext cx="516763" cy="888834"/>
          </a:xfrm>
          <a:custGeom>
            <a:avLst/>
            <a:gdLst/>
            <a:ahLst/>
            <a:cxnLst/>
            <a:rect l="l" t="t" r="r" b="b"/>
            <a:pathLst>
              <a:path w="516763" h="888834">
                <a:moveTo>
                  <a:pt x="405002" y="888834"/>
                </a:moveTo>
                <a:lnTo>
                  <a:pt x="516763" y="382142"/>
                </a:lnTo>
                <a:lnTo>
                  <a:pt x="0" y="0"/>
                </a:lnTo>
                <a:lnTo>
                  <a:pt x="405002" y="88883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238125" y="4523968"/>
            <a:ext cx="284785" cy="471576"/>
          </a:xfrm>
          <a:custGeom>
            <a:avLst/>
            <a:gdLst/>
            <a:ahLst/>
            <a:cxnLst/>
            <a:rect l="l" t="t" r="r" b="b"/>
            <a:pathLst>
              <a:path w="284785" h="471576">
                <a:moveTo>
                  <a:pt x="273461" y="264058"/>
                </a:moveTo>
                <a:lnTo>
                  <a:pt x="280869" y="253896"/>
                </a:lnTo>
                <a:lnTo>
                  <a:pt x="284643" y="242336"/>
                </a:lnTo>
                <a:lnTo>
                  <a:pt x="284785" y="230287"/>
                </a:lnTo>
                <a:lnTo>
                  <a:pt x="281294" y="218657"/>
                </a:lnTo>
                <a:lnTo>
                  <a:pt x="274169" y="208353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16"/>
                </a:lnTo>
                <a:lnTo>
                  <a:pt x="273461" y="264058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8943" y="4567301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1" y="174498"/>
                </a:lnTo>
                <a:lnTo>
                  <a:pt x="175317" y="186100"/>
                </a:lnTo>
                <a:lnTo>
                  <a:pt x="175427" y="198188"/>
                </a:lnTo>
                <a:lnTo>
                  <a:pt x="171932" y="209847"/>
                </a:lnTo>
                <a:lnTo>
                  <a:pt x="164832" y="220158"/>
                </a:lnTo>
                <a:lnTo>
                  <a:pt x="164279" y="220726"/>
                </a:lnTo>
                <a:lnTo>
                  <a:pt x="128943" y="25604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12519" y="2952241"/>
            <a:ext cx="723900" cy="73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5488" y="208787"/>
            <a:ext cx="1798980" cy="1846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7286" y="2029333"/>
            <a:ext cx="1352550" cy="1352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50821" y="262763"/>
            <a:ext cx="1019175" cy="1562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39875" y="1840306"/>
            <a:ext cx="1092161" cy="8653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98369" y="2207056"/>
            <a:ext cx="761872" cy="881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95827" y="748861"/>
            <a:ext cx="4206514" cy="1499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Aroma</a:t>
            </a:r>
            <a:r>
              <a:rPr sz="2000" spc="34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pada</a:t>
            </a:r>
            <a:r>
              <a:rPr sz="2000" spc="-8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</a:t>
            </a:r>
            <a:r>
              <a:rPr sz="2000" b="1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-Enzyme</a:t>
            </a:r>
            <a:r>
              <a:rPr sz="2000" b="1" spc="13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juga</a:t>
            </a:r>
            <a:r>
              <a:rPr sz="2000" spc="42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dapat</a:t>
            </a:r>
            <a:endParaRPr sz="2000">
              <a:latin typeface="Times New Roman"/>
              <a:cs typeface="Times New Roman"/>
            </a:endParaRPr>
          </a:p>
          <a:p>
            <a:pPr marL="12700" marR="158867">
              <a:lnSpc>
                <a:spcPct val="100041"/>
              </a:lnSpc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dibuat</a:t>
            </a:r>
            <a:r>
              <a:rPr sz="2000" spc="2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deng</a:t>
            </a:r>
            <a:r>
              <a:rPr sz="20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000" spc="-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menambah</a:t>
            </a:r>
            <a:r>
              <a:rPr sz="20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-10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10% bahan</a:t>
            </a:r>
            <a:r>
              <a:rPr sz="2000" spc="8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aromatik</a:t>
            </a:r>
            <a:r>
              <a:rPr sz="2000" spc="-21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pada</a:t>
            </a:r>
            <a:r>
              <a:rPr sz="2000" spc="12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laru</a:t>
            </a:r>
            <a:r>
              <a:rPr sz="20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90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</a:t>
            </a:r>
            <a:r>
              <a:rPr sz="2000" b="1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 Enz</a:t>
            </a:r>
            <a:r>
              <a:rPr sz="20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me</a:t>
            </a:r>
            <a:r>
              <a:rPr sz="2000" b="1" spc="-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lalu</a:t>
            </a:r>
            <a:r>
              <a:rPr sz="2000" spc="43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fer</a:t>
            </a:r>
            <a:r>
              <a:rPr sz="20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entasi</a:t>
            </a:r>
            <a:r>
              <a:rPr sz="2000" spc="19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kembali selama</a:t>
            </a:r>
            <a:r>
              <a:rPr sz="2000" spc="-8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1</a:t>
            </a:r>
            <a:r>
              <a:rPr sz="2000" b="1" spc="-9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20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</a:t>
            </a:r>
            <a:r>
              <a:rPr sz="20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5827" y="2504954"/>
            <a:ext cx="4456642" cy="630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95"/>
              </a:lnSpc>
              <a:spcBef>
                <a:spcPts val="74"/>
              </a:spcBef>
            </a:pP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C</a:t>
            </a:r>
            <a:r>
              <a:rPr sz="1400" b="1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4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1400" b="1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h</a:t>
            </a:r>
            <a:r>
              <a:rPr sz="1400" b="1" spc="13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ba</a:t>
            </a:r>
            <a:r>
              <a:rPr sz="14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h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1400" b="1" spc="22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ar</a:t>
            </a:r>
            <a:r>
              <a:rPr sz="1400" b="1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4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mati</a:t>
            </a:r>
            <a:r>
              <a:rPr sz="14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:</a:t>
            </a:r>
            <a:r>
              <a:rPr sz="1400" spc="21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14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un</a:t>
            </a:r>
            <a:r>
              <a:rPr sz="1400" spc="-6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ruk</a:t>
            </a:r>
            <a:r>
              <a:rPr sz="1400" spc="34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p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urut,</a:t>
            </a:r>
            <a:r>
              <a:rPr sz="14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mint, </a:t>
            </a:r>
            <a:r>
              <a:rPr sz="1400" spc="2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ere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h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 marR="721281">
              <a:lnSpc>
                <a:spcPct val="100041"/>
              </a:lnSpc>
            </a:pP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14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4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emar</a:t>
            </a:r>
            <a:r>
              <a:rPr sz="14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1400" spc="7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kem</a:t>
            </a:r>
            <a:r>
              <a:rPr sz="14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g</a:t>
            </a:r>
            <a:r>
              <a:rPr sz="14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1400" spc="-67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ri,</a:t>
            </a:r>
            <a:r>
              <a:rPr sz="1400" spc="23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pan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4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14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juga</a:t>
            </a:r>
            <a:r>
              <a:rPr sz="1400" spc="29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un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g</a:t>
            </a:r>
            <a:r>
              <a:rPr sz="14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 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un</a:t>
            </a:r>
            <a:r>
              <a:rPr sz="14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gaa</a:t>
            </a:r>
            <a:r>
              <a:rPr sz="14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68536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7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238125" y="4523968"/>
            <a:ext cx="284785" cy="471576"/>
          </a:xfrm>
          <a:custGeom>
            <a:avLst/>
            <a:gdLst/>
            <a:ahLst/>
            <a:cxnLst/>
            <a:rect l="l" t="t" r="r" b="b"/>
            <a:pathLst>
              <a:path w="284785" h="471576">
                <a:moveTo>
                  <a:pt x="273461" y="264058"/>
                </a:moveTo>
                <a:lnTo>
                  <a:pt x="280869" y="253896"/>
                </a:lnTo>
                <a:lnTo>
                  <a:pt x="284643" y="242336"/>
                </a:lnTo>
                <a:lnTo>
                  <a:pt x="284785" y="230287"/>
                </a:lnTo>
                <a:lnTo>
                  <a:pt x="281294" y="218657"/>
                </a:lnTo>
                <a:lnTo>
                  <a:pt x="274169" y="208353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16"/>
                </a:lnTo>
                <a:lnTo>
                  <a:pt x="273461" y="264058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28943" y="4567301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1" y="174498"/>
                </a:lnTo>
                <a:lnTo>
                  <a:pt x="175317" y="186100"/>
                </a:lnTo>
                <a:lnTo>
                  <a:pt x="175427" y="198188"/>
                </a:lnTo>
                <a:lnTo>
                  <a:pt x="171932" y="209847"/>
                </a:lnTo>
                <a:lnTo>
                  <a:pt x="164832" y="220158"/>
                </a:lnTo>
                <a:lnTo>
                  <a:pt x="164279" y="220726"/>
                </a:lnTo>
                <a:lnTo>
                  <a:pt x="128943" y="25604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76" y="4825"/>
            <a:ext cx="3467480" cy="41709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11626" y="1476317"/>
            <a:ext cx="4224650" cy="889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Apabila </a:t>
            </a:r>
            <a:r>
              <a:rPr sz="2000" spc="2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bau </a:t>
            </a:r>
            <a:r>
              <a:rPr sz="2000" spc="6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g</a:t>
            </a:r>
            <a:r>
              <a:rPr sz="20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2000" spc="-6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tidak </a:t>
            </a:r>
            <a:r>
              <a:rPr sz="2000" spc="11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hilang </a:t>
            </a:r>
            <a:r>
              <a:rPr sz="2000" spc="12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setelah</a:t>
            </a:r>
            <a:endParaRPr sz="2000">
              <a:latin typeface="Times New Roman"/>
              <a:cs typeface="Times New Roman"/>
            </a:endParaRPr>
          </a:p>
          <a:p>
            <a:pPr marL="12700" marR="424154">
              <a:lnSpc>
                <a:spcPct val="100041"/>
              </a:lnSpc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hari </a:t>
            </a:r>
            <a:r>
              <a:rPr sz="2000" spc="2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penjemu</a:t>
            </a:r>
            <a:r>
              <a:rPr sz="20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dan </a:t>
            </a:r>
            <a:r>
              <a:rPr sz="2000" spc="78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total</a:t>
            </a:r>
            <a:r>
              <a:rPr sz="2000" spc="-8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7</a:t>
            </a:r>
            <a:r>
              <a:rPr sz="2000" spc="-10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hari pe</a:t>
            </a:r>
            <a:r>
              <a:rPr sz="20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baik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8313" y="1476317"/>
            <a:ext cx="190575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5"/>
              </a:lnSpc>
              <a:spcBef>
                <a:spcPts val="104"/>
              </a:spcBef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1626" y="2698413"/>
            <a:ext cx="129497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MASUKKAN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7323" y="2698413"/>
            <a:ext cx="206959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14" dirty="0" smtClean="0">
                <a:solidFill>
                  <a:srgbClr val="4B6422"/>
                </a:solidFill>
                <a:latin typeface="OCR A Extended"/>
                <a:cs typeface="OCR A Extended"/>
              </a:rPr>
              <a:t>GUL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A</a:t>
            </a:r>
            <a:r>
              <a:rPr sz="2000" spc="-19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2000" spc="9" dirty="0" smtClean="0">
                <a:solidFill>
                  <a:srgbClr val="4B6422"/>
                </a:solidFill>
                <a:latin typeface="OCR A Extended"/>
                <a:cs typeface="OCR A Extended"/>
              </a:rPr>
              <a:t>SEJ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UML</a:t>
            </a:r>
            <a:r>
              <a:rPr sz="2000" spc="4" dirty="0" smtClean="0">
                <a:solidFill>
                  <a:srgbClr val="4B6422"/>
                </a:solidFill>
                <a:latin typeface="OCR A Extended"/>
                <a:cs typeface="OCR A Extended"/>
              </a:rPr>
              <a:t>A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H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11626" y="3003213"/>
            <a:ext cx="3687085" cy="8873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811">
              <a:lnSpc>
                <a:spcPct val="86222"/>
              </a:lnSpc>
              <a:spcBef>
                <a:spcPts val="45"/>
              </a:spcBef>
            </a:pPr>
            <a:r>
              <a:rPr sz="2000" spc="9" dirty="0" smtClean="0">
                <a:solidFill>
                  <a:srgbClr val="4B6422"/>
                </a:solidFill>
                <a:latin typeface="OCR A Extended"/>
                <a:cs typeface="OCR A Extended"/>
              </a:rPr>
              <a:t>TAK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ARAN</a:t>
            </a:r>
            <a:r>
              <a:rPr sz="2000" spc="-29" dirty="0" smtClean="0">
                <a:solidFill>
                  <a:srgbClr val="4B6422"/>
                </a:solidFill>
                <a:latin typeface="OCR A Extended"/>
                <a:cs typeface="OCR A Extended"/>
              </a:rPr>
              <a:t> </a:t>
            </a:r>
            <a:r>
              <a:rPr sz="2000" spc="9" dirty="0" smtClean="0">
                <a:solidFill>
                  <a:srgbClr val="4B6422"/>
                </a:solidFill>
                <a:latin typeface="OCR A Extended"/>
                <a:cs typeface="OCR A Extended"/>
              </a:rPr>
              <a:t>AWA</a:t>
            </a:r>
            <a:r>
              <a:rPr sz="2000" spc="0" dirty="0" smtClean="0">
                <a:solidFill>
                  <a:srgbClr val="4B6422"/>
                </a:solidFill>
                <a:latin typeface="OCR A Extended"/>
                <a:cs typeface="OCR A Extended"/>
              </a:rPr>
              <a:t>L</a:t>
            </a:r>
            <a:endParaRPr sz="2000">
              <a:latin typeface="OCR A Extended"/>
              <a:cs typeface="OCR A Extended"/>
            </a:endParaRPr>
          </a:p>
          <a:p>
            <a:pPr marL="12700">
              <a:lnSpc>
                <a:spcPct val="95825"/>
              </a:lnSpc>
              <a:spcBef>
                <a:spcPts val="60"/>
              </a:spcBef>
            </a:pPr>
            <a:r>
              <a:rPr sz="200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pem</a:t>
            </a:r>
            <a:r>
              <a:rPr sz="20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uatan, lalu</a:t>
            </a:r>
            <a:r>
              <a:rPr sz="2000" spc="43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fer</a:t>
            </a:r>
            <a:r>
              <a:rPr sz="20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entasik</a:t>
            </a:r>
            <a:r>
              <a:rPr sz="20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  <a:p>
            <a:pPr marL="12700" marR="43811">
              <a:lnSpc>
                <a:spcPct val="95825"/>
              </a:lnSpc>
              <a:spcBef>
                <a:spcPts val="100"/>
              </a:spcBef>
            </a:pP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kembali</a:t>
            </a:r>
            <a:r>
              <a:rPr sz="2000" spc="-203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selama</a:t>
            </a:r>
            <a:r>
              <a:rPr sz="2000" spc="35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1</a:t>
            </a:r>
            <a:r>
              <a:rPr sz="2000" spc="-11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20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lan.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68536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0"/>
            <a:ext cx="9144000" cy="709447"/>
          </a:xfrm>
          <a:custGeom>
            <a:avLst/>
            <a:gdLst/>
            <a:ahLst/>
            <a:cxnLst/>
            <a:rect l="l" t="t" r="r" b="b"/>
            <a:pathLst>
              <a:path w="9144000" h="709447">
                <a:moveTo>
                  <a:pt x="0" y="709447"/>
                </a:moveTo>
                <a:lnTo>
                  <a:pt x="9144000" y="709447"/>
                </a:lnTo>
                <a:lnTo>
                  <a:pt x="9144000" y="0"/>
                </a:lnTo>
                <a:lnTo>
                  <a:pt x="0" y="0"/>
                </a:lnTo>
                <a:lnTo>
                  <a:pt x="0" y="709447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4432198"/>
            <a:ext cx="9144000" cy="711301"/>
          </a:xfrm>
          <a:custGeom>
            <a:avLst/>
            <a:gdLst/>
            <a:ahLst/>
            <a:cxnLst/>
            <a:rect l="l" t="t" r="r" b="b"/>
            <a:pathLst>
              <a:path w="9144000" h="711301">
                <a:moveTo>
                  <a:pt x="9144000" y="0"/>
                </a:moveTo>
                <a:lnTo>
                  <a:pt x="0" y="0"/>
                </a:lnTo>
                <a:lnTo>
                  <a:pt x="0" y="711301"/>
                </a:lnTo>
                <a:lnTo>
                  <a:pt x="9144000" y="711301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75" y="709447"/>
            <a:ext cx="9144000" cy="3722751"/>
          </a:xfrm>
          <a:custGeom>
            <a:avLst/>
            <a:gdLst/>
            <a:ahLst/>
            <a:cxnLst/>
            <a:rect l="l" t="t" r="r" b="b"/>
            <a:pathLst>
              <a:path w="9144000" h="3722751">
                <a:moveTo>
                  <a:pt x="9137124" y="0"/>
                </a:moveTo>
                <a:lnTo>
                  <a:pt x="0" y="0"/>
                </a:lnTo>
                <a:lnTo>
                  <a:pt x="0" y="3722751"/>
                </a:lnTo>
                <a:lnTo>
                  <a:pt x="9137124" y="3722751"/>
                </a:lnTo>
                <a:lnTo>
                  <a:pt x="913712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39278" y="-263016"/>
            <a:ext cx="1988312" cy="1760601"/>
          </a:xfrm>
          <a:custGeom>
            <a:avLst/>
            <a:gdLst/>
            <a:ahLst/>
            <a:cxnLst/>
            <a:rect l="l" t="t" r="r" b="b"/>
            <a:pathLst>
              <a:path w="1988312" h="1760601">
                <a:moveTo>
                  <a:pt x="1204722" y="1161731"/>
                </a:moveTo>
                <a:lnTo>
                  <a:pt x="1204722" y="263016"/>
                </a:lnTo>
                <a:lnTo>
                  <a:pt x="6016" y="263016"/>
                </a:lnTo>
                <a:lnTo>
                  <a:pt x="82803" y="1760601"/>
                </a:lnTo>
                <a:lnTo>
                  <a:pt x="1204722" y="1161731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22082" y="334010"/>
            <a:ext cx="1652143" cy="1163574"/>
          </a:xfrm>
          <a:custGeom>
            <a:avLst/>
            <a:gdLst/>
            <a:ahLst/>
            <a:cxnLst/>
            <a:rect l="l" t="t" r="r" b="b"/>
            <a:pathLst>
              <a:path w="1652143" h="1163574">
                <a:moveTo>
                  <a:pt x="1121918" y="564711"/>
                </a:moveTo>
                <a:lnTo>
                  <a:pt x="1121918" y="139857"/>
                </a:lnTo>
                <a:lnTo>
                  <a:pt x="599059" y="0"/>
                </a:lnTo>
                <a:lnTo>
                  <a:pt x="0" y="1163574"/>
                </a:lnTo>
                <a:lnTo>
                  <a:pt x="1121918" y="56471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39278" y="-117348"/>
            <a:ext cx="681863" cy="1614932"/>
          </a:xfrm>
          <a:custGeom>
            <a:avLst/>
            <a:gdLst/>
            <a:ahLst/>
            <a:cxnLst/>
            <a:rect l="l" t="t" r="r" b="b"/>
            <a:pathLst>
              <a:path w="681863" h="1614932">
                <a:moveTo>
                  <a:pt x="681863" y="451358"/>
                </a:moveTo>
                <a:lnTo>
                  <a:pt x="177276" y="117348"/>
                </a:lnTo>
                <a:lnTo>
                  <a:pt x="6016" y="117348"/>
                </a:lnTo>
                <a:lnTo>
                  <a:pt x="82803" y="1614932"/>
                </a:lnTo>
                <a:lnTo>
                  <a:pt x="681863" y="45135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96249" y="67055"/>
            <a:ext cx="1331341" cy="1123442"/>
          </a:xfrm>
          <a:custGeom>
            <a:avLst/>
            <a:gdLst/>
            <a:ahLst/>
            <a:cxnLst/>
            <a:rect l="l" t="t" r="r" b="b"/>
            <a:pathLst>
              <a:path w="1331341" h="1123442">
                <a:moveTo>
                  <a:pt x="547751" y="831304"/>
                </a:moveTo>
                <a:lnTo>
                  <a:pt x="547751" y="453076"/>
                </a:lnTo>
                <a:lnTo>
                  <a:pt x="0" y="1123442"/>
                </a:lnTo>
                <a:lnTo>
                  <a:pt x="547751" y="83130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659003" y="3576066"/>
            <a:ext cx="1758518" cy="1245946"/>
          </a:xfrm>
          <a:custGeom>
            <a:avLst/>
            <a:gdLst/>
            <a:ahLst/>
            <a:cxnLst/>
            <a:rect l="l" t="t" r="r" b="b"/>
            <a:pathLst>
              <a:path w="1758518" h="1245946">
                <a:moveTo>
                  <a:pt x="1758518" y="562279"/>
                </a:moveTo>
                <a:lnTo>
                  <a:pt x="659003" y="132093"/>
                </a:lnTo>
                <a:lnTo>
                  <a:pt x="659003" y="989742"/>
                </a:lnTo>
                <a:lnTo>
                  <a:pt x="1758518" y="5622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102868" y="4127030"/>
            <a:ext cx="2190254" cy="1094470"/>
          </a:xfrm>
          <a:custGeom>
            <a:avLst/>
            <a:gdLst/>
            <a:ahLst/>
            <a:cxnLst/>
            <a:rect l="l" t="t" r="r" b="b"/>
            <a:pathLst>
              <a:path w="2190254" h="1094470">
                <a:moveTo>
                  <a:pt x="2190254" y="0"/>
                </a:moveTo>
                <a:lnTo>
                  <a:pt x="1102868" y="439498"/>
                </a:lnTo>
                <a:lnTo>
                  <a:pt x="1102868" y="1016469"/>
                </a:lnTo>
                <a:lnTo>
                  <a:pt x="1177205" y="1016469"/>
                </a:lnTo>
                <a:lnTo>
                  <a:pt x="2190254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3400" y="4127030"/>
            <a:ext cx="1740760" cy="1115498"/>
          </a:xfrm>
          <a:custGeom>
            <a:avLst/>
            <a:gdLst/>
            <a:ahLst/>
            <a:cxnLst/>
            <a:rect l="l" t="t" r="r" b="b"/>
            <a:pathLst>
              <a:path w="1740760" h="1115498">
                <a:moveTo>
                  <a:pt x="1090787" y="0"/>
                </a:moveTo>
                <a:lnTo>
                  <a:pt x="77738" y="1016469"/>
                </a:lnTo>
                <a:lnTo>
                  <a:pt x="1683059" y="1016469"/>
                </a:lnTo>
                <a:lnTo>
                  <a:pt x="1090787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238125" y="4523968"/>
            <a:ext cx="284785" cy="471576"/>
          </a:xfrm>
          <a:custGeom>
            <a:avLst/>
            <a:gdLst/>
            <a:ahLst/>
            <a:cxnLst/>
            <a:rect l="l" t="t" r="r" b="b"/>
            <a:pathLst>
              <a:path w="284785" h="471576">
                <a:moveTo>
                  <a:pt x="273461" y="264058"/>
                </a:moveTo>
                <a:lnTo>
                  <a:pt x="280869" y="253896"/>
                </a:lnTo>
                <a:lnTo>
                  <a:pt x="284643" y="242336"/>
                </a:lnTo>
                <a:lnTo>
                  <a:pt x="284785" y="230287"/>
                </a:lnTo>
                <a:lnTo>
                  <a:pt x="281294" y="218657"/>
                </a:lnTo>
                <a:lnTo>
                  <a:pt x="274169" y="208353"/>
                </a:lnTo>
                <a:lnTo>
                  <a:pt x="273461" y="207632"/>
                </a:lnTo>
                <a:lnTo>
                  <a:pt x="238125" y="172271"/>
                </a:lnTo>
                <a:lnTo>
                  <a:pt x="238125" y="299416"/>
                </a:lnTo>
                <a:lnTo>
                  <a:pt x="273461" y="264058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8943" y="4567301"/>
            <a:ext cx="1456855" cy="384797"/>
          </a:xfrm>
          <a:custGeom>
            <a:avLst/>
            <a:gdLst/>
            <a:ahLst/>
            <a:cxnLst/>
            <a:rect l="l" t="t" r="r" b="b"/>
            <a:pathLst>
              <a:path w="1456855" h="384797">
                <a:moveTo>
                  <a:pt x="1456855" y="192455"/>
                </a:moveTo>
                <a:lnTo>
                  <a:pt x="1267383" y="0"/>
                </a:lnTo>
                <a:lnTo>
                  <a:pt x="128943" y="0"/>
                </a:lnTo>
                <a:lnTo>
                  <a:pt x="128943" y="128959"/>
                </a:lnTo>
                <a:lnTo>
                  <a:pt x="164279" y="164299"/>
                </a:lnTo>
                <a:lnTo>
                  <a:pt x="171601" y="174498"/>
                </a:lnTo>
                <a:lnTo>
                  <a:pt x="175317" y="186100"/>
                </a:lnTo>
                <a:lnTo>
                  <a:pt x="175427" y="198188"/>
                </a:lnTo>
                <a:lnTo>
                  <a:pt x="171932" y="209847"/>
                </a:lnTo>
                <a:lnTo>
                  <a:pt x="164832" y="220158"/>
                </a:lnTo>
                <a:lnTo>
                  <a:pt x="164279" y="220726"/>
                </a:lnTo>
                <a:lnTo>
                  <a:pt x="128943" y="256042"/>
                </a:lnTo>
                <a:lnTo>
                  <a:pt x="128943" y="384797"/>
                </a:lnTo>
                <a:lnTo>
                  <a:pt x="1267383" y="384797"/>
                </a:lnTo>
                <a:lnTo>
                  <a:pt x="1456855" y="192455"/>
                </a:lnTo>
                <a:close/>
              </a:path>
            </a:pathLst>
          </a:custGeom>
          <a:solidFill>
            <a:srgbClr val="95B62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16481" y="1780476"/>
            <a:ext cx="1410970" cy="2508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12922" y="1008454"/>
            <a:ext cx="4613355" cy="508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75"/>
              </a:lnSpc>
              <a:spcBef>
                <a:spcPts val="198"/>
              </a:spcBef>
            </a:pP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INF</a:t>
            </a:r>
            <a:r>
              <a:rPr sz="3800" b="1" spc="-11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RM</a:t>
            </a:r>
            <a:r>
              <a:rPr sz="3800" b="1" spc="-7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</a:t>
            </a:r>
            <a:r>
              <a:rPr sz="3800" b="1" spc="37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TAMB</a:t>
            </a:r>
            <a:r>
              <a:rPr sz="3800" b="1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HAN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540" y="2112581"/>
            <a:ext cx="5140258" cy="10772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889"/>
              </a:lnSpc>
              <a:spcBef>
                <a:spcPts val="94"/>
              </a:spcBef>
            </a:pPr>
            <a:r>
              <a:rPr sz="1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1</a:t>
            </a:r>
            <a:r>
              <a:rPr sz="1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.   </a:t>
            </a:r>
            <a:r>
              <a:rPr sz="1400" spc="23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Jika</a:t>
            </a:r>
            <a:r>
              <a:rPr sz="1800" spc="8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fer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ent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</a:t>
            </a:r>
            <a:r>
              <a:rPr sz="1800" spc="-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berj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1800" spc="4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1800" spc="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baik,</a:t>
            </a:r>
            <a:r>
              <a:rPr sz="1800" spc="39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rutan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41"/>
              </a:lnSpc>
            </a:pP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fer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ent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</a:t>
            </a:r>
            <a:r>
              <a:rPr sz="1800" spc="-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 </a:t>
            </a:r>
            <a:r>
              <a:rPr sz="1800" spc="7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ma</a:t>
            </a:r>
            <a:r>
              <a:rPr sz="1800" spc="-5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alc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r>
              <a:rPr sz="18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 </a:t>
            </a:r>
            <a:r>
              <a:rPr sz="1800" b="1" spc="2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setel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r>
              <a:rPr sz="1800" spc="-7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1 bulan, 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</a:t>
            </a:r>
            <a:r>
              <a:rPr sz="1800" spc="44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o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ma</a:t>
            </a:r>
            <a:r>
              <a:rPr sz="1800" spc="17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as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spc="4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seg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1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sepe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ti</a:t>
            </a:r>
            <a:r>
              <a:rPr sz="1800" spc="20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cuka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setelah</a:t>
            </a:r>
            <a:r>
              <a:rPr sz="1800" spc="-8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2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</a:t>
            </a:r>
            <a:r>
              <a:rPr sz="18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la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1540" y="3484435"/>
            <a:ext cx="4861874" cy="8030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430">
              <a:lnSpc>
                <a:spcPts val="1889"/>
              </a:lnSpc>
              <a:spcBef>
                <a:spcPts val="94"/>
              </a:spcBef>
            </a:pPr>
            <a:r>
              <a:rPr sz="1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2.   </a:t>
            </a:r>
            <a:r>
              <a:rPr sz="1400" spc="24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Kemun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c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ulan</a:t>
            </a:r>
            <a:r>
              <a:rPr sz="1800" spc="-4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api</a:t>
            </a:r>
            <a:r>
              <a:rPr sz="18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 </a:t>
            </a:r>
            <a:r>
              <a:rPr sz="1800" b="1" spc="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jamur</a:t>
            </a:r>
            <a:r>
              <a:rPr sz="1800" b="1" spc="-33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 </a:t>
            </a:r>
            <a:r>
              <a:rPr sz="1800" spc="6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api</a:t>
            </a:r>
            <a:r>
              <a:rPr sz="18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95825"/>
              </a:lnSpc>
            </a:pP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seperti</a:t>
            </a:r>
            <a:r>
              <a:rPr sz="1800" b="1" spc="-6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je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1800" b="1" spc="10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rutan</a:t>
            </a:r>
            <a:r>
              <a:rPr sz="1800" spc="-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fer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ent</a:t>
            </a:r>
            <a:r>
              <a:rPr sz="18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si</a:t>
            </a:r>
            <a:r>
              <a:rPr sz="1800" spc="-15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l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ah</a:t>
            </a:r>
            <a:endParaRPr sz="1800">
              <a:latin typeface="Times New Roman"/>
              <a:cs typeface="Times New Roman"/>
            </a:endParaRPr>
          </a:p>
          <a:p>
            <a:pPr marL="355600" marR="39430">
              <a:lnSpc>
                <a:spcPct val="95825"/>
              </a:lnSpc>
              <a:spcBef>
                <a:spcPts val="90"/>
              </a:spcBef>
            </a:pP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hal</a:t>
            </a:r>
            <a:r>
              <a:rPr sz="1800" spc="36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yang</a:t>
            </a:r>
            <a:r>
              <a:rPr sz="1800" spc="35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W</a:t>
            </a:r>
            <a:r>
              <a:rPr sz="1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JA</a:t>
            </a:r>
            <a:r>
              <a:rPr sz="1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8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937" y="4685360"/>
            <a:ext cx="808882" cy="165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70"/>
              </a:spcBef>
            </a:pP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PEMB</a:t>
            </a:r>
            <a:r>
              <a:rPr sz="1100" u="sng" spc="-4" dirty="0" smtClean="0">
                <a:solidFill>
                  <a:srgbClr val="2C5C2D"/>
                </a:solidFill>
                <a:latin typeface="OCR A Extended"/>
                <a:cs typeface="OCR A Extended"/>
              </a:rPr>
              <a:t>UAT</a:t>
            </a:r>
            <a:r>
              <a:rPr sz="1100" u="sng" spc="4" dirty="0" smtClean="0">
                <a:solidFill>
                  <a:srgbClr val="2C5C2D"/>
                </a:solidFill>
                <a:latin typeface="OCR A Extended"/>
                <a:cs typeface="OCR A Extended"/>
              </a:rPr>
              <a:t>A</a:t>
            </a:r>
            <a:r>
              <a:rPr sz="1100" u="sng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N</a:t>
            </a:r>
            <a:endParaRPr sz="11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8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6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47997" y="4354334"/>
            <a:ext cx="1891029" cy="1531772"/>
          </a:xfrm>
          <a:custGeom>
            <a:avLst/>
            <a:gdLst/>
            <a:ahLst/>
            <a:cxnLst/>
            <a:rect l="l" t="t" r="r" b="b"/>
            <a:pathLst>
              <a:path w="1891029" h="1531772">
                <a:moveTo>
                  <a:pt x="1228852" y="0"/>
                </a:moveTo>
                <a:lnTo>
                  <a:pt x="585021" y="789165"/>
                </a:lnTo>
                <a:lnTo>
                  <a:pt x="1570004" y="789165"/>
                </a:lnTo>
                <a:lnTo>
                  <a:pt x="1228852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53932" y="2955290"/>
            <a:ext cx="821182" cy="816483"/>
          </a:xfrm>
          <a:custGeom>
            <a:avLst/>
            <a:gdLst/>
            <a:ahLst/>
            <a:cxnLst/>
            <a:rect l="l" t="t" r="r" b="b"/>
            <a:pathLst>
              <a:path w="821182" h="816483">
                <a:moveTo>
                  <a:pt x="290067" y="722594"/>
                </a:moveTo>
                <a:lnTo>
                  <a:pt x="290067" y="183344"/>
                </a:lnTo>
                <a:lnTo>
                  <a:pt x="0" y="0"/>
                </a:lnTo>
                <a:lnTo>
                  <a:pt x="45085" y="816483"/>
                </a:lnTo>
                <a:lnTo>
                  <a:pt x="290067" y="72259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06132" y="3736213"/>
            <a:ext cx="1051687" cy="1606854"/>
          </a:xfrm>
          <a:custGeom>
            <a:avLst/>
            <a:gdLst/>
            <a:ahLst/>
            <a:cxnLst/>
            <a:rect l="l" t="t" r="r" b="b"/>
            <a:pathLst>
              <a:path w="1051687" h="1606854">
                <a:moveTo>
                  <a:pt x="1051687" y="665010"/>
                </a:moveTo>
                <a:lnTo>
                  <a:pt x="190246" y="0"/>
                </a:lnTo>
                <a:lnTo>
                  <a:pt x="23628" y="1407286"/>
                </a:lnTo>
                <a:lnTo>
                  <a:pt x="222842" y="1407286"/>
                </a:lnTo>
                <a:lnTo>
                  <a:pt x="1051687" y="66501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06132" y="4401223"/>
            <a:ext cx="1317625" cy="1052982"/>
          </a:xfrm>
          <a:custGeom>
            <a:avLst/>
            <a:gdLst/>
            <a:ahLst/>
            <a:cxnLst/>
            <a:rect l="l" t="t" r="r" b="b"/>
            <a:pathLst>
              <a:path w="1317625" h="1052982">
                <a:moveTo>
                  <a:pt x="1051687" y="0"/>
                </a:moveTo>
                <a:lnTo>
                  <a:pt x="222842" y="742276"/>
                </a:lnTo>
                <a:lnTo>
                  <a:pt x="1239154" y="742276"/>
                </a:lnTo>
                <a:lnTo>
                  <a:pt x="1051687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96378" y="3736213"/>
            <a:ext cx="1302639" cy="664997"/>
          </a:xfrm>
          <a:custGeom>
            <a:avLst/>
            <a:gdLst/>
            <a:ahLst/>
            <a:cxnLst/>
            <a:rect l="l" t="t" r="r" b="b"/>
            <a:pathLst>
              <a:path w="1302639" h="664997">
                <a:moveTo>
                  <a:pt x="0" y="0"/>
                </a:moveTo>
                <a:lnTo>
                  <a:pt x="861441" y="664997"/>
                </a:lnTo>
                <a:lnTo>
                  <a:pt x="1302639" y="35559"/>
                </a:lnTo>
                <a:lnTo>
                  <a:pt x="0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57819" y="4401223"/>
            <a:ext cx="911732" cy="1052982"/>
          </a:xfrm>
          <a:custGeom>
            <a:avLst/>
            <a:gdLst/>
            <a:ahLst/>
            <a:cxnLst/>
            <a:rect l="l" t="t" r="r" b="b"/>
            <a:pathLst>
              <a:path w="911732" h="1052982">
                <a:moveTo>
                  <a:pt x="686180" y="451183"/>
                </a:moveTo>
                <a:lnTo>
                  <a:pt x="0" y="0"/>
                </a:lnTo>
                <a:lnTo>
                  <a:pt x="187467" y="742276"/>
                </a:lnTo>
                <a:lnTo>
                  <a:pt x="686180" y="742276"/>
                </a:lnTo>
                <a:lnTo>
                  <a:pt x="686180" y="45118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94475" y="3736213"/>
            <a:ext cx="1001902" cy="1606854"/>
          </a:xfrm>
          <a:custGeom>
            <a:avLst/>
            <a:gdLst/>
            <a:ahLst/>
            <a:cxnLst/>
            <a:rect l="l" t="t" r="r" b="b"/>
            <a:pathLst>
              <a:path w="1001902" h="1606854">
                <a:moveTo>
                  <a:pt x="1001902" y="0"/>
                </a:moveTo>
                <a:lnTo>
                  <a:pt x="0" y="498551"/>
                </a:lnTo>
                <a:lnTo>
                  <a:pt x="665505" y="1407286"/>
                </a:lnTo>
                <a:lnTo>
                  <a:pt x="835285" y="1407286"/>
                </a:lnTo>
                <a:lnTo>
                  <a:pt x="1001902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88811" y="4234764"/>
            <a:ext cx="917320" cy="1108303"/>
          </a:xfrm>
          <a:custGeom>
            <a:avLst/>
            <a:gdLst/>
            <a:ahLst/>
            <a:cxnLst/>
            <a:rect l="l" t="t" r="r" b="b"/>
            <a:pathLst>
              <a:path w="917320" h="1108303">
                <a:moveTo>
                  <a:pt x="105663" y="0"/>
                </a:moveTo>
                <a:lnTo>
                  <a:pt x="11300" y="908735"/>
                </a:lnTo>
                <a:lnTo>
                  <a:pt x="771169" y="908735"/>
                </a:lnTo>
                <a:lnTo>
                  <a:pt x="105663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53932" y="2104263"/>
            <a:ext cx="536067" cy="851026"/>
          </a:xfrm>
          <a:custGeom>
            <a:avLst/>
            <a:gdLst/>
            <a:ahLst/>
            <a:cxnLst/>
            <a:rect l="l" t="t" r="r" b="b"/>
            <a:pathLst>
              <a:path w="536067" h="851026">
                <a:moveTo>
                  <a:pt x="290067" y="693107"/>
                </a:moveTo>
                <a:lnTo>
                  <a:pt x="290067" y="85576"/>
                </a:lnTo>
                <a:lnTo>
                  <a:pt x="245618" y="0"/>
                </a:lnTo>
                <a:lnTo>
                  <a:pt x="0" y="851026"/>
                </a:lnTo>
                <a:lnTo>
                  <a:pt x="290067" y="693107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53932" y="2663444"/>
            <a:ext cx="821182" cy="810894"/>
          </a:xfrm>
          <a:custGeom>
            <a:avLst/>
            <a:gdLst/>
            <a:ahLst/>
            <a:cxnLst/>
            <a:rect l="l" t="t" r="r" b="b"/>
            <a:pathLst>
              <a:path w="821182" h="810894">
                <a:moveTo>
                  <a:pt x="290067" y="133926"/>
                </a:moveTo>
                <a:lnTo>
                  <a:pt x="0" y="291845"/>
                </a:lnTo>
                <a:lnTo>
                  <a:pt x="290067" y="475190"/>
                </a:lnTo>
                <a:lnTo>
                  <a:pt x="290067" y="13392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99550" y="2104263"/>
            <a:ext cx="696214" cy="559181"/>
          </a:xfrm>
          <a:custGeom>
            <a:avLst/>
            <a:gdLst/>
            <a:ahLst/>
            <a:cxnLst/>
            <a:rect l="l" t="t" r="r" b="b"/>
            <a:pathLst>
              <a:path w="696214" h="559181">
                <a:moveTo>
                  <a:pt x="44449" y="27341"/>
                </a:moveTo>
                <a:lnTo>
                  <a:pt x="0" y="0"/>
                </a:lnTo>
                <a:lnTo>
                  <a:pt x="44449" y="85576"/>
                </a:lnTo>
                <a:lnTo>
                  <a:pt x="44449" y="2734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23178" y="4234738"/>
            <a:ext cx="471297" cy="1807832"/>
          </a:xfrm>
          <a:custGeom>
            <a:avLst/>
            <a:gdLst/>
            <a:ahLst/>
            <a:cxnLst/>
            <a:rect l="l" t="t" r="r" b="b"/>
            <a:pathLst>
              <a:path w="471297" h="1807832">
                <a:moveTo>
                  <a:pt x="471297" y="0"/>
                </a:moveTo>
                <a:lnTo>
                  <a:pt x="11035" y="908761"/>
                </a:lnTo>
                <a:lnTo>
                  <a:pt x="418181" y="908761"/>
                </a:lnTo>
                <a:lnTo>
                  <a:pt x="471297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57819" y="4401210"/>
            <a:ext cx="1012062" cy="599490"/>
          </a:xfrm>
          <a:custGeom>
            <a:avLst/>
            <a:gdLst/>
            <a:ahLst/>
            <a:cxnLst/>
            <a:rect l="l" t="t" r="r" b="b"/>
            <a:pathLst>
              <a:path w="1012062" h="599490">
                <a:moveTo>
                  <a:pt x="686180" y="184474"/>
                </a:moveTo>
                <a:lnTo>
                  <a:pt x="0" y="0"/>
                </a:lnTo>
                <a:lnTo>
                  <a:pt x="686180" y="451183"/>
                </a:lnTo>
                <a:lnTo>
                  <a:pt x="686180" y="18447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99550" y="1937766"/>
            <a:ext cx="916558" cy="594740"/>
          </a:xfrm>
          <a:custGeom>
            <a:avLst/>
            <a:gdLst/>
            <a:ahLst/>
            <a:cxnLst/>
            <a:rect l="l" t="t" r="r" b="b"/>
            <a:pathLst>
              <a:path w="916558" h="594740">
                <a:moveTo>
                  <a:pt x="44449" y="158422"/>
                </a:moveTo>
                <a:lnTo>
                  <a:pt x="0" y="166496"/>
                </a:lnTo>
                <a:lnTo>
                  <a:pt x="44449" y="193838"/>
                </a:lnTo>
                <a:lnTo>
                  <a:pt x="44449" y="15842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37677" y="2104263"/>
            <a:ext cx="761873" cy="851026"/>
          </a:xfrm>
          <a:custGeom>
            <a:avLst/>
            <a:gdLst/>
            <a:ahLst/>
            <a:cxnLst/>
            <a:rect l="l" t="t" r="r" b="b"/>
            <a:pathLst>
              <a:path w="761873" h="851026">
                <a:moveTo>
                  <a:pt x="516254" y="851026"/>
                </a:moveTo>
                <a:lnTo>
                  <a:pt x="761873" y="0"/>
                </a:lnTo>
                <a:lnTo>
                  <a:pt x="0" y="196342"/>
                </a:lnTo>
                <a:lnTo>
                  <a:pt x="516254" y="85102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57819" y="3771773"/>
            <a:ext cx="856487" cy="629437"/>
          </a:xfrm>
          <a:custGeom>
            <a:avLst/>
            <a:gdLst/>
            <a:ahLst/>
            <a:cxnLst/>
            <a:rect l="l" t="t" r="r" b="b"/>
            <a:pathLst>
              <a:path w="856487" h="629437">
                <a:moveTo>
                  <a:pt x="686180" y="286296"/>
                </a:moveTo>
                <a:lnTo>
                  <a:pt x="686180" y="118648"/>
                </a:lnTo>
                <a:lnTo>
                  <a:pt x="441198" y="0"/>
                </a:lnTo>
                <a:lnTo>
                  <a:pt x="0" y="629437"/>
                </a:lnTo>
                <a:lnTo>
                  <a:pt x="686180" y="28629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57819" y="3972902"/>
            <a:ext cx="1012062" cy="700392"/>
          </a:xfrm>
          <a:custGeom>
            <a:avLst/>
            <a:gdLst/>
            <a:ahLst/>
            <a:cxnLst/>
            <a:rect l="l" t="t" r="r" b="b"/>
            <a:pathLst>
              <a:path w="1012062" h="700392">
                <a:moveTo>
                  <a:pt x="686180" y="85166"/>
                </a:moveTo>
                <a:lnTo>
                  <a:pt x="0" y="428307"/>
                </a:lnTo>
                <a:lnTo>
                  <a:pt x="686180" y="612781"/>
                </a:lnTo>
                <a:lnTo>
                  <a:pt x="686180" y="8516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99017" y="3474339"/>
            <a:ext cx="776097" cy="498563"/>
          </a:xfrm>
          <a:custGeom>
            <a:avLst/>
            <a:gdLst/>
            <a:ahLst/>
            <a:cxnLst/>
            <a:rect l="l" t="t" r="r" b="b"/>
            <a:pathLst>
              <a:path w="776097" h="498563">
                <a:moveTo>
                  <a:pt x="244982" y="203545"/>
                </a:moveTo>
                <a:lnTo>
                  <a:pt x="0" y="297434"/>
                </a:lnTo>
                <a:lnTo>
                  <a:pt x="244982" y="416082"/>
                </a:lnTo>
                <a:lnTo>
                  <a:pt x="244982" y="203545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96378" y="3046095"/>
            <a:ext cx="1302639" cy="725678"/>
          </a:xfrm>
          <a:custGeom>
            <a:avLst/>
            <a:gdLst/>
            <a:ahLst/>
            <a:cxnLst/>
            <a:rect l="l" t="t" r="r" b="b"/>
            <a:pathLst>
              <a:path w="1302639" h="725678">
                <a:moveTo>
                  <a:pt x="0" y="690118"/>
                </a:moveTo>
                <a:lnTo>
                  <a:pt x="1302639" y="725678"/>
                </a:lnTo>
                <a:lnTo>
                  <a:pt x="585851" y="0"/>
                </a:lnTo>
                <a:lnTo>
                  <a:pt x="0" y="69011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82229" y="2300605"/>
            <a:ext cx="671702" cy="745489"/>
          </a:xfrm>
          <a:custGeom>
            <a:avLst/>
            <a:gdLst/>
            <a:ahLst/>
            <a:cxnLst/>
            <a:rect l="l" t="t" r="r" b="b"/>
            <a:pathLst>
              <a:path w="671702" h="745489">
                <a:moveTo>
                  <a:pt x="155448" y="0"/>
                </a:moveTo>
                <a:lnTo>
                  <a:pt x="0" y="745489"/>
                </a:lnTo>
                <a:lnTo>
                  <a:pt x="671702" y="654684"/>
                </a:lnTo>
                <a:lnTo>
                  <a:pt x="155448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82229" y="2955290"/>
            <a:ext cx="716788" cy="816483"/>
          </a:xfrm>
          <a:custGeom>
            <a:avLst/>
            <a:gdLst/>
            <a:ahLst/>
            <a:cxnLst/>
            <a:rect l="l" t="t" r="r" b="b"/>
            <a:pathLst>
              <a:path w="716788" h="816483">
                <a:moveTo>
                  <a:pt x="671702" y="0"/>
                </a:moveTo>
                <a:lnTo>
                  <a:pt x="0" y="90805"/>
                </a:lnTo>
                <a:lnTo>
                  <a:pt x="716788" y="816483"/>
                </a:lnTo>
                <a:lnTo>
                  <a:pt x="67170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31454" y="1704466"/>
            <a:ext cx="1655445" cy="596646"/>
          </a:xfrm>
          <a:custGeom>
            <a:avLst/>
            <a:gdLst/>
            <a:ahLst/>
            <a:cxnLst/>
            <a:rect l="l" t="t" r="r" b="b"/>
            <a:pathLst>
              <a:path w="1655445" h="596646">
                <a:moveTo>
                  <a:pt x="812546" y="403654"/>
                </a:moveTo>
                <a:lnTo>
                  <a:pt x="812546" y="3983"/>
                </a:lnTo>
                <a:lnTo>
                  <a:pt x="0" y="596646"/>
                </a:lnTo>
                <a:lnTo>
                  <a:pt x="812546" y="40365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25916" y="1056639"/>
            <a:ext cx="862583" cy="750824"/>
          </a:xfrm>
          <a:custGeom>
            <a:avLst/>
            <a:gdLst/>
            <a:ahLst/>
            <a:cxnLst/>
            <a:rect l="l" t="t" r="r" b="b"/>
            <a:pathLst>
              <a:path w="862583" h="750824">
                <a:moveTo>
                  <a:pt x="418083" y="183229"/>
                </a:moveTo>
                <a:lnTo>
                  <a:pt x="0" y="549021"/>
                </a:lnTo>
                <a:lnTo>
                  <a:pt x="418083" y="646832"/>
                </a:lnTo>
                <a:lnTo>
                  <a:pt x="418083" y="18322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87193" y="-745744"/>
            <a:ext cx="1891030" cy="1531747"/>
          </a:xfrm>
          <a:custGeom>
            <a:avLst/>
            <a:gdLst/>
            <a:ahLst/>
            <a:cxnLst/>
            <a:rect l="l" t="t" r="r" b="b"/>
            <a:pathLst>
              <a:path w="1891030" h="1531747">
                <a:moveTo>
                  <a:pt x="1303379" y="745744"/>
                </a:moveTo>
                <a:lnTo>
                  <a:pt x="322325" y="745744"/>
                </a:lnTo>
                <a:lnTo>
                  <a:pt x="662051" y="1531747"/>
                </a:lnTo>
                <a:lnTo>
                  <a:pt x="1303379" y="74574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548970" y="1368678"/>
            <a:ext cx="821131" cy="816356"/>
          </a:xfrm>
          <a:custGeom>
            <a:avLst/>
            <a:gdLst/>
            <a:ahLst/>
            <a:cxnLst/>
            <a:rect l="l" t="t" r="r" b="b"/>
            <a:pathLst>
              <a:path w="821131" h="816356">
                <a:moveTo>
                  <a:pt x="776109" y="0"/>
                </a:moveTo>
                <a:lnTo>
                  <a:pt x="548970" y="87011"/>
                </a:lnTo>
                <a:lnTo>
                  <a:pt x="548970" y="644319"/>
                </a:lnTo>
                <a:lnTo>
                  <a:pt x="821131" y="816356"/>
                </a:lnTo>
                <a:lnTo>
                  <a:pt x="776109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8362" y="-202691"/>
            <a:ext cx="1051598" cy="1606803"/>
          </a:xfrm>
          <a:custGeom>
            <a:avLst/>
            <a:gdLst/>
            <a:ahLst/>
            <a:cxnLst/>
            <a:rect l="l" t="t" r="r" b="b"/>
            <a:pathLst>
              <a:path w="1051598" h="1606803">
                <a:moveTo>
                  <a:pt x="1027615" y="202691"/>
                </a:moveTo>
                <a:lnTo>
                  <a:pt x="825283" y="202691"/>
                </a:lnTo>
                <a:lnTo>
                  <a:pt x="0" y="941831"/>
                </a:lnTo>
                <a:lnTo>
                  <a:pt x="861479" y="1606803"/>
                </a:lnTo>
                <a:lnTo>
                  <a:pt x="1027615" y="20269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412" y="-313816"/>
            <a:ext cx="1317548" cy="1052956"/>
          </a:xfrm>
          <a:custGeom>
            <a:avLst/>
            <a:gdLst/>
            <a:ahLst/>
            <a:cxnLst/>
            <a:rect l="l" t="t" r="r" b="b"/>
            <a:pathLst>
              <a:path w="1317548" h="1052956">
                <a:moveTo>
                  <a:pt x="1091233" y="313816"/>
                </a:moveTo>
                <a:lnTo>
                  <a:pt x="79262" y="313816"/>
                </a:lnTo>
                <a:lnTo>
                  <a:pt x="265950" y="1052956"/>
                </a:lnTo>
                <a:lnTo>
                  <a:pt x="1091233" y="31381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7139" y="739139"/>
            <a:ext cx="1302702" cy="664972"/>
          </a:xfrm>
          <a:custGeom>
            <a:avLst/>
            <a:gdLst/>
            <a:ahLst/>
            <a:cxnLst/>
            <a:rect l="l" t="t" r="r" b="b"/>
            <a:pathLst>
              <a:path w="1302702" h="664972">
                <a:moveTo>
                  <a:pt x="1302702" y="664972"/>
                </a:moveTo>
                <a:lnTo>
                  <a:pt x="441223" y="0"/>
                </a:lnTo>
                <a:lnTo>
                  <a:pt x="0" y="629538"/>
                </a:lnTo>
                <a:lnTo>
                  <a:pt x="1302702" y="66497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243433" y="-313816"/>
            <a:ext cx="911796" cy="1052956"/>
          </a:xfrm>
          <a:custGeom>
            <a:avLst/>
            <a:gdLst/>
            <a:ahLst/>
            <a:cxnLst/>
            <a:rect l="l" t="t" r="r" b="b"/>
            <a:pathLst>
              <a:path w="911796" h="1052956">
                <a:moveTo>
                  <a:pt x="725108" y="313816"/>
                </a:moveTo>
                <a:lnTo>
                  <a:pt x="243433" y="313816"/>
                </a:lnTo>
                <a:lnTo>
                  <a:pt x="243433" y="613556"/>
                </a:lnTo>
                <a:lnTo>
                  <a:pt x="911796" y="1052956"/>
                </a:lnTo>
                <a:lnTo>
                  <a:pt x="725108" y="31381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29842" y="-202691"/>
            <a:ext cx="1001776" cy="1606803"/>
          </a:xfrm>
          <a:custGeom>
            <a:avLst/>
            <a:gdLst/>
            <a:ahLst/>
            <a:cxnLst/>
            <a:rect l="l" t="t" r="r" b="b"/>
            <a:pathLst>
              <a:path w="1001776" h="1606803">
                <a:moveTo>
                  <a:pt x="1001776" y="1108328"/>
                </a:moveTo>
                <a:lnTo>
                  <a:pt x="338555" y="202691"/>
                </a:lnTo>
                <a:lnTo>
                  <a:pt x="166136" y="202691"/>
                </a:lnTo>
                <a:lnTo>
                  <a:pt x="0" y="1606803"/>
                </a:lnTo>
                <a:lnTo>
                  <a:pt x="1001776" y="110832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19961" y="-202691"/>
            <a:ext cx="917320" cy="1108328"/>
          </a:xfrm>
          <a:custGeom>
            <a:avLst/>
            <a:gdLst/>
            <a:ahLst/>
            <a:cxnLst/>
            <a:rect l="l" t="t" r="r" b="b"/>
            <a:pathLst>
              <a:path w="917320" h="1108328">
                <a:moveTo>
                  <a:pt x="905690" y="202691"/>
                </a:moveTo>
                <a:lnTo>
                  <a:pt x="148436" y="202691"/>
                </a:lnTo>
                <a:lnTo>
                  <a:pt x="811657" y="1108328"/>
                </a:lnTo>
                <a:lnTo>
                  <a:pt x="905690" y="20269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263893" y="2185035"/>
            <a:ext cx="536054" cy="851153"/>
          </a:xfrm>
          <a:custGeom>
            <a:avLst/>
            <a:gdLst/>
            <a:ahLst/>
            <a:cxnLst/>
            <a:rect l="l" t="t" r="r" b="b"/>
            <a:pathLst>
              <a:path w="536054" h="851153">
                <a:moveTo>
                  <a:pt x="536054" y="0"/>
                </a:moveTo>
                <a:lnTo>
                  <a:pt x="263893" y="148238"/>
                </a:lnTo>
                <a:lnTo>
                  <a:pt x="263893" y="799948"/>
                </a:lnTo>
                <a:lnTo>
                  <a:pt x="290494" y="851153"/>
                </a:lnTo>
                <a:lnTo>
                  <a:pt x="536054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548970" y="1665986"/>
            <a:ext cx="821131" cy="811021"/>
          </a:xfrm>
          <a:custGeom>
            <a:avLst/>
            <a:gdLst/>
            <a:ahLst/>
            <a:cxnLst/>
            <a:rect l="l" t="t" r="r" b="b"/>
            <a:pathLst>
              <a:path w="821131" h="811021">
                <a:moveTo>
                  <a:pt x="821131" y="519049"/>
                </a:moveTo>
                <a:lnTo>
                  <a:pt x="548970" y="347012"/>
                </a:lnTo>
                <a:lnTo>
                  <a:pt x="548970" y="667287"/>
                </a:lnTo>
                <a:lnTo>
                  <a:pt x="821131" y="51904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669696" y="2477008"/>
            <a:ext cx="696299" cy="559181"/>
          </a:xfrm>
          <a:custGeom>
            <a:avLst/>
            <a:gdLst/>
            <a:ahLst/>
            <a:cxnLst/>
            <a:rect l="l" t="t" r="r" b="b"/>
            <a:pathLst>
              <a:path w="696299" h="559181">
                <a:moveTo>
                  <a:pt x="669696" y="507973"/>
                </a:moveTo>
                <a:lnTo>
                  <a:pt x="669696" y="542814"/>
                </a:lnTo>
                <a:lnTo>
                  <a:pt x="696299" y="559181"/>
                </a:lnTo>
                <a:lnTo>
                  <a:pt x="669696" y="50797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31618" y="-902208"/>
            <a:ext cx="471296" cy="1807845"/>
          </a:xfrm>
          <a:custGeom>
            <a:avLst/>
            <a:gdLst/>
            <a:ahLst/>
            <a:cxnLst/>
            <a:rect l="l" t="t" r="r" b="b"/>
            <a:pathLst>
              <a:path w="471296" h="1807845">
                <a:moveTo>
                  <a:pt x="458689" y="902208"/>
                </a:moveTo>
                <a:lnTo>
                  <a:pt x="52932" y="902208"/>
                </a:lnTo>
                <a:lnTo>
                  <a:pt x="0" y="1807845"/>
                </a:lnTo>
                <a:lnTo>
                  <a:pt x="458689" y="90220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343700" y="139700"/>
            <a:ext cx="1012063" cy="599439"/>
          </a:xfrm>
          <a:custGeom>
            <a:avLst/>
            <a:gdLst/>
            <a:ahLst/>
            <a:cxnLst/>
            <a:rect l="l" t="t" r="r" b="b"/>
            <a:pathLst>
              <a:path w="1012063" h="599439">
                <a:moveTo>
                  <a:pt x="343700" y="160039"/>
                </a:moveTo>
                <a:lnTo>
                  <a:pt x="343700" y="419789"/>
                </a:lnTo>
                <a:lnTo>
                  <a:pt x="1012063" y="599439"/>
                </a:lnTo>
                <a:lnTo>
                  <a:pt x="343700" y="16003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889990" y="2607818"/>
            <a:ext cx="916593" cy="594740"/>
          </a:xfrm>
          <a:custGeom>
            <a:avLst/>
            <a:gdLst/>
            <a:ahLst/>
            <a:cxnLst/>
            <a:rect l="l" t="t" r="r" b="b"/>
            <a:pathLst>
              <a:path w="916593" h="594740">
                <a:moveTo>
                  <a:pt x="916593" y="428370"/>
                </a:moveTo>
                <a:lnTo>
                  <a:pt x="889990" y="412004"/>
                </a:lnTo>
                <a:lnTo>
                  <a:pt x="889990" y="433199"/>
                </a:lnTo>
                <a:lnTo>
                  <a:pt x="916593" y="42837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601" y="2185035"/>
            <a:ext cx="761865" cy="851153"/>
          </a:xfrm>
          <a:custGeom>
            <a:avLst/>
            <a:gdLst/>
            <a:ahLst/>
            <a:cxnLst/>
            <a:rect l="l" t="t" r="r" b="b"/>
            <a:pathLst>
              <a:path w="761865" h="851153">
                <a:moveTo>
                  <a:pt x="245559" y="0"/>
                </a:moveTo>
                <a:lnTo>
                  <a:pt x="0" y="851153"/>
                </a:lnTo>
                <a:lnTo>
                  <a:pt x="761865" y="654812"/>
                </a:lnTo>
                <a:lnTo>
                  <a:pt x="24555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88188" y="739139"/>
            <a:ext cx="856551" cy="629538"/>
          </a:xfrm>
          <a:custGeom>
            <a:avLst/>
            <a:gdLst/>
            <a:ahLst/>
            <a:cxnLst/>
            <a:rect l="l" t="t" r="r" b="b"/>
            <a:pathLst>
              <a:path w="856551" h="629538">
                <a:moveTo>
                  <a:pt x="856551" y="0"/>
                </a:moveTo>
                <a:lnTo>
                  <a:pt x="188188" y="334255"/>
                </a:lnTo>
                <a:lnTo>
                  <a:pt x="188188" y="519521"/>
                </a:lnTo>
                <a:lnTo>
                  <a:pt x="415328" y="629538"/>
                </a:lnTo>
                <a:lnTo>
                  <a:pt x="856551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343700" y="467105"/>
            <a:ext cx="1012063" cy="700405"/>
          </a:xfrm>
          <a:custGeom>
            <a:avLst/>
            <a:gdLst/>
            <a:ahLst/>
            <a:cxnLst/>
            <a:rect l="l" t="t" r="r" b="b"/>
            <a:pathLst>
              <a:path w="1012063" h="700405">
                <a:moveTo>
                  <a:pt x="1012063" y="272034"/>
                </a:moveTo>
                <a:lnTo>
                  <a:pt x="343700" y="92383"/>
                </a:lnTo>
                <a:lnTo>
                  <a:pt x="343700" y="606289"/>
                </a:lnTo>
                <a:lnTo>
                  <a:pt x="1012063" y="27203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548970" y="1167511"/>
            <a:ext cx="776109" cy="498475"/>
          </a:xfrm>
          <a:custGeom>
            <a:avLst/>
            <a:gdLst/>
            <a:ahLst/>
            <a:cxnLst/>
            <a:rect l="l" t="t" r="r" b="b"/>
            <a:pathLst>
              <a:path w="776109" h="498475">
                <a:moveTo>
                  <a:pt x="776109" y="201167"/>
                </a:moveTo>
                <a:lnTo>
                  <a:pt x="548970" y="91150"/>
                </a:lnTo>
                <a:lnTo>
                  <a:pt x="548970" y="288179"/>
                </a:lnTo>
                <a:lnTo>
                  <a:pt x="776109" y="201167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7139" y="1368678"/>
            <a:ext cx="1302702" cy="725678"/>
          </a:xfrm>
          <a:custGeom>
            <a:avLst/>
            <a:gdLst/>
            <a:ahLst/>
            <a:cxnLst/>
            <a:rect l="l" t="t" r="r" b="b"/>
            <a:pathLst>
              <a:path w="1302702" h="725678">
                <a:moveTo>
                  <a:pt x="1302702" y="35433"/>
                </a:moveTo>
                <a:lnTo>
                  <a:pt x="0" y="0"/>
                </a:lnTo>
                <a:lnTo>
                  <a:pt x="716762" y="725678"/>
                </a:lnTo>
                <a:lnTo>
                  <a:pt x="1302702" y="3543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2161" y="2094357"/>
            <a:ext cx="671741" cy="745490"/>
          </a:xfrm>
          <a:custGeom>
            <a:avLst/>
            <a:gdLst/>
            <a:ahLst/>
            <a:cxnLst/>
            <a:rect l="l" t="t" r="r" b="b"/>
            <a:pathLst>
              <a:path w="671741" h="745490">
                <a:moveTo>
                  <a:pt x="516305" y="745490"/>
                </a:moveTo>
                <a:lnTo>
                  <a:pt x="671741" y="0"/>
                </a:lnTo>
                <a:lnTo>
                  <a:pt x="0" y="90678"/>
                </a:lnTo>
                <a:lnTo>
                  <a:pt x="516305" y="74549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7139" y="1368678"/>
            <a:ext cx="716762" cy="816356"/>
          </a:xfrm>
          <a:custGeom>
            <a:avLst/>
            <a:gdLst/>
            <a:ahLst/>
            <a:cxnLst/>
            <a:rect l="l" t="t" r="r" b="b"/>
            <a:pathLst>
              <a:path w="716762" h="816356">
                <a:moveTo>
                  <a:pt x="45021" y="816356"/>
                </a:moveTo>
                <a:lnTo>
                  <a:pt x="716762" y="725678"/>
                </a:lnTo>
                <a:lnTo>
                  <a:pt x="0" y="0"/>
                </a:lnTo>
                <a:lnTo>
                  <a:pt x="45021" y="81635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860717" y="2839339"/>
            <a:ext cx="1655368" cy="596519"/>
          </a:xfrm>
          <a:custGeom>
            <a:avLst/>
            <a:gdLst/>
            <a:ahLst/>
            <a:cxnLst/>
            <a:rect l="l" t="t" r="r" b="b"/>
            <a:pathLst>
              <a:path w="1655368" h="596518">
                <a:moveTo>
                  <a:pt x="1655368" y="0"/>
                </a:moveTo>
                <a:lnTo>
                  <a:pt x="860717" y="188688"/>
                </a:lnTo>
                <a:lnTo>
                  <a:pt x="860717" y="579472"/>
                </a:lnTo>
                <a:lnTo>
                  <a:pt x="1655368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462356" y="3332988"/>
            <a:ext cx="862558" cy="750798"/>
          </a:xfrm>
          <a:custGeom>
            <a:avLst/>
            <a:gdLst/>
            <a:ahLst/>
            <a:cxnLst/>
            <a:rect l="l" t="t" r="r" b="b"/>
            <a:pathLst>
              <a:path w="862558" h="750798">
                <a:moveTo>
                  <a:pt x="862558" y="201675"/>
                </a:moveTo>
                <a:lnTo>
                  <a:pt x="462356" y="108104"/>
                </a:lnTo>
                <a:lnTo>
                  <a:pt x="462356" y="551887"/>
                </a:lnTo>
                <a:lnTo>
                  <a:pt x="862558" y="20167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64029" y="813536"/>
            <a:ext cx="1115568" cy="702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627120" y="2629674"/>
            <a:ext cx="431431" cy="10528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19499" y="2701658"/>
            <a:ext cx="1289430" cy="908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89166" y="1000251"/>
            <a:ext cx="1113777" cy="17014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62457" y="1668183"/>
            <a:ext cx="1657223" cy="22118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89166" y="2827972"/>
            <a:ext cx="982840" cy="8626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19680" y="1668145"/>
            <a:ext cx="1107478" cy="1783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13959" y="2666174"/>
            <a:ext cx="1070508" cy="10772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79597" y="585518"/>
            <a:ext cx="456780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36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Manfaat</a:t>
            </a:r>
            <a:r>
              <a:rPr sz="3600" b="1" spc="10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6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sehar</a:t>
            </a:r>
            <a:r>
              <a:rPr sz="3600" b="1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36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-</a:t>
            </a:r>
            <a:r>
              <a:rPr sz="36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hari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66769" y="1503981"/>
            <a:ext cx="114706" cy="1057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</a:pPr>
            <a:r>
              <a:rPr sz="1400" spc="0" dirty="0" smtClean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70"/>
              </a:spcBef>
            </a:pPr>
            <a:r>
              <a:rPr sz="1400" spc="0" dirty="0" smtClean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70"/>
              </a:spcBef>
            </a:pPr>
            <a:r>
              <a:rPr sz="1400" spc="0" dirty="0" smtClean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70"/>
              </a:spcBef>
            </a:pPr>
            <a:r>
              <a:rPr sz="1400" spc="0" dirty="0" smtClean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53280" y="1503981"/>
            <a:ext cx="2507227" cy="1057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Arial"/>
                <a:cs typeface="Arial"/>
              </a:rPr>
              <a:t>Ka</a:t>
            </a:r>
            <a:r>
              <a:rPr sz="1400" spc="-4" dirty="0" smtClean="0">
                <a:latin typeface="Arial"/>
                <a:cs typeface="Arial"/>
              </a:rPr>
              <a:t>r</a:t>
            </a:r>
            <a:r>
              <a:rPr sz="1400" spc="0" dirty="0" smtClean="0">
                <a:latin typeface="Arial"/>
                <a:cs typeface="Arial"/>
              </a:rPr>
              <a:t>bol</a:t>
            </a:r>
            <a:r>
              <a:rPr sz="1400" spc="-1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dan</a:t>
            </a:r>
            <a:r>
              <a:rPr sz="1400" spc="-1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pe</a:t>
            </a:r>
            <a:r>
              <a:rPr sz="1400" spc="-9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be</a:t>
            </a:r>
            <a:r>
              <a:rPr sz="1400" spc="-4" dirty="0" smtClean="0">
                <a:latin typeface="Arial"/>
                <a:cs typeface="Arial"/>
              </a:rPr>
              <a:t>r</a:t>
            </a:r>
            <a:r>
              <a:rPr sz="1400" spc="4" dirty="0" smtClean="0">
                <a:latin typeface="Arial"/>
                <a:cs typeface="Arial"/>
              </a:rPr>
              <a:t>s</a:t>
            </a:r>
            <a:r>
              <a:rPr sz="1400" spc="0" dirty="0" smtClean="0">
                <a:latin typeface="Arial"/>
                <a:cs typeface="Arial"/>
              </a:rPr>
              <a:t>ih</a:t>
            </a:r>
            <a:r>
              <a:rPr sz="1400" spc="-3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ala</a:t>
            </a:r>
            <a:r>
              <a:rPr sz="1400" spc="-9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i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sz="1400" spc="0" dirty="0" smtClean="0">
                <a:latin typeface="Arial"/>
                <a:cs typeface="Arial"/>
              </a:rPr>
              <a:t>Sabun</a:t>
            </a:r>
            <a:r>
              <a:rPr sz="1400" spc="-19" dirty="0" smtClean="0">
                <a:latin typeface="Arial"/>
                <a:cs typeface="Arial"/>
              </a:rPr>
              <a:t> </a:t>
            </a:r>
            <a:r>
              <a:rPr sz="1400" spc="4" dirty="0" smtClean="0">
                <a:latin typeface="Arial"/>
                <a:cs typeface="Arial"/>
              </a:rPr>
              <a:t>c</a:t>
            </a:r>
            <a:r>
              <a:rPr sz="1400" spc="0" dirty="0" smtClean="0">
                <a:latin typeface="Arial"/>
                <a:cs typeface="Arial"/>
              </a:rPr>
              <a:t>air</a:t>
            </a:r>
            <a:r>
              <a:rPr sz="1400" spc="-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ala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i Penjernih</a:t>
            </a:r>
            <a:r>
              <a:rPr sz="1400" spc="-25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udara</a:t>
            </a:r>
            <a:r>
              <a:rPr sz="1400" spc="-2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ala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i Pe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ber</a:t>
            </a:r>
            <a:r>
              <a:rPr sz="1400" spc="4" dirty="0" smtClean="0">
                <a:latin typeface="Arial"/>
                <a:cs typeface="Arial"/>
              </a:rPr>
              <a:t>s</a:t>
            </a:r>
            <a:r>
              <a:rPr sz="1400" spc="0" dirty="0" smtClean="0">
                <a:latin typeface="Arial"/>
                <a:cs typeface="Arial"/>
              </a:rPr>
              <a:t>ih</a:t>
            </a:r>
            <a:r>
              <a:rPr sz="1400" spc="-2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ru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ah</a:t>
            </a:r>
            <a:r>
              <a:rPr sz="1400" spc="-29" dirty="0" smtClean="0">
                <a:latin typeface="Arial"/>
                <a:cs typeface="Arial"/>
              </a:rPr>
              <a:t> </a:t>
            </a:r>
            <a:r>
              <a:rPr sz="1400" spc="4" dirty="0" smtClean="0">
                <a:latin typeface="Arial"/>
                <a:cs typeface="Arial"/>
              </a:rPr>
              <a:t>t</a:t>
            </a:r>
            <a:r>
              <a:rPr sz="1400" spc="0" dirty="0" smtClean="0">
                <a:latin typeface="Arial"/>
                <a:cs typeface="Arial"/>
              </a:rPr>
              <a:t>angga</a:t>
            </a:r>
            <a:r>
              <a:rPr sz="1400" spc="-2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ala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i </a:t>
            </a:r>
            <a:r>
              <a:rPr sz="1400" spc="-4" dirty="0" smtClean="0">
                <a:latin typeface="Arial"/>
                <a:cs typeface="Arial"/>
              </a:rPr>
              <a:t>H</a:t>
            </a:r>
            <a:r>
              <a:rPr sz="1400" spc="0" dirty="0" smtClean="0">
                <a:latin typeface="Arial"/>
                <a:cs typeface="Arial"/>
              </a:rPr>
              <a:t>and</a:t>
            </a:r>
            <a:r>
              <a:rPr sz="1400" spc="-14" dirty="0" smtClean="0">
                <a:latin typeface="Arial"/>
                <a:cs typeface="Arial"/>
              </a:rPr>
              <a:t> </a:t>
            </a:r>
            <a:r>
              <a:rPr sz="1400" spc="4" dirty="0" smtClean="0">
                <a:latin typeface="Arial"/>
                <a:cs typeface="Arial"/>
              </a:rPr>
              <a:t>s</a:t>
            </a:r>
            <a:r>
              <a:rPr sz="1400" spc="0" dirty="0" smtClean="0">
                <a:latin typeface="Arial"/>
                <a:cs typeface="Arial"/>
              </a:rPr>
              <a:t>ani</a:t>
            </a:r>
            <a:r>
              <a:rPr sz="1400" spc="4" dirty="0" smtClean="0">
                <a:latin typeface="Arial"/>
                <a:cs typeface="Arial"/>
              </a:rPr>
              <a:t>t</a:t>
            </a:r>
            <a:r>
              <a:rPr sz="1400" spc="0" dirty="0" smtClean="0">
                <a:latin typeface="Arial"/>
                <a:cs typeface="Arial"/>
              </a:rPr>
              <a:t>i</a:t>
            </a:r>
            <a:r>
              <a:rPr sz="1400" spc="4" dirty="0" smtClean="0">
                <a:latin typeface="Arial"/>
                <a:cs typeface="Arial"/>
              </a:rPr>
              <a:t>z</a:t>
            </a:r>
            <a:r>
              <a:rPr sz="1400" spc="0" dirty="0" smtClean="0">
                <a:latin typeface="Arial"/>
                <a:cs typeface="Arial"/>
              </a:rPr>
              <a:t>er</a:t>
            </a:r>
            <a:r>
              <a:rPr sz="1400" spc="-3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ala</a:t>
            </a:r>
            <a:r>
              <a:rPr sz="1400" spc="-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i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8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3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7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5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77866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9144000" cy="709447"/>
          </a:xfrm>
          <a:custGeom>
            <a:avLst/>
            <a:gdLst/>
            <a:ahLst/>
            <a:cxnLst/>
            <a:rect l="l" t="t" r="r" b="b"/>
            <a:pathLst>
              <a:path w="9144000" h="709447">
                <a:moveTo>
                  <a:pt x="0" y="709447"/>
                </a:moveTo>
                <a:lnTo>
                  <a:pt x="9144000" y="709447"/>
                </a:lnTo>
                <a:lnTo>
                  <a:pt x="9144000" y="0"/>
                </a:lnTo>
                <a:lnTo>
                  <a:pt x="0" y="0"/>
                </a:lnTo>
                <a:lnTo>
                  <a:pt x="0" y="709447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432198"/>
            <a:ext cx="9144000" cy="711301"/>
          </a:xfrm>
          <a:custGeom>
            <a:avLst/>
            <a:gdLst/>
            <a:ahLst/>
            <a:cxnLst/>
            <a:rect l="l" t="t" r="r" b="b"/>
            <a:pathLst>
              <a:path w="9144000" h="711301">
                <a:moveTo>
                  <a:pt x="9144000" y="0"/>
                </a:moveTo>
                <a:lnTo>
                  <a:pt x="0" y="0"/>
                </a:lnTo>
                <a:lnTo>
                  <a:pt x="0" y="711301"/>
                </a:lnTo>
                <a:lnTo>
                  <a:pt x="9144000" y="711301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5" y="709447"/>
            <a:ext cx="9144000" cy="3722751"/>
          </a:xfrm>
          <a:custGeom>
            <a:avLst/>
            <a:gdLst/>
            <a:ahLst/>
            <a:cxnLst/>
            <a:rect l="l" t="t" r="r" b="b"/>
            <a:pathLst>
              <a:path w="9144000" h="3722751">
                <a:moveTo>
                  <a:pt x="9137124" y="0"/>
                </a:moveTo>
                <a:lnTo>
                  <a:pt x="0" y="0"/>
                </a:lnTo>
                <a:lnTo>
                  <a:pt x="0" y="3722751"/>
                </a:lnTo>
                <a:lnTo>
                  <a:pt x="9137124" y="3722751"/>
                </a:lnTo>
                <a:lnTo>
                  <a:pt x="913712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39278" y="-263016"/>
            <a:ext cx="1988312" cy="1760601"/>
          </a:xfrm>
          <a:custGeom>
            <a:avLst/>
            <a:gdLst/>
            <a:ahLst/>
            <a:cxnLst/>
            <a:rect l="l" t="t" r="r" b="b"/>
            <a:pathLst>
              <a:path w="1988312" h="1760601">
                <a:moveTo>
                  <a:pt x="1204722" y="1161731"/>
                </a:moveTo>
                <a:lnTo>
                  <a:pt x="1204722" y="263016"/>
                </a:lnTo>
                <a:lnTo>
                  <a:pt x="6016" y="263016"/>
                </a:lnTo>
                <a:lnTo>
                  <a:pt x="82803" y="1760601"/>
                </a:lnTo>
                <a:lnTo>
                  <a:pt x="1204722" y="1161731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22082" y="334010"/>
            <a:ext cx="1652143" cy="1163574"/>
          </a:xfrm>
          <a:custGeom>
            <a:avLst/>
            <a:gdLst/>
            <a:ahLst/>
            <a:cxnLst/>
            <a:rect l="l" t="t" r="r" b="b"/>
            <a:pathLst>
              <a:path w="1652143" h="1163574">
                <a:moveTo>
                  <a:pt x="1121918" y="564711"/>
                </a:moveTo>
                <a:lnTo>
                  <a:pt x="1121918" y="139857"/>
                </a:lnTo>
                <a:lnTo>
                  <a:pt x="599059" y="0"/>
                </a:lnTo>
                <a:lnTo>
                  <a:pt x="0" y="1163574"/>
                </a:lnTo>
                <a:lnTo>
                  <a:pt x="1121918" y="56471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39278" y="-117348"/>
            <a:ext cx="681863" cy="1614932"/>
          </a:xfrm>
          <a:custGeom>
            <a:avLst/>
            <a:gdLst/>
            <a:ahLst/>
            <a:cxnLst/>
            <a:rect l="l" t="t" r="r" b="b"/>
            <a:pathLst>
              <a:path w="681863" h="1614932">
                <a:moveTo>
                  <a:pt x="681863" y="451358"/>
                </a:moveTo>
                <a:lnTo>
                  <a:pt x="177276" y="117348"/>
                </a:lnTo>
                <a:lnTo>
                  <a:pt x="6016" y="117348"/>
                </a:lnTo>
                <a:lnTo>
                  <a:pt x="82803" y="1614932"/>
                </a:lnTo>
                <a:lnTo>
                  <a:pt x="681863" y="45135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6249" y="67055"/>
            <a:ext cx="1331341" cy="1123442"/>
          </a:xfrm>
          <a:custGeom>
            <a:avLst/>
            <a:gdLst/>
            <a:ahLst/>
            <a:cxnLst/>
            <a:rect l="l" t="t" r="r" b="b"/>
            <a:pathLst>
              <a:path w="1331341" h="1123442">
                <a:moveTo>
                  <a:pt x="547751" y="831304"/>
                </a:moveTo>
                <a:lnTo>
                  <a:pt x="547751" y="453076"/>
                </a:lnTo>
                <a:lnTo>
                  <a:pt x="0" y="1123442"/>
                </a:lnTo>
                <a:lnTo>
                  <a:pt x="547751" y="83130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659003" y="3576066"/>
            <a:ext cx="1758518" cy="1245946"/>
          </a:xfrm>
          <a:custGeom>
            <a:avLst/>
            <a:gdLst/>
            <a:ahLst/>
            <a:cxnLst/>
            <a:rect l="l" t="t" r="r" b="b"/>
            <a:pathLst>
              <a:path w="1758518" h="1245946">
                <a:moveTo>
                  <a:pt x="1758518" y="562279"/>
                </a:moveTo>
                <a:lnTo>
                  <a:pt x="659003" y="132093"/>
                </a:lnTo>
                <a:lnTo>
                  <a:pt x="659003" y="989742"/>
                </a:lnTo>
                <a:lnTo>
                  <a:pt x="1758518" y="56227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102868" y="4127030"/>
            <a:ext cx="2190254" cy="1094470"/>
          </a:xfrm>
          <a:custGeom>
            <a:avLst/>
            <a:gdLst/>
            <a:ahLst/>
            <a:cxnLst/>
            <a:rect l="l" t="t" r="r" b="b"/>
            <a:pathLst>
              <a:path w="2190254" h="1094470">
                <a:moveTo>
                  <a:pt x="2190254" y="0"/>
                </a:moveTo>
                <a:lnTo>
                  <a:pt x="1102868" y="439498"/>
                </a:lnTo>
                <a:lnTo>
                  <a:pt x="1102868" y="1016469"/>
                </a:lnTo>
                <a:lnTo>
                  <a:pt x="1177205" y="1016469"/>
                </a:lnTo>
                <a:lnTo>
                  <a:pt x="2190254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3400" y="4127030"/>
            <a:ext cx="1740760" cy="1115498"/>
          </a:xfrm>
          <a:custGeom>
            <a:avLst/>
            <a:gdLst/>
            <a:ahLst/>
            <a:cxnLst/>
            <a:rect l="l" t="t" r="r" b="b"/>
            <a:pathLst>
              <a:path w="1740760" h="1115498">
                <a:moveTo>
                  <a:pt x="1090787" y="0"/>
                </a:moveTo>
                <a:lnTo>
                  <a:pt x="77738" y="1016469"/>
                </a:lnTo>
                <a:lnTo>
                  <a:pt x="1683059" y="1016469"/>
                </a:lnTo>
                <a:lnTo>
                  <a:pt x="1090787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53738" y="695833"/>
            <a:ext cx="3672840" cy="1967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53738" y="2850705"/>
            <a:ext cx="3672840" cy="1597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17982" y="1150868"/>
            <a:ext cx="3651092" cy="2630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3979" algn="r">
              <a:lnSpc>
                <a:spcPts val="2950"/>
              </a:lnSpc>
              <a:spcBef>
                <a:spcPts val="147"/>
              </a:spcBef>
            </a:pP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Pit</a:t>
            </a:r>
            <a:r>
              <a:rPr sz="2800" b="1" spc="-13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ra</a:t>
            </a:r>
            <a:r>
              <a:rPr sz="2800" b="1" spc="51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dan</a:t>
            </a:r>
            <a:r>
              <a:rPr sz="2800" b="1" spc="19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Mama</a:t>
            </a:r>
            <a:r>
              <a:rPr sz="2800" b="1" spc="-19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  <a:p>
            <a:pPr marR="13865" algn="r">
              <a:lnSpc>
                <a:spcPct val="95825"/>
              </a:lnSpc>
            </a:pP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bagai</a:t>
            </a:r>
            <a:r>
              <a:rPr sz="2800" b="1" spc="-9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alt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rn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tif</a:t>
            </a:r>
            <a:endParaRPr sz="2800">
              <a:latin typeface="Times New Roman"/>
              <a:cs typeface="Times New Roman"/>
            </a:endParaRPr>
          </a:p>
          <a:p>
            <a:pPr marR="14038" algn="r">
              <a:lnSpc>
                <a:spcPct val="95825"/>
              </a:lnSpc>
              <a:spcBef>
                <a:spcPts val="140"/>
              </a:spcBef>
            </a:pP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aw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800" b="1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800" b="1" spc="2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wa</a:t>
            </a:r>
            <a:r>
              <a:rPr sz="2800" b="1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j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ah</a:t>
            </a:r>
            <a:endParaRPr sz="2800">
              <a:latin typeface="Times New Roman"/>
              <a:cs typeface="Times New Roman"/>
            </a:endParaRPr>
          </a:p>
          <a:p>
            <a:pPr marL="996736" marR="12700" indent="-404190" algn="r">
              <a:lnSpc>
                <a:spcPct val="100041"/>
              </a:lnSpc>
              <a:spcBef>
                <a:spcPts val="1881"/>
              </a:spcBef>
            </a:pPr>
            <a:r>
              <a:rPr sz="1400" b="1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P</a:t>
            </a:r>
            <a:r>
              <a:rPr sz="1400" b="1" spc="-4" dirty="0" smtClean="0">
                <a:solidFill>
                  <a:srgbClr val="507037"/>
                </a:solidFill>
                <a:latin typeface="Times New Roman"/>
                <a:cs typeface="Times New Roman"/>
              </a:rPr>
              <a:t>I</a:t>
            </a:r>
            <a:r>
              <a:rPr sz="1400" b="1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TERA</a:t>
            </a:r>
            <a:r>
              <a:rPr sz="1400" b="1" spc="78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apa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</a:t>
            </a:r>
            <a:r>
              <a:rPr sz="1400" spc="58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dima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fa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tka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n</a:t>
            </a:r>
            <a:r>
              <a:rPr sz="1400" spc="-184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e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ba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g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i ma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ker</a:t>
            </a:r>
            <a:r>
              <a:rPr sz="1400" spc="-22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w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j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h </a:t>
            </a:r>
            <a:r>
              <a:rPr sz="1400" spc="35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b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erku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li</a:t>
            </a:r>
            <a:r>
              <a:rPr sz="1400" spc="-5" dirty="0" smtClean="0">
                <a:solidFill>
                  <a:srgbClr val="507037"/>
                </a:solidFill>
                <a:latin typeface="Times New Roman"/>
                <a:cs typeface="Times New Roman"/>
              </a:rPr>
              <a:t>t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s</a:t>
            </a:r>
            <a:r>
              <a:rPr sz="1400" spc="-22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tin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g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g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i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45140" marR="12700" indent="1656918" algn="r">
              <a:lnSpc>
                <a:spcPct val="89240"/>
              </a:lnSpc>
              <a:spcBef>
                <a:spcPts val="280"/>
              </a:spcBef>
            </a:pPr>
            <a:r>
              <a:rPr sz="2000" spc="9" dirty="0" smtClean="0">
                <a:solidFill>
                  <a:srgbClr val="507037"/>
                </a:solidFill>
                <a:latin typeface="OCR A Extended"/>
                <a:cs typeface="OCR A Extended"/>
              </a:rPr>
              <a:t>MAM</a:t>
            </a:r>
            <a:r>
              <a:rPr sz="2000" spc="0" dirty="0" smtClean="0">
                <a:solidFill>
                  <a:srgbClr val="507037"/>
                </a:solidFill>
                <a:latin typeface="OCR A Extended"/>
                <a:cs typeface="OCR A Extended"/>
              </a:rPr>
              <a:t>A</a:t>
            </a:r>
            <a:r>
              <a:rPr sz="2000" spc="-29" dirty="0" smtClean="0">
                <a:solidFill>
                  <a:srgbClr val="507037"/>
                </a:solidFill>
                <a:latin typeface="OCR A Extended"/>
                <a:cs typeface="OCR A Extended"/>
              </a:rPr>
              <a:t> </a:t>
            </a:r>
            <a:r>
              <a:rPr sz="2000" spc="9" dirty="0" smtClean="0">
                <a:solidFill>
                  <a:srgbClr val="507037"/>
                </a:solidFill>
                <a:latin typeface="OCR A Extended"/>
                <a:cs typeface="OCR A Extended"/>
              </a:rPr>
              <a:t>ENZ</a:t>
            </a:r>
            <a:r>
              <a:rPr sz="2000" spc="0" dirty="0" smtClean="0">
                <a:solidFill>
                  <a:srgbClr val="507037"/>
                </a:solidFill>
                <a:latin typeface="OCR A Extended"/>
                <a:cs typeface="OCR A Extended"/>
              </a:rPr>
              <a:t>YME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apa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</a:t>
            </a:r>
            <a:r>
              <a:rPr sz="1400" spc="107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dima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fa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tkan</a:t>
            </a:r>
            <a:r>
              <a:rPr sz="1400" spc="-155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e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ba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g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i</a:t>
            </a:r>
            <a:r>
              <a:rPr sz="1400" spc="-62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ma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s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ker w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j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9" dirty="0" smtClean="0">
                <a:solidFill>
                  <a:srgbClr val="507037"/>
                </a:solidFill>
                <a:latin typeface="Times New Roman"/>
                <a:cs typeface="Times New Roman"/>
              </a:rPr>
              <a:t>h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, </a:t>
            </a:r>
            <a:r>
              <a:rPr sz="1400" spc="26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p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e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ut</a:t>
            </a:r>
            <a:r>
              <a:rPr sz="1400" spc="-5" dirty="0" smtClean="0">
                <a:solidFill>
                  <a:srgbClr val="507037"/>
                </a:solidFill>
                <a:latin typeface="Times New Roman"/>
                <a:cs typeface="Times New Roman"/>
              </a:rPr>
              <a:t>u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p</a:t>
            </a:r>
            <a:r>
              <a:rPr sz="1400" spc="-44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l</a:t>
            </a:r>
            <a:r>
              <a:rPr sz="1400" spc="-4" dirty="0" smtClean="0">
                <a:solidFill>
                  <a:srgbClr val="507037"/>
                </a:solidFill>
                <a:latin typeface="Times New Roman"/>
                <a:cs typeface="Times New Roman"/>
              </a:rPr>
              <a:t>u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k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,</a:t>
            </a:r>
            <a:r>
              <a:rPr sz="1400" spc="284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n </a:t>
            </a:r>
            <a:r>
              <a:rPr sz="1400" spc="76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5" dirty="0" smtClean="0">
                <a:solidFill>
                  <a:srgbClr val="507037"/>
                </a:solidFill>
                <a:latin typeface="Times New Roman"/>
                <a:cs typeface="Times New Roman"/>
              </a:rPr>
              <a:t>p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ereda</a:t>
            </a:r>
            <a:r>
              <a:rPr sz="1400" spc="-37" dirty="0" smtClean="0">
                <a:solidFill>
                  <a:srgbClr val="507037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dem</a:t>
            </a:r>
            <a:r>
              <a:rPr sz="1400" spc="4" dirty="0" smtClean="0">
                <a:solidFill>
                  <a:srgbClr val="507037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507037"/>
                </a:solidFill>
                <a:latin typeface="Times New Roman"/>
                <a:cs typeface="Times New Roman"/>
              </a:rPr>
              <a:t>m.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60842" y="-362838"/>
            <a:ext cx="1232534" cy="1159255"/>
          </a:xfrm>
          <a:custGeom>
            <a:avLst/>
            <a:gdLst/>
            <a:ahLst/>
            <a:cxnLst/>
            <a:rect l="l" t="t" r="r" b="b"/>
            <a:pathLst>
              <a:path w="1232534" h="1159255">
                <a:moveTo>
                  <a:pt x="883157" y="831745"/>
                </a:moveTo>
                <a:lnTo>
                  <a:pt x="883157" y="362838"/>
                </a:lnTo>
                <a:lnTo>
                  <a:pt x="436860" y="362838"/>
                </a:lnTo>
                <a:lnTo>
                  <a:pt x="0" y="1159255"/>
                </a:lnTo>
                <a:lnTo>
                  <a:pt x="883157" y="83174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46796" y="-525145"/>
            <a:ext cx="885317" cy="1317371"/>
          </a:xfrm>
          <a:custGeom>
            <a:avLst/>
            <a:gdLst/>
            <a:ahLst/>
            <a:cxnLst/>
            <a:rect l="l" t="t" r="r" b="b"/>
            <a:pathLst>
              <a:path w="885317" h="1317371">
                <a:moveTo>
                  <a:pt x="688318" y="525145"/>
                </a:moveTo>
                <a:lnTo>
                  <a:pt x="45259" y="525145"/>
                </a:lnTo>
                <a:lnTo>
                  <a:pt x="113537" y="1317371"/>
                </a:lnTo>
                <a:lnTo>
                  <a:pt x="688318" y="52514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761" y="-615950"/>
            <a:ext cx="1226794" cy="1246886"/>
          </a:xfrm>
          <a:custGeom>
            <a:avLst/>
            <a:gdLst/>
            <a:ahLst/>
            <a:cxnLst/>
            <a:rect l="l" t="t" r="r" b="b"/>
            <a:pathLst>
              <a:path w="1226794" h="1246886">
                <a:moveTo>
                  <a:pt x="987278" y="615950"/>
                </a:moveTo>
                <a:lnTo>
                  <a:pt x="184726" y="615950"/>
                </a:lnTo>
                <a:lnTo>
                  <a:pt x="741933" y="1246886"/>
                </a:lnTo>
                <a:lnTo>
                  <a:pt x="987278" y="61595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188201" y="-209169"/>
            <a:ext cx="976896" cy="840105"/>
          </a:xfrm>
          <a:custGeom>
            <a:avLst/>
            <a:gdLst/>
            <a:ahLst/>
            <a:cxnLst/>
            <a:rect l="l" t="t" r="r" b="b"/>
            <a:pathLst>
              <a:path w="976896" h="840105">
                <a:moveTo>
                  <a:pt x="419689" y="209169"/>
                </a:moveTo>
                <a:lnTo>
                  <a:pt x="188201" y="209169"/>
                </a:lnTo>
                <a:lnTo>
                  <a:pt x="188201" y="748030"/>
                </a:lnTo>
                <a:lnTo>
                  <a:pt x="976896" y="840105"/>
                </a:lnTo>
                <a:lnTo>
                  <a:pt x="419689" y="20916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49831" y="1601431"/>
            <a:ext cx="5289169" cy="3078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704100" y="697739"/>
            <a:ext cx="7373100" cy="807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50"/>
              </a:lnSpc>
              <a:spcBef>
                <a:spcPts val="147"/>
              </a:spcBef>
            </a:pP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Eco</a:t>
            </a:r>
            <a:r>
              <a:rPr sz="2800" b="1" spc="-3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Enzyme</a:t>
            </a:r>
            <a:r>
              <a:rPr sz="2800" b="1" spc="-5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800" b="1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mban</a:t>
            </a:r>
            <a:r>
              <a:rPr sz="2800" b="1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 </a:t>
            </a:r>
            <a:r>
              <a:rPr sz="2800" b="1" spc="72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800" b="1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ngu</a:t>
            </a:r>
            <a:r>
              <a:rPr sz="2800" b="1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800" b="1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gi </a:t>
            </a:r>
            <a:r>
              <a:rPr sz="2800" b="1" spc="18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tin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kat</a:t>
            </a:r>
            <a:endParaRPr sz="2800" dirty="0">
              <a:latin typeface="Times New Roman"/>
              <a:cs typeface="Times New Roman"/>
            </a:endParaRPr>
          </a:p>
          <a:p>
            <a:pPr marL="249212" marR="277025" algn="ctr">
              <a:lnSpc>
                <a:spcPct val="95825"/>
              </a:lnSpc>
            </a:pP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ra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iasi</a:t>
            </a:r>
            <a:r>
              <a:rPr sz="2800" b="1" spc="51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el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ktroma</a:t>
            </a:r>
            <a:r>
              <a:rPr sz="2800" b="1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ne</a:t>
            </a:r>
            <a:r>
              <a:rPr sz="2800" b="1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ik</a:t>
            </a:r>
            <a:r>
              <a:rPr sz="2800" b="1" spc="49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</a:t>
            </a:r>
            <a:r>
              <a:rPr sz="2800" b="1" spc="-15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ru</a:t>
            </a:r>
            <a:r>
              <a:rPr sz="2800" b="1" spc="-12" dirty="0" smtClean="0">
                <a:solidFill>
                  <a:srgbClr val="2C5C2D"/>
                </a:solidFill>
                <a:latin typeface="Times New Roman"/>
                <a:cs typeface="Times New Roman"/>
              </a:rPr>
              <a:t>m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ah</a:t>
            </a:r>
            <a:r>
              <a:rPr sz="2800" b="1" spc="37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Anda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4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47440" y="2403983"/>
            <a:ext cx="4761865" cy="3575164"/>
          </a:xfrm>
          <a:custGeom>
            <a:avLst/>
            <a:gdLst/>
            <a:ahLst/>
            <a:cxnLst/>
            <a:rect l="l" t="t" r="r" b="b"/>
            <a:pathLst>
              <a:path w="4761865" h="3575164">
                <a:moveTo>
                  <a:pt x="4436135" y="2739515"/>
                </a:moveTo>
                <a:lnTo>
                  <a:pt x="3368293" y="0"/>
                </a:lnTo>
                <a:lnTo>
                  <a:pt x="25917" y="2739516"/>
                </a:lnTo>
                <a:lnTo>
                  <a:pt x="4436135" y="273951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47440" y="1853819"/>
            <a:ext cx="3368293" cy="3310924"/>
          </a:xfrm>
          <a:custGeom>
            <a:avLst/>
            <a:gdLst/>
            <a:ahLst/>
            <a:cxnLst/>
            <a:rect l="l" t="t" r="r" b="b"/>
            <a:pathLst>
              <a:path w="3368293" h="3310924">
                <a:moveTo>
                  <a:pt x="3368293" y="550163"/>
                </a:moveTo>
                <a:lnTo>
                  <a:pt x="587121" y="0"/>
                </a:lnTo>
                <a:lnTo>
                  <a:pt x="3767" y="3289680"/>
                </a:lnTo>
                <a:lnTo>
                  <a:pt x="25918" y="3289680"/>
                </a:lnTo>
                <a:lnTo>
                  <a:pt x="3368293" y="55016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34561" y="665734"/>
            <a:ext cx="2781172" cy="1738248"/>
          </a:xfrm>
          <a:custGeom>
            <a:avLst/>
            <a:gdLst/>
            <a:ahLst/>
            <a:cxnLst/>
            <a:rect l="l" t="t" r="r" b="b"/>
            <a:pathLst>
              <a:path w="2781172" h="1738248">
                <a:moveTo>
                  <a:pt x="421131" y="0"/>
                </a:moveTo>
                <a:lnTo>
                  <a:pt x="0" y="1188085"/>
                </a:lnTo>
                <a:lnTo>
                  <a:pt x="2781172" y="1738248"/>
                </a:lnTo>
                <a:lnTo>
                  <a:pt x="421131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14588" y="649604"/>
            <a:ext cx="1995677" cy="2965704"/>
          </a:xfrm>
          <a:custGeom>
            <a:avLst/>
            <a:gdLst/>
            <a:ahLst/>
            <a:cxnLst/>
            <a:rect l="l" t="t" r="r" b="b"/>
            <a:pathLst>
              <a:path w="1995677" h="2965704">
                <a:moveTo>
                  <a:pt x="629411" y="2752375"/>
                </a:moveTo>
                <a:lnTo>
                  <a:pt x="629411" y="1169757"/>
                </a:lnTo>
                <a:lnTo>
                  <a:pt x="0" y="2965704"/>
                </a:lnTo>
                <a:lnTo>
                  <a:pt x="629411" y="275237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15733" y="2403983"/>
            <a:ext cx="1498981" cy="3575164"/>
          </a:xfrm>
          <a:custGeom>
            <a:avLst/>
            <a:gdLst/>
            <a:ahLst/>
            <a:cxnLst/>
            <a:rect l="l" t="t" r="r" b="b"/>
            <a:pathLst>
              <a:path w="1498981" h="3575164">
                <a:moveTo>
                  <a:pt x="1498981" y="1211326"/>
                </a:moveTo>
                <a:lnTo>
                  <a:pt x="0" y="0"/>
                </a:lnTo>
                <a:lnTo>
                  <a:pt x="1067939" y="2739516"/>
                </a:lnTo>
                <a:lnTo>
                  <a:pt x="1430916" y="2739516"/>
                </a:lnTo>
                <a:lnTo>
                  <a:pt x="1498981" y="121132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15733" y="649604"/>
            <a:ext cx="2538095" cy="2965704"/>
          </a:xfrm>
          <a:custGeom>
            <a:avLst/>
            <a:gdLst/>
            <a:ahLst/>
            <a:cxnLst/>
            <a:rect l="l" t="t" r="r" b="b"/>
            <a:pathLst>
              <a:path w="2538095" h="2965704">
                <a:moveTo>
                  <a:pt x="2128266" y="1169537"/>
                </a:moveTo>
                <a:lnTo>
                  <a:pt x="2128266" y="283281"/>
                </a:lnTo>
                <a:lnTo>
                  <a:pt x="0" y="1754378"/>
                </a:lnTo>
                <a:lnTo>
                  <a:pt x="1498854" y="2965704"/>
                </a:lnTo>
                <a:lnTo>
                  <a:pt x="2128266" y="1169537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5693" y="-389127"/>
            <a:ext cx="2475230" cy="2793110"/>
          </a:xfrm>
          <a:custGeom>
            <a:avLst/>
            <a:gdLst/>
            <a:ahLst/>
            <a:cxnLst/>
            <a:rect l="l" t="t" r="r" b="b"/>
            <a:pathLst>
              <a:path w="2475230" h="2793110">
                <a:moveTo>
                  <a:pt x="2459182" y="389127"/>
                </a:moveTo>
                <a:lnTo>
                  <a:pt x="1562142" y="389127"/>
                </a:lnTo>
                <a:lnTo>
                  <a:pt x="0" y="1054862"/>
                </a:lnTo>
                <a:lnTo>
                  <a:pt x="2360041" y="2793110"/>
                </a:lnTo>
                <a:lnTo>
                  <a:pt x="2459182" y="389127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15733" y="-389127"/>
            <a:ext cx="2538095" cy="2793110"/>
          </a:xfrm>
          <a:custGeom>
            <a:avLst/>
            <a:gdLst/>
            <a:ahLst/>
            <a:cxnLst/>
            <a:rect l="l" t="t" r="r" b="b"/>
            <a:pathLst>
              <a:path w="2538095" h="2793110">
                <a:moveTo>
                  <a:pt x="2128266" y="1322014"/>
                </a:moveTo>
                <a:lnTo>
                  <a:pt x="2128266" y="863033"/>
                </a:lnTo>
                <a:lnTo>
                  <a:pt x="1022853" y="389127"/>
                </a:lnTo>
                <a:lnTo>
                  <a:pt x="99141" y="389127"/>
                </a:lnTo>
                <a:lnTo>
                  <a:pt x="0" y="2793110"/>
                </a:lnTo>
                <a:lnTo>
                  <a:pt x="2128266" y="132201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09432" y="3615309"/>
            <a:ext cx="2711196" cy="2363838"/>
          </a:xfrm>
          <a:custGeom>
            <a:avLst/>
            <a:gdLst/>
            <a:ahLst/>
            <a:cxnLst/>
            <a:rect l="l" t="t" r="r" b="b"/>
            <a:pathLst>
              <a:path w="2711196" h="2363838">
                <a:moveTo>
                  <a:pt x="734568" y="421506"/>
                </a:moveTo>
                <a:lnTo>
                  <a:pt x="105283" y="0"/>
                </a:lnTo>
                <a:lnTo>
                  <a:pt x="37218" y="1528190"/>
                </a:lnTo>
                <a:lnTo>
                  <a:pt x="734568" y="1528190"/>
                </a:lnTo>
                <a:lnTo>
                  <a:pt x="734568" y="42150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14715" y="2938907"/>
            <a:ext cx="2605912" cy="2421890"/>
          </a:xfrm>
          <a:custGeom>
            <a:avLst/>
            <a:gdLst/>
            <a:ahLst/>
            <a:cxnLst/>
            <a:rect l="l" t="t" r="r" b="b"/>
            <a:pathLst>
              <a:path w="2605912" h="2421890">
                <a:moveTo>
                  <a:pt x="629284" y="463116"/>
                </a:moveTo>
                <a:lnTo>
                  <a:pt x="0" y="676402"/>
                </a:lnTo>
                <a:lnTo>
                  <a:pt x="629284" y="1097908"/>
                </a:lnTo>
                <a:lnTo>
                  <a:pt x="629284" y="46311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24683" y="1853819"/>
            <a:ext cx="1309878" cy="3310923"/>
          </a:xfrm>
          <a:custGeom>
            <a:avLst/>
            <a:gdLst/>
            <a:ahLst/>
            <a:cxnLst/>
            <a:rect l="l" t="t" r="r" b="b"/>
            <a:pathLst>
              <a:path w="1309878" h="3310923">
                <a:moveTo>
                  <a:pt x="1309878" y="0"/>
                </a:moveTo>
                <a:lnTo>
                  <a:pt x="0" y="1010411"/>
                </a:lnTo>
                <a:lnTo>
                  <a:pt x="716083" y="3289680"/>
                </a:lnTo>
                <a:lnTo>
                  <a:pt x="726523" y="3289680"/>
                </a:lnTo>
                <a:lnTo>
                  <a:pt x="1309878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875690" y="2564130"/>
            <a:ext cx="1911261" cy="2212098"/>
          </a:xfrm>
          <a:custGeom>
            <a:avLst/>
            <a:gdLst/>
            <a:ahLst/>
            <a:cxnLst/>
            <a:rect l="l" t="t" r="r" b="b"/>
            <a:pathLst>
              <a:path w="1911261" h="2212098">
                <a:moveTo>
                  <a:pt x="1911261" y="808101"/>
                </a:moveTo>
                <a:lnTo>
                  <a:pt x="875690" y="370250"/>
                </a:lnTo>
                <a:lnTo>
                  <a:pt x="875690" y="1802977"/>
                </a:lnTo>
                <a:lnTo>
                  <a:pt x="1911261" y="80810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35570" y="2864231"/>
            <a:ext cx="1889112" cy="951865"/>
          </a:xfrm>
          <a:custGeom>
            <a:avLst/>
            <a:gdLst/>
            <a:ahLst/>
            <a:cxnLst/>
            <a:rect l="l" t="t" r="r" b="b"/>
            <a:pathLst>
              <a:path w="1889112" h="951865">
                <a:moveTo>
                  <a:pt x="0" y="508000"/>
                </a:moveTo>
                <a:lnTo>
                  <a:pt x="806564" y="951865"/>
                </a:lnTo>
                <a:lnTo>
                  <a:pt x="1889112" y="0"/>
                </a:lnTo>
                <a:lnTo>
                  <a:pt x="0" y="50800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42262" y="2864231"/>
            <a:ext cx="1805177" cy="2300509"/>
          </a:xfrm>
          <a:custGeom>
            <a:avLst/>
            <a:gdLst/>
            <a:ahLst/>
            <a:cxnLst/>
            <a:rect l="l" t="t" r="r" b="b"/>
            <a:pathLst>
              <a:path w="1805177" h="2300509">
                <a:moveTo>
                  <a:pt x="1798504" y="2279268"/>
                </a:moveTo>
                <a:lnTo>
                  <a:pt x="1082420" y="0"/>
                </a:lnTo>
                <a:lnTo>
                  <a:pt x="0" y="951865"/>
                </a:lnTo>
                <a:lnTo>
                  <a:pt x="1776746" y="2279268"/>
                </a:lnTo>
                <a:lnTo>
                  <a:pt x="1798504" y="227926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875715" y="1017904"/>
            <a:ext cx="1851520" cy="1546225"/>
          </a:xfrm>
          <a:custGeom>
            <a:avLst/>
            <a:gdLst/>
            <a:ahLst/>
            <a:cxnLst/>
            <a:rect l="l" t="t" r="r" b="b"/>
            <a:pathLst>
              <a:path w="1851520" h="1546225">
                <a:moveTo>
                  <a:pt x="1851520" y="739648"/>
                </a:moveTo>
                <a:lnTo>
                  <a:pt x="1346682" y="0"/>
                </a:lnTo>
                <a:lnTo>
                  <a:pt x="875715" y="540751"/>
                </a:lnTo>
                <a:lnTo>
                  <a:pt x="875715" y="1164737"/>
                </a:lnTo>
                <a:lnTo>
                  <a:pt x="1851520" y="73964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875703" y="1757552"/>
            <a:ext cx="1911261" cy="1614678"/>
          </a:xfrm>
          <a:custGeom>
            <a:avLst/>
            <a:gdLst/>
            <a:ahLst/>
            <a:cxnLst/>
            <a:rect l="l" t="t" r="r" b="b"/>
            <a:pathLst>
              <a:path w="1911261" h="1614677">
                <a:moveTo>
                  <a:pt x="1851507" y="0"/>
                </a:moveTo>
                <a:lnTo>
                  <a:pt x="875703" y="425092"/>
                </a:lnTo>
                <a:lnTo>
                  <a:pt x="875703" y="1176833"/>
                </a:lnTo>
                <a:lnTo>
                  <a:pt x="1911261" y="1614678"/>
                </a:lnTo>
                <a:lnTo>
                  <a:pt x="1851507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5817" y="1757552"/>
            <a:ext cx="1948865" cy="1614678"/>
          </a:xfrm>
          <a:custGeom>
            <a:avLst/>
            <a:gdLst/>
            <a:ahLst/>
            <a:cxnLst/>
            <a:rect l="l" t="t" r="r" b="b"/>
            <a:pathLst>
              <a:path w="1948865" h="1614677">
                <a:moveTo>
                  <a:pt x="59753" y="1614678"/>
                </a:moveTo>
                <a:lnTo>
                  <a:pt x="1948865" y="1106678"/>
                </a:lnTo>
                <a:lnTo>
                  <a:pt x="0" y="0"/>
                </a:lnTo>
                <a:lnTo>
                  <a:pt x="59753" y="161467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425856" y="3372230"/>
            <a:ext cx="1750466" cy="1403997"/>
          </a:xfrm>
          <a:custGeom>
            <a:avLst/>
            <a:gdLst/>
            <a:ahLst/>
            <a:cxnLst/>
            <a:rect l="l" t="t" r="r" b="b"/>
            <a:pathLst>
              <a:path w="1750466" h="1403997">
                <a:moveTo>
                  <a:pt x="1750466" y="1092784"/>
                </a:moveTo>
                <a:lnTo>
                  <a:pt x="1461439" y="0"/>
                </a:lnTo>
                <a:lnTo>
                  <a:pt x="425856" y="994879"/>
                </a:lnTo>
                <a:lnTo>
                  <a:pt x="425856" y="1328285"/>
                </a:lnTo>
                <a:lnTo>
                  <a:pt x="1750466" y="1092784"/>
                </a:lnTo>
                <a:close/>
              </a:path>
            </a:pathLst>
          </a:custGeom>
          <a:solidFill>
            <a:srgbClr val="91BE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35583" y="3372230"/>
            <a:ext cx="806551" cy="1092784"/>
          </a:xfrm>
          <a:custGeom>
            <a:avLst/>
            <a:gdLst/>
            <a:ahLst/>
            <a:cxnLst/>
            <a:rect l="l" t="t" r="r" b="b"/>
            <a:pathLst>
              <a:path w="806551" h="1092784">
                <a:moveTo>
                  <a:pt x="0" y="0"/>
                </a:moveTo>
                <a:lnTo>
                  <a:pt x="289026" y="1092784"/>
                </a:lnTo>
                <a:lnTo>
                  <a:pt x="806551" y="443865"/>
                </a:lnTo>
                <a:lnTo>
                  <a:pt x="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24610" y="3816096"/>
            <a:ext cx="2322829" cy="1348643"/>
          </a:xfrm>
          <a:custGeom>
            <a:avLst/>
            <a:gdLst/>
            <a:ahLst/>
            <a:cxnLst/>
            <a:rect l="l" t="t" r="r" b="b"/>
            <a:pathLst>
              <a:path w="2322829" h="1348643">
                <a:moveTo>
                  <a:pt x="517652" y="0"/>
                </a:moveTo>
                <a:lnTo>
                  <a:pt x="0" y="648919"/>
                </a:lnTo>
                <a:lnTo>
                  <a:pt x="2252322" y="1327403"/>
                </a:lnTo>
                <a:lnTo>
                  <a:pt x="2294400" y="1327403"/>
                </a:lnTo>
                <a:lnTo>
                  <a:pt x="51765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002855" y="-313563"/>
            <a:ext cx="1561680" cy="1331467"/>
          </a:xfrm>
          <a:custGeom>
            <a:avLst/>
            <a:gdLst/>
            <a:ahLst/>
            <a:cxnLst/>
            <a:rect l="l" t="t" r="r" b="b"/>
            <a:pathLst>
              <a:path w="1561680" h="1331467">
                <a:moveTo>
                  <a:pt x="1540987" y="313563"/>
                </a:moveTo>
                <a:lnTo>
                  <a:pt x="1002855" y="313563"/>
                </a:lnTo>
                <a:lnTo>
                  <a:pt x="1002855" y="950924"/>
                </a:lnTo>
                <a:lnTo>
                  <a:pt x="1473809" y="1331467"/>
                </a:lnTo>
                <a:lnTo>
                  <a:pt x="1540987" y="313563"/>
                </a:lnTo>
                <a:close/>
              </a:path>
            </a:pathLst>
          </a:custGeom>
          <a:solidFill>
            <a:srgbClr val="ABD1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0966" y="-313563"/>
            <a:ext cx="504825" cy="2071115"/>
          </a:xfrm>
          <a:custGeom>
            <a:avLst/>
            <a:gdLst/>
            <a:ahLst/>
            <a:cxnLst/>
            <a:rect l="l" t="t" r="r" b="b"/>
            <a:pathLst>
              <a:path w="504825" h="2071115">
                <a:moveTo>
                  <a:pt x="150997" y="313563"/>
                </a:moveTo>
                <a:lnTo>
                  <a:pt x="67177" y="313563"/>
                </a:lnTo>
                <a:lnTo>
                  <a:pt x="0" y="1331467"/>
                </a:lnTo>
                <a:lnTo>
                  <a:pt x="504825" y="2071115"/>
                </a:lnTo>
                <a:lnTo>
                  <a:pt x="150997" y="31356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8838" y="-421132"/>
            <a:ext cx="3125558" cy="2178685"/>
          </a:xfrm>
          <a:custGeom>
            <a:avLst/>
            <a:gdLst/>
            <a:ahLst/>
            <a:cxnLst/>
            <a:rect l="l" t="t" r="r" b="b"/>
            <a:pathLst>
              <a:path w="3125558" h="2178685">
                <a:moveTo>
                  <a:pt x="2601995" y="421132"/>
                </a:moveTo>
                <a:lnTo>
                  <a:pt x="63125" y="421132"/>
                </a:lnTo>
                <a:lnTo>
                  <a:pt x="416953" y="2178685"/>
                </a:lnTo>
                <a:lnTo>
                  <a:pt x="2601995" y="421132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5804" y="-421132"/>
            <a:ext cx="2708592" cy="3285363"/>
          </a:xfrm>
          <a:custGeom>
            <a:avLst/>
            <a:gdLst/>
            <a:ahLst/>
            <a:cxnLst/>
            <a:rect l="l" t="t" r="r" b="b"/>
            <a:pathLst>
              <a:path w="2708592" h="3285363">
                <a:moveTo>
                  <a:pt x="2611209" y="421132"/>
                </a:moveTo>
                <a:lnTo>
                  <a:pt x="2185031" y="421132"/>
                </a:lnTo>
                <a:lnTo>
                  <a:pt x="0" y="2178685"/>
                </a:lnTo>
                <a:lnTo>
                  <a:pt x="1948878" y="3285363"/>
                </a:lnTo>
                <a:lnTo>
                  <a:pt x="2611209" y="42113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24683" y="-421132"/>
            <a:ext cx="1309878" cy="3285363"/>
          </a:xfrm>
          <a:custGeom>
            <a:avLst/>
            <a:gdLst/>
            <a:ahLst/>
            <a:cxnLst/>
            <a:rect l="l" t="t" r="r" b="b"/>
            <a:pathLst>
              <a:path w="1309878" h="3285363">
                <a:moveTo>
                  <a:pt x="1309878" y="2274951"/>
                </a:moveTo>
                <a:lnTo>
                  <a:pt x="861558" y="421132"/>
                </a:lnTo>
                <a:lnTo>
                  <a:pt x="662330" y="421132"/>
                </a:lnTo>
                <a:lnTo>
                  <a:pt x="0" y="3285363"/>
                </a:lnTo>
                <a:lnTo>
                  <a:pt x="1309878" y="227495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84397" y="-421132"/>
            <a:ext cx="971295" cy="2274951"/>
          </a:xfrm>
          <a:custGeom>
            <a:avLst/>
            <a:gdLst/>
            <a:ahLst/>
            <a:cxnLst/>
            <a:rect l="l" t="t" r="r" b="b"/>
            <a:pathLst>
              <a:path w="971295" h="2274951">
                <a:moveTo>
                  <a:pt x="971295" y="1086866"/>
                </a:moveTo>
                <a:lnTo>
                  <a:pt x="376351" y="421132"/>
                </a:lnTo>
                <a:lnTo>
                  <a:pt x="101844" y="421132"/>
                </a:lnTo>
                <a:lnTo>
                  <a:pt x="550163" y="2274951"/>
                </a:lnTo>
                <a:lnTo>
                  <a:pt x="971295" y="108686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-28449"/>
            <a:ext cx="6899909" cy="520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04462" y="3018238"/>
            <a:ext cx="2653793" cy="807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ct val="86222"/>
              </a:lnSpc>
              <a:spcBef>
                <a:spcPts val="15"/>
              </a:spcBef>
            </a:pPr>
            <a:r>
              <a:rPr sz="2800" spc="14" dirty="0" smtClean="0">
                <a:solidFill>
                  <a:srgbClr val="214522"/>
                </a:solidFill>
                <a:latin typeface="OCR A Extended"/>
                <a:cs typeface="OCR A Extended"/>
              </a:rPr>
              <a:t>Ec</a:t>
            </a:r>
            <a:r>
              <a:rPr sz="2800" spc="4" dirty="0" smtClean="0">
                <a:solidFill>
                  <a:srgbClr val="214522"/>
                </a:solidFill>
                <a:latin typeface="OCR A Extended"/>
                <a:cs typeface="OCR A Extended"/>
              </a:rPr>
              <a:t>o</a:t>
            </a:r>
            <a:r>
              <a:rPr sz="2800" spc="-9" dirty="0" smtClean="0">
                <a:solidFill>
                  <a:srgbClr val="214522"/>
                </a:solidFill>
                <a:latin typeface="OCR A Extended"/>
                <a:cs typeface="OCR A Extended"/>
              </a:rPr>
              <a:t>-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Enzyme</a:t>
            </a:r>
            <a:endParaRPr sz="2800"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459"/>
              </a:spcBef>
            </a:pPr>
            <a:r>
              <a:rPr sz="2800" spc="9" dirty="0" smtClean="0">
                <a:solidFill>
                  <a:srgbClr val="214522"/>
                </a:solidFill>
                <a:latin typeface="OCR A Extended"/>
                <a:cs typeface="OCR A Extended"/>
              </a:rPr>
              <a:t>me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mungkin</a:t>
            </a:r>
            <a:r>
              <a:rPr sz="2800" spc="-9" dirty="0" smtClean="0">
                <a:solidFill>
                  <a:srgbClr val="214522"/>
                </a:solidFill>
                <a:latin typeface="OCR A Extended"/>
                <a:cs typeface="OCR A Extended"/>
              </a:rPr>
              <a:t>k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an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4462" y="3871983"/>
            <a:ext cx="9394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214522"/>
                </a:solidFill>
                <a:latin typeface="OCR A Extended"/>
                <a:cs typeface="OCR A Extended"/>
              </a:rPr>
              <a:t>ki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ta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5834" y="3871983"/>
            <a:ext cx="158284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214522"/>
                </a:solidFill>
                <a:latin typeface="OCR A Extended"/>
                <a:cs typeface="OCR A Extended"/>
              </a:rPr>
              <a:t>be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rtani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90715" y="3871983"/>
            <a:ext cx="51147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14" dirty="0" smtClean="0">
                <a:solidFill>
                  <a:srgbClr val="214522"/>
                </a:solidFill>
                <a:latin typeface="OCR A Extended"/>
                <a:cs typeface="OCR A Extended"/>
              </a:rPr>
              <a:t>di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04462" y="4298703"/>
            <a:ext cx="115388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214522"/>
                </a:solidFill>
                <a:latin typeface="OCR A Extended"/>
                <a:cs typeface="OCR A Extended"/>
              </a:rPr>
              <a:t>ta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nah</a:t>
            </a:r>
            <a:endParaRPr sz="2800">
              <a:latin typeface="OCR A Extended"/>
              <a:cs typeface="OCR A Extended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90718" y="4298703"/>
            <a:ext cx="158284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15"/>
              </a:spcBef>
            </a:pPr>
            <a:r>
              <a:rPr sz="2800" spc="9" dirty="0" smtClean="0">
                <a:solidFill>
                  <a:srgbClr val="214522"/>
                </a:solidFill>
                <a:latin typeface="OCR A Extended"/>
                <a:cs typeface="OCR A Extended"/>
              </a:rPr>
              <a:t>ge</a:t>
            </a:r>
            <a:r>
              <a:rPr sz="2800" spc="0" dirty="0" smtClean="0">
                <a:solidFill>
                  <a:srgbClr val="214522"/>
                </a:solidFill>
                <a:latin typeface="OCR A Extended"/>
                <a:cs typeface="OCR A Extended"/>
              </a:rPr>
              <a:t>rsang</a:t>
            </a:r>
            <a:endParaRPr sz="2800">
              <a:latin typeface="OCR A Extended"/>
              <a:cs typeface="OCR A Exte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13090" y="5714"/>
            <a:ext cx="2799460" cy="1432306"/>
          </a:xfrm>
          <a:custGeom>
            <a:avLst/>
            <a:gdLst/>
            <a:ahLst/>
            <a:cxnLst/>
            <a:rect l="l" t="t" r="r" b="b"/>
            <a:pathLst>
              <a:path w="2799460" h="1432306">
                <a:moveTo>
                  <a:pt x="930909" y="128826"/>
                </a:moveTo>
                <a:lnTo>
                  <a:pt x="0" y="512063"/>
                </a:lnTo>
                <a:lnTo>
                  <a:pt x="930909" y="818073"/>
                </a:lnTo>
                <a:lnTo>
                  <a:pt x="930909" y="128826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4289" y="1910067"/>
            <a:ext cx="2164715" cy="32470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23592" y="1910067"/>
            <a:ext cx="2164714" cy="3247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51502" y="1910067"/>
            <a:ext cx="2164715" cy="32470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9284" y="1910067"/>
            <a:ext cx="2164715" cy="32470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33400" y="507058"/>
            <a:ext cx="7315200" cy="1087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975"/>
              </a:lnSpc>
              <a:spcBef>
                <a:spcPts val="198"/>
              </a:spcBef>
            </a:pP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MENUA</a:t>
            </a:r>
            <a:r>
              <a:rPr sz="3800" b="1" spc="-6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 ECO</a:t>
            </a:r>
            <a:r>
              <a:rPr sz="3800" b="1" spc="54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ENZYME</a:t>
            </a:r>
            <a:r>
              <a:rPr sz="3800" b="1" spc="30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KE</a:t>
            </a:r>
            <a:endParaRPr sz="3800" dirty="0">
              <a:latin typeface="Times New Roman"/>
              <a:cs typeface="Times New Roman"/>
            </a:endParaRPr>
          </a:p>
          <a:p>
            <a:pPr marL="582742" marR="614763" algn="ctr">
              <a:lnSpc>
                <a:spcPct val="95825"/>
              </a:lnSpc>
            </a:pP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PENG</a:t>
            </a:r>
            <a:r>
              <a:rPr sz="3800" b="1" spc="-7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IR</a:t>
            </a:r>
            <a:r>
              <a:rPr sz="3800" b="1" spc="-11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3800" b="1" spc="366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38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SAWAH</a:t>
            </a:r>
            <a:endParaRPr sz="3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50479" y="-22605"/>
            <a:ext cx="1668145" cy="1669033"/>
          </a:xfrm>
          <a:custGeom>
            <a:avLst/>
            <a:gdLst/>
            <a:ahLst/>
            <a:cxnLst/>
            <a:rect l="l" t="t" r="r" b="b"/>
            <a:pathLst>
              <a:path w="1668145" h="1669033">
                <a:moveTo>
                  <a:pt x="993521" y="674983"/>
                </a:moveTo>
                <a:lnTo>
                  <a:pt x="993521" y="22605"/>
                </a:lnTo>
                <a:lnTo>
                  <a:pt x="0" y="22605"/>
                </a:lnTo>
                <a:lnTo>
                  <a:pt x="0" y="1669033"/>
                </a:lnTo>
                <a:lnTo>
                  <a:pt x="993521" y="674983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50606" y="528954"/>
            <a:ext cx="1020445" cy="2884805"/>
          </a:xfrm>
          <a:custGeom>
            <a:avLst/>
            <a:gdLst/>
            <a:ahLst/>
            <a:cxnLst/>
            <a:rect l="l" t="t" r="r" b="b"/>
            <a:pathLst>
              <a:path w="1020445" h="2884805">
                <a:moveTo>
                  <a:pt x="993394" y="1867670"/>
                </a:moveTo>
                <a:lnTo>
                  <a:pt x="993394" y="29525"/>
                </a:lnTo>
                <a:lnTo>
                  <a:pt x="0" y="1113790"/>
                </a:lnTo>
                <a:lnTo>
                  <a:pt x="978662" y="2884805"/>
                </a:lnTo>
                <a:lnTo>
                  <a:pt x="993394" y="186767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50606" y="1642745"/>
            <a:ext cx="997458" cy="1771014"/>
          </a:xfrm>
          <a:custGeom>
            <a:avLst/>
            <a:gdLst/>
            <a:ahLst/>
            <a:cxnLst/>
            <a:rect l="l" t="t" r="r" b="b"/>
            <a:pathLst>
              <a:path w="997458" h="1771014">
                <a:moveTo>
                  <a:pt x="993394" y="752118"/>
                </a:moveTo>
                <a:lnTo>
                  <a:pt x="993394" y="469123"/>
                </a:lnTo>
                <a:lnTo>
                  <a:pt x="0" y="0"/>
                </a:lnTo>
                <a:lnTo>
                  <a:pt x="978662" y="1771014"/>
                </a:lnTo>
                <a:lnTo>
                  <a:pt x="993394" y="75211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6055" y="21869"/>
            <a:ext cx="3930396" cy="46800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22445" y="285750"/>
            <a:ext cx="3597357" cy="10619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73">
              <a:lnSpc>
                <a:spcPts val="2490"/>
              </a:lnSpc>
              <a:spcBef>
                <a:spcPts val="124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PEMUP</a:t>
            </a:r>
            <a:r>
              <a:rPr sz="2400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400" spc="10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PES</a:t>
            </a:r>
            <a:r>
              <a:rPr sz="2400" spc="-8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ISIDA</a:t>
            </a:r>
            <a:r>
              <a:rPr sz="2400" spc="15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DIAPLIKASIK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endParaRPr sz="2400" dirty="0">
              <a:latin typeface="Times New Roman"/>
              <a:cs typeface="Times New Roman"/>
            </a:endParaRPr>
          </a:p>
          <a:p>
            <a:pPr marL="12700" marR="52573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DE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GAN</a:t>
            </a:r>
            <a:r>
              <a:rPr sz="2400" spc="14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PERB</a:t>
            </a:r>
            <a:r>
              <a:rPr sz="24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NDI</a:t>
            </a:r>
            <a:r>
              <a:rPr sz="2400" spc="9" dirty="0" smtClean="0">
                <a:solidFill>
                  <a:srgbClr val="2C5C2D"/>
                </a:solidFill>
                <a:latin typeface="Times New Roman"/>
                <a:cs typeface="Times New Roman"/>
              </a:rPr>
              <a:t>N</a:t>
            </a:r>
            <a:r>
              <a:rPr sz="24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GAN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2445" y="2269534"/>
            <a:ext cx="52534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ECO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8138" y="2269534"/>
            <a:ext cx="987123" cy="585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ENZYME</a:t>
            </a:r>
            <a:endParaRPr sz="2000">
              <a:latin typeface="OCR A Extended"/>
              <a:cs typeface="OCR A Extended"/>
            </a:endParaRPr>
          </a:p>
          <a:p>
            <a:pPr marL="243207" marR="38176">
              <a:lnSpc>
                <a:spcPct val="86222"/>
              </a:lnSpc>
              <a:spcBef>
                <a:spcPts val="330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1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8514" y="2269534"/>
            <a:ext cx="217529" cy="585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9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:</a:t>
            </a:r>
            <a:endParaRPr sz="2000"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330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: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26072" y="2269534"/>
            <a:ext cx="833246" cy="585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221">
              <a:lnSpc>
                <a:spcPct val="86222"/>
              </a:lnSpc>
              <a:spcBef>
                <a:spcPts val="45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AIR</a:t>
            </a:r>
            <a:endParaRPr sz="2000">
              <a:latin typeface="OCR A Extended"/>
              <a:cs typeface="OCR A Extended"/>
            </a:endParaRPr>
          </a:p>
          <a:p>
            <a:pPr marL="12700">
              <a:lnSpc>
                <a:spcPct val="86222"/>
              </a:lnSpc>
              <a:spcBef>
                <a:spcPts val="330"/>
              </a:spcBef>
            </a:pPr>
            <a:r>
              <a:rPr sz="2000" spc="0" dirty="0" smtClean="0">
                <a:solidFill>
                  <a:srgbClr val="2C5C2D"/>
                </a:solidFill>
                <a:latin typeface="OCR A Extended"/>
                <a:cs typeface="OCR A Extended"/>
              </a:rPr>
              <a:t>1.000</a:t>
            </a:r>
            <a:endParaRPr sz="2000">
              <a:latin typeface="OCR A Extended"/>
              <a:cs typeface="OCR A Extende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22445" y="3055762"/>
            <a:ext cx="18755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75"/>
              </a:lnSpc>
              <a:spcBef>
                <a:spcPts val="323"/>
              </a:spcBef>
            </a:pPr>
            <a:r>
              <a:rPr sz="3150" spc="0" baseline="3109" dirty="0" smtClean="0">
                <a:solidFill>
                  <a:srgbClr val="2C5C2D"/>
                </a:solidFill>
                <a:latin typeface="sas-icons"/>
                <a:cs typeface="sas-icons"/>
              </a:rPr>
              <a:t></a:t>
            </a:r>
            <a:endParaRPr sz="2100">
              <a:latin typeface="sas-icons"/>
              <a:cs typeface="sas-ico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7433" y="3113843"/>
            <a:ext cx="3278601" cy="4719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9"/>
              </a:lnSpc>
              <a:spcBef>
                <a:spcPts val="84"/>
              </a:spcBef>
            </a:pP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Unt</a:t>
            </a:r>
            <a:r>
              <a:rPr sz="16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1600" spc="348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k,</a:t>
            </a:r>
            <a:r>
              <a:rPr sz="1600" spc="-37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lan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 aplikasikan</a:t>
            </a:r>
            <a:endParaRPr sz="160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</a:pPr>
            <a:r>
              <a:rPr sz="16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1600" spc="17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tan</a:t>
            </a:r>
            <a:r>
              <a:rPr sz="1600" spc="-9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2445" y="3787637"/>
            <a:ext cx="18755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75"/>
              </a:lnSpc>
              <a:spcBef>
                <a:spcPts val="323"/>
              </a:spcBef>
            </a:pPr>
            <a:r>
              <a:rPr sz="3150" spc="0" baseline="3109" dirty="0" smtClean="0">
                <a:solidFill>
                  <a:srgbClr val="2C5C2D"/>
                </a:solidFill>
                <a:latin typeface="sas-icons"/>
                <a:cs typeface="sas-icons"/>
              </a:rPr>
              <a:t></a:t>
            </a:r>
            <a:endParaRPr sz="2100">
              <a:latin typeface="sas-icons"/>
              <a:cs typeface="sas-icon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07433" y="3845718"/>
            <a:ext cx="2719174" cy="715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349">
              <a:lnSpc>
                <a:spcPts val="1689"/>
              </a:lnSpc>
              <a:spcBef>
                <a:spcPts val="84"/>
              </a:spcBef>
            </a:pP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ntuk</a:t>
            </a:r>
            <a:r>
              <a:rPr sz="1600" spc="-4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p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stis</a:t>
            </a:r>
            <a:r>
              <a:rPr sz="1600" spc="11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16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1600" spc="15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lan</a:t>
            </a:r>
            <a:r>
              <a:rPr sz="16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g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s</a:t>
            </a:r>
            <a:r>
              <a:rPr sz="16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ng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</a:pPr>
            <a:r>
              <a:rPr sz="1600" spc="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di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aplikasikan</a:t>
            </a:r>
            <a:r>
              <a:rPr sz="1600" spc="110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2C5C2D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i</a:t>
            </a:r>
            <a:r>
              <a:rPr sz="1600" spc="17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mpat</a:t>
            </a:r>
            <a:r>
              <a:rPr sz="1600" spc="-14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2C5C2D"/>
                </a:solidFill>
                <a:latin typeface="Times New Roman"/>
                <a:cs typeface="Times New Roman"/>
              </a:rPr>
              <a:t>y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ang t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</a:t>
            </a:r>
            <a:r>
              <a:rPr sz="1600" spc="-5" dirty="0" smtClean="0">
                <a:solidFill>
                  <a:srgbClr val="2C5C2D"/>
                </a:solidFill>
                <a:latin typeface="Times New Roman"/>
                <a:cs typeface="Times New Roman"/>
              </a:rPr>
              <a:t>ke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na</a:t>
            </a:r>
            <a:r>
              <a:rPr sz="1600" spc="79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hama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28" y="643178"/>
            <a:ext cx="6857143" cy="3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0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73886" y="-878966"/>
            <a:ext cx="1458721" cy="1989581"/>
          </a:xfrm>
          <a:custGeom>
            <a:avLst/>
            <a:gdLst/>
            <a:ahLst/>
            <a:cxnLst/>
            <a:rect l="l" t="t" r="r" b="b"/>
            <a:pathLst>
              <a:path w="1458721" h="1989581">
                <a:moveTo>
                  <a:pt x="1156924" y="878966"/>
                </a:moveTo>
                <a:lnTo>
                  <a:pt x="738621" y="878966"/>
                </a:lnTo>
                <a:lnTo>
                  <a:pt x="0" y="1780539"/>
                </a:lnTo>
                <a:lnTo>
                  <a:pt x="775588" y="1989581"/>
                </a:lnTo>
                <a:lnTo>
                  <a:pt x="1156924" y="878966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6013" y="728090"/>
            <a:ext cx="857999" cy="643889"/>
          </a:xfrm>
          <a:custGeom>
            <a:avLst/>
            <a:gdLst/>
            <a:ahLst/>
            <a:cxnLst/>
            <a:rect l="l" t="t" r="r" b="b"/>
            <a:pathLst>
              <a:path w="857999" h="643889">
                <a:moveTo>
                  <a:pt x="0" y="0"/>
                </a:moveTo>
                <a:lnTo>
                  <a:pt x="130632" y="643889"/>
                </a:lnTo>
                <a:lnTo>
                  <a:pt x="857999" y="194183"/>
                </a:lnTo>
                <a:lnTo>
                  <a:pt x="0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326364" y="728090"/>
            <a:ext cx="973010" cy="1335405"/>
          </a:xfrm>
          <a:custGeom>
            <a:avLst/>
            <a:gdLst/>
            <a:ahLst/>
            <a:cxnLst/>
            <a:rect l="l" t="t" r="r" b="b"/>
            <a:pathLst>
              <a:path w="973010" h="1335405">
                <a:moveTo>
                  <a:pt x="973010" y="643889"/>
                </a:moveTo>
                <a:lnTo>
                  <a:pt x="842378" y="0"/>
                </a:lnTo>
                <a:lnTo>
                  <a:pt x="326364" y="818025"/>
                </a:lnTo>
                <a:lnTo>
                  <a:pt x="326364" y="1103458"/>
                </a:lnTo>
                <a:lnTo>
                  <a:pt x="973010" y="64388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16505" y="-278384"/>
            <a:ext cx="849375" cy="928878"/>
          </a:xfrm>
          <a:custGeom>
            <a:avLst/>
            <a:gdLst/>
            <a:ahLst/>
            <a:cxnLst/>
            <a:rect l="l" t="t" r="r" b="b"/>
            <a:pathLst>
              <a:path w="849375" h="928878">
                <a:moveTo>
                  <a:pt x="771639" y="278384"/>
                </a:moveTo>
                <a:lnTo>
                  <a:pt x="198865" y="278384"/>
                </a:lnTo>
                <a:lnTo>
                  <a:pt x="0" y="928878"/>
                </a:lnTo>
                <a:lnTo>
                  <a:pt x="771639" y="27838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8825" y="-595502"/>
            <a:ext cx="2085314" cy="1517777"/>
          </a:xfrm>
          <a:custGeom>
            <a:avLst/>
            <a:gdLst/>
            <a:ahLst/>
            <a:cxnLst/>
            <a:rect l="l" t="t" r="r" b="b"/>
            <a:pathLst>
              <a:path w="2085314" h="1517777">
                <a:moveTo>
                  <a:pt x="1657950" y="595502"/>
                </a:moveTo>
                <a:lnTo>
                  <a:pt x="319790" y="595502"/>
                </a:lnTo>
                <a:lnTo>
                  <a:pt x="815060" y="1517777"/>
                </a:lnTo>
                <a:lnTo>
                  <a:pt x="1657950" y="59550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6001" y="-595502"/>
            <a:ext cx="857885" cy="1517777"/>
          </a:xfrm>
          <a:custGeom>
            <a:avLst/>
            <a:gdLst/>
            <a:ahLst/>
            <a:cxnLst/>
            <a:rect l="l" t="t" r="r" b="b"/>
            <a:pathLst>
              <a:path w="857885" h="1517777">
                <a:moveTo>
                  <a:pt x="362615" y="595502"/>
                </a:moveTo>
                <a:lnTo>
                  <a:pt x="23555" y="595502"/>
                </a:lnTo>
                <a:lnTo>
                  <a:pt x="0" y="1323466"/>
                </a:lnTo>
                <a:lnTo>
                  <a:pt x="857885" y="1517777"/>
                </a:lnTo>
                <a:lnTo>
                  <a:pt x="362615" y="59550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7383" y="-595502"/>
            <a:ext cx="566208" cy="1323593"/>
          </a:xfrm>
          <a:custGeom>
            <a:avLst/>
            <a:gdLst/>
            <a:ahLst/>
            <a:cxnLst/>
            <a:rect l="l" t="t" r="r" b="b"/>
            <a:pathLst>
              <a:path w="566208" h="1323593">
                <a:moveTo>
                  <a:pt x="546941" y="595502"/>
                </a:moveTo>
                <a:lnTo>
                  <a:pt x="8972" y="595502"/>
                </a:lnTo>
                <a:lnTo>
                  <a:pt x="523384" y="1323593"/>
                </a:lnTo>
                <a:lnTo>
                  <a:pt x="546941" y="59550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326377" y="-12700"/>
            <a:ext cx="842378" cy="2076195"/>
          </a:xfrm>
          <a:custGeom>
            <a:avLst/>
            <a:gdLst/>
            <a:ahLst/>
            <a:cxnLst/>
            <a:rect l="l" t="t" r="r" b="b"/>
            <a:pathLst>
              <a:path w="842378" h="2076195">
                <a:moveTo>
                  <a:pt x="842378" y="740790"/>
                </a:moveTo>
                <a:lnTo>
                  <a:pt x="327971" y="12700"/>
                </a:lnTo>
                <a:lnTo>
                  <a:pt x="326377" y="12700"/>
                </a:lnTo>
                <a:lnTo>
                  <a:pt x="326377" y="1558796"/>
                </a:lnTo>
                <a:lnTo>
                  <a:pt x="842378" y="74079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35774" y="-1044448"/>
            <a:ext cx="1898523" cy="1427226"/>
          </a:xfrm>
          <a:custGeom>
            <a:avLst/>
            <a:gdLst/>
            <a:ahLst/>
            <a:cxnLst/>
            <a:rect l="l" t="t" r="r" b="b"/>
            <a:pathLst>
              <a:path w="1898523" h="1427226">
                <a:moveTo>
                  <a:pt x="1808226" y="1044448"/>
                </a:moveTo>
                <a:lnTo>
                  <a:pt x="885394" y="1044448"/>
                </a:lnTo>
                <a:lnTo>
                  <a:pt x="1808226" y="1393110"/>
                </a:lnTo>
                <a:lnTo>
                  <a:pt x="1808226" y="104444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06511" y="79883"/>
            <a:ext cx="1109853" cy="1770252"/>
          </a:xfrm>
          <a:custGeom>
            <a:avLst/>
            <a:gdLst/>
            <a:ahLst/>
            <a:cxnLst/>
            <a:rect l="l" t="t" r="r" b="b"/>
            <a:pathLst>
              <a:path w="1109853" h="1770252">
                <a:moveTo>
                  <a:pt x="737489" y="1627548"/>
                </a:moveTo>
                <a:lnTo>
                  <a:pt x="737489" y="15234"/>
                </a:lnTo>
                <a:lnTo>
                  <a:pt x="733806" y="0"/>
                </a:lnTo>
                <a:lnTo>
                  <a:pt x="0" y="1770252"/>
                </a:lnTo>
                <a:lnTo>
                  <a:pt x="737489" y="1627548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62189" y="-132461"/>
            <a:ext cx="1278127" cy="584962"/>
          </a:xfrm>
          <a:custGeom>
            <a:avLst/>
            <a:gdLst/>
            <a:ahLst/>
            <a:cxnLst/>
            <a:rect l="l" t="t" r="r" b="b"/>
            <a:pathLst>
              <a:path w="1278127" h="584962">
                <a:moveTo>
                  <a:pt x="1278127" y="212344"/>
                </a:moveTo>
                <a:lnTo>
                  <a:pt x="929117" y="132461"/>
                </a:lnTo>
                <a:lnTo>
                  <a:pt x="271048" y="132461"/>
                </a:lnTo>
                <a:lnTo>
                  <a:pt x="0" y="584962"/>
                </a:lnTo>
                <a:lnTo>
                  <a:pt x="1278127" y="21234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62189" y="79883"/>
            <a:ext cx="1278127" cy="1770252"/>
          </a:xfrm>
          <a:custGeom>
            <a:avLst/>
            <a:gdLst/>
            <a:ahLst/>
            <a:cxnLst/>
            <a:rect l="l" t="t" r="r" b="b"/>
            <a:pathLst>
              <a:path w="1278127" h="1770252">
                <a:moveTo>
                  <a:pt x="1278127" y="0"/>
                </a:moveTo>
                <a:lnTo>
                  <a:pt x="0" y="372617"/>
                </a:lnTo>
                <a:lnTo>
                  <a:pt x="544321" y="1770252"/>
                </a:lnTo>
                <a:lnTo>
                  <a:pt x="1278127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18756" y="-347345"/>
            <a:ext cx="893826" cy="799846"/>
          </a:xfrm>
          <a:custGeom>
            <a:avLst/>
            <a:gdLst/>
            <a:ahLst/>
            <a:cxnLst/>
            <a:rect l="l" t="t" r="r" b="b"/>
            <a:pathLst>
              <a:path w="893826" h="799846">
                <a:moveTo>
                  <a:pt x="814481" y="347345"/>
                </a:moveTo>
                <a:lnTo>
                  <a:pt x="235993" y="347345"/>
                </a:lnTo>
                <a:lnTo>
                  <a:pt x="543433" y="799846"/>
                </a:lnTo>
                <a:lnTo>
                  <a:pt x="814481" y="34734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37425" y="452500"/>
            <a:ext cx="1069213" cy="1397635"/>
          </a:xfrm>
          <a:custGeom>
            <a:avLst/>
            <a:gdLst/>
            <a:ahLst/>
            <a:cxnLst/>
            <a:rect l="l" t="t" r="r" b="b"/>
            <a:pathLst>
              <a:path w="1069213" h="1397635">
                <a:moveTo>
                  <a:pt x="524764" y="0"/>
                </a:moveTo>
                <a:lnTo>
                  <a:pt x="0" y="847471"/>
                </a:lnTo>
                <a:lnTo>
                  <a:pt x="1069213" y="1397635"/>
                </a:lnTo>
                <a:lnTo>
                  <a:pt x="524764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56273" y="-482726"/>
            <a:ext cx="792099" cy="823594"/>
          </a:xfrm>
          <a:custGeom>
            <a:avLst/>
            <a:gdLst/>
            <a:ahLst/>
            <a:cxnLst/>
            <a:rect l="l" t="t" r="r" b="b"/>
            <a:pathLst>
              <a:path w="792099" h="823594">
                <a:moveTo>
                  <a:pt x="565975" y="482726"/>
                </a:moveTo>
                <a:lnTo>
                  <a:pt x="10770" y="482726"/>
                </a:lnTo>
                <a:lnTo>
                  <a:pt x="792099" y="823594"/>
                </a:lnTo>
                <a:lnTo>
                  <a:pt x="565975" y="48272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433692" y="4019245"/>
            <a:ext cx="1331493" cy="1265021"/>
          </a:xfrm>
          <a:custGeom>
            <a:avLst/>
            <a:gdLst/>
            <a:ahLst/>
            <a:cxnLst/>
            <a:rect l="l" t="t" r="r" b="b"/>
            <a:pathLst>
              <a:path w="1331493" h="1265021">
                <a:moveTo>
                  <a:pt x="1331493" y="334048"/>
                </a:moveTo>
                <a:lnTo>
                  <a:pt x="433692" y="108805"/>
                </a:lnTo>
                <a:lnTo>
                  <a:pt x="433692" y="1124254"/>
                </a:lnTo>
                <a:lnTo>
                  <a:pt x="614502" y="1124254"/>
                </a:lnTo>
                <a:lnTo>
                  <a:pt x="1331493" y="33404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7801" y="3916654"/>
            <a:ext cx="1204048" cy="637946"/>
          </a:xfrm>
          <a:custGeom>
            <a:avLst/>
            <a:gdLst/>
            <a:ahLst/>
            <a:cxnLst/>
            <a:rect l="l" t="t" r="r" b="b"/>
            <a:pathLst>
              <a:path w="1204048" h="637946">
                <a:moveTo>
                  <a:pt x="1204048" y="0"/>
                </a:moveTo>
                <a:lnTo>
                  <a:pt x="0" y="436638"/>
                </a:lnTo>
                <a:lnTo>
                  <a:pt x="570699" y="637946"/>
                </a:lnTo>
                <a:lnTo>
                  <a:pt x="1204048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433705" y="3013202"/>
            <a:ext cx="1153566" cy="1006043"/>
          </a:xfrm>
          <a:custGeom>
            <a:avLst/>
            <a:gdLst/>
            <a:ahLst/>
            <a:cxnLst/>
            <a:rect l="l" t="t" r="r" b="b"/>
            <a:pathLst>
              <a:path w="1153566" h="1006043">
                <a:moveTo>
                  <a:pt x="1153566" y="397002"/>
                </a:moveTo>
                <a:lnTo>
                  <a:pt x="756742" y="0"/>
                </a:lnTo>
                <a:lnTo>
                  <a:pt x="433705" y="429458"/>
                </a:lnTo>
                <a:lnTo>
                  <a:pt x="433705" y="777062"/>
                </a:lnTo>
                <a:lnTo>
                  <a:pt x="1153566" y="397002"/>
                </a:lnTo>
                <a:close/>
              </a:path>
            </a:pathLst>
          </a:custGeom>
          <a:solidFill>
            <a:srgbClr val="96C5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433692" y="3410204"/>
            <a:ext cx="1331493" cy="943089"/>
          </a:xfrm>
          <a:custGeom>
            <a:avLst/>
            <a:gdLst/>
            <a:ahLst/>
            <a:cxnLst/>
            <a:rect l="l" t="t" r="r" b="b"/>
            <a:pathLst>
              <a:path w="1331493" h="943089">
                <a:moveTo>
                  <a:pt x="1153553" y="0"/>
                </a:moveTo>
                <a:lnTo>
                  <a:pt x="433692" y="380064"/>
                </a:lnTo>
                <a:lnTo>
                  <a:pt x="433692" y="717846"/>
                </a:lnTo>
                <a:lnTo>
                  <a:pt x="1331493" y="943089"/>
                </a:lnTo>
                <a:lnTo>
                  <a:pt x="1153553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9861" y="3410204"/>
            <a:ext cx="1381861" cy="943089"/>
          </a:xfrm>
          <a:custGeom>
            <a:avLst/>
            <a:gdLst/>
            <a:ahLst/>
            <a:cxnLst/>
            <a:rect l="l" t="t" r="r" b="b"/>
            <a:pathLst>
              <a:path w="1381861" h="943089">
                <a:moveTo>
                  <a:pt x="1381861" y="506450"/>
                </a:moveTo>
                <a:lnTo>
                  <a:pt x="0" y="0"/>
                </a:lnTo>
                <a:lnTo>
                  <a:pt x="177939" y="943089"/>
                </a:lnTo>
                <a:lnTo>
                  <a:pt x="1381861" y="50645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087" y="4353293"/>
            <a:ext cx="1129295" cy="930960"/>
          </a:xfrm>
          <a:custGeom>
            <a:avLst/>
            <a:gdLst/>
            <a:ahLst/>
            <a:cxnLst/>
            <a:rect l="l" t="t" r="r" b="b"/>
            <a:pathLst>
              <a:path w="1129295" h="930960">
                <a:moveTo>
                  <a:pt x="1129295" y="620001"/>
                </a:moveTo>
                <a:lnTo>
                  <a:pt x="844713" y="0"/>
                </a:lnTo>
                <a:lnTo>
                  <a:pt x="127714" y="790206"/>
                </a:lnTo>
                <a:lnTo>
                  <a:pt x="511169" y="790206"/>
                </a:lnTo>
                <a:lnTo>
                  <a:pt x="1129295" y="62000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092" y="4973294"/>
            <a:ext cx="2723254" cy="310959"/>
          </a:xfrm>
          <a:custGeom>
            <a:avLst/>
            <a:gdLst/>
            <a:ahLst/>
            <a:cxnLst/>
            <a:rect l="l" t="t" r="r" b="b"/>
            <a:pathLst>
              <a:path w="2723254" h="310959">
                <a:moveTo>
                  <a:pt x="1129303" y="0"/>
                </a:moveTo>
                <a:lnTo>
                  <a:pt x="511173" y="170205"/>
                </a:lnTo>
                <a:lnTo>
                  <a:pt x="2258379" y="170205"/>
                </a:lnTo>
                <a:lnTo>
                  <a:pt x="1129303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7801" y="4353293"/>
            <a:ext cx="570699" cy="620001"/>
          </a:xfrm>
          <a:custGeom>
            <a:avLst/>
            <a:gdLst/>
            <a:ahLst/>
            <a:cxnLst/>
            <a:rect l="l" t="t" r="r" b="b"/>
            <a:pathLst>
              <a:path w="570699" h="620001">
                <a:moveTo>
                  <a:pt x="570699" y="201307"/>
                </a:moveTo>
                <a:lnTo>
                  <a:pt x="0" y="0"/>
                </a:lnTo>
                <a:lnTo>
                  <a:pt x="284581" y="620001"/>
                </a:lnTo>
                <a:lnTo>
                  <a:pt x="570699" y="20130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82382" y="4554601"/>
            <a:ext cx="1593964" cy="658968"/>
          </a:xfrm>
          <a:custGeom>
            <a:avLst/>
            <a:gdLst/>
            <a:ahLst/>
            <a:cxnLst/>
            <a:rect l="l" t="t" r="r" b="b"/>
            <a:pathLst>
              <a:path w="1593964" h="658968">
                <a:moveTo>
                  <a:pt x="286118" y="0"/>
                </a:moveTo>
                <a:lnTo>
                  <a:pt x="0" y="418693"/>
                </a:lnTo>
                <a:lnTo>
                  <a:pt x="1129127" y="588898"/>
                </a:lnTo>
                <a:lnTo>
                  <a:pt x="1454897" y="588898"/>
                </a:lnTo>
                <a:lnTo>
                  <a:pt x="28611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61159" y="4676419"/>
            <a:ext cx="2334895" cy="1060094"/>
          </a:xfrm>
          <a:custGeom>
            <a:avLst/>
            <a:gdLst/>
            <a:ahLst/>
            <a:cxnLst/>
            <a:rect l="l" t="t" r="r" b="b"/>
            <a:pathLst>
              <a:path w="2334895" h="1060094">
                <a:moveTo>
                  <a:pt x="2218206" y="467080"/>
                </a:moveTo>
                <a:lnTo>
                  <a:pt x="0" y="0"/>
                </a:lnTo>
                <a:lnTo>
                  <a:pt x="883106" y="467080"/>
                </a:lnTo>
                <a:lnTo>
                  <a:pt x="2218206" y="46708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78164" y="2754884"/>
            <a:ext cx="903096" cy="723646"/>
          </a:xfrm>
          <a:custGeom>
            <a:avLst/>
            <a:gdLst/>
            <a:ahLst/>
            <a:cxnLst/>
            <a:rect l="l" t="t" r="r" b="b"/>
            <a:pathLst>
              <a:path w="903096" h="723645">
                <a:moveTo>
                  <a:pt x="465835" y="516440"/>
                </a:moveTo>
                <a:lnTo>
                  <a:pt x="465835" y="10307"/>
                </a:lnTo>
                <a:lnTo>
                  <a:pt x="0" y="723646"/>
                </a:lnTo>
                <a:lnTo>
                  <a:pt x="465835" y="51644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11794" y="3068574"/>
            <a:ext cx="1789302" cy="2140586"/>
          </a:xfrm>
          <a:custGeom>
            <a:avLst/>
            <a:gdLst/>
            <a:ahLst/>
            <a:cxnLst/>
            <a:rect l="l" t="t" r="r" b="b"/>
            <a:pathLst>
              <a:path w="1789302" h="2140586">
                <a:moveTo>
                  <a:pt x="632205" y="496544"/>
                </a:moveTo>
                <a:lnTo>
                  <a:pt x="0" y="767841"/>
                </a:lnTo>
                <a:lnTo>
                  <a:pt x="632205" y="1675830"/>
                </a:lnTo>
                <a:lnTo>
                  <a:pt x="632205" y="49654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71717" y="4487887"/>
            <a:ext cx="1505839" cy="1020343"/>
          </a:xfrm>
          <a:custGeom>
            <a:avLst/>
            <a:gdLst/>
            <a:ahLst/>
            <a:cxnLst/>
            <a:rect l="l" t="t" r="r" b="b"/>
            <a:pathLst>
              <a:path w="1505839" h="1020343">
                <a:moveTo>
                  <a:pt x="1341216" y="655610"/>
                </a:moveTo>
                <a:lnTo>
                  <a:pt x="909065" y="0"/>
                </a:lnTo>
                <a:lnTo>
                  <a:pt x="324955" y="655610"/>
                </a:lnTo>
                <a:lnTo>
                  <a:pt x="1341216" y="65561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80656" y="4487887"/>
            <a:ext cx="1312164" cy="905344"/>
          </a:xfrm>
          <a:custGeom>
            <a:avLst/>
            <a:gdLst/>
            <a:ahLst/>
            <a:cxnLst/>
            <a:rect l="l" t="t" r="r" b="b"/>
            <a:pathLst>
              <a:path w="1312164" h="905344">
                <a:moveTo>
                  <a:pt x="1312164" y="235877"/>
                </a:moveTo>
                <a:lnTo>
                  <a:pt x="0" y="0"/>
                </a:lnTo>
                <a:lnTo>
                  <a:pt x="432248" y="655610"/>
                </a:lnTo>
                <a:lnTo>
                  <a:pt x="863717" y="655610"/>
                </a:lnTo>
                <a:lnTo>
                  <a:pt x="1312164" y="235877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11794" y="3836416"/>
            <a:ext cx="955801" cy="1372723"/>
          </a:xfrm>
          <a:custGeom>
            <a:avLst/>
            <a:gdLst/>
            <a:ahLst/>
            <a:cxnLst/>
            <a:rect l="l" t="t" r="r" b="b"/>
            <a:pathLst>
              <a:path w="955801" h="1372723">
                <a:moveTo>
                  <a:pt x="632205" y="907974"/>
                </a:moveTo>
                <a:lnTo>
                  <a:pt x="0" y="0"/>
                </a:lnTo>
                <a:lnTo>
                  <a:pt x="81025" y="887349"/>
                </a:lnTo>
                <a:lnTo>
                  <a:pt x="632205" y="1193174"/>
                </a:lnTo>
                <a:lnTo>
                  <a:pt x="632205" y="90797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0656" y="3836416"/>
            <a:ext cx="1312164" cy="887361"/>
          </a:xfrm>
          <a:custGeom>
            <a:avLst/>
            <a:gdLst/>
            <a:ahLst/>
            <a:cxnLst/>
            <a:rect l="l" t="t" r="r" b="b"/>
            <a:pathLst>
              <a:path w="1312164" h="887361">
                <a:moveTo>
                  <a:pt x="1231138" y="0"/>
                </a:moveTo>
                <a:lnTo>
                  <a:pt x="0" y="651484"/>
                </a:lnTo>
                <a:lnTo>
                  <a:pt x="1312164" y="887361"/>
                </a:lnTo>
                <a:lnTo>
                  <a:pt x="1231138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92820" y="4723739"/>
            <a:ext cx="874776" cy="1462125"/>
          </a:xfrm>
          <a:custGeom>
            <a:avLst/>
            <a:gdLst/>
            <a:ahLst/>
            <a:cxnLst/>
            <a:rect l="l" t="t" r="r" b="b"/>
            <a:pathLst>
              <a:path w="874776" h="1462125">
                <a:moveTo>
                  <a:pt x="551179" y="419758"/>
                </a:moveTo>
                <a:lnTo>
                  <a:pt x="551179" y="305832"/>
                </a:lnTo>
                <a:lnTo>
                  <a:pt x="0" y="0"/>
                </a:lnTo>
                <a:lnTo>
                  <a:pt x="3208" y="419758"/>
                </a:lnTo>
                <a:lnTo>
                  <a:pt x="551179" y="41975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77556" y="4723752"/>
            <a:ext cx="726440" cy="1462112"/>
          </a:xfrm>
          <a:custGeom>
            <a:avLst/>
            <a:gdLst/>
            <a:ahLst/>
            <a:cxnLst/>
            <a:rect l="l" t="t" r="r" b="b"/>
            <a:pathLst>
              <a:path w="726440" h="1462112">
                <a:moveTo>
                  <a:pt x="718472" y="419746"/>
                </a:moveTo>
                <a:lnTo>
                  <a:pt x="715264" y="0"/>
                </a:lnTo>
                <a:lnTo>
                  <a:pt x="266812" y="419746"/>
                </a:lnTo>
                <a:lnTo>
                  <a:pt x="718472" y="419746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75969" y="915152"/>
            <a:ext cx="6440620" cy="2193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98572" marR="2320283" algn="ctr">
              <a:lnSpc>
                <a:spcPts val="2555"/>
              </a:lnSpc>
              <a:spcBef>
                <a:spcPts val="127"/>
              </a:spcBef>
            </a:pPr>
            <a:r>
              <a:rPr sz="3600" spc="4" baseline="3747" dirty="0" smtClean="0">
                <a:solidFill>
                  <a:srgbClr val="2C5C2D"/>
                </a:solidFill>
                <a:latin typeface="Bell MT"/>
                <a:cs typeface="Bell MT"/>
              </a:rPr>
              <a:t>T</a:t>
            </a:r>
            <a:r>
              <a:rPr sz="3600" spc="0" baseline="3747" dirty="0" smtClean="0">
                <a:solidFill>
                  <a:srgbClr val="2C5C2D"/>
                </a:solidFill>
                <a:latin typeface="Bell MT"/>
                <a:cs typeface="Bell MT"/>
              </a:rPr>
              <a:t>ujuan ut</a:t>
            </a:r>
            <a:r>
              <a:rPr sz="3600" spc="4" baseline="3747" dirty="0" smtClean="0">
                <a:solidFill>
                  <a:srgbClr val="2C5C2D"/>
                </a:solidFill>
                <a:latin typeface="Bell MT"/>
                <a:cs typeface="Bell MT"/>
              </a:rPr>
              <a:t>a</a:t>
            </a:r>
            <a:r>
              <a:rPr sz="3600" spc="0" baseline="3747" dirty="0" smtClean="0">
                <a:solidFill>
                  <a:srgbClr val="2C5C2D"/>
                </a:solidFill>
                <a:latin typeface="Bell MT"/>
                <a:cs typeface="Bell MT"/>
              </a:rPr>
              <a:t>ma</a:t>
            </a:r>
            <a:endParaRPr sz="2400" dirty="0">
              <a:latin typeface="Bell MT"/>
              <a:cs typeface="Bell MT"/>
            </a:endParaRPr>
          </a:p>
          <a:p>
            <a:pPr marL="160511" marR="183621" algn="ctr">
              <a:lnSpc>
                <a:spcPct val="94360"/>
              </a:lnSpc>
              <a:spcBef>
                <a:spcPts val="37"/>
              </a:spcBef>
            </a:pP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pe</a:t>
            </a:r>
            <a:r>
              <a:rPr sz="2400" spc="-14" dirty="0" smtClean="0">
                <a:solidFill>
                  <a:srgbClr val="2C5C2D"/>
                </a:solidFill>
                <a:latin typeface="Bell MT"/>
                <a:cs typeface="Bell MT"/>
              </a:rPr>
              <a:t>m</a:t>
            </a: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buatan</a:t>
            </a:r>
            <a:r>
              <a:rPr sz="2400" spc="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400" b="1" spc="0" dirty="0" smtClean="0">
                <a:solidFill>
                  <a:srgbClr val="2C5C2D"/>
                </a:solidFill>
                <a:latin typeface="Bell MT"/>
                <a:cs typeface="Bell MT"/>
              </a:rPr>
              <a:t>Ec</a:t>
            </a:r>
            <a:r>
              <a:rPr sz="2400" b="1" spc="-9" dirty="0" smtClean="0">
                <a:solidFill>
                  <a:srgbClr val="2C5C2D"/>
                </a:solidFill>
                <a:latin typeface="Bell MT"/>
                <a:cs typeface="Bell MT"/>
              </a:rPr>
              <a:t>o</a:t>
            </a:r>
            <a:r>
              <a:rPr sz="2400" b="1" spc="0" dirty="0" smtClean="0">
                <a:solidFill>
                  <a:srgbClr val="2C5C2D"/>
                </a:solidFill>
                <a:latin typeface="Bell MT"/>
                <a:cs typeface="Bell MT"/>
              </a:rPr>
              <a:t>-E</a:t>
            </a:r>
            <a:r>
              <a:rPr sz="2400" b="1" spc="-9" dirty="0" smtClean="0">
                <a:solidFill>
                  <a:srgbClr val="2C5C2D"/>
                </a:solidFill>
                <a:latin typeface="Bell MT"/>
                <a:cs typeface="Bell MT"/>
              </a:rPr>
              <a:t>n</a:t>
            </a:r>
            <a:r>
              <a:rPr sz="2400" b="1" spc="0" dirty="0" smtClean="0">
                <a:solidFill>
                  <a:srgbClr val="2C5C2D"/>
                </a:solidFill>
                <a:latin typeface="Bell MT"/>
                <a:cs typeface="Bell MT"/>
              </a:rPr>
              <a:t>zyme</a:t>
            </a:r>
            <a:r>
              <a:rPr sz="2400" b="1" spc="-2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adalah</a:t>
            </a:r>
            <a:r>
              <a:rPr sz="2400" spc="-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m</a:t>
            </a:r>
            <a:r>
              <a:rPr sz="2400" spc="-9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ny</a:t>
            </a:r>
            <a:r>
              <a:rPr sz="2400" spc="-9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lamatkan</a:t>
            </a:r>
            <a:endParaRPr sz="2400" dirty="0">
              <a:latin typeface="Bell MT"/>
              <a:cs typeface="Bell MT"/>
            </a:endParaRPr>
          </a:p>
          <a:p>
            <a:pPr marL="2969133" marR="2673546" algn="ctr">
              <a:lnSpc>
                <a:spcPct val="92651"/>
              </a:lnSpc>
              <a:spcBef>
                <a:spcPts val="210"/>
              </a:spcBef>
            </a:pPr>
            <a:r>
              <a:rPr sz="2400" spc="0" dirty="0" smtClean="0">
                <a:solidFill>
                  <a:srgbClr val="2C5C2D"/>
                </a:solidFill>
                <a:latin typeface="Bell MT"/>
                <a:cs typeface="Bell MT"/>
              </a:rPr>
              <a:t>Bumi.</a:t>
            </a:r>
            <a:endParaRPr sz="2400" dirty="0">
              <a:latin typeface="Bell MT"/>
              <a:cs typeface="Bell MT"/>
            </a:endParaRPr>
          </a:p>
          <a:p>
            <a:pPr marL="450869" marR="408727" algn="ctr">
              <a:lnSpc>
                <a:spcPct val="94360"/>
              </a:lnSpc>
              <a:spcBef>
                <a:spcPts val="1829"/>
              </a:spcBef>
            </a:pP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Ber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i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bu</a:t>
            </a:r>
            <a:r>
              <a:rPr sz="2000" spc="-1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m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a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nfaat dari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Ec</a:t>
            </a:r>
            <a:r>
              <a:rPr sz="2000" b="1" spc="-4" dirty="0" smtClean="0">
                <a:solidFill>
                  <a:srgbClr val="2C5C2D"/>
                </a:solidFill>
                <a:latin typeface="Bell MT"/>
                <a:cs typeface="Bell MT"/>
              </a:rPr>
              <a:t>o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-Enz</a:t>
            </a:r>
            <a:r>
              <a:rPr sz="2000" b="1" spc="9" dirty="0" smtClean="0">
                <a:solidFill>
                  <a:srgbClr val="2C5C2D"/>
                </a:solidFill>
                <a:latin typeface="Bell MT"/>
                <a:cs typeface="Bell MT"/>
              </a:rPr>
              <a:t>y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me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han</a:t>
            </a:r>
            <a:r>
              <a:rPr sz="2000" spc="4" dirty="0" smtClean="0">
                <a:solidFill>
                  <a:srgbClr val="2C5C2D"/>
                </a:solidFill>
                <a:latin typeface="Bell MT"/>
                <a:cs typeface="Bell MT"/>
              </a:rPr>
              <a:t>y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alah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BONUS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.</a:t>
            </a:r>
            <a:endParaRPr sz="2000" dirty="0">
              <a:latin typeface="Bell MT"/>
              <a:cs typeface="Bell MT"/>
            </a:endParaRPr>
          </a:p>
          <a:p>
            <a:pPr algn="ctr">
              <a:lnSpc>
                <a:spcPct val="94360"/>
              </a:lnSpc>
              <a:spcBef>
                <a:spcPts val="135"/>
              </a:spcBef>
            </a:pP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Manfaat</a:t>
            </a:r>
            <a:r>
              <a:rPr sz="2000" spc="-2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yang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s</a:t>
            </a:r>
            <a:r>
              <a:rPr sz="2000" spc="-9" dirty="0" smtClean="0">
                <a:solidFill>
                  <a:srgbClr val="2C5C2D"/>
                </a:solidFill>
                <a:latin typeface="Bell MT"/>
                <a:cs typeface="Bell MT"/>
              </a:rPr>
              <a:t>e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benarnya</a:t>
            </a:r>
            <a:r>
              <a:rPr sz="2000" spc="-2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a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d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alah</a:t>
            </a:r>
            <a:r>
              <a:rPr sz="2000" spc="-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ke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l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estar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i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an</a:t>
            </a:r>
            <a:r>
              <a:rPr sz="2000" b="1" spc="1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B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um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i</a:t>
            </a:r>
            <a:r>
              <a:rPr sz="2000" b="1" spc="-1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bagi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anak</a:t>
            </a:r>
            <a:endParaRPr sz="2000" dirty="0">
              <a:latin typeface="Bell MT"/>
              <a:cs typeface="Bell MT"/>
            </a:endParaRPr>
          </a:p>
          <a:p>
            <a:pPr marL="567651" marR="272525" algn="ctr">
              <a:lnSpc>
                <a:spcPct val="94360"/>
              </a:lnSpc>
              <a:spcBef>
                <a:spcPts val="135"/>
              </a:spcBef>
            </a:pP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cu</a:t>
            </a:r>
            <a:r>
              <a:rPr sz="2000" spc="4" dirty="0" smtClean="0">
                <a:solidFill>
                  <a:srgbClr val="2C5C2D"/>
                </a:solidFill>
                <a:latin typeface="Bell MT"/>
                <a:cs typeface="Bell MT"/>
              </a:rPr>
              <a:t>c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u kita. Mari</a:t>
            </a:r>
            <a:r>
              <a:rPr sz="2000" spc="-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kita laku</a:t>
            </a:r>
            <a:r>
              <a:rPr sz="2000" spc="9" dirty="0" smtClean="0">
                <a:solidFill>
                  <a:srgbClr val="2C5C2D"/>
                </a:solidFill>
                <a:latin typeface="Bell MT"/>
                <a:cs typeface="Bell MT"/>
              </a:rPr>
              <a:t>k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an</a:t>
            </a:r>
            <a:r>
              <a:rPr sz="2000" spc="-1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de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n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gan</a:t>
            </a:r>
            <a:r>
              <a:rPr sz="2000" b="1" spc="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hati</a:t>
            </a:r>
            <a:r>
              <a:rPr sz="2000" b="1" spc="9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y</a:t>
            </a:r>
            <a:r>
              <a:rPr sz="2000" b="1" spc="4" dirty="0" smtClean="0">
                <a:solidFill>
                  <a:srgbClr val="2C5C2D"/>
                </a:solidFill>
                <a:latin typeface="Bell MT"/>
                <a:cs typeface="Bell MT"/>
              </a:rPr>
              <a:t>a</a:t>
            </a:r>
            <a:r>
              <a:rPr sz="2000" b="1" spc="-4" dirty="0" smtClean="0">
                <a:solidFill>
                  <a:srgbClr val="2C5C2D"/>
                </a:solidFill>
                <a:latin typeface="Bell MT"/>
                <a:cs typeface="Bell MT"/>
              </a:rPr>
              <a:t>n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g</a:t>
            </a:r>
            <a:r>
              <a:rPr sz="2000" b="1" spc="-34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t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u</a:t>
            </a:r>
            <a:r>
              <a:rPr sz="2000" b="1" spc="0" dirty="0" smtClean="0">
                <a:solidFill>
                  <a:srgbClr val="2C5C2D"/>
                </a:solidFill>
                <a:latin typeface="Bell MT"/>
                <a:cs typeface="Bell MT"/>
              </a:rPr>
              <a:t>l</a:t>
            </a:r>
            <a:r>
              <a:rPr sz="2000" b="1" spc="-9" dirty="0" smtClean="0">
                <a:solidFill>
                  <a:srgbClr val="2C5C2D"/>
                </a:solidFill>
                <a:latin typeface="Bell MT"/>
                <a:cs typeface="Bell MT"/>
              </a:rPr>
              <a:t>u</a:t>
            </a:r>
            <a:r>
              <a:rPr sz="2000" b="1" spc="4" dirty="0" smtClean="0">
                <a:solidFill>
                  <a:srgbClr val="2C5C2D"/>
                </a:solidFill>
                <a:latin typeface="Bell MT"/>
                <a:cs typeface="Bell MT"/>
              </a:rPr>
              <a:t>s</a:t>
            </a:r>
            <a:r>
              <a:rPr sz="2000" spc="0" dirty="0" smtClean="0">
                <a:solidFill>
                  <a:srgbClr val="2C5C2D"/>
                </a:solidFill>
                <a:latin typeface="Bell MT"/>
                <a:cs typeface="Bell MT"/>
              </a:rPr>
              <a:t>.</a:t>
            </a:r>
            <a:endParaRPr sz="2000" dirty="0">
              <a:latin typeface="Bell MT"/>
              <a:cs typeface="Bell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76983" y="4022533"/>
            <a:ext cx="480268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85"/>
              </a:lnSpc>
              <a:spcBef>
                <a:spcPts val="189"/>
              </a:spcBef>
            </a:pPr>
            <a:r>
              <a:rPr sz="5400" spc="0" baseline="3331" dirty="0" smtClean="0">
                <a:solidFill>
                  <a:srgbClr val="2C5C2D"/>
                </a:solidFill>
                <a:latin typeface="Bell MT"/>
                <a:cs typeface="Bell MT"/>
              </a:rPr>
              <a:t>SELAMAT</a:t>
            </a:r>
            <a:r>
              <a:rPr sz="5400" spc="14" baseline="3331" dirty="0" smtClean="0">
                <a:solidFill>
                  <a:srgbClr val="2C5C2D"/>
                </a:solidFill>
                <a:latin typeface="Bell MT"/>
                <a:cs typeface="Bell MT"/>
              </a:rPr>
              <a:t> </a:t>
            </a:r>
            <a:r>
              <a:rPr sz="5400" spc="0" baseline="3331" dirty="0" smtClean="0">
                <a:solidFill>
                  <a:srgbClr val="2C5C2D"/>
                </a:solidFill>
                <a:latin typeface="Bell MT"/>
                <a:cs typeface="Bell MT"/>
              </a:rPr>
              <a:t>MEN</a:t>
            </a:r>
            <a:r>
              <a:rPr sz="5400" spc="9" baseline="3331" dirty="0" smtClean="0">
                <a:solidFill>
                  <a:srgbClr val="2C5C2D"/>
                </a:solidFill>
                <a:latin typeface="Bell MT"/>
                <a:cs typeface="Bell MT"/>
              </a:rPr>
              <a:t>C</a:t>
            </a:r>
            <a:r>
              <a:rPr sz="5400" spc="0" baseline="3331" dirty="0" smtClean="0">
                <a:solidFill>
                  <a:srgbClr val="2C5C2D"/>
                </a:solidFill>
                <a:latin typeface="Bell MT"/>
                <a:cs typeface="Bell MT"/>
              </a:rPr>
              <a:t>OBA!</a:t>
            </a:r>
            <a:endParaRPr sz="3600">
              <a:latin typeface="Bell MT"/>
              <a:cs typeface="Bel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41698" y="4663821"/>
            <a:ext cx="2228342" cy="1364983"/>
          </a:xfrm>
          <a:custGeom>
            <a:avLst/>
            <a:gdLst/>
            <a:ahLst/>
            <a:cxnLst/>
            <a:rect l="l" t="t" r="r" b="b"/>
            <a:pathLst>
              <a:path w="2228342" h="1364983">
                <a:moveTo>
                  <a:pt x="1350517" y="0"/>
                </a:moveTo>
                <a:lnTo>
                  <a:pt x="860113" y="479677"/>
                </a:lnTo>
                <a:lnTo>
                  <a:pt x="1658999" y="479677"/>
                </a:lnTo>
                <a:lnTo>
                  <a:pt x="1350517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41698" y="4607902"/>
            <a:ext cx="1350517" cy="1376895"/>
          </a:xfrm>
          <a:custGeom>
            <a:avLst/>
            <a:gdLst/>
            <a:ahLst/>
            <a:cxnLst/>
            <a:rect l="l" t="t" r="r" b="b"/>
            <a:pathLst>
              <a:path w="1350517" h="1376895">
                <a:moveTo>
                  <a:pt x="1350517" y="55918"/>
                </a:moveTo>
                <a:lnTo>
                  <a:pt x="44068" y="0"/>
                </a:lnTo>
                <a:lnTo>
                  <a:pt x="26926" y="535595"/>
                </a:lnTo>
                <a:lnTo>
                  <a:pt x="860114" y="535595"/>
                </a:lnTo>
                <a:lnTo>
                  <a:pt x="1350517" y="5591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85767" y="4101211"/>
            <a:ext cx="1306449" cy="562609"/>
          </a:xfrm>
          <a:custGeom>
            <a:avLst/>
            <a:gdLst/>
            <a:ahLst/>
            <a:cxnLst/>
            <a:rect l="l" t="t" r="r" b="b"/>
            <a:pathLst>
              <a:path w="1306449" h="562610">
                <a:moveTo>
                  <a:pt x="0" y="506691"/>
                </a:moveTo>
                <a:lnTo>
                  <a:pt x="1306449" y="562609"/>
                </a:lnTo>
                <a:lnTo>
                  <a:pt x="111760" y="0"/>
                </a:lnTo>
                <a:lnTo>
                  <a:pt x="0" y="50669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31838" y="3362452"/>
            <a:ext cx="1251457" cy="1308214"/>
          </a:xfrm>
          <a:custGeom>
            <a:avLst/>
            <a:gdLst/>
            <a:ahLst/>
            <a:cxnLst/>
            <a:rect l="l" t="t" r="r" b="b"/>
            <a:pathLst>
              <a:path w="1251457" h="1308214">
                <a:moveTo>
                  <a:pt x="0" y="438023"/>
                </a:moveTo>
                <a:lnTo>
                  <a:pt x="591311" y="1308214"/>
                </a:lnTo>
                <a:lnTo>
                  <a:pt x="1251457" y="0"/>
                </a:lnTo>
                <a:lnTo>
                  <a:pt x="0" y="438023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3150" y="3362452"/>
            <a:ext cx="1064259" cy="1320927"/>
          </a:xfrm>
          <a:custGeom>
            <a:avLst/>
            <a:gdLst/>
            <a:ahLst/>
            <a:cxnLst/>
            <a:rect l="l" t="t" r="r" b="b"/>
            <a:pathLst>
              <a:path w="1064259" h="1320927">
                <a:moveTo>
                  <a:pt x="0" y="1308214"/>
                </a:moveTo>
                <a:lnTo>
                  <a:pt x="1064259" y="1320927"/>
                </a:lnTo>
                <a:lnTo>
                  <a:pt x="660146" y="0"/>
                </a:lnTo>
                <a:lnTo>
                  <a:pt x="0" y="130821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58153" y="3800475"/>
            <a:ext cx="864997" cy="1264141"/>
          </a:xfrm>
          <a:custGeom>
            <a:avLst/>
            <a:gdLst/>
            <a:ahLst/>
            <a:cxnLst/>
            <a:rect l="l" t="t" r="r" b="b"/>
            <a:pathLst>
              <a:path w="864997" h="1264141">
                <a:moveTo>
                  <a:pt x="273685" y="0"/>
                </a:moveTo>
                <a:lnTo>
                  <a:pt x="0" y="1264141"/>
                </a:lnTo>
                <a:lnTo>
                  <a:pt x="864997" y="870191"/>
                </a:lnTo>
                <a:lnTo>
                  <a:pt x="27368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92216" y="4663821"/>
            <a:ext cx="877824" cy="1364983"/>
          </a:xfrm>
          <a:custGeom>
            <a:avLst/>
            <a:gdLst/>
            <a:ahLst/>
            <a:cxnLst/>
            <a:rect l="l" t="t" r="r" b="b"/>
            <a:pathLst>
              <a:path w="877824" h="1364983">
                <a:moveTo>
                  <a:pt x="765937" y="400795"/>
                </a:moveTo>
                <a:lnTo>
                  <a:pt x="0" y="0"/>
                </a:lnTo>
                <a:lnTo>
                  <a:pt x="308481" y="479677"/>
                </a:lnTo>
                <a:lnTo>
                  <a:pt x="775090" y="479677"/>
                </a:lnTo>
                <a:lnTo>
                  <a:pt x="765937" y="40079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216" y="3800475"/>
            <a:ext cx="1039622" cy="1264141"/>
          </a:xfrm>
          <a:custGeom>
            <a:avLst/>
            <a:gdLst/>
            <a:ahLst/>
            <a:cxnLst/>
            <a:rect l="l" t="t" r="r" b="b"/>
            <a:pathLst>
              <a:path w="1039622" h="1264141">
                <a:moveTo>
                  <a:pt x="0" y="863345"/>
                </a:moveTo>
                <a:lnTo>
                  <a:pt x="765937" y="1264141"/>
                </a:lnTo>
                <a:lnTo>
                  <a:pt x="1039622" y="0"/>
                </a:lnTo>
                <a:lnTo>
                  <a:pt x="0" y="863345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97527" y="3525139"/>
            <a:ext cx="1194689" cy="1138682"/>
          </a:xfrm>
          <a:custGeom>
            <a:avLst/>
            <a:gdLst/>
            <a:ahLst/>
            <a:cxnLst/>
            <a:rect l="l" t="t" r="r" b="b"/>
            <a:pathLst>
              <a:path w="1194689" h="1138682">
                <a:moveTo>
                  <a:pt x="0" y="576072"/>
                </a:moveTo>
                <a:lnTo>
                  <a:pt x="1194689" y="1138682"/>
                </a:lnTo>
                <a:lnTo>
                  <a:pt x="1058290" y="0"/>
                </a:lnTo>
                <a:lnTo>
                  <a:pt x="0" y="57607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55818" y="3525139"/>
            <a:ext cx="1176020" cy="1138682"/>
          </a:xfrm>
          <a:custGeom>
            <a:avLst/>
            <a:gdLst/>
            <a:ahLst/>
            <a:cxnLst/>
            <a:rect l="l" t="t" r="r" b="b"/>
            <a:pathLst>
              <a:path w="1176020" h="1138682">
                <a:moveTo>
                  <a:pt x="0" y="0"/>
                </a:moveTo>
                <a:lnTo>
                  <a:pt x="136398" y="1138682"/>
                </a:lnTo>
                <a:lnTo>
                  <a:pt x="1176020" y="275336"/>
                </a:lnTo>
                <a:lnTo>
                  <a:pt x="0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58153" y="5064615"/>
            <a:ext cx="1307338" cy="964176"/>
          </a:xfrm>
          <a:custGeom>
            <a:avLst/>
            <a:gdLst/>
            <a:ahLst/>
            <a:cxnLst/>
            <a:rect l="l" t="t" r="r" b="b"/>
            <a:pathLst>
              <a:path w="1307338" h="964176">
                <a:moveTo>
                  <a:pt x="0" y="0"/>
                </a:moveTo>
                <a:lnTo>
                  <a:pt x="9153" y="78883"/>
                </a:lnTo>
                <a:lnTo>
                  <a:pt x="187238" y="78883"/>
                </a:lnTo>
                <a:lnTo>
                  <a:pt x="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58153" y="4670666"/>
            <a:ext cx="1307338" cy="944727"/>
          </a:xfrm>
          <a:custGeom>
            <a:avLst/>
            <a:gdLst/>
            <a:ahLst/>
            <a:cxnLst/>
            <a:rect l="l" t="t" r="r" b="b"/>
            <a:pathLst>
              <a:path w="1307338" h="944727">
                <a:moveTo>
                  <a:pt x="864997" y="0"/>
                </a:moveTo>
                <a:lnTo>
                  <a:pt x="0" y="393950"/>
                </a:lnTo>
                <a:lnTo>
                  <a:pt x="187235" y="472831"/>
                </a:lnTo>
                <a:lnTo>
                  <a:pt x="1086386" y="472831"/>
                </a:lnTo>
                <a:lnTo>
                  <a:pt x="864997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23150" y="4670666"/>
            <a:ext cx="1064259" cy="944727"/>
          </a:xfrm>
          <a:custGeom>
            <a:avLst/>
            <a:gdLst/>
            <a:ahLst/>
            <a:cxnLst/>
            <a:rect l="l" t="t" r="r" b="b"/>
            <a:pathLst>
              <a:path w="1064259" h="944727">
                <a:moveTo>
                  <a:pt x="1064259" y="12712"/>
                </a:moveTo>
                <a:lnTo>
                  <a:pt x="0" y="0"/>
                </a:lnTo>
                <a:lnTo>
                  <a:pt x="221389" y="472831"/>
                </a:lnTo>
                <a:lnTo>
                  <a:pt x="757229" y="472831"/>
                </a:lnTo>
                <a:lnTo>
                  <a:pt x="1064259" y="1271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56304" y="4607902"/>
            <a:ext cx="529463" cy="1376895"/>
          </a:xfrm>
          <a:custGeom>
            <a:avLst/>
            <a:gdLst/>
            <a:ahLst/>
            <a:cxnLst/>
            <a:rect l="l" t="t" r="r" b="b"/>
            <a:pathLst>
              <a:path w="529463" h="1376895">
                <a:moveTo>
                  <a:pt x="529463" y="0"/>
                </a:moveTo>
                <a:lnTo>
                  <a:pt x="0" y="488099"/>
                </a:lnTo>
                <a:lnTo>
                  <a:pt x="25938" y="535595"/>
                </a:lnTo>
                <a:lnTo>
                  <a:pt x="512320" y="535595"/>
                </a:lnTo>
                <a:lnTo>
                  <a:pt x="529463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28518" y="5096002"/>
            <a:ext cx="827785" cy="450748"/>
          </a:xfrm>
          <a:custGeom>
            <a:avLst/>
            <a:gdLst/>
            <a:ahLst/>
            <a:cxnLst/>
            <a:rect l="l" t="t" r="r" b="b"/>
            <a:pathLst>
              <a:path w="827785" h="450748">
                <a:moveTo>
                  <a:pt x="827785" y="0"/>
                </a:moveTo>
                <a:lnTo>
                  <a:pt x="704667" y="47496"/>
                </a:lnTo>
                <a:lnTo>
                  <a:pt x="782513" y="47496"/>
                </a:lnTo>
                <a:lnTo>
                  <a:pt x="82778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26663" y="5096002"/>
            <a:ext cx="915035" cy="888796"/>
          </a:xfrm>
          <a:custGeom>
            <a:avLst/>
            <a:gdLst/>
            <a:ahLst/>
            <a:cxnLst/>
            <a:rect l="l" t="t" r="r" b="b"/>
            <a:pathLst>
              <a:path w="915035" h="888796">
                <a:moveTo>
                  <a:pt x="429640" y="0"/>
                </a:moveTo>
                <a:lnTo>
                  <a:pt x="384368" y="47496"/>
                </a:lnTo>
                <a:lnTo>
                  <a:pt x="455579" y="47496"/>
                </a:lnTo>
                <a:lnTo>
                  <a:pt x="42964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459" y="4057218"/>
            <a:ext cx="1593684" cy="1232776"/>
          </a:xfrm>
          <a:custGeom>
            <a:avLst/>
            <a:gdLst/>
            <a:ahLst/>
            <a:cxnLst/>
            <a:rect l="l" t="t" r="r" b="b"/>
            <a:pathLst>
              <a:path w="1593684" h="1232776">
                <a:moveTo>
                  <a:pt x="1593684" y="312585"/>
                </a:moveTo>
                <a:lnTo>
                  <a:pt x="0" y="0"/>
                </a:lnTo>
                <a:lnTo>
                  <a:pt x="93308" y="1086280"/>
                </a:lnTo>
                <a:lnTo>
                  <a:pt x="342751" y="1086280"/>
                </a:lnTo>
                <a:lnTo>
                  <a:pt x="1593684" y="31258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2351" y="4369803"/>
            <a:ext cx="1487792" cy="1583613"/>
          </a:xfrm>
          <a:custGeom>
            <a:avLst/>
            <a:gdLst/>
            <a:ahLst/>
            <a:cxnLst/>
            <a:rect l="l" t="t" r="r" b="b"/>
            <a:pathLst>
              <a:path w="1487792" h="1583613">
                <a:moveTo>
                  <a:pt x="1487792" y="0"/>
                </a:moveTo>
                <a:lnTo>
                  <a:pt x="236859" y="773695"/>
                </a:lnTo>
                <a:lnTo>
                  <a:pt x="1277922" y="773695"/>
                </a:lnTo>
                <a:lnTo>
                  <a:pt x="1487792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60144" y="4101211"/>
            <a:ext cx="1051433" cy="394042"/>
          </a:xfrm>
          <a:custGeom>
            <a:avLst/>
            <a:gdLst/>
            <a:ahLst/>
            <a:cxnLst/>
            <a:rect l="l" t="t" r="r" b="b"/>
            <a:pathLst>
              <a:path w="1051433" h="394042">
                <a:moveTo>
                  <a:pt x="0" y="268604"/>
                </a:moveTo>
                <a:lnTo>
                  <a:pt x="1051433" y="394042"/>
                </a:lnTo>
                <a:lnTo>
                  <a:pt x="298323" y="0"/>
                </a:lnTo>
                <a:lnTo>
                  <a:pt x="0" y="268604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4010" y="4057218"/>
            <a:ext cx="186362" cy="1858937"/>
          </a:xfrm>
          <a:custGeom>
            <a:avLst/>
            <a:gdLst/>
            <a:ahLst/>
            <a:cxnLst/>
            <a:rect l="l" t="t" r="r" b="b"/>
            <a:pathLst>
              <a:path w="186362" h="1858937">
                <a:moveTo>
                  <a:pt x="80469" y="0"/>
                </a:moveTo>
                <a:lnTo>
                  <a:pt x="33446" y="1086280"/>
                </a:lnTo>
                <a:lnTo>
                  <a:pt x="173778" y="1086280"/>
                </a:lnTo>
                <a:lnTo>
                  <a:pt x="80469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0579" y="4369803"/>
            <a:ext cx="970965" cy="1583613"/>
          </a:xfrm>
          <a:custGeom>
            <a:avLst/>
            <a:gdLst/>
            <a:ahLst/>
            <a:cxnLst/>
            <a:rect l="l" t="t" r="r" b="b"/>
            <a:pathLst>
              <a:path w="970965" h="1583613">
                <a:moveTo>
                  <a:pt x="429564" y="0"/>
                </a:moveTo>
                <a:lnTo>
                  <a:pt x="219695" y="773695"/>
                </a:lnTo>
                <a:lnTo>
                  <a:pt x="932497" y="773695"/>
                </a:lnTo>
                <a:lnTo>
                  <a:pt x="429564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0144" y="4369803"/>
            <a:ext cx="1051433" cy="832873"/>
          </a:xfrm>
          <a:custGeom>
            <a:avLst/>
            <a:gdLst/>
            <a:ahLst/>
            <a:cxnLst/>
            <a:rect l="l" t="t" r="r" b="b"/>
            <a:pathLst>
              <a:path w="1051433" h="832873">
                <a:moveTo>
                  <a:pt x="1051433" y="125450"/>
                </a:moveTo>
                <a:lnTo>
                  <a:pt x="0" y="0"/>
                </a:lnTo>
                <a:lnTo>
                  <a:pt x="502932" y="773695"/>
                </a:lnTo>
                <a:lnTo>
                  <a:pt x="584067" y="773695"/>
                </a:lnTo>
                <a:lnTo>
                  <a:pt x="1051433" y="12545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69964" y="3143885"/>
            <a:ext cx="1157376" cy="913333"/>
          </a:xfrm>
          <a:custGeom>
            <a:avLst/>
            <a:gdLst/>
            <a:ahLst/>
            <a:cxnLst/>
            <a:rect l="l" t="t" r="r" b="b"/>
            <a:pathLst>
              <a:path w="1157376" h="913333">
                <a:moveTo>
                  <a:pt x="1157376" y="550671"/>
                </a:moveTo>
                <a:lnTo>
                  <a:pt x="169964" y="80867"/>
                </a:lnTo>
                <a:lnTo>
                  <a:pt x="169964" y="656593"/>
                </a:lnTo>
                <a:lnTo>
                  <a:pt x="236423" y="913333"/>
                </a:lnTo>
                <a:lnTo>
                  <a:pt x="1157376" y="55067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7412" y="3694556"/>
            <a:ext cx="971054" cy="675259"/>
          </a:xfrm>
          <a:custGeom>
            <a:avLst/>
            <a:gdLst/>
            <a:ahLst/>
            <a:cxnLst/>
            <a:rect l="l" t="t" r="r" b="b"/>
            <a:pathLst>
              <a:path w="971054" h="675259">
                <a:moveTo>
                  <a:pt x="672731" y="675259"/>
                </a:moveTo>
                <a:lnTo>
                  <a:pt x="971054" y="406654"/>
                </a:lnTo>
                <a:lnTo>
                  <a:pt x="0" y="0"/>
                </a:lnTo>
                <a:lnTo>
                  <a:pt x="672731" y="67525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459" y="3694556"/>
            <a:ext cx="1593684" cy="675259"/>
          </a:xfrm>
          <a:custGeom>
            <a:avLst/>
            <a:gdLst/>
            <a:ahLst/>
            <a:cxnLst/>
            <a:rect l="l" t="t" r="r" b="b"/>
            <a:pathLst>
              <a:path w="1593684" h="675259">
                <a:moveTo>
                  <a:pt x="0" y="362661"/>
                </a:moveTo>
                <a:lnTo>
                  <a:pt x="1593684" y="675259"/>
                </a:lnTo>
                <a:lnTo>
                  <a:pt x="920953" y="0"/>
                </a:lnTo>
                <a:lnTo>
                  <a:pt x="0" y="362661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01545" y="4495253"/>
            <a:ext cx="790448" cy="707424"/>
          </a:xfrm>
          <a:custGeom>
            <a:avLst/>
            <a:gdLst/>
            <a:ahLst/>
            <a:cxnLst/>
            <a:rect l="l" t="t" r="r" b="b"/>
            <a:pathLst>
              <a:path w="790448" h="707424">
                <a:moveTo>
                  <a:pt x="790448" y="269379"/>
                </a:moveTo>
                <a:lnTo>
                  <a:pt x="510031" y="0"/>
                </a:lnTo>
                <a:lnTo>
                  <a:pt x="42666" y="648244"/>
                </a:lnTo>
                <a:lnTo>
                  <a:pt x="106789" y="648244"/>
                </a:lnTo>
                <a:lnTo>
                  <a:pt x="790448" y="269379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01545" y="4764633"/>
            <a:ext cx="926973" cy="650709"/>
          </a:xfrm>
          <a:custGeom>
            <a:avLst/>
            <a:gdLst/>
            <a:ahLst/>
            <a:cxnLst/>
            <a:rect l="l" t="t" r="r" b="b"/>
            <a:pathLst>
              <a:path w="926973" h="650709">
                <a:moveTo>
                  <a:pt x="790448" y="0"/>
                </a:moveTo>
                <a:lnTo>
                  <a:pt x="106787" y="378864"/>
                </a:lnTo>
                <a:lnTo>
                  <a:pt x="869937" y="378864"/>
                </a:lnTo>
                <a:lnTo>
                  <a:pt x="79044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91993" y="4764633"/>
            <a:ext cx="964310" cy="650709"/>
          </a:xfrm>
          <a:custGeom>
            <a:avLst/>
            <a:gdLst/>
            <a:ahLst/>
            <a:cxnLst/>
            <a:rect l="l" t="t" r="r" b="b"/>
            <a:pathLst>
              <a:path w="964310" h="650709">
                <a:moveTo>
                  <a:pt x="964310" y="331368"/>
                </a:moveTo>
                <a:lnTo>
                  <a:pt x="0" y="0"/>
                </a:lnTo>
                <a:lnTo>
                  <a:pt x="79489" y="378864"/>
                </a:lnTo>
                <a:lnTo>
                  <a:pt x="841192" y="378864"/>
                </a:lnTo>
                <a:lnTo>
                  <a:pt x="964310" y="33136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65491" y="4683379"/>
            <a:ext cx="1138681" cy="932014"/>
          </a:xfrm>
          <a:custGeom>
            <a:avLst/>
            <a:gdLst/>
            <a:ahLst/>
            <a:cxnLst/>
            <a:rect l="l" t="t" r="r" b="b"/>
            <a:pathLst>
              <a:path w="1138681" h="932014">
                <a:moveTo>
                  <a:pt x="621918" y="0"/>
                </a:moveTo>
                <a:lnTo>
                  <a:pt x="314888" y="460119"/>
                </a:lnTo>
                <a:lnTo>
                  <a:pt x="878676" y="460119"/>
                </a:lnTo>
                <a:lnTo>
                  <a:pt x="621918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87410" y="4683379"/>
            <a:ext cx="1101344" cy="926058"/>
          </a:xfrm>
          <a:custGeom>
            <a:avLst/>
            <a:gdLst/>
            <a:ahLst/>
            <a:cxnLst/>
            <a:rect l="l" t="t" r="r" b="b"/>
            <a:pathLst>
              <a:path w="1101344" h="926058">
                <a:moveTo>
                  <a:pt x="656589" y="63130"/>
                </a:moveTo>
                <a:lnTo>
                  <a:pt x="0" y="0"/>
                </a:lnTo>
                <a:lnTo>
                  <a:pt x="256757" y="460119"/>
                </a:lnTo>
                <a:lnTo>
                  <a:pt x="656589" y="460119"/>
                </a:lnTo>
                <a:lnTo>
                  <a:pt x="656589" y="6313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83296" y="3362452"/>
            <a:ext cx="1138681" cy="1320927"/>
          </a:xfrm>
          <a:custGeom>
            <a:avLst/>
            <a:gdLst/>
            <a:ahLst/>
            <a:cxnLst/>
            <a:rect l="l" t="t" r="r" b="b"/>
            <a:pathLst>
              <a:path w="1138681" h="1320927">
                <a:moveTo>
                  <a:pt x="1060703" y="325030"/>
                </a:moveTo>
                <a:lnTo>
                  <a:pt x="1060703" y="192597"/>
                </a:lnTo>
                <a:lnTo>
                  <a:pt x="0" y="0"/>
                </a:lnTo>
                <a:lnTo>
                  <a:pt x="404113" y="1320927"/>
                </a:lnTo>
                <a:lnTo>
                  <a:pt x="1060703" y="32503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87410" y="3569208"/>
            <a:ext cx="1101344" cy="1220063"/>
          </a:xfrm>
          <a:custGeom>
            <a:avLst/>
            <a:gdLst/>
            <a:ahLst/>
            <a:cxnLst/>
            <a:rect l="l" t="t" r="r" b="b"/>
            <a:pathLst>
              <a:path w="1101344" h="1220063">
                <a:moveTo>
                  <a:pt x="656589" y="118274"/>
                </a:moveTo>
                <a:lnTo>
                  <a:pt x="0" y="1114170"/>
                </a:lnTo>
                <a:lnTo>
                  <a:pt x="656589" y="1177301"/>
                </a:lnTo>
                <a:lnTo>
                  <a:pt x="656589" y="11827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58467" y="3950436"/>
            <a:ext cx="753109" cy="544817"/>
          </a:xfrm>
          <a:custGeom>
            <a:avLst/>
            <a:gdLst/>
            <a:ahLst/>
            <a:cxnLst/>
            <a:rect l="l" t="t" r="r" b="b"/>
            <a:pathLst>
              <a:path w="753109" h="544817">
                <a:moveTo>
                  <a:pt x="0" y="150774"/>
                </a:moveTo>
                <a:lnTo>
                  <a:pt x="753109" y="544817"/>
                </a:lnTo>
                <a:lnTo>
                  <a:pt x="703199" y="0"/>
                </a:lnTo>
                <a:lnTo>
                  <a:pt x="0" y="150774"/>
                </a:lnTo>
                <a:close/>
              </a:path>
            </a:pathLst>
          </a:custGeom>
          <a:solidFill>
            <a:srgbClr val="ABD1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69964" y="3143885"/>
            <a:ext cx="236423" cy="2772270"/>
          </a:xfrm>
          <a:custGeom>
            <a:avLst/>
            <a:gdLst/>
            <a:ahLst/>
            <a:cxnLst/>
            <a:rect l="l" t="t" r="r" b="b"/>
            <a:pathLst>
              <a:path w="236423" h="2772270">
                <a:moveTo>
                  <a:pt x="236423" y="913333"/>
                </a:moveTo>
                <a:lnTo>
                  <a:pt x="169964" y="656593"/>
                </a:lnTo>
                <a:lnTo>
                  <a:pt x="169964" y="1999613"/>
                </a:lnTo>
                <a:lnTo>
                  <a:pt x="189400" y="1999613"/>
                </a:lnTo>
                <a:lnTo>
                  <a:pt x="236423" y="91333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61666" y="3950436"/>
            <a:ext cx="330326" cy="814197"/>
          </a:xfrm>
          <a:custGeom>
            <a:avLst/>
            <a:gdLst/>
            <a:ahLst/>
            <a:cxnLst/>
            <a:rect l="l" t="t" r="r" b="b"/>
            <a:pathLst>
              <a:path w="330326" h="814197">
                <a:moveTo>
                  <a:pt x="49910" y="544817"/>
                </a:moveTo>
                <a:lnTo>
                  <a:pt x="330326" y="814197"/>
                </a:lnTo>
                <a:lnTo>
                  <a:pt x="0" y="0"/>
                </a:lnTo>
                <a:lnTo>
                  <a:pt x="49910" y="544817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61666" y="3719068"/>
            <a:ext cx="1419097" cy="1045565"/>
          </a:xfrm>
          <a:custGeom>
            <a:avLst/>
            <a:gdLst/>
            <a:ahLst/>
            <a:cxnLst/>
            <a:rect l="l" t="t" r="r" b="b"/>
            <a:pathLst>
              <a:path w="1419097" h="1045565">
                <a:moveTo>
                  <a:pt x="0" y="231368"/>
                </a:moveTo>
                <a:lnTo>
                  <a:pt x="330326" y="1045565"/>
                </a:lnTo>
                <a:lnTo>
                  <a:pt x="1419097" y="0"/>
                </a:lnTo>
                <a:lnTo>
                  <a:pt x="0" y="231368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91993" y="3719068"/>
            <a:ext cx="1088770" cy="1376934"/>
          </a:xfrm>
          <a:custGeom>
            <a:avLst/>
            <a:gdLst/>
            <a:ahLst/>
            <a:cxnLst/>
            <a:rect l="l" t="t" r="r" b="b"/>
            <a:pathLst>
              <a:path w="1088770" h="1376934">
                <a:moveTo>
                  <a:pt x="0" y="1045565"/>
                </a:moveTo>
                <a:lnTo>
                  <a:pt x="964310" y="1376933"/>
                </a:lnTo>
                <a:lnTo>
                  <a:pt x="1088770" y="0"/>
                </a:lnTo>
                <a:lnTo>
                  <a:pt x="0" y="104556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56304" y="3719068"/>
            <a:ext cx="529463" cy="1376934"/>
          </a:xfrm>
          <a:custGeom>
            <a:avLst/>
            <a:gdLst/>
            <a:ahLst/>
            <a:cxnLst/>
            <a:rect l="l" t="t" r="r" b="b"/>
            <a:pathLst>
              <a:path w="529463" h="1376934">
                <a:moveTo>
                  <a:pt x="0" y="1376933"/>
                </a:moveTo>
                <a:lnTo>
                  <a:pt x="529463" y="888834"/>
                </a:lnTo>
                <a:lnTo>
                  <a:pt x="124460" y="0"/>
                </a:lnTo>
                <a:lnTo>
                  <a:pt x="0" y="1376933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80764" y="3719068"/>
            <a:ext cx="516763" cy="888834"/>
          </a:xfrm>
          <a:custGeom>
            <a:avLst/>
            <a:gdLst/>
            <a:ahLst/>
            <a:cxnLst/>
            <a:rect l="l" t="t" r="r" b="b"/>
            <a:pathLst>
              <a:path w="516763" h="888834">
                <a:moveTo>
                  <a:pt x="405002" y="888834"/>
                </a:moveTo>
                <a:lnTo>
                  <a:pt x="516763" y="382142"/>
                </a:lnTo>
                <a:lnTo>
                  <a:pt x="0" y="0"/>
                </a:lnTo>
                <a:lnTo>
                  <a:pt x="405002" y="888834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543" y="1131442"/>
            <a:ext cx="7529487" cy="19685"/>
          </a:xfrm>
          <a:custGeom>
            <a:avLst/>
            <a:gdLst/>
            <a:ahLst/>
            <a:cxnLst/>
            <a:rect l="l" t="t" r="r" b="b"/>
            <a:pathLst>
              <a:path w="7529487" h="19685">
                <a:moveTo>
                  <a:pt x="0" y="0"/>
                </a:moveTo>
                <a:lnTo>
                  <a:pt x="7529487" y="1968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5680" y="447991"/>
            <a:ext cx="6724091" cy="1487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4175"/>
              </a:lnSpc>
              <a:spcBef>
                <a:spcPts val="208"/>
              </a:spcBef>
            </a:pPr>
            <a:r>
              <a:rPr sz="4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REFERENSI</a:t>
            </a:r>
            <a:endParaRPr sz="4000" dirty="0">
              <a:latin typeface="Times New Roman"/>
              <a:cs typeface="Times New Roman"/>
            </a:endParaRPr>
          </a:p>
          <a:p>
            <a:pPr marL="265988">
              <a:lnSpc>
                <a:spcPts val="1775"/>
              </a:lnSpc>
              <a:spcBef>
                <a:spcPts val="3506"/>
              </a:spcBef>
            </a:pPr>
            <a:r>
              <a:rPr sz="2400" spc="-4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2400" spc="9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2400" spc="-4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l</a:t>
            </a:r>
            <a:r>
              <a:rPr sz="2400" spc="292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di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400" spc="57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ba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g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ai</a:t>
            </a:r>
            <a:r>
              <a:rPr sz="2400" spc="108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bah</a:t>
            </a:r>
            <a:r>
              <a:rPr sz="2400" spc="-11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2400" spc="167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sos</a:t>
            </a:r>
            <a:r>
              <a:rPr sz="2400" spc="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alisa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400" spc="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,</a:t>
            </a:r>
            <a:r>
              <a:rPr sz="2400" spc="-24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4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400" spc="-9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i </a:t>
            </a:r>
            <a:r>
              <a:rPr sz="2400" spc="27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b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rb</a:t>
            </a:r>
            <a:r>
              <a:rPr sz="2400" spc="-11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g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2400" spc="52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mb</a:t>
            </a:r>
            <a:r>
              <a:rPr sz="2400" spc="-5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400" spc="19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-4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2400" spc="0" baseline="-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aitu:</a:t>
            </a:r>
            <a:endParaRPr sz="1600" dirty="0">
              <a:latin typeface="Times New Roman"/>
              <a:cs typeface="Times New Roman"/>
            </a:endParaRPr>
          </a:p>
          <a:p>
            <a:pPr marL="265988" marR="30403">
              <a:lnSpc>
                <a:spcPts val="2085"/>
              </a:lnSpc>
              <a:spcBef>
                <a:spcPts val="15"/>
              </a:spcBef>
            </a:pPr>
            <a:r>
              <a:rPr sz="3150" spc="0" baseline="1380" dirty="0" smtClean="0">
                <a:solidFill>
                  <a:srgbClr val="95C24D"/>
                </a:solidFill>
                <a:latin typeface="Arial"/>
                <a:cs typeface="Arial"/>
              </a:rPr>
              <a:t>•  </a:t>
            </a:r>
            <a:r>
              <a:rPr sz="3150" spc="219" baseline="1380" dirty="0" smtClean="0">
                <a:solidFill>
                  <a:srgbClr val="95C24D"/>
                </a:solidFill>
                <a:latin typeface="Arial"/>
                <a:cs typeface="Arial"/>
              </a:rPr>
              <a:t> </a:t>
            </a:r>
            <a:r>
              <a:rPr sz="2400" spc="4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2400" spc="-4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400" spc="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.</a:t>
            </a:r>
            <a:r>
              <a:rPr sz="2400" spc="-5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-4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2400" spc="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osukon</a:t>
            </a:r>
            <a:r>
              <a:rPr sz="2400" spc="44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400" spc="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Poo</a:t>
            </a:r>
            <a:r>
              <a:rPr sz="2400" spc="4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2400" spc="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pan</a:t>
            </a:r>
            <a:r>
              <a:rPr sz="2400" spc="-9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v</a:t>
            </a:r>
            <a:r>
              <a:rPr sz="2400" spc="0" baseline="18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ong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8969" y="1887390"/>
            <a:ext cx="158750" cy="1511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150" spc="0" baseline="-276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3150" spc="0" baseline="-138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3150" spc="0" baseline="-138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3150" spc="0" baseline="-138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3150" spc="0" baseline="-138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2035"/>
              </a:lnSpc>
              <a:spcBef>
                <a:spcPts val="5"/>
              </a:spcBef>
            </a:pPr>
            <a:r>
              <a:rPr sz="3150" spc="0" baseline="1380" dirty="0" smtClean="0">
                <a:solidFill>
                  <a:srgbClr val="95C24D"/>
                </a:solidFill>
                <a:latin typeface="Arial"/>
                <a:cs typeface="Arial"/>
              </a:rPr>
              <a:t>•</a:t>
            </a:r>
          </a:p>
          <a:p>
            <a:pPr marL="12700">
              <a:lnSpc>
                <a:spcPts val="2035"/>
              </a:lnSpc>
              <a:spcBef>
                <a:spcPts val="5"/>
              </a:spcBef>
            </a:pPr>
            <a:endParaRPr sz="21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91869" y="1945569"/>
            <a:ext cx="4935247" cy="2486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689"/>
              </a:lnSpc>
              <a:spcBef>
                <a:spcPts val="84"/>
              </a:spcBef>
            </a:pP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Dr.</a:t>
            </a:r>
            <a:r>
              <a:rPr sz="1600" spc="-4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J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oe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600" spc="50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Oon</a:t>
            </a:r>
            <a:endParaRPr sz="1600" dirty="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</a:pP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</a:t>
            </a:r>
            <a:r>
              <a:rPr sz="16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</a:t>
            </a:r>
            <a:r>
              <a:rPr sz="1600" spc="247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J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oni</a:t>
            </a:r>
            <a:r>
              <a:rPr sz="1600" spc="3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endParaRPr sz="1600" dirty="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80"/>
              </a:spcBef>
            </a:pP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</a:t>
            </a:r>
            <a:r>
              <a:rPr sz="16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at</a:t>
            </a:r>
            <a:r>
              <a:rPr sz="16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</a:t>
            </a:r>
            <a:r>
              <a:rPr sz="1600" spc="2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Enzim</a:t>
            </a:r>
            <a:r>
              <a:rPr sz="1600" spc="160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Se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kitar</a:t>
            </a:r>
            <a:r>
              <a:rPr sz="1600" spc="24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al</a:t>
            </a:r>
            <a:r>
              <a:rPr sz="16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sia</a:t>
            </a:r>
            <a:endParaRPr sz="1600" dirty="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80"/>
              </a:spcBef>
            </a:pPr>
            <a:r>
              <a:rPr sz="1600" i="1" spc="4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www</a:t>
            </a:r>
            <a:r>
              <a:rPr sz="1600" i="1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.enzy</a:t>
            </a:r>
            <a:r>
              <a:rPr sz="1600" i="1" spc="4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m</a:t>
            </a:r>
            <a:r>
              <a:rPr sz="1600" i="1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so</a:t>
            </a:r>
            <a:r>
              <a:rPr sz="1600" i="1" spc="-4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s</a:t>
            </a:r>
            <a:r>
              <a:rPr sz="1600" i="1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.c</a:t>
            </a:r>
            <a:r>
              <a:rPr sz="1600" i="1" spc="4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o</a:t>
            </a:r>
            <a:r>
              <a:rPr sz="1600" i="1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3"/>
              </a:rPr>
              <a:t>m</a:t>
            </a:r>
            <a:endParaRPr sz="1600" dirty="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80"/>
              </a:spcBef>
            </a:pP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X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TD</a:t>
            </a:r>
            <a:r>
              <a:rPr sz="1600" spc="10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M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al</a:t>
            </a:r>
            <a:r>
              <a:rPr sz="16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sia </a:t>
            </a:r>
            <a:r>
              <a:rPr sz="1600" spc="97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(@</a:t>
            </a:r>
            <a:r>
              <a:rPr sz="1600" spc="9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x</a:t>
            </a:r>
            <a:r>
              <a:rPr sz="1600" spc="4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d</a:t>
            </a:r>
            <a:r>
              <a:rPr sz="1600" spc="0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t</a:t>
            </a:r>
            <a:r>
              <a:rPr sz="1600" spc="4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d</a:t>
            </a:r>
            <a:r>
              <a:rPr sz="1600" spc="0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mal</a:t>
            </a:r>
            <a:r>
              <a:rPr sz="1600" spc="-9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a</a:t>
            </a:r>
            <a:r>
              <a:rPr sz="1600" spc="-4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y</a:t>
            </a:r>
            <a:r>
              <a:rPr sz="1600" spc="0" dirty="0" err="1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sia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  <a:hlinkClick r:id="rId4"/>
              </a:rPr>
              <a:t>)</a:t>
            </a:r>
            <a:endParaRPr sz="1600" spc="0" dirty="0" smtClean="0">
              <a:solidFill>
                <a:srgbClr val="4B6422"/>
              </a:solidFill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80"/>
              </a:spcBef>
            </a:pPr>
            <a:r>
              <a:rPr lang="id-ID" sz="16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10.5281/zenodo.419958</a:t>
            </a:r>
            <a:endParaRPr sz="1600" dirty="0">
              <a:solidFill>
                <a:srgbClr val="006600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0"/>
              </a:spcBef>
            </a:pP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Tem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600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-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man</a:t>
            </a:r>
            <a:r>
              <a:rPr sz="1600" spc="9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p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nggiat</a:t>
            </a:r>
            <a:r>
              <a:rPr sz="1600" spc="7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</a:t>
            </a:r>
            <a:r>
              <a:rPr sz="1600" spc="9" dirty="0" smtClean="0">
                <a:solidFill>
                  <a:srgbClr val="4B6422"/>
                </a:solidFill>
                <a:latin typeface="Times New Roman"/>
                <a:cs typeface="Times New Roman"/>
              </a:rPr>
              <a:t>o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-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Enz</a:t>
            </a:r>
            <a:r>
              <a:rPr sz="1600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y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me </a:t>
            </a:r>
            <a:r>
              <a:rPr sz="1600" spc="31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1600" spc="196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lu</a:t>
            </a:r>
            <a:r>
              <a:rPr sz="1600" spc="-11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1600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h</a:t>
            </a:r>
            <a:r>
              <a:rPr sz="1600" spc="-2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d</a:t>
            </a:r>
            <a:r>
              <a:rPr sz="1600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u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600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i</a:t>
            </a:r>
            <a:r>
              <a:rPr sz="1600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7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41537" y="-307086"/>
            <a:ext cx="558419" cy="5023510"/>
          </a:xfrm>
          <a:custGeom>
            <a:avLst/>
            <a:gdLst/>
            <a:ahLst/>
            <a:cxnLst/>
            <a:rect l="l" t="t" r="r" b="b"/>
            <a:pathLst>
              <a:path w="558419" h="5023510">
                <a:moveTo>
                  <a:pt x="402463" y="689831"/>
                </a:moveTo>
                <a:lnTo>
                  <a:pt x="0" y="2470023"/>
                </a:lnTo>
                <a:lnTo>
                  <a:pt x="402463" y="4367771"/>
                </a:lnTo>
                <a:lnTo>
                  <a:pt x="402463" y="689831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94522" y="-430784"/>
            <a:ext cx="579627" cy="1475994"/>
          </a:xfrm>
          <a:custGeom>
            <a:avLst/>
            <a:gdLst/>
            <a:ahLst/>
            <a:cxnLst/>
            <a:rect l="l" t="t" r="r" b="b"/>
            <a:pathLst>
              <a:path w="579627" h="1475994">
                <a:moveTo>
                  <a:pt x="579627" y="431038"/>
                </a:moveTo>
                <a:lnTo>
                  <a:pt x="579334" y="430784"/>
                </a:lnTo>
                <a:lnTo>
                  <a:pt x="57287" y="430784"/>
                </a:lnTo>
                <a:lnTo>
                  <a:pt x="0" y="1475994"/>
                </a:lnTo>
                <a:lnTo>
                  <a:pt x="579627" y="43103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05574" y="-1043432"/>
            <a:ext cx="1569847" cy="1118108"/>
          </a:xfrm>
          <a:custGeom>
            <a:avLst/>
            <a:gdLst/>
            <a:ahLst/>
            <a:cxnLst/>
            <a:rect l="l" t="t" r="r" b="b"/>
            <a:pathLst>
              <a:path w="1569847" h="1118108">
                <a:moveTo>
                  <a:pt x="231927" y="1043432"/>
                </a:moveTo>
                <a:lnTo>
                  <a:pt x="27982" y="1043432"/>
                </a:lnTo>
                <a:lnTo>
                  <a:pt x="0" y="1118108"/>
                </a:lnTo>
                <a:lnTo>
                  <a:pt x="231927" y="104343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10499" y="848867"/>
            <a:ext cx="727455" cy="1423035"/>
          </a:xfrm>
          <a:custGeom>
            <a:avLst/>
            <a:gdLst/>
            <a:ahLst/>
            <a:cxnLst/>
            <a:rect l="l" t="t" r="r" b="b"/>
            <a:pathLst>
              <a:path w="727455" h="1423035">
                <a:moveTo>
                  <a:pt x="727455" y="0"/>
                </a:moveTo>
                <a:lnTo>
                  <a:pt x="0" y="1213358"/>
                </a:lnTo>
                <a:lnTo>
                  <a:pt x="649477" y="1423035"/>
                </a:lnTo>
                <a:lnTo>
                  <a:pt x="72745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75421" y="-737742"/>
            <a:ext cx="498728" cy="737996"/>
          </a:xfrm>
          <a:custGeom>
            <a:avLst/>
            <a:gdLst/>
            <a:ahLst/>
            <a:cxnLst/>
            <a:rect l="l" t="t" r="r" b="b"/>
            <a:pathLst>
              <a:path w="498728" h="737996">
                <a:moveTo>
                  <a:pt x="498557" y="737742"/>
                </a:moveTo>
                <a:lnTo>
                  <a:pt x="498728" y="737996"/>
                </a:lnTo>
                <a:lnTo>
                  <a:pt x="498557" y="73774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22083" y="3468751"/>
            <a:ext cx="903097" cy="692251"/>
          </a:xfrm>
          <a:custGeom>
            <a:avLst/>
            <a:gdLst/>
            <a:ahLst/>
            <a:cxnLst/>
            <a:rect l="l" t="t" r="r" b="b"/>
            <a:pathLst>
              <a:path w="903097" h="692251">
                <a:moveTo>
                  <a:pt x="903097" y="0"/>
                </a:moveTo>
                <a:lnTo>
                  <a:pt x="0" y="251587"/>
                </a:lnTo>
                <a:lnTo>
                  <a:pt x="797687" y="692251"/>
                </a:lnTo>
                <a:lnTo>
                  <a:pt x="903097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19770" y="4161002"/>
            <a:ext cx="1071879" cy="1045768"/>
          </a:xfrm>
          <a:custGeom>
            <a:avLst/>
            <a:gdLst/>
            <a:ahLst/>
            <a:cxnLst/>
            <a:rect l="l" t="t" r="r" b="b"/>
            <a:pathLst>
              <a:path w="1071879" h="1045768">
                <a:moveTo>
                  <a:pt x="824229" y="526921"/>
                </a:moveTo>
                <a:lnTo>
                  <a:pt x="0" y="0"/>
                </a:lnTo>
                <a:lnTo>
                  <a:pt x="742027" y="982497"/>
                </a:lnTo>
                <a:lnTo>
                  <a:pt x="824229" y="982497"/>
                </a:lnTo>
                <a:lnTo>
                  <a:pt x="824229" y="52692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00471" y="74675"/>
            <a:ext cx="1205102" cy="356615"/>
          </a:xfrm>
          <a:custGeom>
            <a:avLst/>
            <a:gdLst/>
            <a:ahLst/>
            <a:cxnLst/>
            <a:rect l="l" t="t" r="r" b="b"/>
            <a:pathLst>
              <a:path w="1205102" h="356615">
                <a:moveTo>
                  <a:pt x="1205102" y="0"/>
                </a:moveTo>
                <a:lnTo>
                  <a:pt x="0" y="289940"/>
                </a:lnTo>
                <a:lnTo>
                  <a:pt x="865758" y="356615"/>
                </a:lnTo>
                <a:lnTo>
                  <a:pt x="120510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00471" y="-1043432"/>
            <a:ext cx="1624076" cy="1408049"/>
          </a:xfrm>
          <a:custGeom>
            <a:avLst/>
            <a:gdLst/>
            <a:ahLst/>
            <a:cxnLst/>
            <a:rect l="l" t="t" r="r" b="b"/>
            <a:pathLst>
              <a:path w="1624076" h="1408049">
                <a:moveTo>
                  <a:pt x="1205102" y="1118108"/>
                </a:moveTo>
                <a:lnTo>
                  <a:pt x="1233085" y="1043432"/>
                </a:lnTo>
                <a:lnTo>
                  <a:pt x="420557" y="1043432"/>
                </a:lnTo>
                <a:lnTo>
                  <a:pt x="0" y="1408049"/>
                </a:lnTo>
                <a:lnTo>
                  <a:pt x="1205102" y="111810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24452" y="-778383"/>
            <a:ext cx="766699" cy="1806575"/>
          </a:xfrm>
          <a:custGeom>
            <a:avLst/>
            <a:gdLst/>
            <a:ahLst/>
            <a:cxnLst/>
            <a:rect l="l" t="t" r="r" b="b"/>
            <a:pathLst>
              <a:path w="766699" h="1806575">
                <a:moveTo>
                  <a:pt x="766699" y="1724152"/>
                </a:moveTo>
                <a:lnTo>
                  <a:pt x="512422" y="778383"/>
                </a:lnTo>
                <a:lnTo>
                  <a:pt x="172533" y="778383"/>
                </a:lnTo>
                <a:lnTo>
                  <a:pt x="0" y="1806575"/>
                </a:lnTo>
                <a:lnTo>
                  <a:pt x="766699" y="172415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27601" y="-778383"/>
            <a:ext cx="1372870" cy="1724152"/>
          </a:xfrm>
          <a:custGeom>
            <a:avLst/>
            <a:gdLst/>
            <a:ahLst/>
            <a:cxnLst/>
            <a:rect l="l" t="t" r="r" b="b"/>
            <a:pathLst>
              <a:path w="1372870" h="1724152">
                <a:moveTo>
                  <a:pt x="1372870" y="1143000"/>
                </a:moveTo>
                <a:lnTo>
                  <a:pt x="934924" y="778383"/>
                </a:lnTo>
                <a:lnTo>
                  <a:pt x="209273" y="778383"/>
                </a:lnTo>
                <a:lnTo>
                  <a:pt x="463550" y="1724152"/>
                </a:lnTo>
                <a:lnTo>
                  <a:pt x="1372870" y="114300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22083" y="2062226"/>
            <a:ext cx="903097" cy="1658112"/>
          </a:xfrm>
          <a:custGeom>
            <a:avLst/>
            <a:gdLst/>
            <a:ahLst/>
            <a:cxnLst/>
            <a:rect l="l" t="t" r="r" b="b"/>
            <a:pathLst>
              <a:path w="903097" h="1658112">
                <a:moveTo>
                  <a:pt x="903097" y="1406525"/>
                </a:moveTo>
                <a:lnTo>
                  <a:pt x="788416" y="0"/>
                </a:lnTo>
                <a:lnTo>
                  <a:pt x="0" y="1658112"/>
                </a:lnTo>
                <a:lnTo>
                  <a:pt x="903097" y="1406525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66230" y="74675"/>
            <a:ext cx="1828292" cy="970534"/>
          </a:xfrm>
          <a:custGeom>
            <a:avLst/>
            <a:gdLst/>
            <a:ahLst/>
            <a:cxnLst/>
            <a:rect l="l" t="t" r="r" b="b"/>
            <a:pathLst>
              <a:path w="1828292" h="970534">
                <a:moveTo>
                  <a:pt x="339344" y="0"/>
                </a:moveTo>
                <a:lnTo>
                  <a:pt x="0" y="356615"/>
                </a:lnTo>
                <a:lnTo>
                  <a:pt x="1828292" y="970534"/>
                </a:lnTo>
                <a:lnTo>
                  <a:pt x="339344" y="0"/>
                </a:lnTo>
                <a:close/>
              </a:path>
            </a:pathLst>
          </a:custGeom>
          <a:solidFill>
            <a:srgbClr val="D3E17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19770" y="3468751"/>
            <a:ext cx="1071879" cy="1377492"/>
          </a:xfrm>
          <a:custGeom>
            <a:avLst/>
            <a:gdLst/>
            <a:ahLst/>
            <a:cxnLst/>
            <a:rect l="l" t="t" r="r" b="b"/>
            <a:pathLst>
              <a:path w="1071879" h="1377492">
                <a:moveTo>
                  <a:pt x="824229" y="1024521"/>
                </a:moveTo>
                <a:lnTo>
                  <a:pt x="105409" y="0"/>
                </a:lnTo>
                <a:lnTo>
                  <a:pt x="0" y="692238"/>
                </a:lnTo>
                <a:lnTo>
                  <a:pt x="824229" y="1219169"/>
                </a:lnTo>
                <a:lnTo>
                  <a:pt x="824229" y="1024521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05574" y="-430784"/>
            <a:ext cx="1569847" cy="1475994"/>
          </a:xfrm>
          <a:custGeom>
            <a:avLst/>
            <a:gdLst/>
            <a:ahLst/>
            <a:cxnLst/>
            <a:rect l="l" t="t" r="r" b="b"/>
            <a:pathLst>
              <a:path w="1569847" h="1475994">
                <a:moveTo>
                  <a:pt x="1546235" y="430784"/>
                </a:moveTo>
                <a:lnTo>
                  <a:pt x="231927" y="430784"/>
                </a:lnTo>
                <a:lnTo>
                  <a:pt x="0" y="505460"/>
                </a:lnTo>
                <a:lnTo>
                  <a:pt x="1488948" y="1475994"/>
                </a:lnTo>
                <a:lnTo>
                  <a:pt x="1546235" y="43078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905877" y="4161002"/>
            <a:ext cx="790321" cy="1152372"/>
          </a:xfrm>
          <a:custGeom>
            <a:avLst/>
            <a:gdLst/>
            <a:ahLst/>
            <a:cxnLst/>
            <a:rect l="l" t="t" r="r" b="b"/>
            <a:pathLst>
              <a:path w="790321" h="1152372">
                <a:moveTo>
                  <a:pt x="413893" y="0"/>
                </a:moveTo>
                <a:lnTo>
                  <a:pt x="0" y="513079"/>
                </a:lnTo>
                <a:lnTo>
                  <a:pt x="580313" y="982497"/>
                </a:lnTo>
                <a:lnTo>
                  <a:pt x="734830" y="982497"/>
                </a:lnTo>
                <a:lnTo>
                  <a:pt x="413893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310499" y="2062226"/>
            <a:ext cx="649477" cy="590676"/>
          </a:xfrm>
          <a:custGeom>
            <a:avLst/>
            <a:gdLst/>
            <a:ahLst/>
            <a:cxnLst/>
            <a:rect l="l" t="t" r="r" b="b"/>
            <a:pathLst>
              <a:path w="649477" h="590676">
                <a:moveTo>
                  <a:pt x="0" y="0"/>
                </a:moveTo>
                <a:lnTo>
                  <a:pt x="633095" y="590676"/>
                </a:lnTo>
                <a:lnTo>
                  <a:pt x="649477" y="209676"/>
                </a:lnTo>
                <a:lnTo>
                  <a:pt x="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25032" y="3946512"/>
            <a:ext cx="1228851" cy="1650009"/>
          </a:xfrm>
          <a:custGeom>
            <a:avLst/>
            <a:gdLst/>
            <a:ahLst/>
            <a:cxnLst/>
            <a:rect l="l" t="t" r="r" b="b"/>
            <a:pathLst>
              <a:path w="1228851" h="1650009">
                <a:moveTo>
                  <a:pt x="466470" y="0"/>
                </a:moveTo>
                <a:lnTo>
                  <a:pt x="0" y="400164"/>
                </a:lnTo>
                <a:lnTo>
                  <a:pt x="783439" y="1196987"/>
                </a:lnTo>
                <a:lnTo>
                  <a:pt x="1019534" y="1196987"/>
                </a:lnTo>
                <a:lnTo>
                  <a:pt x="466470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46651" y="4346676"/>
            <a:ext cx="1778381" cy="1606194"/>
          </a:xfrm>
          <a:custGeom>
            <a:avLst/>
            <a:gdLst/>
            <a:ahLst/>
            <a:cxnLst/>
            <a:rect l="l" t="t" r="r" b="b"/>
            <a:pathLst>
              <a:path w="1778381" h="1606194">
                <a:moveTo>
                  <a:pt x="1778381" y="0"/>
                </a:moveTo>
                <a:lnTo>
                  <a:pt x="720547" y="796823"/>
                </a:lnTo>
                <a:lnTo>
                  <a:pt x="1267608" y="796823"/>
                </a:lnTo>
                <a:lnTo>
                  <a:pt x="1778381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95443" y="4346676"/>
            <a:ext cx="1155573" cy="1606194"/>
          </a:xfrm>
          <a:custGeom>
            <a:avLst/>
            <a:gdLst/>
            <a:ahLst/>
            <a:cxnLst/>
            <a:rect l="l" t="t" r="r" b="b"/>
            <a:pathLst>
              <a:path w="1155573" h="1606194">
                <a:moveTo>
                  <a:pt x="1029589" y="0"/>
                </a:moveTo>
                <a:lnTo>
                  <a:pt x="518816" y="796823"/>
                </a:lnTo>
                <a:lnTo>
                  <a:pt x="1122563" y="796823"/>
                </a:lnTo>
                <a:lnTo>
                  <a:pt x="1029589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91503" y="3946512"/>
            <a:ext cx="1354708" cy="1650009"/>
          </a:xfrm>
          <a:custGeom>
            <a:avLst/>
            <a:gdLst/>
            <a:ahLst/>
            <a:cxnLst/>
            <a:rect l="l" t="t" r="r" b="b"/>
            <a:pathLst>
              <a:path w="1354708" h="1650009">
                <a:moveTo>
                  <a:pt x="0" y="0"/>
                </a:moveTo>
                <a:lnTo>
                  <a:pt x="553063" y="1196987"/>
                </a:lnTo>
                <a:lnTo>
                  <a:pt x="1309151" y="1196987"/>
                </a:lnTo>
                <a:lnTo>
                  <a:pt x="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27601" y="-1043432"/>
            <a:ext cx="2996946" cy="1408049"/>
          </a:xfrm>
          <a:custGeom>
            <a:avLst/>
            <a:gdLst/>
            <a:ahLst/>
            <a:cxnLst/>
            <a:rect l="l" t="t" r="r" b="b"/>
            <a:pathLst>
              <a:path w="2996946" h="1408049">
                <a:moveTo>
                  <a:pt x="1793427" y="1043432"/>
                </a:moveTo>
                <a:lnTo>
                  <a:pt x="934924" y="1043432"/>
                </a:lnTo>
                <a:lnTo>
                  <a:pt x="1372870" y="1408049"/>
                </a:lnTo>
                <a:lnTo>
                  <a:pt x="1793427" y="1043432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25032" y="4346676"/>
            <a:ext cx="1228851" cy="1249845"/>
          </a:xfrm>
          <a:custGeom>
            <a:avLst/>
            <a:gdLst/>
            <a:ahLst/>
            <a:cxnLst/>
            <a:rect l="l" t="t" r="r" b="b"/>
            <a:pathLst>
              <a:path w="1228851" h="1249845">
                <a:moveTo>
                  <a:pt x="0" y="0"/>
                </a:moveTo>
                <a:lnTo>
                  <a:pt x="92974" y="796823"/>
                </a:lnTo>
                <a:lnTo>
                  <a:pt x="783439" y="796823"/>
                </a:lnTo>
                <a:lnTo>
                  <a:pt x="0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19770" y="4161002"/>
            <a:ext cx="789812" cy="1152372"/>
          </a:xfrm>
          <a:custGeom>
            <a:avLst/>
            <a:gdLst/>
            <a:ahLst/>
            <a:cxnLst/>
            <a:rect l="l" t="t" r="r" b="b"/>
            <a:pathLst>
              <a:path w="789812" h="1152372">
                <a:moveTo>
                  <a:pt x="0" y="0"/>
                </a:moveTo>
                <a:lnTo>
                  <a:pt x="320937" y="982497"/>
                </a:lnTo>
                <a:lnTo>
                  <a:pt x="742026" y="982497"/>
                </a:lnTo>
                <a:lnTo>
                  <a:pt x="0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22083" y="3720338"/>
            <a:ext cx="797687" cy="953744"/>
          </a:xfrm>
          <a:custGeom>
            <a:avLst/>
            <a:gdLst/>
            <a:ahLst/>
            <a:cxnLst/>
            <a:rect l="l" t="t" r="r" b="b"/>
            <a:pathLst>
              <a:path w="797687" h="953744">
                <a:moveTo>
                  <a:pt x="0" y="0"/>
                </a:moveTo>
                <a:lnTo>
                  <a:pt x="383794" y="953744"/>
                </a:lnTo>
                <a:lnTo>
                  <a:pt x="797687" y="440664"/>
                </a:lnTo>
                <a:lnTo>
                  <a:pt x="0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52295" y="-969645"/>
            <a:ext cx="2161794" cy="1825498"/>
          </a:xfrm>
          <a:custGeom>
            <a:avLst/>
            <a:gdLst/>
            <a:ahLst/>
            <a:cxnLst/>
            <a:rect l="l" t="t" r="r" b="b"/>
            <a:pathLst>
              <a:path w="2161794" h="1825498">
                <a:moveTo>
                  <a:pt x="2128399" y="969645"/>
                </a:moveTo>
                <a:lnTo>
                  <a:pt x="606247" y="969645"/>
                </a:lnTo>
                <a:lnTo>
                  <a:pt x="1141349" y="1825498"/>
                </a:lnTo>
                <a:lnTo>
                  <a:pt x="2128399" y="969645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9229" y="-969645"/>
            <a:ext cx="1263065" cy="1420749"/>
          </a:xfrm>
          <a:custGeom>
            <a:avLst/>
            <a:gdLst/>
            <a:ahLst/>
            <a:cxnLst/>
            <a:rect l="l" t="t" r="r" b="b"/>
            <a:pathLst>
              <a:path w="1263065" h="1420749">
                <a:moveTo>
                  <a:pt x="689114" y="969645"/>
                </a:moveTo>
                <a:lnTo>
                  <a:pt x="40986" y="969645"/>
                </a:lnTo>
                <a:lnTo>
                  <a:pt x="422097" y="1420749"/>
                </a:lnTo>
                <a:lnTo>
                  <a:pt x="689114" y="969645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852295" y="-969645"/>
            <a:ext cx="1141349" cy="1842008"/>
          </a:xfrm>
          <a:custGeom>
            <a:avLst/>
            <a:gdLst/>
            <a:ahLst/>
            <a:cxnLst/>
            <a:rect l="l" t="t" r="r" b="b"/>
            <a:pathLst>
              <a:path w="1141349" h="1842008">
                <a:moveTo>
                  <a:pt x="1141349" y="1825498"/>
                </a:moveTo>
                <a:lnTo>
                  <a:pt x="606247" y="969645"/>
                </a:lnTo>
                <a:lnTo>
                  <a:pt x="530817" y="969645"/>
                </a:lnTo>
                <a:lnTo>
                  <a:pt x="1008380" y="1842008"/>
                </a:lnTo>
                <a:lnTo>
                  <a:pt x="1141349" y="182549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6549" y="2422271"/>
            <a:ext cx="600290" cy="1102487"/>
          </a:xfrm>
          <a:custGeom>
            <a:avLst/>
            <a:gdLst/>
            <a:ahLst/>
            <a:cxnLst/>
            <a:rect l="l" t="t" r="r" b="b"/>
            <a:pathLst>
              <a:path w="600290" h="1102487">
                <a:moveTo>
                  <a:pt x="175018" y="0"/>
                </a:moveTo>
                <a:lnTo>
                  <a:pt x="0" y="530225"/>
                </a:lnTo>
                <a:lnTo>
                  <a:pt x="600290" y="1102487"/>
                </a:lnTo>
                <a:lnTo>
                  <a:pt x="175018" y="0"/>
                </a:lnTo>
                <a:close/>
              </a:path>
            </a:pathLst>
          </a:custGeom>
          <a:solidFill>
            <a:srgbClr val="9AC7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1568" y="1187958"/>
            <a:ext cx="866533" cy="1234312"/>
          </a:xfrm>
          <a:custGeom>
            <a:avLst/>
            <a:gdLst/>
            <a:ahLst/>
            <a:cxnLst/>
            <a:rect l="l" t="t" r="r" b="b"/>
            <a:pathLst>
              <a:path w="866533" h="1234312">
                <a:moveTo>
                  <a:pt x="283209" y="0"/>
                </a:moveTo>
                <a:lnTo>
                  <a:pt x="0" y="1234312"/>
                </a:lnTo>
                <a:lnTo>
                  <a:pt x="866533" y="1052575"/>
                </a:lnTo>
                <a:lnTo>
                  <a:pt x="283209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11568" y="2240534"/>
            <a:ext cx="866533" cy="1284224"/>
          </a:xfrm>
          <a:custGeom>
            <a:avLst/>
            <a:gdLst/>
            <a:ahLst/>
            <a:cxnLst/>
            <a:rect l="l" t="t" r="r" b="b"/>
            <a:pathLst>
              <a:path w="866533" h="1284224">
                <a:moveTo>
                  <a:pt x="0" y="181737"/>
                </a:moveTo>
                <a:lnTo>
                  <a:pt x="425272" y="1284224"/>
                </a:lnTo>
                <a:lnTo>
                  <a:pt x="866533" y="0"/>
                </a:lnTo>
                <a:lnTo>
                  <a:pt x="0" y="181737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62966" y="1660525"/>
            <a:ext cx="874534" cy="1035938"/>
          </a:xfrm>
          <a:custGeom>
            <a:avLst/>
            <a:gdLst/>
            <a:ahLst/>
            <a:cxnLst/>
            <a:rect l="l" t="t" r="r" b="b"/>
            <a:pathLst>
              <a:path w="874534" h="1035938">
                <a:moveTo>
                  <a:pt x="874534" y="761745"/>
                </a:moveTo>
                <a:lnTo>
                  <a:pt x="162966" y="141948"/>
                </a:lnTo>
                <a:lnTo>
                  <a:pt x="162966" y="548194"/>
                </a:lnTo>
                <a:lnTo>
                  <a:pt x="307962" y="1035938"/>
                </a:lnTo>
                <a:lnTo>
                  <a:pt x="874534" y="76174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46809" y="2696464"/>
            <a:ext cx="583359" cy="1474736"/>
          </a:xfrm>
          <a:custGeom>
            <a:avLst/>
            <a:gdLst/>
            <a:ahLst/>
            <a:cxnLst/>
            <a:rect l="l" t="t" r="r" b="b"/>
            <a:pathLst>
              <a:path w="583359" h="1474736">
                <a:moveTo>
                  <a:pt x="583359" y="256031"/>
                </a:moveTo>
                <a:lnTo>
                  <a:pt x="191805" y="0"/>
                </a:lnTo>
                <a:lnTo>
                  <a:pt x="46809" y="1114830"/>
                </a:lnTo>
                <a:lnTo>
                  <a:pt x="46809" y="1376945"/>
                </a:lnTo>
                <a:lnTo>
                  <a:pt x="583359" y="25603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62966" y="1187958"/>
            <a:ext cx="1157744" cy="1234312"/>
          </a:xfrm>
          <a:custGeom>
            <a:avLst/>
            <a:gdLst/>
            <a:ahLst/>
            <a:cxnLst/>
            <a:rect l="l" t="t" r="r" b="b"/>
            <a:pathLst>
              <a:path w="1157744" h="1234312">
                <a:moveTo>
                  <a:pt x="1157744" y="0"/>
                </a:moveTo>
                <a:lnTo>
                  <a:pt x="162966" y="406047"/>
                </a:lnTo>
                <a:lnTo>
                  <a:pt x="162966" y="614515"/>
                </a:lnTo>
                <a:lnTo>
                  <a:pt x="874534" y="1234312"/>
                </a:lnTo>
                <a:lnTo>
                  <a:pt x="1157744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62966" y="-105283"/>
            <a:ext cx="1157744" cy="1765808"/>
          </a:xfrm>
          <a:custGeom>
            <a:avLst/>
            <a:gdLst/>
            <a:ahLst/>
            <a:cxnLst/>
            <a:rect l="l" t="t" r="r" b="b"/>
            <a:pathLst>
              <a:path w="1157744" h="1765808">
                <a:moveTo>
                  <a:pt x="1157744" y="1293241"/>
                </a:moveTo>
                <a:lnTo>
                  <a:pt x="239349" y="105283"/>
                </a:lnTo>
                <a:lnTo>
                  <a:pt x="162966" y="105283"/>
                </a:lnTo>
                <a:lnTo>
                  <a:pt x="162966" y="1699288"/>
                </a:lnTo>
                <a:lnTo>
                  <a:pt x="1157744" y="1293241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46809" y="2952496"/>
            <a:ext cx="1183650" cy="1218704"/>
          </a:xfrm>
          <a:custGeom>
            <a:avLst/>
            <a:gdLst/>
            <a:ahLst/>
            <a:cxnLst/>
            <a:rect l="l" t="t" r="r" b="b"/>
            <a:pathLst>
              <a:path w="1183650" h="1218704">
                <a:moveTo>
                  <a:pt x="1183650" y="572262"/>
                </a:moveTo>
                <a:lnTo>
                  <a:pt x="583359" y="0"/>
                </a:lnTo>
                <a:lnTo>
                  <a:pt x="46809" y="1120913"/>
                </a:lnTo>
                <a:lnTo>
                  <a:pt x="46809" y="1193139"/>
                </a:lnTo>
                <a:lnTo>
                  <a:pt x="1183650" y="57226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11326" y="-969645"/>
            <a:ext cx="1849348" cy="1842008"/>
          </a:xfrm>
          <a:custGeom>
            <a:avLst/>
            <a:gdLst/>
            <a:ahLst/>
            <a:cxnLst/>
            <a:rect l="l" t="t" r="r" b="b"/>
            <a:pathLst>
              <a:path w="1849348" h="1842008">
                <a:moveTo>
                  <a:pt x="1371786" y="969645"/>
                </a:moveTo>
                <a:lnTo>
                  <a:pt x="267017" y="969645"/>
                </a:lnTo>
                <a:lnTo>
                  <a:pt x="0" y="1420749"/>
                </a:lnTo>
                <a:lnTo>
                  <a:pt x="1849348" y="1842008"/>
                </a:lnTo>
                <a:lnTo>
                  <a:pt x="1371786" y="969645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62966" y="1660525"/>
            <a:ext cx="307962" cy="2510675"/>
          </a:xfrm>
          <a:custGeom>
            <a:avLst/>
            <a:gdLst/>
            <a:ahLst/>
            <a:cxnLst/>
            <a:rect l="l" t="t" r="r" b="b"/>
            <a:pathLst>
              <a:path w="307962" h="2510675">
                <a:moveTo>
                  <a:pt x="307962" y="1035938"/>
                </a:moveTo>
                <a:lnTo>
                  <a:pt x="162966" y="548194"/>
                </a:lnTo>
                <a:lnTo>
                  <a:pt x="162966" y="2150777"/>
                </a:lnTo>
                <a:lnTo>
                  <a:pt x="307962" y="1035938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4995" y="2422271"/>
            <a:ext cx="566572" cy="530225"/>
          </a:xfrm>
          <a:custGeom>
            <a:avLst/>
            <a:gdLst/>
            <a:ahLst/>
            <a:cxnLst/>
            <a:rect l="l" t="t" r="r" b="b"/>
            <a:pathLst>
              <a:path w="566572" h="530225">
                <a:moveTo>
                  <a:pt x="566572" y="0"/>
                </a:moveTo>
                <a:lnTo>
                  <a:pt x="0" y="274193"/>
                </a:lnTo>
                <a:lnTo>
                  <a:pt x="391553" y="530225"/>
                </a:lnTo>
                <a:lnTo>
                  <a:pt x="566572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551167" y="4139323"/>
            <a:ext cx="1091628" cy="2074164"/>
          </a:xfrm>
          <a:custGeom>
            <a:avLst/>
            <a:gdLst/>
            <a:ahLst/>
            <a:cxnLst/>
            <a:rect l="l" t="t" r="r" b="b"/>
            <a:pathLst>
              <a:path w="1091628" h="2074164">
                <a:moveTo>
                  <a:pt x="1091628" y="0"/>
                </a:moveTo>
                <a:lnTo>
                  <a:pt x="551167" y="582626"/>
                </a:lnTo>
                <a:lnTo>
                  <a:pt x="551167" y="1004176"/>
                </a:lnTo>
                <a:lnTo>
                  <a:pt x="1054485" y="1004176"/>
                </a:lnTo>
                <a:lnTo>
                  <a:pt x="1091628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19910" y="3990454"/>
            <a:ext cx="1683512" cy="1151994"/>
          </a:xfrm>
          <a:custGeom>
            <a:avLst/>
            <a:gdLst/>
            <a:ahLst/>
            <a:cxnLst/>
            <a:rect l="l" t="t" r="r" b="b"/>
            <a:pathLst>
              <a:path w="1683512" h="1151994">
                <a:moveTo>
                  <a:pt x="1683512" y="364464"/>
                </a:moveTo>
                <a:lnTo>
                  <a:pt x="0" y="0"/>
                </a:lnTo>
                <a:lnTo>
                  <a:pt x="524637" y="1151994"/>
                </a:lnTo>
                <a:lnTo>
                  <a:pt x="1683512" y="364464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5851" y="3990454"/>
            <a:ext cx="1284058" cy="1741081"/>
          </a:xfrm>
          <a:custGeom>
            <a:avLst/>
            <a:gdLst/>
            <a:ahLst/>
            <a:cxnLst/>
            <a:rect l="l" t="t" r="r" b="b"/>
            <a:pathLst>
              <a:path w="1284058" h="1741081">
                <a:moveTo>
                  <a:pt x="1284058" y="0"/>
                </a:moveTo>
                <a:lnTo>
                  <a:pt x="0" y="148970"/>
                </a:lnTo>
                <a:lnTo>
                  <a:pt x="347212" y="1153045"/>
                </a:lnTo>
                <a:lnTo>
                  <a:pt x="798291" y="1153045"/>
                </a:lnTo>
                <a:lnTo>
                  <a:pt x="1284058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03422" y="4354918"/>
            <a:ext cx="908303" cy="1666595"/>
          </a:xfrm>
          <a:custGeom>
            <a:avLst/>
            <a:gdLst/>
            <a:ahLst/>
            <a:cxnLst/>
            <a:rect l="l" t="t" r="r" b="b"/>
            <a:pathLst>
              <a:path w="908303" h="1666595">
                <a:moveTo>
                  <a:pt x="908303" y="406133"/>
                </a:moveTo>
                <a:lnTo>
                  <a:pt x="0" y="0"/>
                </a:lnTo>
                <a:lnTo>
                  <a:pt x="276064" y="788579"/>
                </a:lnTo>
                <a:lnTo>
                  <a:pt x="809733" y="788579"/>
                </a:lnTo>
                <a:lnTo>
                  <a:pt x="908303" y="406133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86860" y="4761052"/>
            <a:ext cx="1408049" cy="1260462"/>
          </a:xfrm>
          <a:custGeom>
            <a:avLst/>
            <a:gdLst/>
            <a:ahLst/>
            <a:cxnLst/>
            <a:rect l="l" t="t" r="r" b="b"/>
            <a:pathLst>
              <a:path w="1408049" h="1260462">
                <a:moveTo>
                  <a:pt x="324865" y="0"/>
                </a:moveTo>
                <a:lnTo>
                  <a:pt x="226295" y="382447"/>
                </a:lnTo>
                <a:lnTo>
                  <a:pt x="809834" y="382447"/>
                </a:lnTo>
                <a:lnTo>
                  <a:pt x="32486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44547" y="4354918"/>
            <a:ext cx="1742313" cy="1666595"/>
          </a:xfrm>
          <a:custGeom>
            <a:avLst/>
            <a:gdLst/>
            <a:ahLst/>
            <a:cxnLst/>
            <a:rect l="l" t="t" r="r" b="b"/>
            <a:pathLst>
              <a:path w="1742313" h="1666595">
                <a:moveTo>
                  <a:pt x="1158875" y="0"/>
                </a:moveTo>
                <a:lnTo>
                  <a:pt x="0" y="787529"/>
                </a:lnTo>
                <a:lnTo>
                  <a:pt x="2080" y="788579"/>
                </a:lnTo>
                <a:lnTo>
                  <a:pt x="1434939" y="788579"/>
                </a:lnTo>
                <a:lnTo>
                  <a:pt x="1158875" y="0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86408" y="3990454"/>
            <a:ext cx="1258138" cy="1741081"/>
          </a:xfrm>
          <a:custGeom>
            <a:avLst/>
            <a:gdLst/>
            <a:ahLst/>
            <a:cxnLst/>
            <a:rect l="l" t="t" r="r" b="b"/>
            <a:pathLst>
              <a:path w="1258138" h="1741081">
                <a:moveTo>
                  <a:pt x="1258138" y="1151994"/>
                </a:moveTo>
                <a:lnTo>
                  <a:pt x="733501" y="0"/>
                </a:lnTo>
                <a:lnTo>
                  <a:pt x="247733" y="1153045"/>
                </a:lnTo>
                <a:lnTo>
                  <a:pt x="1255894" y="1153045"/>
                </a:lnTo>
                <a:lnTo>
                  <a:pt x="1258138" y="115199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4449" y="4139425"/>
            <a:ext cx="641959" cy="2603131"/>
          </a:xfrm>
          <a:custGeom>
            <a:avLst/>
            <a:gdLst/>
            <a:ahLst/>
            <a:cxnLst/>
            <a:rect l="l" t="t" r="r" b="b"/>
            <a:pathLst>
              <a:path w="641959" h="2603131">
                <a:moveTo>
                  <a:pt x="91401" y="0"/>
                </a:moveTo>
                <a:lnTo>
                  <a:pt x="56146" y="1004074"/>
                </a:lnTo>
                <a:lnTo>
                  <a:pt x="438617" y="1004074"/>
                </a:lnTo>
                <a:lnTo>
                  <a:pt x="91401" y="0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10499" y="2062226"/>
            <a:ext cx="633095" cy="1406525"/>
          </a:xfrm>
          <a:custGeom>
            <a:avLst/>
            <a:gdLst/>
            <a:ahLst/>
            <a:cxnLst/>
            <a:rect l="l" t="t" r="r" b="b"/>
            <a:pathLst>
              <a:path w="633095" h="1406525">
                <a:moveTo>
                  <a:pt x="633095" y="590676"/>
                </a:moveTo>
                <a:lnTo>
                  <a:pt x="0" y="0"/>
                </a:lnTo>
                <a:lnTo>
                  <a:pt x="114680" y="1406525"/>
                </a:lnTo>
                <a:lnTo>
                  <a:pt x="633095" y="590676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43594" y="2271903"/>
            <a:ext cx="447928" cy="2574340"/>
          </a:xfrm>
          <a:custGeom>
            <a:avLst/>
            <a:gdLst/>
            <a:ahLst/>
            <a:cxnLst/>
            <a:rect l="l" t="t" r="r" b="b"/>
            <a:pathLst>
              <a:path w="447928" h="2574340">
                <a:moveTo>
                  <a:pt x="200405" y="1097769"/>
                </a:moveTo>
                <a:lnTo>
                  <a:pt x="16382" y="0"/>
                </a:lnTo>
                <a:lnTo>
                  <a:pt x="0" y="381000"/>
                </a:lnTo>
                <a:lnTo>
                  <a:pt x="200405" y="1362313"/>
                </a:lnTo>
                <a:lnTo>
                  <a:pt x="200405" y="109776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425180" y="2652903"/>
            <a:ext cx="966343" cy="2193340"/>
          </a:xfrm>
          <a:custGeom>
            <a:avLst/>
            <a:gdLst/>
            <a:ahLst/>
            <a:cxnLst/>
            <a:rect l="l" t="t" r="r" b="b"/>
            <a:pathLst>
              <a:path w="966343" h="2193340">
                <a:moveTo>
                  <a:pt x="718820" y="981313"/>
                </a:moveTo>
                <a:lnTo>
                  <a:pt x="518414" y="0"/>
                </a:lnTo>
                <a:lnTo>
                  <a:pt x="0" y="815848"/>
                </a:lnTo>
                <a:lnTo>
                  <a:pt x="718820" y="1840504"/>
                </a:lnTo>
                <a:lnTo>
                  <a:pt x="718820" y="981313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70863" y="3297681"/>
            <a:ext cx="373380" cy="506349"/>
          </a:xfrm>
          <a:custGeom>
            <a:avLst/>
            <a:gdLst/>
            <a:ahLst/>
            <a:cxnLst/>
            <a:rect l="l" t="t" r="r" b="b"/>
            <a:pathLst>
              <a:path w="373380" h="506349">
                <a:moveTo>
                  <a:pt x="0" y="506349"/>
                </a:moveTo>
                <a:lnTo>
                  <a:pt x="373380" y="462915"/>
                </a:lnTo>
                <a:lnTo>
                  <a:pt x="213232" y="0"/>
                </a:lnTo>
                <a:lnTo>
                  <a:pt x="0" y="506349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18336" y="3297681"/>
            <a:ext cx="365759" cy="506349"/>
          </a:xfrm>
          <a:custGeom>
            <a:avLst/>
            <a:gdLst/>
            <a:ahLst/>
            <a:cxnLst/>
            <a:rect l="l" t="t" r="r" b="b"/>
            <a:pathLst>
              <a:path w="365759" h="506349">
                <a:moveTo>
                  <a:pt x="152526" y="506349"/>
                </a:moveTo>
                <a:lnTo>
                  <a:pt x="365759" y="0"/>
                </a:lnTo>
                <a:lnTo>
                  <a:pt x="0" y="171323"/>
                </a:lnTo>
                <a:lnTo>
                  <a:pt x="152526" y="506349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65783" y="3442080"/>
            <a:ext cx="251840" cy="251713"/>
          </a:xfrm>
          <a:custGeom>
            <a:avLst/>
            <a:gdLst/>
            <a:ahLst/>
            <a:cxnLst/>
            <a:rect l="l" t="t" r="r" b="b"/>
            <a:pathLst>
              <a:path w="251840" h="251713">
                <a:moveTo>
                  <a:pt x="22767" y="249686"/>
                </a:moveTo>
                <a:lnTo>
                  <a:pt x="34416" y="251714"/>
                </a:lnTo>
                <a:lnTo>
                  <a:pt x="46956" y="139286"/>
                </a:lnTo>
                <a:lnTo>
                  <a:pt x="45846" y="125984"/>
                </a:lnTo>
                <a:lnTo>
                  <a:pt x="47162" y="111475"/>
                </a:lnTo>
                <a:lnTo>
                  <a:pt x="50951" y="97823"/>
                </a:lnTo>
                <a:lnTo>
                  <a:pt x="56981" y="85260"/>
                </a:lnTo>
                <a:lnTo>
                  <a:pt x="65017" y="74021"/>
                </a:lnTo>
                <a:lnTo>
                  <a:pt x="74827" y="64338"/>
                </a:lnTo>
                <a:lnTo>
                  <a:pt x="86175" y="56447"/>
                </a:lnTo>
                <a:lnTo>
                  <a:pt x="98830" y="50580"/>
                </a:lnTo>
                <a:lnTo>
                  <a:pt x="112555" y="46971"/>
                </a:lnTo>
                <a:lnTo>
                  <a:pt x="125984" y="45847"/>
                </a:lnTo>
                <a:lnTo>
                  <a:pt x="140465" y="47164"/>
                </a:lnTo>
                <a:lnTo>
                  <a:pt x="154097" y="50959"/>
                </a:lnTo>
                <a:lnTo>
                  <a:pt x="166645" y="56997"/>
                </a:lnTo>
                <a:lnTo>
                  <a:pt x="177874" y="65046"/>
                </a:lnTo>
                <a:lnTo>
                  <a:pt x="183134" y="45847"/>
                </a:lnTo>
                <a:lnTo>
                  <a:pt x="187389" y="32505"/>
                </a:lnTo>
                <a:lnTo>
                  <a:pt x="198230" y="24226"/>
                </a:lnTo>
                <a:lnTo>
                  <a:pt x="217423" y="0"/>
                </a:lnTo>
                <a:lnTo>
                  <a:pt x="34416" y="0"/>
                </a:lnTo>
                <a:lnTo>
                  <a:pt x="20519" y="2931"/>
                </a:lnTo>
                <a:lnTo>
                  <a:pt x="9308" y="10894"/>
                </a:lnTo>
                <a:lnTo>
                  <a:pt x="2069" y="22643"/>
                </a:lnTo>
                <a:lnTo>
                  <a:pt x="0" y="34417"/>
                </a:lnTo>
                <a:lnTo>
                  <a:pt x="0" y="217424"/>
                </a:lnTo>
                <a:lnTo>
                  <a:pt x="2960" y="231323"/>
                </a:lnTo>
                <a:lnTo>
                  <a:pt x="10980" y="242499"/>
                </a:lnTo>
                <a:lnTo>
                  <a:pt x="22767" y="249686"/>
                </a:lnTo>
                <a:close/>
              </a:path>
              <a:path w="251840" h="251713">
                <a:moveTo>
                  <a:pt x="34416" y="251714"/>
                </a:moveTo>
                <a:lnTo>
                  <a:pt x="217423" y="251714"/>
                </a:lnTo>
                <a:lnTo>
                  <a:pt x="231345" y="248774"/>
                </a:lnTo>
                <a:lnTo>
                  <a:pt x="242567" y="240800"/>
                </a:lnTo>
                <a:lnTo>
                  <a:pt x="249797" y="229058"/>
                </a:lnTo>
                <a:lnTo>
                  <a:pt x="251840" y="217424"/>
                </a:lnTo>
                <a:lnTo>
                  <a:pt x="251840" y="34417"/>
                </a:lnTo>
                <a:lnTo>
                  <a:pt x="248890" y="20519"/>
                </a:lnTo>
                <a:lnTo>
                  <a:pt x="240897" y="9308"/>
                </a:lnTo>
                <a:lnTo>
                  <a:pt x="229146" y="2069"/>
                </a:lnTo>
                <a:lnTo>
                  <a:pt x="217423" y="0"/>
                </a:lnTo>
                <a:lnTo>
                  <a:pt x="198230" y="24226"/>
                </a:lnTo>
                <a:lnTo>
                  <a:pt x="205993" y="22860"/>
                </a:lnTo>
                <a:lnTo>
                  <a:pt x="219304" y="27100"/>
                </a:lnTo>
                <a:lnTo>
                  <a:pt x="227587" y="37944"/>
                </a:lnTo>
                <a:lnTo>
                  <a:pt x="228980" y="45847"/>
                </a:lnTo>
                <a:lnTo>
                  <a:pt x="224663" y="59089"/>
                </a:lnTo>
                <a:lnTo>
                  <a:pt x="213809" y="67341"/>
                </a:lnTo>
                <a:lnTo>
                  <a:pt x="205993" y="68707"/>
                </a:lnTo>
                <a:lnTo>
                  <a:pt x="192719" y="64429"/>
                </a:lnTo>
                <a:lnTo>
                  <a:pt x="184472" y="53537"/>
                </a:lnTo>
                <a:lnTo>
                  <a:pt x="183134" y="45847"/>
                </a:lnTo>
                <a:lnTo>
                  <a:pt x="177874" y="65046"/>
                </a:lnTo>
                <a:lnTo>
                  <a:pt x="187547" y="74869"/>
                </a:lnTo>
                <a:lnTo>
                  <a:pt x="195430" y="86233"/>
                </a:lnTo>
                <a:lnTo>
                  <a:pt x="201288" y="98903"/>
                </a:lnTo>
                <a:lnTo>
                  <a:pt x="204884" y="112645"/>
                </a:lnTo>
                <a:lnTo>
                  <a:pt x="205993" y="125984"/>
                </a:lnTo>
                <a:lnTo>
                  <a:pt x="204675" y="140476"/>
                </a:lnTo>
                <a:lnTo>
                  <a:pt x="200875" y="154118"/>
                </a:lnTo>
                <a:lnTo>
                  <a:pt x="194830" y="166673"/>
                </a:lnTo>
                <a:lnTo>
                  <a:pt x="186777" y="177907"/>
                </a:lnTo>
                <a:lnTo>
                  <a:pt x="176951" y="187582"/>
                </a:lnTo>
                <a:lnTo>
                  <a:pt x="165589" y="195463"/>
                </a:lnTo>
                <a:lnTo>
                  <a:pt x="152925" y="201314"/>
                </a:lnTo>
                <a:lnTo>
                  <a:pt x="139196" y="204899"/>
                </a:lnTo>
                <a:lnTo>
                  <a:pt x="125984" y="205994"/>
                </a:lnTo>
                <a:lnTo>
                  <a:pt x="111464" y="204677"/>
                </a:lnTo>
                <a:lnTo>
                  <a:pt x="97802" y="200883"/>
                </a:lnTo>
                <a:lnTo>
                  <a:pt x="85232" y="194847"/>
                </a:lnTo>
                <a:lnTo>
                  <a:pt x="73988" y="186806"/>
                </a:lnTo>
                <a:lnTo>
                  <a:pt x="64304" y="176994"/>
                </a:lnTo>
                <a:lnTo>
                  <a:pt x="56414" y="165646"/>
                </a:lnTo>
                <a:lnTo>
                  <a:pt x="50553" y="152998"/>
                </a:lnTo>
                <a:lnTo>
                  <a:pt x="46956" y="139286"/>
                </a:lnTo>
                <a:lnTo>
                  <a:pt x="34416" y="251714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34489" y="3510788"/>
            <a:ext cx="114427" cy="114427"/>
          </a:xfrm>
          <a:custGeom>
            <a:avLst/>
            <a:gdLst/>
            <a:ahLst/>
            <a:cxnLst/>
            <a:rect l="l" t="t" r="r" b="b"/>
            <a:pathLst>
              <a:path w="114427" h="114426">
                <a:moveTo>
                  <a:pt x="57277" y="0"/>
                </a:moveTo>
                <a:lnTo>
                  <a:pt x="42918" y="1816"/>
                </a:lnTo>
                <a:lnTo>
                  <a:pt x="29896" y="6960"/>
                </a:lnTo>
                <a:lnTo>
                  <a:pt x="18664" y="14978"/>
                </a:lnTo>
                <a:lnTo>
                  <a:pt x="9678" y="25414"/>
                </a:lnTo>
                <a:lnTo>
                  <a:pt x="3394" y="37813"/>
                </a:lnTo>
                <a:lnTo>
                  <a:pt x="266" y="51720"/>
                </a:lnTo>
                <a:lnTo>
                  <a:pt x="0" y="57277"/>
                </a:lnTo>
                <a:lnTo>
                  <a:pt x="1819" y="71599"/>
                </a:lnTo>
                <a:lnTo>
                  <a:pt x="6975" y="84598"/>
                </a:lnTo>
                <a:lnTo>
                  <a:pt x="15009" y="95815"/>
                </a:lnTo>
                <a:lnTo>
                  <a:pt x="25465" y="104788"/>
                </a:lnTo>
                <a:lnTo>
                  <a:pt x="37886" y="111060"/>
                </a:lnTo>
                <a:lnTo>
                  <a:pt x="51816" y="114169"/>
                </a:lnTo>
                <a:lnTo>
                  <a:pt x="57277" y="114427"/>
                </a:lnTo>
                <a:lnTo>
                  <a:pt x="71614" y="112603"/>
                </a:lnTo>
                <a:lnTo>
                  <a:pt x="84625" y="107440"/>
                </a:lnTo>
                <a:lnTo>
                  <a:pt x="95848" y="99399"/>
                </a:lnTo>
                <a:lnTo>
                  <a:pt x="104823" y="88941"/>
                </a:lnTo>
                <a:lnTo>
                  <a:pt x="111086" y="76528"/>
                </a:lnTo>
                <a:lnTo>
                  <a:pt x="114178" y="62619"/>
                </a:lnTo>
                <a:lnTo>
                  <a:pt x="114427" y="57277"/>
                </a:lnTo>
                <a:lnTo>
                  <a:pt x="112607" y="42903"/>
                </a:lnTo>
                <a:lnTo>
                  <a:pt x="107455" y="29869"/>
                </a:lnTo>
                <a:lnTo>
                  <a:pt x="99430" y="18630"/>
                </a:lnTo>
                <a:lnTo>
                  <a:pt x="88992" y="9644"/>
                </a:lnTo>
                <a:lnTo>
                  <a:pt x="76601" y="3367"/>
                </a:lnTo>
                <a:lnTo>
                  <a:pt x="62716" y="257"/>
                </a:lnTo>
                <a:lnTo>
                  <a:pt x="57277" y="0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80617" y="2465324"/>
            <a:ext cx="517652" cy="568832"/>
          </a:xfrm>
          <a:custGeom>
            <a:avLst/>
            <a:gdLst/>
            <a:ahLst/>
            <a:cxnLst/>
            <a:rect l="l" t="t" r="r" b="b"/>
            <a:pathLst>
              <a:path w="517652" h="568832">
                <a:moveTo>
                  <a:pt x="517652" y="0"/>
                </a:moveTo>
                <a:lnTo>
                  <a:pt x="0" y="392556"/>
                </a:lnTo>
                <a:lnTo>
                  <a:pt x="408051" y="568832"/>
                </a:lnTo>
                <a:lnTo>
                  <a:pt x="517652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80617" y="2424557"/>
            <a:ext cx="517652" cy="433324"/>
          </a:xfrm>
          <a:custGeom>
            <a:avLst/>
            <a:gdLst/>
            <a:ahLst/>
            <a:cxnLst/>
            <a:rect l="l" t="t" r="r" b="b"/>
            <a:pathLst>
              <a:path w="517652" h="433324">
                <a:moveTo>
                  <a:pt x="0" y="433324"/>
                </a:moveTo>
                <a:lnTo>
                  <a:pt x="517652" y="40767"/>
                </a:lnTo>
                <a:lnTo>
                  <a:pt x="41783" y="0"/>
                </a:lnTo>
                <a:lnTo>
                  <a:pt x="0" y="433324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455674" y="2521229"/>
            <a:ext cx="317220" cy="317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33258" y="264947"/>
            <a:ext cx="781545" cy="77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25543" y="2492756"/>
            <a:ext cx="440436" cy="508762"/>
          </a:xfrm>
          <a:custGeom>
            <a:avLst/>
            <a:gdLst/>
            <a:ahLst/>
            <a:cxnLst/>
            <a:rect l="l" t="t" r="r" b="b"/>
            <a:pathLst>
              <a:path w="440436" h="508762">
                <a:moveTo>
                  <a:pt x="207137" y="508762"/>
                </a:moveTo>
                <a:lnTo>
                  <a:pt x="440436" y="214121"/>
                </a:lnTo>
                <a:lnTo>
                  <a:pt x="0" y="0"/>
                </a:lnTo>
                <a:lnTo>
                  <a:pt x="207137" y="508762"/>
                </a:lnTo>
                <a:close/>
              </a:path>
            </a:pathLst>
          </a:custGeom>
          <a:solidFill>
            <a:srgbClr val="B8D55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88002" y="2492756"/>
            <a:ext cx="344677" cy="508762"/>
          </a:xfrm>
          <a:custGeom>
            <a:avLst/>
            <a:gdLst/>
            <a:ahLst/>
            <a:cxnLst/>
            <a:rect l="l" t="t" r="r" b="b"/>
            <a:pathLst>
              <a:path w="344677" h="508762">
                <a:moveTo>
                  <a:pt x="344677" y="508762"/>
                </a:moveTo>
                <a:lnTo>
                  <a:pt x="137540" y="0"/>
                </a:lnTo>
                <a:lnTo>
                  <a:pt x="0" y="379730"/>
                </a:lnTo>
                <a:lnTo>
                  <a:pt x="344677" y="508762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38751" y="2623947"/>
            <a:ext cx="186054" cy="267969"/>
          </a:xfrm>
          <a:custGeom>
            <a:avLst/>
            <a:gdLst/>
            <a:ahLst/>
            <a:cxnLst/>
            <a:rect l="l" t="t" r="r" b="b"/>
            <a:pathLst>
              <a:path w="186054" h="267969">
                <a:moveTo>
                  <a:pt x="52118" y="93901"/>
                </a:moveTo>
                <a:lnTo>
                  <a:pt x="52070" y="104266"/>
                </a:lnTo>
                <a:lnTo>
                  <a:pt x="0" y="104266"/>
                </a:lnTo>
                <a:lnTo>
                  <a:pt x="0" y="156463"/>
                </a:lnTo>
                <a:lnTo>
                  <a:pt x="52070" y="156463"/>
                </a:lnTo>
                <a:lnTo>
                  <a:pt x="52070" y="257555"/>
                </a:lnTo>
                <a:lnTo>
                  <a:pt x="64152" y="261543"/>
                </a:lnTo>
                <a:lnTo>
                  <a:pt x="76498" y="264582"/>
                </a:lnTo>
                <a:lnTo>
                  <a:pt x="89066" y="266682"/>
                </a:lnTo>
                <a:lnTo>
                  <a:pt x="101814" y="267855"/>
                </a:lnTo>
                <a:lnTo>
                  <a:pt x="104139" y="267969"/>
                </a:lnTo>
                <a:lnTo>
                  <a:pt x="104139" y="156463"/>
                </a:lnTo>
                <a:lnTo>
                  <a:pt x="186054" y="156463"/>
                </a:lnTo>
                <a:lnTo>
                  <a:pt x="186054" y="104266"/>
                </a:lnTo>
                <a:lnTo>
                  <a:pt x="104139" y="104266"/>
                </a:lnTo>
                <a:lnTo>
                  <a:pt x="104139" y="96773"/>
                </a:lnTo>
                <a:lnTo>
                  <a:pt x="106415" y="82179"/>
                </a:lnTo>
                <a:lnTo>
                  <a:pt x="112799" y="70335"/>
                </a:lnTo>
                <a:lnTo>
                  <a:pt x="122623" y="61356"/>
                </a:lnTo>
                <a:lnTo>
                  <a:pt x="135224" y="55360"/>
                </a:lnTo>
                <a:lnTo>
                  <a:pt x="149933" y="52462"/>
                </a:lnTo>
                <a:lnTo>
                  <a:pt x="156337" y="52196"/>
                </a:lnTo>
                <a:lnTo>
                  <a:pt x="186054" y="52196"/>
                </a:lnTo>
                <a:lnTo>
                  <a:pt x="186054" y="0"/>
                </a:lnTo>
                <a:lnTo>
                  <a:pt x="156337" y="0"/>
                </a:lnTo>
                <a:lnTo>
                  <a:pt x="142086" y="1011"/>
                </a:lnTo>
                <a:lnTo>
                  <a:pt x="128180" y="3953"/>
                </a:lnTo>
                <a:lnTo>
                  <a:pt x="114821" y="8682"/>
                </a:lnTo>
                <a:lnTo>
                  <a:pt x="102213" y="15058"/>
                </a:lnTo>
                <a:lnTo>
                  <a:pt x="90560" y="22939"/>
                </a:lnTo>
                <a:lnTo>
                  <a:pt x="80066" y="32183"/>
                </a:lnTo>
                <a:lnTo>
                  <a:pt x="70936" y="42649"/>
                </a:lnTo>
                <a:lnTo>
                  <a:pt x="63372" y="54195"/>
                </a:lnTo>
                <a:lnTo>
                  <a:pt x="57578" y="66680"/>
                </a:lnTo>
                <a:lnTo>
                  <a:pt x="53759" y="79963"/>
                </a:lnTo>
                <a:lnTo>
                  <a:pt x="52118" y="93901"/>
                </a:lnTo>
                <a:close/>
              </a:path>
            </a:pathLst>
          </a:custGeom>
          <a:solidFill>
            <a:srgbClr val="F1F8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3270" y="3290570"/>
            <a:ext cx="533145" cy="585812"/>
          </a:xfrm>
          <a:custGeom>
            <a:avLst/>
            <a:gdLst/>
            <a:ahLst/>
            <a:cxnLst/>
            <a:rect l="l" t="t" r="r" b="b"/>
            <a:pathLst>
              <a:path w="533145" h="585812">
                <a:moveTo>
                  <a:pt x="533145" y="0"/>
                </a:moveTo>
                <a:lnTo>
                  <a:pt x="0" y="404240"/>
                </a:lnTo>
                <a:lnTo>
                  <a:pt x="420242" y="585812"/>
                </a:lnTo>
                <a:lnTo>
                  <a:pt x="533145" y="0"/>
                </a:lnTo>
                <a:close/>
              </a:path>
            </a:pathLst>
          </a:custGeom>
          <a:solidFill>
            <a:srgbClr val="6B954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3270" y="3248533"/>
            <a:ext cx="533145" cy="446278"/>
          </a:xfrm>
          <a:custGeom>
            <a:avLst/>
            <a:gdLst/>
            <a:ahLst/>
            <a:cxnLst/>
            <a:rect l="l" t="t" r="r" b="b"/>
            <a:pathLst>
              <a:path w="533145" h="446278">
                <a:moveTo>
                  <a:pt x="0" y="446278"/>
                </a:moveTo>
                <a:lnTo>
                  <a:pt x="533145" y="42037"/>
                </a:lnTo>
                <a:lnTo>
                  <a:pt x="42925" y="0"/>
                </a:lnTo>
                <a:lnTo>
                  <a:pt x="0" y="446278"/>
                </a:lnTo>
                <a:close/>
              </a:path>
            </a:pathLst>
          </a:custGeom>
          <a:solidFill>
            <a:srgbClr val="95C2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0806" y="3418560"/>
            <a:ext cx="309460" cy="2178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22728" y="1295947"/>
            <a:ext cx="3248279" cy="1628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8479">
              <a:lnSpc>
                <a:spcPts val="6120"/>
              </a:lnSpc>
              <a:spcBef>
                <a:spcPts val="306"/>
              </a:spcBef>
            </a:pPr>
            <a:r>
              <a:rPr sz="6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Terima</a:t>
            </a:r>
            <a:endParaRPr sz="6000" dirty="0">
              <a:latin typeface="Times New Roman"/>
              <a:cs typeface="Times New Roman"/>
            </a:endParaRPr>
          </a:p>
          <a:p>
            <a:pPr marL="521715" marR="86415">
              <a:lnSpc>
                <a:spcPts val="2690"/>
              </a:lnSpc>
            </a:pP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AYO</a:t>
            </a:r>
            <a:r>
              <a:rPr sz="4200" spc="148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DU</a:t>
            </a:r>
            <a:r>
              <a:rPr sz="4200" spc="-8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K</a:t>
            </a: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UNG</a:t>
            </a:r>
            <a:endParaRPr sz="2800" dirty="0">
              <a:latin typeface="Times New Roman"/>
              <a:cs typeface="Times New Roman"/>
            </a:endParaRPr>
          </a:p>
          <a:p>
            <a:pPr marL="12700" marR="114300">
              <a:lnSpc>
                <a:spcPct val="95825"/>
              </a:lnSpc>
              <a:spcBef>
                <a:spcPts val="1472"/>
              </a:spcBef>
            </a:pP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+62</a:t>
            </a:r>
            <a:r>
              <a:rPr sz="2000" b="1" spc="27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8</a:t>
            </a:r>
            <a:r>
              <a:rPr sz="2000" b="1" spc="-5" dirty="0" smtClean="0">
                <a:solidFill>
                  <a:srgbClr val="4B6422"/>
                </a:solidFill>
                <a:latin typeface="Times New Roman"/>
                <a:cs typeface="Times New Roman"/>
              </a:rPr>
              <a:t>12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-383</a:t>
            </a:r>
            <a:r>
              <a:rPr sz="2000" b="1" spc="5" dirty="0" smtClean="0">
                <a:solidFill>
                  <a:srgbClr val="4B6422"/>
                </a:solidFill>
                <a:latin typeface="Times New Roman"/>
                <a:cs typeface="Times New Roman"/>
              </a:rPr>
              <a:t>8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-1</a:t>
            </a:r>
            <a:r>
              <a:rPr sz="2000" b="1" spc="-10" dirty="0" smtClean="0">
                <a:solidFill>
                  <a:srgbClr val="4B6422"/>
                </a:solidFill>
                <a:latin typeface="Times New Roman"/>
                <a:cs typeface="Times New Roman"/>
              </a:rPr>
              <a:t>7</a:t>
            </a:r>
            <a:r>
              <a:rPr sz="20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83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8048" y="1295947"/>
            <a:ext cx="3581722" cy="1598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647" marR="1145751" algn="ctr">
              <a:lnSpc>
                <a:spcPts val="6120"/>
              </a:lnSpc>
              <a:spcBef>
                <a:spcPts val="306"/>
              </a:spcBef>
            </a:pPr>
            <a:r>
              <a:rPr sz="6000" b="1" spc="0" dirty="0" smtClean="0">
                <a:solidFill>
                  <a:srgbClr val="2C5C2D"/>
                </a:solidFill>
                <a:latin typeface="Times New Roman"/>
                <a:cs typeface="Times New Roman"/>
              </a:rPr>
              <a:t>Kasih</a:t>
            </a:r>
            <a:endParaRPr sz="6000" dirty="0">
              <a:latin typeface="Times New Roman"/>
              <a:cs typeface="Times New Roman"/>
            </a:endParaRPr>
          </a:p>
          <a:p>
            <a:pPr marR="1166742" algn="ctr">
              <a:lnSpc>
                <a:spcPts val="2690"/>
              </a:lnSpc>
            </a:pP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KI</a:t>
            </a:r>
            <a:r>
              <a:rPr sz="4200" spc="-8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T</a:t>
            </a: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A</a:t>
            </a:r>
            <a:r>
              <a:rPr sz="4200" spc="49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 </a:t>
            </a:r>
            <a:r>
              <a:rPr sz="4200" spc="0" baseline="1035" dirty="0" smtClean="0">
                <a:solidFill>
                  <a:srgbClr val="2C5C2D"/>
                </a:solidFill>
                <a:latin typeface="Times New Roman"/>
                <a:cs typeface="Times New Roman"/>
              </a:rPr>
              <a:t>LEWAT</a:t>
            </a:r>
            <a:endParaRPr sz="2800" dirty="0">
              <a:latin typeface="Times New Roman"/>
              <a:cs typeface="Times New Roman"/>
            </a:endParaRPr>
          </a:p>
          <a:p>
            <a:pPr marL="545659">
              <a:lnSpc>
                <a:spcPct val="95825"/>
              </a:lnSpc>
              <a:spcBef>
                <a:spcPts val="1467"/>
              </a:spcBef>
            </a:pPr>
            <a:r>
              <a:rPr sz="1800" b="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ECO-ENZYME</a:t>
            </a:r>
            <a:r>
              <a:rPr sz="1800" b="1" spc="-1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Nu</a:t>
            </a:r>
            <a:r>
              <a:rPr sz="1800" b="1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antara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1008" y="3411283"/>
            <a:ext cx="25285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9"/>
              </a:lnSpc>
              <a:spcBef>
                <a:spcPts val="94"/>
              </a:spcBef>
            </a:pPr>
            <a:r>
              <a:rPr sz="1800" b="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ECO-ENZYME</a:t>
            </a:r>
            <a:r>
              <a:rPr sz="1800" b="1" spc="-19" dirty="0" smtClean="0">
                <a:solidFill>
                  <a:srgbClr val="4B6422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Nu</a:t>
            </a:r>
            <a:r>
              <a:rPr sz="1800" b="1" spc="-9" dirty="0" smtClean="0">
                <a:solidFill>
                  <a:srgbClr val="4B6422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antara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22729" y="3438461"/>
            <a:ext cx="1953183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9"/>
              </a:lnSpc>
              <a:spcBef>
                <a:spcPts val="94"/>
              </a:spcBef>
            </a:pPr>
            <a:r>
              <a:rPr sz="1800" b="1" dirty="0" smtClean="0">
                <a:solidFill>
                  <a:srgbClr val="4B6422"/>
                </a:solidFill>
                <a:latin typeface="Times New Roman"/>
                <a:cs typeface="Times New Roman"/>
              </a:rPr>
              <a:t>ENZIMNUSA</a:t>
            </a:r>
            <a:r>
              <a:rPr sz="1800" b="1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solidFill>
                  <a:srgbClr val="4B6422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4B6422"/>
                </a:solidFill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123</TotalTime>
  <Words>725</Words>
  <Application>Microsoft Office PowerPoint</Application>
  <PresentationFormat>On-screen Show (16:9)</PresentationFormat>
  <Paragraphs>200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Verve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user2020</cp:lastModifiedBy>
  <cp:revision>17</cp:revision>
  <dcterms:modified xsi:type="dcterms:W3CDTF">2020-11-02T17:41:24Z</dcterms:modified>
</cp:coreProperties>
</file>