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57" r:id="rId4"/>
    <p:sldId id="265" r:id="rId5"/>
    <p:sldId id="266" r:id="rId6"/>
    <p:sldId id="261" r:id="rId7"/>
  </p:sldIdLst>
  <p:sldSz cx="16256000" cy="9144000"/>
  <p:notesSz cx="6858000" cy="9144000"/>
  <p:embeddedFontLst>
    <p:embeddedFont>
      <p:font typeface="Arial Black" panose="020B0A04020102020204" pitchFamily="34" charset="0"/>
      <p:regular r:id="rId9"/>
      <p:bold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SemiBold" panose="020B0706030804020204" pitchFamily="34" charset="0"/>
      <p:regular r:id="rId15"/>
      <p:bold r:id="rId16"/>
      <p:italic r:id="rId17"/>
      <p:boldItalic r:id="rId18"/>
    </p:embeddedFont>
    <p:embeddedFont>
      <p:font typeface="Gill Sans" panose="020B0604020202020204" charset="0"/>
      <p:regular r:id="rId19"/>
      <p:bold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Helvetica Neue Light" panose="020B060402020202020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9" roundtripDataSignature="AMtx7mhN01gO7MbZ1EQ/8vR+3Pjhj6XD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119904-9AAC-460C-81B8-C96C999D9B3E}">
  <a:tblStyle styleId="{91119904-9AAC-460C-81B8-C96C999D9B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21" Type="http://schemas.openxmlformats.org/officeDocument/2006/relationships/font" Target="fonts/font13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59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font" Target="fonts/font2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32" Type="http://schemas.openxmlformats.org/officeDocument/2006/relationships/font" Target="fonts/font24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font" Target="fonts/font20.fntdata"/><Relationship Id="rId61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font" Target="fonts/font23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font" Target="fonts/font22.fntdata"/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6" name="Google Shape;19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4">
  <p:cSld name="Title 4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9"/>
          <p:cNvSpPr/>
          <p:nvPr/>
        </p:nvSpPr>
        <p:spPr>
          <a:xfrm>
            <a:off x="0" y="8026400"/>
            <a:ext cx="16256101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" name="Google Shape;12;p19"/>
          <p:cNvSpPr txBox="1">
            <a:spLocks noGrp="1"/>
          </p:cNvSpPr>
          <p:nvPr>
            <p:ph type="body" idx="1"/>
          </p:nvPr>
        </p:nvSpPr>
        <p:spPr>
          <a:xfrm>
            <a:off x="697519" y="2146730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  <a:defRPr sz="96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body" idx="2"/>
          </p:nvPr>
        </p:nvSpPr>
        <p:spPr>
          <a:xfrm>
            <a:off x="670441" y="4572000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150"/>
              <a:buFont typeface="Arial"/>
              <a:buNone/>
              <a:defRPr sz="42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14" name="Google Shape;14;p19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15" name="Google Shape;15;p1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19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Open Sans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" name="Google Shape;1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900" y="660384"/>
            <a:ext cx="986503" cy="98322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9"/>
          <p:cNvSpPr txBox="1">
            <a:spLocks noGrp="1"/>
          </p:cNvSpPr>
          <p:nvPr>
            <p:ph type="body" idx="3"/>
          </p:nvPr>
        </p:nvSpPr>
        <p:spPr>
          <a:xfrm>
            <a:off x="9127458" y="856565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Calibri"/>
              <a:buNone/>
              <a:defRPr sz="30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body" idx="4"/>
          </p:nvPr>
        </p:nvSpPr>
        <p:spPr>
          <a:xfrm>
            <a:off x="9127458" y="1237927"/>
            <a:ext cx="6241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500297" y="5636944"/>
            <a:ext cx="1933731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602405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69427" y="8197315"/>
            <a:ext cx="1171863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2964" y="8203664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9" descr="A picture containing sky, map, tex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8645" y="-46124"/>
            <a:ext cx="16256000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9"/>
          <p:cNvSpPr/>
          <p:nvPr/>
        </p:nvSpPr>
        <p:spPr>
          <a:xfrm>
            <a:off x="-13127" y="-48639"/>
            <a:ext cx="16271999" cy="8136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2700006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" name="Google Shape;26;p19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_background_color">
  <p:cSld name="Bullets_background_colo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5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9" y="0"/>
            <a:ext cx="16234573" cy="914593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53"/>
          <p:cNvSpPr txBox="1">
            <a:spLocks noGrp="1"/>
          </p:cNvSpPr>
          <p:nvPr>
            <p:ph type="body" idx="1"/>
          </p:nvPr>
        </p:nvSpPr>
        <p:spPr>
          <a:xfrm>
            <a:off x="1320247" y="184183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46609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A6A6A"/>
              </a:buClr>
              <a:buSzPts val="3740"/>
              <a:buFont typeface="Arial"/>
              <a:buChar char="•"/>
              <a:defRPr sz="44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Helvetica Neue"/>
              <a:buChar char="•"/>
              <a:defRPr sz="3200" b="1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9052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Helvetica Neue"/>
              <a:buChar char="•"/>
              <a:defRPr sz="3000" b="0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53"/>
          <p:cNvSpPr txBox="1">
            <a:spLocks noGrp="1"/>
          </p:cNvSpPr>
          <p:nvPr>
            <p:ph type="body" idx="2"/>
          </p:nvPr>
        </p:nvSpPr>
        <p:spPr>
          <a:xfrm>
            <a:off x="1307548" y="69647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Helvetica Neue"/>
              <a:buNone/>
              <a:defRPr sz="6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53"/>
          <p:cNvSpPr txBox="1">
            <a:spLocks noGrp="1"/>
          </p:cNvSpPr>
          <p:nvPr>
            <p:ph type="ftr" idx="11"/>
          </p:nvPr>
        </p:nvSpPr>
        <p:spPr>
          <a:xfrm>
            <a:off x="4503719" y="845210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3"/>
          <p:cNvSpPr txBox="1">
            <a:spLocks noGrp="1"/>
          </p:cNvSpPr>
          <p:nvPr>
            <p:ph type="sldNum" idx="12"/>
          </p:nvPr>
        </p:nvSpPr>
        <p:spPr>
          <a:xfrm>
            <a:off x="13285302" y="8511738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33" name="Google Shape;33;p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4 Blocks - Photo">
  <p:cSld name="2_4 Blocks - Phot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54"/>
          <p:cNvPicPr preferRelativeResize="0"/>
          <p:nvPr/>
        </p:nvPicPr>
        <p:blipFill rotWithShape="1">
          <a:blip r:embed="rId2">
            <a:alphaModFix/>
          </a:blip>
          <a:srcRect l="39954" r="26375"/>
          <a:stretch/>
        </p:blipFill>
        <p:spPr>
          <a:xfrm>
            <a:off x="11490159" y="0"/>
            <a:ext cx="4796587" cy="912316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54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500"/>
              <a:buFont typeface="Calibri"/>
              <a:buNone/>
              <a:defRPr sz="6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54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9" name="Google Shape;39;p1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61729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54"/>
          <p:cNvSpPr txBox="1">
            <a:spLocks noGrp="1"/>
          </p:cNvSpPr>
          <p:nvPr>
            <p:ph type="body" idx="2"/>
          </p:nvPr>
        </p:nvSpPr>
        <p:spPr>
          <a:xfrm>
            <a:off x="711201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54"/>
          <p:cNvSpPr txBox="1">
            <a:spLocks noGrp="1"/>
          </p:cNvSpPr>
          <p:nvPr>
            <p:ph type="body" idx="3"/>
          </p:nvPr>
        </p:nvSpPr>
        <p:spPr>
          <a:xfrm>
            <a:off x="6070600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4"/>
          <p:cNvSpPr/>
          <p:nvPr/>
        </p:nvSpPr>
        <p:spPr>
          <a:xfrm>
            <a:off x="711200" y="2082800"/>
            <a:ext cx="48513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3" name="Google Shape;43;p154"/>
          <p:cNvSpPr/>
          <p:nvPr/>
        </p:nvSpPr>
        <p:spPr>
          <a:xfrm>
            <a:off x="6070599" y="2082800"/>
            <a:ext cx="48513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" name="Google Shape;44;p154"/>
          <p:cNvSpPr/>
          <p:nvPr/>
        </p:nvSpPr>
        <p:spPr>
          <a:xfrm>
            <a:off x="711200" y="4578991"/>
            <a:ext cx="4851300" cy="84300"/>
          </a:xfrm>
          <a:prstGeom prst="rect">
            <a:avLst/>
          </a:prstGeom>
          <a:solidFill>
            <a:srgbClr val="FB3A3D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5" name="Google Shape;45;p154"/>
          <p:cNvSpPr/>
          <p:nvPr/>
        </p:nvSpPr>
        <p:spPr>
          <a:xfrm>
            <a:off x="6070599" y="4578991"/>
            <a:ext cx="4851300" cy="84300"/>
          </a:xfrm>
          <a:prstGeom prst="rect">
            <a:avLst/>
          </a:prstGeom>
          <a:solidFill>
            <a:srgbClr val="FFC800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54"/>
          <p:cNvSpPr txBox="1">
            <a:spLocks noGrp="1"/>
          </p:cNvSpPr>
          <p:nvPr>
            <p:ph type="body" idx="4"/>
          </p:nvPr>
        </p:nvSpPr>
        <p:spPr>
          <a:xfrm>
            <a:off x="711201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54"/>
          <p:cNvSpPr txBox="1">
            <a:spLocks noGrp="1"/>
          </p:cNvSpPr>
          <p:nvPr>
            <p:ph type="body" idx="5"/>
          </p:nvPr>
        </p:nvSpPr>
        <p:spPr>
          <a:xfrm>
            <a:off x="6070600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54"/>
          <p:cNvSpPr txBox="1">
            <a:spLocks noGrp="1"/>
          </p:cNvSpPr>
          <p:nvPr>
            <p:ph type="sldNum" idx="12"/>
          </p:nvPr>
        </p:nvSpPr>
        <p:spPr>
          <a:xfrm>
            <a:off x="15571303" y="8602293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9" name="Google Shape;49;p1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5227" y="8340475"/>
            <a:ext cx="754149" cy="523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54"/>
          <p:cNvPicPr preferRelativeResize="0"/>
          <p:nvPr/>
        </p:nvPicPr>
        <p:blipFill rotWithShape="1">
          <a:blip r:embed="rId5">
            <a:alphaModFix/>
          </a:blip>
          <a:srcRect r="36276"/>
          <a:stretch/>
        </p:blipFill>
        <p:spPr>
          <a:xfrm>
            <a:off x="750797" y="8113340"/>
            <a:ext cx="2293346" cy="794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5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3" name="Google Shape;53;p1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8702" y="210266"/>
            <a:ext cx="2127557" cy="18226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55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601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 Black"/>
              <a:buNone/>
              <a:defRPr sz="88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55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91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Calibri"/>
              <a:buNone/>
              <a:defRPr sz="46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p1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519049" y="6438271"/>
            <a:ext cx="1486104" cy="1273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6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60" name="Google Shape;60;p1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62" name="Google Shape;62;p1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5999" cy="914955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7"/>
          <p:cNvSpPr txBox="1"/>
          <p:nvPr/>
        </p:nvSpPr>
        <p:spPr>
          <a:xfrm>
            <a:off x="3327400" y="2766348"/>
            <a:ext cx="9689400" cy="3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C3F0"/>
              </a:buClr>
              <a:buSzPts val="13000"/>
              <a:buFont typeface="Calibri"/>
              <a:buNone/>
            </a:pPr>
            <a:r>
              <a:rPr lang="de-DE" sz="13000" b="1" i="0" u="none" strike="noStrike" cap="none">
                <a:solidFill>
                  <a:srgbClr val="5AC3F0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57"/>
          <p:cNvSpPr txBox="1">
            <a:spLocks noGrp="1"/>
          </p:cNvSpPr>
          <p:nvPr>
            <p:ph type="body" idx="1"/>
          </p:nvPr>
        </p:nvSpPr>
        <p:spPr>
          <a:xfrm>
            <a:off x="4176060" y="6130977"/>
            <a:ext cx="79017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000"/>
              <a:buFont typeface="Calibri"/>
              <a:buNone/>
              <a:defRPr sz="4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57"/>
          <p:cNvSpPr txBox="1">
            <a:spLocks noGrp="1"/>
          </p:cNvSpPr>
          <p:nvPr>
            <p:ph type="body" idx="2"/>
          </p:nvPr>
        </p:nvSpPr>
        <p:spPr>
          <a:xfrm>
            <a:off x="4176060" y="6652302"/>
            <a:ext cx="7901700" cy="15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32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2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2" y="-1"/>
            <a:ext cx="16233456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7" y="0"/>
            <a:ext cx="16234573" cy="914593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9"/>
          <p:cNvSpPr txBox="1">
            <a:spLocks noGrp="1"/>
          </p:cNvSpPr>
          <p:nvPr>
            <p:ph type="body" idx="1"/>
          </p:nvPr>
        </p:nvSpPr>
        <p:spPr>
          <a:xfrm>
            <a:off x="2476500" y="2590647"/>
            <a:ext cx="113031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>
            <a:noAutofit/>
          </a:bodyPr>
          <a:lstStyle>
            <a:lvl1pPr marL="457200" lvl="0" indent="-228600" algn="ctr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59"/>
          <p:cNvSpPr txBox="1">
            <a:spLocks noGrp="1"/>
          </p:cNvSpPr>
          <p:nvPr>
            <p:ph type="body" idx="2"/>
          </p:nvPr>
        </p:nvSpPr>
        <p:spPr>
          <a:xfrm>
            <a:off x="2476500" y="5355881"/>
            <a:ext cx="113031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Calibri"/>
              <a:buNone/>
              <a:defRPr sz="4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9"/>
          <p:cNvSpPr txBox="1">
            <a:spLocks noGrp="1"/>
          </p:cNvSpPr>
          <p:nvPr>
            <p:ph type="body" idx="3"/>
          </p:nvPr>
        </p:nvSpPr>
        <p:spPr>
          <a:xfrm>
            <a:off x="4176060" y="1498215"/>
            <a:ext cx="79017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59"/>
          <p:cNvSpPr txBox="1">
            <a:spLocks noGrp="1"/>
          </p:cNvSpPr>
          <p:nvPr>
            <p:ph type="body" idx="4"/>
          </p:nvPr>
        </p:nvSpPr>
        <p:spPr>
          <a:xfrm>
            <a:off x="4176060" y="1880235"/>
            <a:ext cx="79017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59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80" name="Google Shape;80;p1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0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197315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6390" y="2732109"/>
            <a:ext cx="4272997" cy="640949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0"/>
          <p:cNvSpPr txBox="1">
            <a:spLocks noGrp="1"/>
          </p:cNvSpPr>
          <p:nvPr>
            <p:ph type="body" idx="1"/>
          </p:nvPr>
        </p:nvSpPr>
        <p:spPr>
          <a:xfrm>
            <a:off x="2476500" y="5165381"/>
            <a:ext cx="113031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Calibri"/>
              <a:buNone/>
              <a:defRPr sz="4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60"/>
          <p:cNvSpPr txBox="1">
            <a:spLocks noGrp="1"/>
          </p:cNvSpPr>
          <p:nvPr>
            <p:ph type="body" idx="2"/>
          </p:nvPr>
        </p:nvSpPr>
        <p:spPr>
          <a:xfrm>
            <a:off x="34832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60"/>
          <p:cNvSpPr txBox="1">
            <a:spLocks noGrp="1"/>
          </p:cNvSpPr>
          <p:nvPr>
            <p:ph type="body" idx="3"/>
          </p:nvPr>
        </p:nvSpPr>
        <p:spPr>
          <a:xfrm>
            <a:off x="34832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60"/>
          <p:cNvSpPr txBox="1">
            <a:spLocks noGrp="1"/>
          </p:cNvSpPr>
          <p:nvPr>
            <p:ph type="body" idx="4"/>
          </p:nvPr>
        </p:nvSpPr>
        <p:spPr>
          <a:xfrm>
            <a:off x="83981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60"/>
          <p:cNvSpPr txBox="1">
            <a:spLocks noGrp="1"/>
          </p:cNvSpPr>
          <p:nvPr>
            <p:ph type="body" idx="5"/>
          </p:nvPr>
        </p:nvSpPr>
        <p:spPr>
          <a:xfrm>
            <a:off x="83981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89" name="Google Shape;89;p160"/>
          <p:cNvCxnSpPr/>
          <p:nvPr/>
        </p:nvCxnSpPr>
        <p:spPr>
          <a:xfrm>
            <a:off x="8140700" y="710160"/>
            <a:ext cx="0" cy="10794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90" name="Google Shape;90;p160"/>
          <p:cNvSpPr txBox="1">
            <a:spLocks noGrp="1"/>
          </p:cNvSpPr>
          <p:nvPr>
            <p:ph type="body" idx="6"/>
          </p:nvPr>
        </p:nvSpPr>
        <p:spPr>
          <a:xfrm>
            <a:off x="2476500" y="2401376"/>
            <a:ext cx="113031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>
            <a:noAutofit/>
          </a:bodyPr>
          <a:lstStyle>
            <a:lvl1pPr marL="457200" lvl="0" indent="-228600" algn="ctr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60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92" name="Google Shape;92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0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60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94" name="Google Shape;94;p16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60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Calibri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6" name="Google Shape;96;p1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2044383" y="-14990"/>
            <a:ext cx="4272997" cy="640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11099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993692" y="4779"/>
            <a:ext cx="14240880" cy="80216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101" name="Google Shape;101;p161"/>
          <p:cNvSpPr txBox="1">
            <a:spLocks noGrp="1"/>
          </p:cNvSpPr>
          <p:nvPr>
            <p:ph type="ftr" idx="11"/>
          </p:nvPr>
        </p:nvSpPr>
        <p:spPr>
          <a:xfrm>
            <a:off x="6580682" y="8416031"/>
            <a:ext cx="78441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0956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211099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1"/>
          <p:cNvSpPr txBox="1">
            <a:spLocks noGrp="1"/>
          </p:cNvSpPr>
          <p:nvPr>
            <p:ph type="body" idx="1"/>
          </p:nvPr>
        </p:nvSpPr>
        <p:spPr>
          <a:xfrm>
            <a:off x="711199" y="597334"/>
            <a:ext cx="11709000" cy="21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>
            <a:noAutofit/>
          </a:bodyPr>
          <a:lstStyle>
            <a:lvl1pPr marL="457200" lvl="0" indent="-228600" algn="l">
              <a:lnSpc>
                <a:spcPct val="8227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Calibri"/>
              <a:buNone/>
              <a:defRPr sz="8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161"/>
          <p:cNvSpPr txBox="1">
            <a:spLocks noGrp="1"/>
          </p:cNvSpPr>
          <p:nvPr>
            <p:ph type="body" idx="2"/>
          </p:nvPr>
        </p:nvSpPr>
        <p:spPr>
          <a:xfrm>
            <a:off x="711200" y="2700069"/>
            <a:ext cx="11019300" cy="1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Calibri"/>
              <a:buNone/>
              <a:defRPr sz="4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106" name="Google Shape;106;p161"/>
          <p:cNvGrpSpPr/>
          <p:nvPr/>
        </p:nvGrpSpPr>
        <p:grpSpPr>
          <a:xfrm>
            <a:off x="13347179" y="972084"/>
            <a:ext cx="2333774" cy="481060"/>
            <a:chOff x="11725043" y="8364911"/>
            <a:chExt cx="2333774" cy="481060"/>
          </a:xfrm>
        </p:grpSpPr>
        <p:pic>
          <p:nvPicPr>
            <p:cNvPr id="107" name="Google Shape;107;p16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161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Calibri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9" name="Google Shape;109;p1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0200" y="4600618"/>
            <a:ext cx="730941" cy="730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1"/>
          <p:cNvSpPr txBox="1">
            <a:spLocks noGrp="1"/>
          </p:cNvSpPr>
          <p:nvPr>
            <p:ph type="body" idx="3"/>
          </p:nvPr>
        </p:nvSpPr>
        <p:spPr>
          <a:xfrm>
            <a:off x="1691236" y="4592215"/>
            <a:ext cx="68658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61"/>
          <p:cNvSpPr txBox="1">
            <a:spLocks noGrp="1"/>
          </p:cNvSpPr>
          <p:nvPr>
            <p:ph type="body" idx="4"/>
          </p:nvPr>
        </p:nvSpPr>
        <p:spPr>
          <a:xfrm>
            <a:off x="1691236" y="4974235"/>
            <a:ext cx="6865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5">
  <p:cSld name="Title 5">
    <p:bg>
      <p:bgPr>
        <a:gradFill>
          <a:gsLst>
            <a:gs pos="0">
              <a:schemeClr val="accent2"/>
            </a:gs>
            <a:gs pos="100000">
              <a:srgbClr val="FFFFFF">
                <a:alpha val="0"/>
              </a:srgbClr>
            </a:gs>
          </a:gsLst>
          <a:lin ang="5400012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2"/>
          <p:cNvSpPr/>
          <p:nvPr/>
        </p:nvSpPr>
        <p:spPr>
          <a:xfrm>
            <a:off x="0" y="0"/>
            <a:ext cx="16256101" cy="7561800"/>
          </a:xfrm>
          <a:prstGeom prst="rect">
            <a:avLst/>
          </a:prstGeom>
          <a:gradFill>
            <a:gsLst>
              <a:gs pos="0">
                <a:srgbClr val="3789DE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2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15" name="Google Shape;115;p1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" y="-1"/>
            <a:ext cx="14249366" cy="802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2"/>
          <p:cNvSpPr txBox="1">
            <a:spLocks noGrp="1"/>
          </p:cNvSpPr>
          <p:nvPr>
            <p:ph type="body" idx="1"/>
          </p:nvPr>
        </p:nvSpPr>
        <p:spPr>
          <a:xfrm>
            <a:off x="1502599" y="434716"/>
            <a:ext cx="13959899" cy="3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>
            <a:noAutofit/>
          </a:bodyPr>
          <a:lstStyle>
            <a:lvl1pPr marL="457200" lvl="0" indent="-228600" algn="r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62"/>
          <p:cNvSpPr txBox="1">
            <a:spLocks noGrp="1"/>
          </p:cNvSpPr>
          <p:nvPr>
            <p:ph type="body" idx="2"/>
          </p:nvPr>
        </p:nvSpPr>
        <p:spPr>
          <a:xfrm>
            <a:off x="2012266" y="4010818"/>
            <a:ext cx="13450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150"/>
              <a:buFont typeface="Arial"/>
              <a:buNone/>
              <a:defRPr sz="42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162"/>
          <p:cNvSpPr txBox="1">
            <a:spLocks noGrp="1"/>
          </p:cNvSpPr>
          <p:nvPr>
            <p:ph type="body" idx="3"/>
          </p:nvPr>
        </p:nvSpPr>
        <p:spPr>
          <a:xfrm>
            <a:off x="9220983" y="5919029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62"/>
          <p:cNvSpPr txBox="1">
            <a:spLocks noGrp="1"/>
          </p:cNvSpPr>
          <p:nvPr>
            <p:ph type="body" idx="4"/>
          </p:nvPr>
        </p:nvSpPr>
        <p:spPr>
          <a:xfrm>
            <a:off x="9220983" y="6300391"/>
            <a:ext cx="6241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4687E6"/>
              </a:buClr>
              <a:buSzPts val="1800"/>
              <a:buFont typeface="Arial"/>
              <a:buNone/>
              <a:defRPr sz="2400" b="0" i="0">
                <a:solidFill>
                  <a:srgbClr val="4687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162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121" name="Google Shape;121;p162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122" name="Google Shape;122;p16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2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Open Sans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4" name="Google Shape;124;p1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02405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11099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64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3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4"/>
          <p:cNvSpPr txBox="1">
            <a:spLocks noGrp="1"/>
          </p:cNvSpPr>
          <p:nvPr>
            <p:ph type="body" idx="1"/>
          </p:nvPr>
        </p:nvSpPr>
        <p:spPr>
          <a:xfrm>
            <a:off x="723900" y="792163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164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164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164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alibri"/>
              <a:buNone/>
              <a:defRPr sz="4800" b="1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164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64"/>
          <p:cNvSpPr txBox="1">
            <a:spLocks noGrp="1"/>
          </p:cNvSpPr>
          <p:nvPr>
            <p:ph type="body" idx="6"/>
          </p:nvPr>
        </p:nvSpPr>
        <p:spPr>
          <a:xfrm>
            <a:off x="723900" y="4414127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164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45" name="Google Shape;145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03664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4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5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46609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Arial"/>
              <a:buChar char="•"/>
              <a:defRPr sz="4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1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Calibri"/>
              <a:buChar char="•"/>
              <a:defRPr sz="3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052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Calibri"/>
              <a:buChar char="•"/>
              <a:defRPr sz="3000" b="0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165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151" name="Google Shape;151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6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53" name="Google Shape;153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65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6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16256000" cy="915669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6"/>
          <p:cNvSpPr txBox="1">
            <a:spLocks noGrp="1"/>
          </p:cNvSpPr>
          <p:nvPr>
            <p:ph type="body" idx="1"/>
          </p:nvPr>
        </p:nvSpPr>
        <p:spPr>
          <a:xfrm>
            <a:off x="3145466" y="792163"/>
            <a:ext cx="9972900" cy="7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625"/>
              <a:buFont typeface="Calibri"/>
              <a:buNone/>
              <a:defRPr sz="115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7"/>
          <p:cNvSpPr/>
          <p:nvPr/>
        </p:nvSpPr>
        <p:spPr>
          <a:xfrm>
            <a:off x="0" y="8026400"/>
            <a:ext cx="16256101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60" name="Google Shape;160;p167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67"/>
          <p:cNvSpPr txBox="1">
            <a:spLocks noGrp="1"/>
          </p:cNvSpPr>
          <p:nvPr>
            <p:ph type="body" idx="1"/>
          </p:nvPr>
        </p:nvSpPr>
        <p:spPr>
          <a:xfrm>
            <a:off x="723900" y="791105"/>
            <a:ext cx="1287210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67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0900" cy="5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Calibri"/>
              <a:buNone/>
              <a:defRPr sz="26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167"/>
          <p:cNvSpPr/>
          <p:nvPr/>
        </p:nvSpPr>
        <p:spPr>
          <a:xfrm>
            <a:off x="7373823" y="4233946"/>
            <a:ext cx="102696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4" name="Google Shape;164;p167"/>
          <p:cNvSpPr txBox="1">
            <a:spLocks noGrp="1"/>
          </p:cNvSpPr>
          <p:nvPr>
            <p:ph type="body" idx="3"/>
          </p:nvPr>
        </p:nvSpPr>
        <p:spPr>
          <a:xfrm>
            <a:off x="8097097" y="4523343"/>
            <a:ext cx="73278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165" name="Google Shape;165;p1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67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67" name="Google Shape;167;p1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67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8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lt2"/>
              </a:gs>
              <a:gs pos="16000">
                <a:schemeClr val="lt2"/>
              </a:gs>
              <a:gs pos="6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3600008" scaled="0"/>
          </a:gradFill>
          <a:ln>
            <a:noFill/>
          </a:ln>
          <a:effectLst>
            <a:outerShdw dist="12700" sx="1000" sy="1000" rotWithShape="0">
              <a:schemeClr val="lt1"/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1" name="Google Shape;171;p168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90" y="0"/>
            <a:ext cx="14271910" cy="80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68"/>
          <p:cNvSpPr txBox="1">
            <a:spLocks noGrp="1"/>
          </p:cNvSpPr>
          <p:nvPr>
            <p:ph type="body" idx="1"/>
          </p:nvPr>
        </p:nvSpPr>
        <p:spPr>
          <a:xfrm>
            <a:off x="711200" y="4584702"/>
            <a:ext cx="128889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Calibri"/>
              <a:buNone/>
              <a:defRPr sz="4400" b="0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168"/>
          <p:cNvSpPr txBox="1">
            <a:spLocks noGrp="1"/>
          </p:cNvSpPr>
          <p:nvPr>
            <p:ph type="body" idx="2"/>
          </p:nvPr>
        </p:nvSpPr>
        <p:spPr>
          <a:xfrm>
            <a:off x="711198" y="2045544"/>
            <a:ext cx="128889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100"/>
              <a:buFont typeface="Calibri"/>
              <a:buNone/>
              <a:defRPr sz="22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174" name="Google Shape;174;p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2" y="1653863"/>
            <a:ext cx="1193305" cy="119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77" name="Google Shape;177;p1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68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9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46609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Arial"/>
              <a:buChar char="•"/>
              <a:defRPr sz="4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1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Calibri"/>
              <a:buChar char="•"/>
              <a:defRPr sz="3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052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Calibri"/>
              <a:buChar char="•"/>
              <a:defRPr sz="3000" b="0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169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182" name="Google Shape;182;p1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6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84" name="Google Shape;184;p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69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>
  <p:cSld name="1_Bullets_bg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7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70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46609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Arial"/>
              <a:buChar char="•"/>
              <a:defRPr sz="44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01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Helvetica Neue"/>
              <a:buChar char="•"/>
              <a:defRPr sz="3200" b="0" i="0">
                <a:solidFill>
                  <a:srgbClr val="4687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9052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Helvetica Neue"/>
              <a:buChar char="•"/>
              <a:defRPr sz="3000" b="0" i="0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170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190" name="Google Shape;190;p1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7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92" name="Google Shape;192;p1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70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72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-1416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72"/>
          <p:cNvSpPr txBox="1">
            <a:spLocks noGrp="1"/>
          </p:cNvSpPr>
          <p:nvPr>
            <p:ph type="body" idx="1"/>
          </p:nvPr>
        </p:nvSpPr>
        <p:spPr>
          <a:xfrm>
            <a:off x="9683645" y="1752438"/>
            <a:ext cx="5726100" cy="24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Calibri"/>
              <a:buNone/>
              <a:defRPr sz="32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172"/>
          <p:cNvSpPr/>
          <p:nvPr/>
        </p:nvSpPr>
        <p:spPr>
          <a:xfrm>
            <a:off x="-1229193" y="1763713"/>
            <a:ext cx="10478100" cy="23985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1" name="Google Shape;201;p172"/>
          <p:cNvSpPr txBox="1">
            <a:spLocks noGrp="1"/>
          </p:cNvSpPr>
          <p:nvPr>
            <p:ph type="body" idx="2"/>
          </p:nvPr>
        </p:nvSpPr>
        <p:spPr>
          <a:xfrm>
            <a:off x="711199" y="2018546"/>
            <a:ext cx="74175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Calibri"/>
              <a:buNone/>
              <a:defRPr sz="54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172"/>
          <p:cNvSpPr/>
          <p:nvPr/>
        </p:nvSpPr>
        <p:spPr>
          <a:xfrm>
            <a:off x="7120328" y="4593134"/>
            <a:ext cx="10343100" cy="23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3" name="Google Shape;203;p172"/>
          <p:cNvSpPr txBox="1">
            <a:spLocks noGrp="1"/>
          </p:cNvSpPr>
          <p:nvPr>
            <p:ph type="body" idx="3"/>
          </p:nvPr>
        </p:nvSpPr>
        <p:spPr>
          <a:xfrm>
            <a:off x="8128000" y="4847967"/>
            <a:ext cx="72819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Calibri"/>
              <a:buNone/>
              <a:defRPr sz="54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172"/>
          <p:cNvSpPr txBox="1">
            <a:spLocks noGrp="1"/>
          </p:cNvSpPr>
          <p:nvPr>
            <p:ph type="body" idx="4"/>
          </p:nvPr>
        </p:nvSpPr>
        <p:spPr>
          <a:xfrm>
            <a:off x="723899" y="4570584"/>
            <a:ext cx="5931600" cy="24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Calibri"/>
              <a:buNone/>
              <a:defRPr sz="32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05" name="Google Shape;205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7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07" name="Google Shape;207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72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3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11" name="Google Shape;21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6557" y="360168"/>
            <a:ext cx="1012668" cy="86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550653" y="5696990"/>
            <a:ext cx="2007487" cy="17198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73"/>
          <p:cNvSpPr txBox="1">
            <a:spLocks noGrp="1"/>
          </p:cNvSpPr>
          <p:nvPr>
            <p:ph type="body" idx="1"/>
          </p:nvPr>
        </p:nvSpPr>
        <p:spPr>
          <a:xfrm>
            <a:off x="711199" y="956202"/>
            <a:ext cx="104877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80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173"/>
          <p:cNvSpPr txBox="1">
            <a:spLocks noGrp="1"/>
          </p:cNvSpPr>
          <p:nvPr>
            <p:ph type="body" idx="2"/>
          </p:nvPr>
        </p:nvSpPr>
        <p:spPr>
          <a:xfrm>
            <a:off x="11686288" y="4572000"/>
            <a:ext cx="38511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Calibri"/>
              <a:buNone/>
              <a:defRPr sz="4800" b="0" i="1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15" name="Google Shape;21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14230670" y="-414216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3"/>
          <p:cNvSpPr/>
          <p:nvPr/>
        </p:nvSpPr>
        <p:spPr>
          <a:xfrm>
            <a:off x="0" y="8026400"/>
            <a:ext cx="16256101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18" name="Google Shape;218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7700" y="8197313"/>
            <a:ext cx="1171863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7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4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3" name="Google Shape;223;p1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74"/>
          <p:cNvSpPr/>
          <p:nvPr/>
        </p:nvSpPr>
        <p:spPr>
          <a:xfrm>
            <a:off x="0" y="8026400"/>
            <a:ext cx="16256101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5" name="Google Shape;225;p1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4" y="-419529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643" y="839842"/>
            <a:ext cx="1840460" cy="157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402390" y="5622438"/>
            <a:ext cx="1884726" cy="161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27944" y="5067711"/>
            <a:ext cx="1061902" cy="90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1297" y="1671810"/>
            <a:ext cx="688857" cy="590142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74"/>
          <p:cNvSpPr txBox="1">
            <a:spLocks noGrp="1"/>
          </p:cNvSpPr>
          <p:nvPr>
            <p:ph type="body" idx="1"/>
          </p:nvPr>
        </p:nvSpPr>
        <p:spPr>
          <a:xfrm>
            <a:off x="1715400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174"/>
          <p:cNvSpPr txBox="1">
            <a:spLocks noGrp="1"/>
          </p:cNvSpPr>
          <p:nvPr>
            <p:ph type="body" idx="2"/>
          </p:nvPr>
        </p:nvSpPr>
        <p:spPr>
          <a:xfrm>
            <a:off x="8940659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174"/>
          <p:cNvSpPr txBox="1">
            <a:spLocks noGrp="1"/>
          </p:cNvSpPr>
          <p:nvPr>
            <p:ph type="body" idx="3"/>
          </p:nvPr>
        </p:nvSpPr>
        <p:spPr>
          <a:xfrm>
            <a:off x="9461046" y="5525120"/>
            <a:ext cx="37209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3200" b="0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174"/>
          <p:cNvSpPr txBox="1">
            <a:spLocks noGrp="1"/>
          </p:cNvSpPr>
          <p:nvPr>
            <p:ph type="body" idx="4"/>
          </p:nvPr>
        </p:nvSpPr>
        <p:spPr>
          <a:xfrm>
            <a:off x="3250819" y="5525120"/>
            <a:ext cx="36909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3200" b="0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34" name="Google Shape;234;p1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74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36" name="Google Shape;236;p1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175"/>
          <p:cNvGrpSpPr/>
          <p:nvPr/>
        </p:nvGrpSpPr>
        <p:grpSpPr>
          <a:xfrm>
            <a:off x="4977114" y="3355141"/>
            <a:ext cx="1461629" cy="255300"/>
            <a:chOff x="4977114" y="3355141"/>
            <a:chExt cx="1461629" cy="255300"/>
          </a:xfrm>
        </p:grpSpPr>
        <p:cxnSp>
          <p:nvCxnSpPr>
            <p:cNvPr id="239" name="Google Shape;239;p175"/>
            <p:cNvCxnSpPr/>
            <p:nvPr/>
          </p:nvCxnSpPr>
          <p:spPr>
            <a:xfrm>
              <a:off x="4977114" y="3355141"/>
              <a:ext cx="12063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40" name="Google Shape;240;p175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241" name="Google Shape;241;p175"/>
          <p:cNvGrpSpPr/>
          <p:nvPr/>
        </p:nvGrpSpPr>
        <p:grpSpPr>
          <a:xfrm rot="10800000" flipH="1">
            <a:off x="4963302" y="5245460"/>
            <a:ext cx="1866925" cy="657963"/>
            <a:chOff x="5150967" y="3355141"/>
            <a:chExt cx="1488776" cy="157800"/>
          </a:xfrm>
        </p:grpSpPr>
        <p:cxnSp>
          <p:nvCxnSpPr>
            <p:cNvPr id="242" name="Google Shape;242;p175"/>
            <p:cNvCxnSpPr/>
            <p:nvPr/>
          </p:nvCxnSpPr>
          <p:spPr>
            <a:xfrm>
              <a:off x="5150967" y="3355141"/>
              <a:ext cx="1032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43" name="Google Shape;243;p175"/>
            <p:cNvCxnSpPr/>
            <p:nvPr/>
          </p:nvCxnSpPr>
          <p:spPr>
            <a:xfrm>
              <a:off x="6183443" y="3355141"/>
              <a:ext cx="456300" cy="1578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244" name="Google Shape;244;p175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175"/>
          <p:cNvSpPr txBox="1">
            <a:spLocks noGrp="1"/>
          </p:cNvSpPr>
          <p:nvPr>
            <p:ph type="body" idx="2"/>
          </p:nvPr>
        </p:nvSpPr>
        <p:spPr>
          <a:xfrm>
            <a:off x="11399735" y="5185718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Calibri"/>
              <a:buNone/>
              <a:defRPr sz="26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75"/>
          <p:cNvSpPr txBox="1">
            <a:spLocks noGrp="1"/>
          </p:cNvSpPr>
          <p:nvPr>
            <p:ph type="body" idx="3"/>
          </p:nvPr>
        </p:nvSpPr>
        <p:spPr>
          <a:xfrm>
            <a:off x="11399735" y="2188518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247" name="Google Shape;247;p175"/>
          <p:cNvGrpSpPr/>
          <p:nvPr/>
        </p:nvGrpSpPr>
        <p:grpSpPr>
          <a:xfrm flipH="1">
            <a:off x="9317203" y="3011860"/>
            <a:ext cx="1757069" cy="941913"/>
            <a:chOff x="5435972" y="3355141"/>
            <a:chExt cx="1401171" cy="225900"/>
          </a:xfrm>
        </p:grpSpPr>
        <p:cxnSp>
          <p:nvCxnSpPr>
            <p:cNvPr id="248" name="Google Shape;248;p175"/>
            <p:cNvCxnSpPr/>
            <p:nvPr/>
          </p:nvCxnSpPr>
          <p:spPr>
            <a:xfrm>
              <a:off x="5435972" y="3355141"/>
              <a:ext cx="747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49" name="Google Shape;249;p175"/>
            <p:cNvCxnSpPr/>
            <p:nvPr/>
          </p:nvCxnSpPr>
          <p:spPr>
            <a:xfrm>
              <a:off x="6183443" y="3355141"/>
              <a:ext cx="653700" cy="2259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250" name="Google Shape;250;p175"/>
          <p:cNvSpPr txBox="1">
            <a:spLocks noGrp="1"/>
          </p:cNvSpPr>
          <p:nvPr>
            <p:ph type="body" idx="4"/>
          </p:nvPr>
        </p:nvSpPr>
        <p:spPr>
          <a:xfrm>
            <a:off x="720000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175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175"/>
          <p:cNvSpPr txBox="1">
            <a:spLocks noGrp="1"/>
          </p:cNvSpPr>
          <p:nvPr>
            <p:ph type="body" idx="6"/>
          </p:nvPr>
        </p:nvSpPr>
        <p:spPr>
          <a:xfrm>
            <a:off x="720000" y="4843346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175"/>
          <p:cNvSpPr txBox="1">
            <a:spLocks noGrp="1"/>
          </p:cNvSpPr>
          <p:nvPr>
            <p:ph type="body" idx="7"/>
          </p:nvPr>
        </p:nvSpPr>
        <p:spPr>
          <a:xfrm>
            <a:off x="11399734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254" name="Google Shape;254;p175"/>
          <p:cNvGrpSpPr/>
          <p:nvPr/>
        </p:nvGrpSpPr>
        <p:grpSpPr>
          <a:xfrm rot="10800000">
            <a:off x="9813702" y="5741018"/>
            <a:ext cx="1260429" cy="405697"/>
            <a:chOff x="5533392" y="3355141"/>
            <a:chExt cx="905351" cy="255300"/>
          </a:xfrm>
        </p:grpSpPr>
        <p:cxnSp>
          <p:nvCxnSpPr>
            <p:cNvPr id="255" name="Google Shape;255;p175"/>
            <p:cNvCxnSpPr/>
            <p:nvPr/>
          </p:nvCxnSpPr>
          <p:spPr>
            <a:xfrm>
              <a:off x="5533392" y="3355141"/>
              <a:ext cx="6501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56" name="Google Shape;256;p175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257" name="Google Shape;257;p175"/>
          <p:cNvSpPr txBox="1">
            <a:spLocks noGrp="1"/>
          </p:cNvSpPr>
          <p:nvPr>
            <p:ph type="body" idx="8"/>
          </p:nvPr>
        </p:nvSpPr>
        <p:spPr>
          <a:xfrm>
            <a:off x="11399734" y="4576118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58" name="Google Shape;258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7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75"/>
          <p:cNvSpPr txBox="1">
            <a:spLocks noGrp="1"/>
          </p:cNvSpPr>
          <p:nvPr>
            <p:ph type="body" idx="9"/>
          </p:nvPr>
        </p:nvSpPr>
        <p:spPr>
          <a:xfrm>
            <a:off x="711199" y="408676"/>
            <a:ext cx="146991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050"/>
              <a:buFont typeface="Calibri"/>
              <a:buNone/>
              <a:defRPr sz="54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61" name="Google Shape;261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5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6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67" name="Google Shape;267;p1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76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69" name="Google Shape;269;p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76"/>
          <p:cNvSpPr/>
          <p:nvPr/>
        </p:nvSpPr>
        <p:spPr>
          <a:xfrm>
            <a:off x="711200" y="1933732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1" name="Google Shape;271;p176"/>
          <p:cNvSpPr/>
          <p:nvPr/>
        </p:nvSpPr>
        <p:spPr>
          <a:xfrm>
            <a:off x="5861934" y="1933732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2" name="Google Shape;272;p176"/>
          <p:cNvSpPr/>
          <p:nvPr/>
        </p:nvSpPr>
        <p:spPr>
          <a:xfrm>
            <a:off x="11012668" y="1933732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3" name="Google Shape;273;p176"/>
          <p:cNvSpPr/>
          <p:nvPr/>
        </p:nvSpPr>
        <p:spPr>
          <a:xfrm>
            <a:off x="711200" y="7000354"/>
            <a:ext cx="45321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4" name="Google Shape;274;p176"/>
          <p:cNvSpPr/>
          <p:nvPr/>
        </p:nvSpPr>
        <p:spPr>
          <a:xfrm>
            <a:off x="5861934" y="6999710"/>
            <a:ext cx="45321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5" name="Google Shape;275;p176"/>
          <p:cNvSpPr/>
          <p:nvPr/>
        </p:nvSpPr>
        <p:spPr>
          <a:xfrm>
            <a:off x="11012668" y="6999709"/>
            <a:ext cx="4532100" cy="84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6" name="Google Shape;276;p17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76"/>
          <p:cNvSpPr txBox="1">
            <a:spLocks noGrp="1"/>
          </p:cNvSpPr>
          <p:nvPr>
            <p:ph type="body" idx="2"/>
          </p:nvPr>
        </p:nvSpPr>
        <p:spPr>
          <a:xfrm>
            <a:off x="711201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176"/>
          <p:cNvSpPr txBox="1">
            <a:spLocks noGrp="1"/>
          </p:cNvSpPr>
          <p:nvPr>
            <p:ph type="body" idx="3"/>
          </p:nvPr>
        </p:nvSpPr>
        <p:spPr>
          <a:xfrm>
            <a:off x="711200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176"/>
          <p:cNvSpPr txBox="1">
            <a:spLocks noGrp="1"/>
          </p:cNvSpPr>
          <p:nvPr>
            <p:ph type="body" idx="4"/>
          </p:nvPr>
        </p:nvSpPr>
        <p:spPr>
          <a:xfrm>
            <a:off x="5861934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176"/>
          <p:cNvSpPr txBox="1">
            <a:spLocks noGrp="1"/>
          </p:cNvSpPr>
          <p:nvPr>
            <p:ph type="body" idx="5"/>
          </p:nvPr>
        </p:nvSpPr>
        <p:spPr>
          <a:xfrm>
            <a:off x="5861933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p176"/>
          <p:cNvSpPr txBox="1">
            <a:spLocks noGrp="1"/>
          </p:cNvSpPr>
          <p:nvPr>
            <p:ph type="body" idx="6"/>
          </p:nvPr>
        </p:nvSpPr>
        <p:spPr>
          <a:xfrm>
            <a:off x="11012669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176"/>
          <p:cNvSpPr txBox="1">
            <a:spLocks noGrp="1"/>
          </p:cNvSpPr>
          <p:nvPr>
            <p:ph type="body" idx="7"/>
          </p:nvPr>
        </p:nvSpPr>
        <p:spPr>
          <a:xfrm>
            <a:off x="11012668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83" name="Google Shape;283;p1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7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77"/>
          <p:cNvSpPr txBox="1">
            <a:spLocks noGrp="1"/>
          </p:cNvSpPr>
          <p:nvPr>
            <p:ph type="body" idx="1"/>
          </p:nvPr>
        </p:nvSpPr>
        <p:spPr>
          <a:xfrm>
            <a:off x="722774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89" name="Google Shape;289;p1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77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91" name="Google Shape;291;p1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77"/>
          <p:cNvSpPr/>
          <p:nvPr/>
        </p:nvSpPr>
        <p:spPr>
          <a:xfrm>
            <a:off x="711200" y="1760109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3" name="Google Shape;293;p177"/>
          <p:cNvSpPr/>
          <p:nvPr/>
        </p:nvSpPr>
        <p:spPr>
          <a:xfrm>
            <a:off x="5861934" y="1760109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4" name="Google Shape;294;p177"/>
          <p:cNvSpPr/>
          <p:nvPr/>
        </p:nvSpPr>
        <p:spPr>
          <a:xfrm>
            <a:off x="11012668" y="1760109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5" name="Google Shape;295;p177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177"/>
          <p:cNvSpPr txBox="1">
            <a:spLocks noGrp="1"/>
          </p:cNvSpPr>
          <p:nvPr>
            <p:ph type="body" idx="2"/>
          </p:nvPr>
        </p:nvSpPr>
        <p:spPr>
          <a:xfrm>
            <a:off x="711201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177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8" name="Google Shape;298;p177"/>
          <p:cNvSpPr txBox="1">
            <a:spLocks noGrp="1"/>
          </p:cNvSpPr>
          <p:nvPr>
            <p:ph type="body" idx="4"/>
          </p:nvPr>
        </p:nvSpPr>
        <p:spPr>
          <a:xfrm>
            <a:off x="5861935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177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177"/>
          <p:cNvSpPr txBox="1">
            <a:spLocks noGrp="1"/>
          </p:cNvSpPr>
          <p:nvPr>
            <p:ph type="body" idx="6"/>
          </p:nvPr>
        </p:nvSpPr>
        <p:spPr>
          <a:xfrm>
            <a:off x="11005306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177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177"/>
          <p:cNvSpPr/>
          <p:nvPr/>
        </p:nvSpPr>
        <p:spPr>
          <a:xfrm>
            <a:off x="711200" y="4841820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3" name="Google Shape;303;p177"/>
          <p:cNvSpPr/>
          <p:nvPr/>
        </p:nvSpPr>
        <p:spPr>
          <a:xfrm>
            <a:off x="5861934" y="4841820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4" name="Google Shape;304;p177"/>
          <p:cNvSpPr/>
          <p:nvPr/>
        </p:nvSpPr>
        <p:spPr>
          <a:xfrm>
            <a:off x="11012668" y="4841820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5" name="Google Shape;305;p177"/>
          <p:cNvSpPr txBox="1">
            <a:spLocks noGrp="1"/>
          </p:cNvSpPr>
          <p:nvPr>
            <p:ph type="body" idx="8"/>
          </p:nvPr>
        </p:nvSpPr>
        <p:spPr>
          <a:xfrm>
            <a:off x="711201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p177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177"/>
          <p:cNvSpPr txBox="1">
            <a:spLocks noGrp="1"/>
          </p:cNvSpPr>
          <p:nvPr>
            <p:ph type="body" idx="13"/>
          </p:nvPr>
        </p:nvSpPr>
        <p:spPr>
          <a:xfrm>
            <a:off x="5861935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177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177"/>
          <p:cNvSpPr txBox="1">
            <a:spLocks noGrp="1"/>
          </p:cNvSpPr>
          <p:nvPr>
            <p:ph type="body" idx="15"/>
          </p:nvPr>
        </p:nvSpPr>
        <p:spPr>
          <a:xfrm>
            <a:off x="11005306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177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1" name="Google Shape;311;p1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77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78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17" name="Google Shape;317;p178"/>
          <p:cNvSpPr txBox="1">
            <a:spLocks noGrp="1"/>
          </p:cNvSpPr>
          <p:nvPr>
            <p:ph type="body" idx="1"/>
          </p:nvPr>
        </p:nvSpPr>
        <p:spPr>
          <a:xfrm>
            <a:off x="1240407" y="4309135"/>
            <a:ext cx="31191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8" name="Google Shape;318;p178"/>
          <p:cNvSpPr txBox="1">
            <a:spLocks noGrp="1"/>
          </p:cNvSpPr>
          <p:nvPr>
            <p:ph type="body" idx="3"/>
          </p:nvPr>
        </p:nvSpPr>
        <p:spPr>
          <a:xfrm>
            <a:off x="122444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9" name="Google Shape;319;p178"/>
          <p:cNvSpPr txBox="1">
            <a:spLocks noGrp="1"/>
          </p:cNvSpPr>
          <p:nvPr>
            <p:ph type="body" idx="4"/>
          </p:nvPr>
        </p:nvSpPr>
        <p:spPr>
          <a:xfrm>
            <a:off x="4759520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5"/>
          </p:nvPr>
        </p:nvSpPr>
        <p:spPr>
          <a:xfrm>
            <a:off x="476774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1" name="Google Shape;321;p178"/>
          <p:cNvSpPr txBox="1">
            <a:spLocks noGrp="1"/>
          </p:cNvSpPr>
          <p:nvPr>
            <p:ph type="body" idx="6"/>
          </p:nvPr>
        </p:nvSpPr>
        <p:spPr>
          <a:xfrm>
            <a:off x="8331081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2" name="Google Shape;322;p178"/>
          <p:cNvSpPr txBox="1">
            <a:spLocks noGrp="1"/>
          </p:cNvSpPr>
          <p:nvPr>
            <p:ph type="body" idx="7"/>
          </p:nvPr>
        </p:nvSpPr>
        <p:spPr>
          <a:xfrm>
            <a:off x="8339301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178"/>
          <p:cNvSpPr txBox="1">
            <a:spLocks noGrp="1"/>
          </p:cNvSpPr>
          <p:nvPr>
            <p:ph type="body" idx="8"/>
          </p:nvPr>
        </p:nvSpPr>
        <p:spPr>
          <a:xfrm>
            <a:off x="11842940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178"/>
          <p:cNvSpPr txBox="1">
            <a:spLocks noGrp="1"/>
          </p:cNvSpPr>
          <p:nvPr>
            <p:ph type="body" idx="9"/>
          </p:nvPr>
        </p:nvSpPr>
        <p:spPr>
          <a:xfrm>
            <a:off x="1185116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5" name="Google Shape;325;p178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6" name="Google Shape;326;p178"/>
          <p:cNvSpPr>
            <a:spLocks noGrp="1"/>
          </p:cNvSpPr>
          <p:nvPr>
            <p:ph type="pic" idx="14"/>
          </p:nvPr>
        </p:nvSpPr>
        <p:spPr>
          <a:xfrm>
            <a:off x="873001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7" name="Google Shape;327;p178"/>
          <p:cNvSpPr>
            <a:spLocks noGrp="1"/>
          </p:cNvSpPr>
          <p:nvPr>
            <p:ph type="pic" idx="15"/>
          </p:nvPr>
        </p:nvSpPr>
        <p:spPr>
          <a:xfrm>
            <a:off x="1224187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8" name="Google Shape;328;p178"/>
          <p:cNvSpPr txBox="1">
            <a:spLocks noGrp="1"/>
          </p:cNvSpPr>
          <p:nvPr>
            <p:ph type="body" idx="16"/>
          </p:nvPr>
        </p:nvSpPr>
        <p:spPr>
          <a:xfrm>
            <a:off x="711199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Calibri"/>
              <a:buNone/>
              <a:defRPr sz="44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9" name="Google Shape;329;p1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7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33" name="Google Shape;333;p1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78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9"/>
          <p:cNvSpPr>
            <a:spLocks noGrp="1"/>
          </p:cNvSpPr>
          <p:nvPr>
            <p:ph type="pic" idx="2"/>
          </p:nvPr>
        </p:nvSpPr>
        <p:spPr>
          <a:xfrm>
            <a:off x="939881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7" name="Google Shape;337;p179"/>
          <p:cNvSpPr txBox="1">
            <a:spLocks noGrp="1"/>
          </p:cNvSpPr>
          <p:nvPr>
            <p:ph type="body" idx="1"/>
          </p:nvPr>
        </p:nvSpPr>
        <p:spPr>
          <a:xfrm>
            <a:off x="685080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179"/>
          <p:cNvSpPr txBox="1">
            <a:spLocks noGrp="1"/>
          </p:cNvSpPr>
          <p:nvPr>
            <p:ph type="body" idx="3"/>
          </p:nvPr>
        </p:nvSpPr>
        <p:spPr>
          <a:xfrm>
            <a:off x="711199" y="453133"/>
            <a:ext cx="147525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Calibri"/>
              <a:buNone/>
              <a:defRPr sz="44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39" name="Google Shape;339;p1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79"/>
          <p:cNvSpPr>
            <a:spLocks noGrp="1"/>
          </p:cNvSpPr>
          <p:nvPr>
            <p:ph type="pic" idx="4"/>
          </p:nvPr>
        </p:nvSpPr>
        <p:spPr>
          <a:xfrm>
            <a:off x="4030321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42" name="Google Shape;342;p179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43" name="Google Shape;343;p179"/>
          <p:cNvSpPr>
            <a:spLocks noGrp="1"/>
          </p:cNvSpPr>
          <p:nvPr>
            <p:ph type="pic" idx="6"/>
          </p:nvPr>
        </p:nvSpPr>
        <p:spPr>
          <a:xfrm>
            <a:off x="10216766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44" name="Google Shape;344;p179"/>
          <p:cNvSpPr>
            <a:spLocks noGrp="1"/>
          </p:cNvSpPr>
          <p:nvPr>
            <p:ph type="pic" idx="7"/>
          </p:nvPr>
        </p:nvSpPr>
        <p:spPr>
          <a:xfrm>
            <a:off x="13301345" y="1869051"/>
            <a:ext cx="19194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45" name="Google Shape;345;p179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179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179"/>
          <p:cNvSpPr txBox="1">
            <a:spLocks noGrp="1"/>
          </p:cNvSpPr>
          <p:nvPr>
            <p:ph type="body" idx="13"/>
          </p:nvPr>
        </p:nvSpPr>
        <p:spPr>
          <a:xfrm>
            <a:off x="996797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48" name="Google Shape;348;p179"/>
          <p:cNvSpPr txBox="1">
            <a:spLocks noGrp="1"/>
          </p:cNvSpPr>
          <p:nvPr>
            <p:ph type="body" idx="14"/>
          </p:nvPr>
        </p:nvSpPr>
        <p:spPr>
          <a:xfrm>
            <a:off x="1305841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349" name="Google Shape;349;p179"/>
          <p:cNvCxnSpPr/>
          <p:nvPr/>
        </p:nvCxnSpPr>
        <p:spPr>
          <a:xfrm>
            <a:off x="3483980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50" name="Google Shape;350;p179"/>
          <p:cNvCxnSpPr/>
          <p:nvPr/>
        </p:nvCxnSpPr>
        <p:spPr>
          <a:xfrm>
            <a:off x="657442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51" name="Google Shape;351;p179"/>
          <p:cNvCxnSpPr/>
          <p:nvPr/>
        </p:nvCxnSpPr>
        <p:spPr>
          <a:xfrm>
            <a:off x="966486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52" name="Google Shape;352;p179"/>
          <p:cNvCxnSpPr/>
          <p:nvPr/>
        </p:nvCxnSpPr>
        <p:spPr>
          <a:xfrm>
            <a:off x="1277845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353" name="Google Shape;353;p1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7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55" name="Google Shape;355;p1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179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0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59" name="Google Shape;359;p180"/>
          <p:cNvSpPr>
            <a:spLocks noGrp="1"/>
          </p:cNvSpPr>
          <p:nvPr>
            <p:ph type="pic" idx="2"/>
          </p:nvPr>
        </p:nvSpPr>
        <p:spPr>
          <a:xfrm>
            <a:off x="741412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60" name="Google Shape;360;p180"/>
          <p:cNvSpPr txBox="1">
            <a:spLocks noGrp="1"/>
          </p:cNvSpPr>
          <p:nvPr>
            <p:ph type="body" idx="1"/>
          </p:nvPr>
        </p:nvSpPr>
        <p:spPr>
          <a:xfrm>
            <a:off x="2314936" y="1912398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61" name="Google Shape;361;p180"/>
          <p:cNvSpPr txBox="1">
            <a:spLocks noGrp="1"/>
          </p:cNvSpPr>
          <p:nvPr>
            <p:ph type="body" idx="3"/>
          </p:nvPr>
        </p:nvSpPr>
        <p:spPr>
          <a:xfrm>
            <a:off x="2314936" y="2327637"/>
            <a:ext cx="5312700" cy="11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62" name="Google Shape;362;p180"/>
          <p:cNvSpPr txBox="1">
            <a:spLocks noGrp="1"/>
          </p:cNvSpPr>
          <p:nvPr>
            <p:ph type="body" idx="4"/>
          </p:nvPr>
        </p:nvSpPr>
        <p:spPr>
          <a:xfrm>
            <a:off x="711199" y="792164"/>
            <a:ext cx="14303101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63" name="Google Shape;363;p180"/>
          <p:cNvSpPr/>
          <p:nvPr/>
        </p:nvSpPr>
        <p:spPr>
          <a:xfrm>
            <a:off x="0" y="8026400"/>
            <a:ext cx="16256101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4" name="Google Shape;364;p180"/>
          <p:cNvSpPr>
            <a:spLocks noGrp="1"/>
          </p:cNvSpPr>
          <p:nvPr>
            <p:ph type="pic" idx="5"/>
          </p:nvPr>
        </p:nvSpPr>
        <p:spPr>
          <a:xfrm>
            <a:off x="741412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65" name="Google Shape;365;p180"/>
          <p:cNvSpPr txBox="1">
            <a:spLocks noGrp="1"/>
          </p:cNvSpPr>
          <p:nvPr>
            <p:ph type="body" idx="6"/>
          </p:nvPr>
        </p:nvSpPr>
        <p:spPr>
          <a:xfrm>
            <a:off x="2314936" y="3916809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66" name="Google Shape;366;p180"/>
          <p:cNvSpPr txBox="1">
            <a:spLocks noGrp="1"/>
          </p:cNvSpPr>
          <p:nvPr>
            <p:ph type="body" idx="7"/>
          </p:nvPr>
        </p:nvSpPr>
        <p:spPr>
          <a:xfrm>
            <a:off x="2314936" y="4332048"/>
            <a:ext cx="53127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67" name="Google Shape;367;p180"/>
          <p:cNvSpPr>
            <a:spLocks noGrp="1"/>
          </p:cNvSpPr>
          <p:nvPr>
            <p:ph type="pic" idx="8"/>
          </p:nvPr>
        </p:nvSpPr>
        <p:spPr>
          <a:xfrm>
            <a:off x="741412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68" name="Google Shape;368;p180"/>
          <p:cNvSpPr txBox="1">
            <a:spLocks noGrp="1"/>
          </p:cNvSpPr>
          <p:nvPr>
            <p:ph type="body" idx="9"/>
          </p:nvPr>
        </p:nvSpPr>
        <p:spPr>
          <a:xfrm>
            <a:off x="2314936" y="5894563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69" name="Google Shape;369;p180"/>
          <p:cNvSpPr txBox="1">
            <a:spLocks noGrp="1"/>
          </p:cNvSpPr>
          <p:nvPr>
            <p:ph type="body" idx="13"/>
          </p:nvPr>
        </p:nvSpPr>
        <p:spPr>
          <a:xfrm>
            <a:off x="2314936" y="6309802"/>
            <a:ext cx="53127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0" name="Google Shape;370;p180"/>
          <p:cNvSpPr>
            <a:spLocks noGrp="1"/>
          </p:cNvSpPr>
          <p:nvPr>
            <p:ph type="pic" idx="14"/>
          </p:nvPr>
        </p:nvSpPr>
        <p:spPr>
          <a:xfrm>
            <a:off x="8128000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71" name="Google Shape;371;p180"/>
          <p:cNvSpPr txBox="1">
            <a:spLocks noGrp="1"/>
          </p:cNvSpPr>
          <p:nvPr>
            <p:ph type="body" idx="15"/>
          </p:nvPr>
        </p:nvSpPr>
        <p:spPr>
          <a:xfrm>
            <a:off x="9701524" y="1912398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8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2" name="Google Shape;372;p180"/>
          <p:cNvSpPr txBox="1">
            <a:spLocks noGrp="1"/>
          </p:cNvSpPr>
          <p:nvPr>
            <p:ph type="body" idx="16"/>
          </p:nvPr>
        </p:nvSpPr>
        <p:spPr>
          <a:xfrm>
            <a:off x="9701524" y="2327637"/>
            <a:ext cx="5312700" cy="11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p180"/>
          <p:cNvSpPr>
            <a:spLocks noGrp="1"/>
          </p:cNvSpPr>
          <p:nvPr>
            <p:ph type="pic" idx="17"/>
          </p:nvPr>
        </p:nvSpPr>
        <p:spPr>
          <a:xfrm>
            <a:off x="8128000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74" name="Google Shape;374;p180"/>
          <p:cNvSpPr txBox="1">
            <a:spLocks noGrp="1"/>
          </p:cNvSpPr>
          <p:nvPr>
            <p:ph type="body" idx="18"/>
          </p:nvPr>
        </p:nvSpPr>
        <p:spPr>
          <a:xfrm>
            <a:off x="9701524" y="3916809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180"/>
          <p:cNvSpPr txBox="1">
            <a:spLocks noGrp="1"/>
          </p:cNvSpPr>
          <p:nvPr>
            <p:ph type="body" idx="19"/>
          </p:nvPr>
        </p:nvSpPr>
        <p:spPr>
          <a:xfrm>
            <a:off x="9701524" y="4332048"/>
            <a:ext cx="53127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6" name="Google Shape;376;p180"/>
          <p:cNvSpPr>
            <a:spLocks noGrp="1"/>
          </p:cNvSpPr>
          <p:nvPr>
            <p:ph type="pic" idx="20"/>
          </p:nvPr>
        </p:nvSpPr>
        <p:spPr>
          <a:xfrm>
            <a:off x="8128000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77" name="Google Shape;377;p180"/>
          <p:cNvSpPr txBox="1">
            <a:spLocks noGrp="1"/>
          </p:cNvSpPr>
          <p:nvPr>
            <p:ph type="body" idx="21"/>
          </p:nvPr>
        </p:nvSpPr>
        <p:spPr>
          <a:xfrm>
            <a:off x="9701524" y="5894563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p180"/>
          <p:cNvSpPr txBox="1">
            <a:spLocks noGrp="1"/>
          </p:cNvSpPr>
          <p:nvPr>
            <p:ph type="body" idx="22"/>
          </p:nvPr>
        </p:nvSpPr>
        <p:spPr>
          <a:xfrm>
            <a:off x="9701524" y="6309802"/>
            <a:ext cx="53127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79" name="Google Shape;379;p1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0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5"/>
            <a:ext cx="1770592" cy="265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8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83" name="Google Shape;383;p1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81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800" cy="2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Calibri"/>
              <a:buNone/>
              <a:defRPr sz="66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86" name="Google Shape;386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81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181"/>
          <p:cNvSpPr txBox="1">
            <a:spLocks noGrp="1"/>
          </p:cNvSpPr>
          <p:nvPr>
            <p:ph type="body" idx="2"/>
          </p:nvPr>
        </p:nvSpPr>
        <p:spPr>
          <a:xfrm>
            <a:off x="723899" y="3357798"/>
            <a:ext cx="6126600" cy="4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89" name="Google Shape;389;p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181"/>
          <p:cNvSpPr>
            <a:spLocks noGrp="1"/>
          </p:cNvSpPr>
          <p:nvPr>
            <p:ph type="pic" idx="3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391" name="Google Shape;391;p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81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2"/>
          <p:cNvSpPr>
            <a:spLocks noGrp="1"/>
          </p:cNvSpPr>
          <p:nvPr>
            <p:ph type="pic" idx="2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97" name="Google Shape;397;p182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800" cy="2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Calibri"/>
              <a:buNone/>
              <a:defRPr sz="66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98" name="Google Shape;398;p1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8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182"/>
          <p:cNvSpPr txBox="1">
            <a:spLocks noGrp="1"/>
          </p:cNvSpPr>
          <p:nvPr>
            <p:ph type="body" idx="3"/>
          </p:nvPr>
        </p:nvSpPr>
        <p:spPr>
          <a:xfrm>
            <a:off x="723899" y="3357798"/>
            <a:ext cx="6126600" cy="4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01" name="Google Shape;401;p1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82"/>
          <p:cNvSpPr/>
          <p:nvPr/>
        </p:nvSpPr>
        <p:spPr>
          <a:xfrm>
            <a:off x="8921831" y="6031940"/>
            <a:ext cx="8968800" cy="1617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3" name="Google Shape;403;p182"/>
          <p:cNvSpPr txBox="1">
            <a:spLocks noGrp="1"/>
          </p:cNvSpPr>
          <p:nvPr>
            <p:ph type="body" idx="4"/>
          </p:nvPr>
        </p:nvSpPr>
        <p:spPr>
          <a:xfrm>
            <a:off x="9593704" y="6162363"/>
            <a:ext cx="63558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sz="4400" b="1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04" name="Google Shape;404;p1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182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/ subtitle">
  <p:cSld name="Title and Content w/ subtitle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9" name="Google Shape;409;p183"/>
          <p:cNvCxnSpPr/>
          <p:nvPr/>
        </p:nvCxnSpPr>
        <p:spPr>
          <a:xfrm rot="10800000" flipH="1">
            <a:off x="0" y="3867297"/>
            <a:ext cx="2057400" cy="17604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0" name="Google Shape;410;p183"/>
          <p:cNvCxnSpPr/>
          <p:nvPr/>
        </p:nvCxnSpPr>
        <p:spPr>
          <a:xfrm rot="10800000" flipH="1">
            <a:off x="5824542" y="-80"/>
            <a:ext cx="738300" cy="6843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11" name="Google Shape;411;p1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566" y="900121"/>
            <a:ext cx="1584325" cy="123666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183"/>
          <p:cNvSpPr txBox="1">
            <a:spLocks noGrp="1"/>
          </p:cNvSpPr>
          <p:nvPr>
            <p:ph type="title"/>
          </p:nvPr>
        </p:nvSpPr>
        <p:spPr>
          <a:xfrm>
            <a:off x="2799408" y="323536"/>
            <a:ext cx="12097200" cy="1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25" tIns="40825" rIns="81625" bIns="408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098"/>
              <a:buFont typeface="Calibri"/>
              <a:buNone/>
              <a:defRPr sz="8098" b="0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183"/>
          <p:cNvSpPr txBox="1">
            <a:spLocks noGrp="1"/>
          </p:cNvSpPr>
          <p:nvPr>
            <p:ph type="body" idx="1"/>
          </p:nvPr>
        </p:nvSpPr>
        <p:spPr>
          <a:xfrm>
            <a:off x="2799414" y="2699790"/>
            <a:ext cx="12169500" cy="60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30000"/>
              </a:lnSpc>
              <a:spcBef>
                <a:spcPts val="537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7662" algn="l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Calibri"/>
              <a:buChar char="•"/>
              <a:defRPr sz="25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•"/>
              <a:defRPr sz="20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4" name="Google Shape;414;p183"/>
          <p:cNvSpPr txBox="1">
            <a:spLocks noGrp="1"/>
          </p:cNvSpPr>
          <p:nvPr>
            <p:ph type="body" idx="2"/>
          </p:nvPr>
        </p:nvSpPr>
        <p:spPr>
          <a:xfrm>
            <a:off x="2798771" y="1978952"/>
            <a:ext cx="12098100" cy="6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73D7"/>
              </a:buClr>
              <a:buSzPts val="1649"/>
              <a:buFont typeface="Calibri"/>
              <a:buNone/>
              <a:defRPr sz="2199">
                <a:solidFill>
                  <a:srgbClr val="2D73D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183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77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183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17" name="Google Shape;417;p183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900" y="8712508"/>
            <a:ext cx="1490551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3" name="Google Shape;423;p185"/>
          <p:cNvCxnSpPr/>
          <p:nvPr/>
        </p:nvCxnSpPr>
        <p:spPr>
          <a:xfrm rot="10800000" flipH="1">
            <a:off x="0" y="3867296"/>
            <a:ext cx="2057700" cy="17604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24" name="Google Shape;424;p185"/>
          <p:cNvCxnSpPr/>
          <p:nvPr/>
        </p:nvCxnSpPr>
        <p:spPr>
          <a:xfrm rot="10800000" flipH="1">
            <a:off x="5824546" y="-81"/>
            <a:ext cx="738000" cy="6843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425" name="Google Shape;425;p185"/>
          <p:cNvPicPr preferRelativeResize="0"/>
          <p:nvPr/>
        </p:nvPicPr>
        <p:blipFill rotWithShape="1">
          <a:blip r:embed="rId2">
            <a:alphaModFix/>
          </a:blip>
          <a:srcRect l="44364"/>
          <a:stretch/>
        </p:blipFill>
        <p:spPr>
          <a:xfrm>
            <a:off x="1359911" y="8209084"/>
            <a:ext cx="1173867" cy="11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5" y="1030292"/>
            <a:ext cx="1584533" cy="12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185"/>
          <p:cNvSpPr txBox="1">
            <a:spLocks noGrp="1"/>
          </p:cNvSpPr>
          <p:nvPr>
            <p:ph type="title"/>
          </p:nvPr>
        </p:nvSpPr>
        <p:spPr>
          <a:xfrm>
            <a:off x="2799415" y="671737"/>
            <a:ext cx="12643800" cy="1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2045"/>
              <a:buFont typeface="Calibri"/>
              <a:buNone/>
              <a:defRPr sz="8178" b="0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3"/>
              <a:buFont typeface="Gill Sans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28" name="Google Shape;428;p185"/>
          <p:cNvSpPr txBox="1">
            <a:spLocks noGrp="1"/>
          </p:cNvSpPr>
          <p:nvPr>
            <p:ph type="body" idx="1"/>
          </p:nvPr>
        </p:nvSpPr>
        <p:spPr>
          <a:xfrm>
            <a:off x="2799410" y="2268542"/>
            <a:ext cx="12674100" cy="60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lvl1pPr marL="457200" marR="0" lvl="0" indent="-45440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56"/>
              <a:buFont typeface="Gill Sans"/>
              <a:buChar char="•"/>
              <a:defRPr sz="32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2049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22"/>
              <a:buFont typeface="Gill Sans"/>
              <a:buChar char="•"/>
              <a:defRPr sz="2844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795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D7D7D"/>
              </a:buClr>
              <a:buSzPts val="2667"/>
              <a:buFont typeface="Gill Sans"/>
              <a:buChar char="•"/>
              <a:defRPr sz="2311" b="1" i="0" u="none" strike="noStrike" cap="none">
                <a:solidFill>
                  <a:srgbClr val="7D7D7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30000"/>
              </a:lnSpc>
              <a:spcBef>
                <a:spcPts val="533"/>
              </a:spcBef>
              <a:spcAft>
                <a:spcPts val="0"/>
              </a:spcAft>
              <a:buClr>
                <a:srgbClr val="818181"/>
              </a:buClr>
              <a:buSzPts val="2667"/>
              <a:buFont typeface="Gill Sans"/>
              <a:buChar char="•"/>
              <a:defRPr sz="2489" b="0" i="0" u="none" strike="noStrike" cap="none">
                <a:solidFill>
                  <a:srgbClr val="8181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30000"/>
              </a:lnSpc>
              <a:spcBef>
                <a:spcPts val="533"/>
              </a:spcBef>
              <a:spcAft>
                <a:spcPts val="0"/>
              </a:spcAft>
              <a:buClr>
                <a:srgbClr val="818181"/>
              </a:buClr>
              <a:buSzPts val="2667"/>
              <a:buFont typeface="Gill Sans"/>
              <a:buChar char="•"/>
              <a:defRPr sz="2489" b="0" i="0" u="none" strike="noStrike" cap="none">
                <a:solidFill>
                  <a:srgbClr val="81818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29" name="Google Shape;429;p185"/>
          <p:cNvSpPr txBox="1">
            <a:spLocks noGrp="1"/>
          </p:cNvSpPr>
          <p:nvPr>
            <p:ph type="ftr" idx="11"/>
          </p:nvPr>
        </p:nvSpPr>
        <p:spPr>
          <a:xfrm>
            <a:off x="2511431" y="8623308"/>
            <a:ext cx="127461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78"/>
              <a:buFont typeface="Gill Sans"/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30" name="Google Shape;430;p185"/>
          <p:cNvSpPr txBox="1">
            <a:spLocks noGrp="1"/>
          </p:cNvSpPr>
          <p:nvPr>
            <p:ph type="sldNum" idx="12"/>
          </p:nvPr>
        </p:nvSpPr>
        <p:spPr>
          <a:xfrm>
            <a:off x="15544813" y="8623308"/>
            <a:ext cx="720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900" tIns="22975" rIns="45900" bIns="2297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6"/>
              <a:buFont typeface="Arial"/>
              <a:buNone/>
              <a:defRPr sz="14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_with_header">
  <p:cSld name="1_Blank_diagrams_with_header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86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6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433" name="Google Shape;433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4" cy="74078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186"/>
          <p:cNvSpPr txBox="1">
            <a:spLocks noGrp="1"/>
          </p:cNvSpPr>
          <p:nvPr>
            <p:ph type="ftr" idx="11"/>
          </p:nvPr>
        </p:nvSpPr>
        <p:spPr>
          <a:xfrm>
            <a:off x="7246915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1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 Light"/>
              <a:buNone/>
              <a:defRPr sz="25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435" name="Google Shape;435;p1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6"/>
            <a:ext cx="1036956" cy="71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4" y="7292054"/>
            <a:ext cx="1481557" cy="22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1" y="-389236"/>
            <a:ext cx="1481558" cy="2222337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18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87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Calibri"/>
              <a:buNone/>
              <a:defRPr sz="53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41" name="Google Shape;441;p187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442" name="Google Shape;442;p1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187"/>
          <p:cNvSpPr txBox="1">
            <a:spLocks noGrp="1"/>
          </p:cNvSpPr>
          <p:nvPr>
            <p:ph type="body" idx="2"/>
          </p:nvPr>
        </p:nvSpPr>
        <p:spPr>
          <a:xfrm>
            <a:off x="711201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44" name="Google Shape;444;p187"/>
          <p:cNvSpPr txBox="1">
            <a:spLocks noGrp="1"/>
          </p:cNvSpPr>
          <p:nvPr>
            <p:ph type="body" idx="3"/>
          </p:nvPr>
        </p:nvSpPr>
        <p:spPr>
          <a:xfrm>
            <a:off x="6070600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45" name="Google Shape;445;p187"/>
          <p:cNvSpPr/>
          <p:nvPr/>
        </p:nvSpPr>
        <p:spPr>
          <a:xfrm>
            <a:off x="711200" y="2082800"/>
            <a:ext cx="48513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6" name="Google Shape;446;p187"/>
          <p:cNvSpPr/>
          <p:nvPr/>
        </p:nvSpPr>
        <p:spPr>
          <a:xfrm>
            <a:off x="6070599" y="2082800"/>
            <a:ext cx="48513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7" name="Google Shape;447;p187"/>
          <p:cNvSpPr/>
          <p:nvPr/>
        </p:nvSpPr>
        <p:spPr>
          <a:xfrm>
            <a:off x="711200" y="4578991"/>
            <a:ext cx="4851300" cy="84300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8" name="Google Shape;448;p187"/>
          <p:cNvSpPr/>
          <p:nvPr/>
        </p:nvSpPr>
        <p:spPr>
          <a:xfrm>
            <a:off x="6070599" y="4578991"/>
            <a:ext cx="4851300" cy="8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9" name="Google Shape;449;p187"/>
          <p:cNvSpPr txBox="1">
            <a:spLocks noGrp="1"/>
          </p:cNvSpPr>
          <p:nvPr>
            <p:ph type="body" idx="4"/>
          </p:nvPr>
        </p:nvSpPr>
        <p:spPr>
          <a:xfrm>
            <a:off x="711201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50" name="Google Shape;450;p187"/>
          <p:cNvSpPr txBox="1">
            <a:spLocks noGrp="1"/>
          </p:cNvSpPr>
          <p:nvPr>
            <p:ph type="body" idx="5"/>
          </p:nvPr>
        </p:nvSpPr>
        <p:spPr>
          <a:xfrm>
            <a:off x="6070600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451" name="Google Shape;451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187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453" name="Google Shape;453;p1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88"/>
          <p:cNvSpPr txBox="1">
            <a:spLocks noGrp="1"/>
          </p:cNvSpPr>
          <p:nvPr>
            <p:ph type="title"/>
          </p:nvPr>
        </p:nvSpPr>
        <p:spPr>
          <a:xfrm>
            <a:off x="1117600" y="486833"/>
            <a:ext cx="14020801" cy="1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88"/>
          <p:cNvSpPr txBox="1">
            <a:spLocks noGrp="1"/>
          </p:cNvSpPr>
          <p:nvPr>
            <p:ph type="body" idx="1"/>
          </p:nvPr>
        </p:nvSpPr>
        <p:spPr>
          <a:xfrm>
            <a:off x="1117600" y="2434167"/>
            <a:ext cx="14020801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457" name="Google Shape;457;p188"/>
          <p:cNvSpPr txBox="1">
            <a:spLocks noGrp="1"/>
          </p:cNvSpPr>
          <p:nvPr>
            <p:ph type="dt" idx="10"/>
          </p:nvPr>
        </p:nvSpPr>
        <p:spPr>
          <a:xfrm>
            <a:off x="11176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8" name="Google Shape;458;p188"/>
          <p:cNvSpPr txBox="1">
            <a:spLocks noGrp="1"/>
          </p:cNvSpPr>
          <p:nvPr>
            <p:ph type="ftr" idx="11"/>
          </p:nvPr>
        </p:nvSpPr>
        <p:spPr>
          <a:xfrm>
            <a:off x="5384800" y="8475133"/>
            <a:ext cx="54864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188"/>
          <p:cNvSpPr txBox="1">
            <a:spLocks noGrp="1"/>
          </p:cNvSpPr>
          <p:nvPr>
            <p:ph type="sldNum" idx="12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77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1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" name="Google Shape;9;p18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1" cy="58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2" r:id="rId32"/>
    <p:sldLayoutId id="2147483683" r:id="rId33"/>
    <p:sldLayoutId id="2147483684" r:id="rId34"/>
    <p:sldLayoutId id="2147483685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499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2573797" TargetMode="External"/><Relationship Id="rId7" Type="http://schemas.openxmlformats.org/officeDocument/2006/relationships/hyperlink" Target="https://www.openaire.eu/toolkit-for-policy-makers-on-open-science-and-open-access" TargetMode="External"/><Relationship Id="rId2" Type="http://schemas.openxmlformats.org/officeDocument/2006/relationships/hyperlink" Target="https://doi.org/10.5281/zenodo.2574619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www.openaire.eu/guides" TargetMode="External"/><Relationship Id="rId5" Type="http://schemas.openxmlformats.org/officeDocument/2006/relationships/hyperlink" Target="https://www.openaire.eu/blogs/report-openaire-legal-policy-webinars" TargetMode="External"/><Relationship Id="rId4" Type="http://schemas.openxmlformats.org/officeDocument/2006/relationships/hyperlink" Target="https://www.openaire.eu/item/openaire-legal-policy-webinar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aire.eu/toolkit-for-policy-makers-on-open-science-and-open-access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openaire.eu/guides" TargetMode="External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penaire.eu/guides" TargetMode="External"/><Relationship Id="rId3" Type="http://schemas.openxmlformats.org/officeDocument/2006/relationships/image" Target="../media/image34.png"/><Relationship Id="rId7" Type="http://schemas.openxmlformats.org/officeDocument/2006/relationships/hyperlink" Target="https://www.openaire.eu/how-do-i-license-my-research-data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openaire.eu/how-do-i-know-if-my-research-data-is-protected" TargetMode="External"/><Relationship Id="rId5" Type="http://schemas.openxmlformats.org/officeDocument/2006/relationships/hyperlink" Target="https://www.openaire.eu/can-i-reuse-someone-else-research-data" TargetMode="External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>
            <a:noAutofit/>
          </a:bodyPr>
          <a:lstStyle/>
          <a:p>
            <a:pPr marL="0" indent="0">
              <a:lnSpc>
                <a:spcPct val="69565"/>
              </a:lnSpc>
              <a:spcBef>
                <a:spcPts val="0"/>
              </a:spcBef>
              <a:buSzPts val="10350"/>
            </a:pPr>
            <a:endParaRPr lang="en-US" dirty="0"/>
          </a:p>
          <a:p>
            <a:pPr marL="0" lvl="0" indent="0" algn="l" rtl="0">
              <a:lnSpc>
                <a:spcPct val="69565"/>
              </a:lnSpc>
              <a:spcBef>
                <a:spcPts val="0"/>
              </a:spcBef>
              <a:spcAft>
                <a:spcPts val="0"/>
              </a:spcAft>
              <a:buSzPts val="10350"/>
              <a:buNone/>
            </a:pPr>
            <a:endParaRPr dirty="0"/>
          </a:p>
        </p:txBody>
      </p:sp>
      <p:sp>
        <p:nvSpPr>
          <p:cNvPr id="1939" name="Google Shape;1939;p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noAutofit/>
          </a:bodyPr>
          <a:lstStyle/>
          <a:p>
            <a:pPr marL="0" lvl="0" indent="0" algn="l">
              <a:spcBef>
                <a:spcPts val="0"/>
              </a:spcBef>
              <a:buSzPts val="5400"/>
            </a:pPr>
            <a:r>
              <a:rPr lang="en-US" sz="3200" dirty="0" smtClean="0">
                <a:solidFill>
                  <a:srgbClr val="FFFFFF"/>
                </a:solidFill>
              </a:rPr>
              <a:t>Led </a:t>
            </a:r>
            <a:r>
              <a:rPr lang="en-US" sz="3200" dirty="0">
                <a:solidFill>
                  <a:srgbClr val="FFFFFF"/>
                </a:solidFill>
              </a:rPr>
              <a:t>by Thomas </a:t>
            </a:r>
            <a:r>
              <a:rPr lang="en-US" sz="3200" dirty="0" err="1">
                <a:solidFill>
                  <a:srgbClr val="FFFFFF"/>
                </a:solidFill>
              </a:rPr>
              <a:t>Margoni</a:t>
            </a:r>
            <a:r>
              <a:rPr lang="en-US" sz="3200" dirty="0">
                <a:solidFill>
                  <a:srgbClr val="FFFFFF"/>
                </a:solidFill>
              </a:rPr>
              <a:t> (</a:t>
            </a:r>
            <a:r>
              <a:rPr lang="en-US" sz="3200" dirty="0" err="1">
                <a:solidFill>
                  <a:srgbClr val="FFFFFF"/>
                </a:solidFill>
              </a:rPr>
              <a:t>UGlasgow</a:t>
            </a:r>
            <a:r>
              <a:rPr lang="en-US" sz="3200" dirty="0">
                <a:solidFill>
                  <a:srgbClr val="FFFFFF"/>
                </a:solidFill>
              </a:rPr>
              <a:t>), </a:t>
            </a:r>
            <a:r>
              <a:rPr lang="en-US" sz="3200" dirty="0" err="1">
                <a:solidFill>
                  <a:srgbClr val="FFFFFF"/>
                </a:solidFill>
              </a:rPr>
              <a:t>Prodromos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Tsiavos</a:t>
            </a:r>
            <a:r>
              <a:rPr lang="en-US" sz="3200" dirty="0">
                <a:solidFill>
                  <a:srgbClr val="FFFFFF"/>
                </a:solidFill>
              </a:rPr>
              <a:t> (ARC) and Marina </a:t>
            </a:r>
            <a:r>
              <a:rPr lang="en-US" sz="3200" dirty="0" err="1">
                <a:solidFill>
                  <a:srgbClr val="FFFFFF"/>
                </a:solidFill>
              </a:rPr>
              <a:t>Angelaki</a:t>
            </a:r>
            <a:r>
              <a:rPr lang="en-US" sz="3200" dirty="0">
                <a:solidFill>
                  <a:srgbClr val="FFFFFF"/>
                </a:solidFill>
              </a:rPr>
              <a:t> (</a:t>
            </a:r>
            <a:r>
              <a:rPr lang="en-US" sz="3200" dirty="0" smtClean="0">
                <a:solidFill>
                  <a:srgbClr val="FFFFFF"/>
                </a:solidFill>
              </a:rPr>
              <a:t>EKT)</a:t>
            </a:r>
            <a:endParaRPr sz="66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de-DE" sz="3600" b="1" dirty="0">
                <a:latin typeface="Calibri"/>
                <a:ea typeface="Calibri"/>
                <a:cs typeface="Calibri"/>
                <a:sym typeface="Calibri"/>
              </a:rPr>
              <a:t>																									</a:t>
            </a:r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endParaRPr sz="3200" b="1" dirty="0">
              <a:latin typeface="Calibri"/>
              <a:ea typeface="Calibri"/>
              <a:cs typeface="Calibri"/>
              <a:sym typeface="Calibri"/>
            </a:endParaRPr>
          </a:p>
          <a:p>
            <a:pPr marL="9601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de-DE" sz="4000" b="1" dirty="0">
                <a:latin typeface="Calibri"/>
                <a:ea typeface="Calibri"/>
                <a:cs typeface="Calibri"/>
                <a:sym typeface="Calibri"/>
              </a:rPr>
              <a:t>	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Aimed at Researchers and Legal Support staff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"/>
          </p:nvPr>
        </p:nvSpPr>
        <p:spPr>
          <a:xfrm>
            <a:off x="326571" y="4570583"/>
            <a:ext cx="6328928" cy="3580639"/>
          </a:xfrm>
        </p:spPr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Text Placeholder 12"/>
          <p:cNvSpPr txBox="1">
            <a:spLocks/>
          </p:cNvSpPr>
          <p:nvPr/>
        </p:nvSpPr>
        <p:spPr>
          <a:xfrm>
            <a:off x="714850" y="23932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Calibri"/>
              <a:buNone/>
              <a:defRPr sz="32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Legal and Policy Task Force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 smtClean="0"/>
              <a:t>support </a:t>
            </a:r>
            <a:r>
              <a:rPr lang="en-GB" dirty="0"/>
              <a:t>RPOs &amp; RFOs in the adoption of OS policies </a:t>
            </a:r>
            <a:r>
              <a:rPr lang="en-GB" dirty="0" smtClean="0"/>
              <a:t>(</a:t>
            </a:r>
            <a:r>
              <a:rPr lang="en-GB" dirty="0"/>
              <a:t>with the main elements, the legal aspects and potential support from the NOADs)</a:t>
            </a:r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en-US" dirty="0" smtClean="0"/>
              <a:t>MEMBERS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r>
              <a:rPr lang="en-US" dirty="0" smtClean="0"/>
              <a:t>25 (15 NOADs)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9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Outcomes of the Task Force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"/>
          </p:nvPr>
        </p:nvSpPr>
        <p:spPr>
          <a:xfrm>
            <a:off x="722774" y="2608509"/>
            <a:ext cx="4532100" cy="1746900"/>
          </a:xfrm>
        </p:spPr>
        <p:txBody>
          <a:bodyPr/>
          <a:lstStyle/>
          <a:p>
            <a:pPr marL="6350" indent="-6350">
              <a:spcBef>
                <a:spcPts val="0"/>
              </a:spcBef>
            </a:pPr>
            <a:r>
              <a:rPr lang="en-US" sz="2800" b="1" dirty="0" smtClean="0"/>
              <a:t>for </a:t>
            </a:r>
            <a:r>
              <a:rPr lang="en-US" sz="2800" b="1" dirty="0"/>
              <a:t>Researchers on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Legal </a:t>
            </a:r>
            <a:r>
              <a:rPr lang="en-US" sz="2800" b="1" dirty="0"/>
              <a:t>Issues </a:t>
            </a:r>
            <a:r>
              <a:rPr lang="en-US" dirty="0" smtClean="0"/>
              <a:t>(Deliverable)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doi.org/10.5281/zenodo.2574619</a:t>
            </a:r>
            <a:r>
              <a:rPr lang="en-US" sz="2000" dirty="0" smtClean="0"/>
              <a:t>   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Toolkit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marL="6350" indent="-6350">
              <a:spcBef>
                <a:spcPts val="0"/>
              </a:spcBef>
            </a:pPr>
            <a:r>
              <a:rPr lang="en-US" sz="2800" b="1" dirty="0" smtClean="0"/>
              <a:t>for Policy Makers on Open Science and Open Access </a:t>
            </a:r>
            <a:r>
              <a:rPr lang="en-US" sz="2000" dirty="0"/>
              <a:t>(Deliverable)</a:t>
            </a:r>
            <a:r>
              <a:rPr lang="en-US" sz="2000" b="1" dirty="0" smtClean="0"/>
              <a:t> </a:t>
            </a:r>
            <a:r>
              <a:rPr lang="en-US" sz="2000" dirty="0" smtClean="0">
                <a:hlinkClick r:id="rId3"/>
              </a:rPr>
              <a:t>https://doi.org/10.5281/zenodo.2573797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 smtClean="0"/>
              <a:t>2 webinars (29/04, 3/05) focusing on research data regulation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hlinkClick r:id="rId4"/>
              </a:rPr>
              <a:t>https</a:t>
            </a:r>
            <a:r>
              <a:rPr lang="en-US" sz="2000" dirty="0">
                <a:hlinkClick r:id="rId4"/>
              </a:rPr>
              <a:t>://</a:t>
            </a:r>
            <a:r>
              <a:rPr lang="en-US" sz="2000" dirty="0" smtClean="0">
                <a:hlinkClick r:id="rId4"/>
              </a:rPr>
              <a:t>www.openaire.eu/item/openaire-legal-policy-webinars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Webinars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/>
              <a:t>Blog </a:t>
            </a:r>
            <a:r>
              <a:rPr lang="en-US" sz="2800" b="1" dirty="0" smtClean="0"/>
              <a:t>Post / </a:t>
            </a:r>
            <a:r>
              <a:rPr lang="en-US" sz="2800" b="1" dirty="0"/>
              <a:t>Report on Legal Policy Webinars </a:t>
            </a: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www.openaire.eu/blogs/report-openaire-legal-policy-webinars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Blog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/>
              <a:t>Supporting materials on legal issues </a:t>
            </a:r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www.openaire.eu/guides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Guides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/>
              <a:t>for Policy Makers on Open Science and Open </a:t>
            </a:r>
            <a:r>
              <a:rPr lang="en-US" sz="2800" b="1" dirty="0" smtClean="0"/>
              <a:t>Access</a:t>
            </a:r>
            <a:br>
              <a:rPr lang="en-US" sz="2800" b="1" dirty="0" smtClean="0"/>
            </a:br>
            <a:r>
              <a:rPr lang="en-US" dirty="0" smtClean="0"/>
              <a:t>(Portal)</a:t>
            </a:r>
            <a:endParaRPr lang="en-US" dirty="0" smtClean="0">
              <a:hlinkClick r:id="rId7"/>
            </a:endParaRPr>
          </a:p>
          <a:p>
            <a:pPr>
              <a:spcBef>
                <a:spcPts val="0"/>
              </a:spcBef>
            </a:pPr>
            <a:r>
              <a:rPr lang="en-US" dirty="0" smtClean="0">
                <a:hlinkClick r:id="rId7"/>
              </a:rPr>
              <a:t>https://www.openaire.eu/toolkit-for-policy-makers-on-open-science-and-open-access</a:t>
            </a:r>
            <a:r>
              <a:rPr lang="en-US" dirty="0" smtClean="0"/>
              <a:t> 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Toolkit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Toolkit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8222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1200" y="0"/>
            <a:ext cx="13530300" cy="914400"/>
          </a:xfrm>
        </p:spPr>
        <p:txBody>
          <a:bodyPr/>
          <a:lstStyle/>
          <a:p>
            <a:r>
              <a:rPr lang="en-US" dirty="0" smtClean="0"/>
              <a:t>Legal Issues: Support materials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484025"/>
            <a:ext cx="6225541" cy="5773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29470" y="7429536"/>
            <a:ext cx="73933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hlinkClick r:id="rId3"/>
              </a:rPr>
              <a:t>https://</a:t>
            </a:r>
            <a:r>
              <a:rPr lang="pt-PT" b="1" dirty="0" smtClean="0">
                <a:hlinkClick r:id="rId3"/>
              </a:rPr>
              <a:t>www.openaire.eu/toolkit-for-policy-makers-on-open-science-and-open-access</a:t>
            </a:r>
            <a:endParaRPr lang="pt-PT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333" t="10465" r="41532" b="647"/>
          <a:stretch/>
        </p:blipFill>
        <p:spPr>
          <a:xfrm>
            <a:off x="8061834" y="1484025"/>
            <a:ext cx="7005294" cy="6592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10198562" y="8307724"/>
            <a:ext cx="28761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hlinkClick r:id="rId5"/>
              </a:rPr>
              <a:t>https://</a:t>
            </a:r>
            <a:r>
              <a:rPr lang="pt-PT" b="1" dirty="0" smtClean="0">
                <a:hlinkClick r:id="rId5"/>
              </a:rPr>
              <a:t>www.openaire.eu/guides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142009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t-PT" dirty="0" err="1" smtClean="0"/>
              <a:t>OpenAIRE</a:t>
            </a:r>
            <a:r>
              <a:rPr lang="pt-PT" dirty="0" smtClean="0"/>
              <a:t> </a:t>
            </a:r>
            <a:r>
              <a:rPr lang="pt-PT" dirty="0" err="1" smtClean="0"/>
              <a:t>guides</a:t>
            </a:r>
            <a:r>
              <a:rPr lang="pt-PT" dirty="0" smtClean="0"/>
              <a:t> </a:t>
            </a:r>
            <a:r>
              <a:rPr lang="pt-PT" dirty="0" err="1" smtClean="0"/>
              <a:t>on</a:t>
            </a:r>
            <a:r>
              <a:rPr lang="pt-PT" dirty="0" smtClean="0"/>
              <a:t> Legal </a:t>
            </a:r>
            <a:r>
              <a:rPr lang="pt-PT" dirty="0" err="1" smtClean="0"/>
              <a:t>Issues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45" t="21609" r="60191" b="45224"/>
          <a:stretch/>
        </p:blipFill>
        <p:spPr>
          <a:xfrm>
            <a:off x="1399806" y="1933487"/>
            <a:ext cx="5011435" cy="25157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96" t="22405" r="58996" b="48939"/>
          <a:stretch/>
        </p:blipFill>
        <p:spPr>
          <a:xfrm>
            <a:off x="8572772" y="1955124"/>
            <a:ext cx="6009922" cy="25157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571" t="22272" r="61907" b="49735"/>
          <a:stretch/>
        </p:blipFill>
        <p:spPr>
          <a:xfrm>
            <a:off x="3969186" y="5228103"/>
            <a:ext cx="5675410" cy="25157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905524" y="7899633"/>
            <a:ext cx="5739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hlinkClick r:id="rId5"/>
              </a:rPr>
              <a:t>https://</a:t>
            </a:r>
            <a:r>
              <a:rPr lang="pt-PT" b="1" dirty="0" smtClean="0">
                <a:hlinkClick r:id="rId5"/>
              </a:rPr>
              <a:t>www.openaire.eu/can-i-reuse-someone-else-research-data</a:t>
            </a:r>
            <a:endParaRPr lang="pt-PT" b="1" dirty="0"/>
          </a:p>
        </p:txBody>
      </p:sp>
      <p:sp>
        <p:nvSpPr>
          <p:cNvPr id="8" name="Rectangle 7"/>
          <p:cNvSpPr/>
          <p:nvPr/>
        </p:nvSpPr>
        <p:spPr>
          <a:xfrm>
            <a:off x="724204" y="4590910"/>
            <a:ext cx="63626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hlinkClick r:id="rId6"/>
              </a:rPr>
              <a:t>https://</a:t>
            </a:r>
            <a:r>
              <a:rPr lang="pt-PT" b="1" dirty="0" smtClean="0">
                <a:hlinkClick r:id="rId6"/>
              </a:rPr>
              <a:t>www.openaire.eu/how-do-i-know-if-my-research-data-is-protected</a:t>
            </a:r>
            <a:endParaRPr lang="pt-PT" b="1" dirty="0"/>
          </a:p>
        </p:txBody>
      </p:sp>
      <p:sp>
        <p:nvSpPr>
          <p:cNvPr id="9" name="Rectangle 8"/>
          <p:cNvSpPr/>
          <p:nvPr/>
        </p:nvSpPr>
        <p:spPr>
          <a:xfrm>
            <a:off x="9093719" y="4605017"/>
            <a:ext cx="52613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hlinkClick r:id="rId7"/>
              </a:rPr>
              <a:t>https://</a:t>
            </a:r>
            <a:r>
              <a:rPr lang="pt-PT" b="1" dirty="0" smtClean="0">
                <a:hlinkClick r:id="rId7"/>
              </a:rPr>
              <a:t>www.openaire.eu/how-do-i-license-my-research-data</a:t>
            </a:r>
            <a:endParaRPr lang="pt-PT" b="1" dirty="0"/>
          </a:p>
        </p:txBody>
      </p:sp>
      <p:sp>
        <p:nvSpPr>
          <p:cNvPr id="10" name="Rectangle 9"/>
          <p:cNvSpPr/>
          <p:nvPr/>
        </p:nvSpPr>
        <p:spPr>
          <a:xfrm>
            <a:off x="10412267" y="6069491"/>
            <a:ext cx="52742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See </a:t>
            </a:r>
            <a:r>
              <a:rPr lang="en-US" sz="2800" b="1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more guides! </a:t>
            </a:r>
          </a:p>
          <a:p>
            <a:r>
              <a:rPr lang="en-US" sz="2800" b="1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</a:t>
            </a:r>
            <a:r>
              <a:rPr lang="en-US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hlinkClick r:id="rId8"/>
              </a:rPr>
              <a:t>://</a:t>
            </a:r>
            <a:r>
              <a:rPr lang="en-US" sz="2800" b="1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  <a:hlinkClick r:id="rId8"/>
              </a:rPr>
              <a:t>www.openaire.eu/guides</a:t>
            </a:r>
            <a:endParaRPr lang="en-US" sz="2800" b="1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6236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800100" indent="-571500">
              <a:buFont typeface="Arial" panose="020B0604020202020204" pitchFamily="34" charset="0"/>
              <a:buChar char="•"/>
            </a:pPr>
            <a:r>
              <a:rPr lang="en-GB" sz="4000" dirty="0" smtClean="0"/>
              <a:t>additional </a:t>
            </a:r>
            <a:r>
              <a:rPr lang="en-GB" sz="4000" dirty="0"/>
              <a:t>support (materials or webinars) on the basis </a:t>
            </a:r>
            <a:r>
              <a:rPr lang="en-GB" sz="4000" dirty="0" smtClean="0"/>
              <a:t>of </a:t>
            </a:r>
            <a:r>
              <a:rPr lang="en-GB" sz="4000" dirty="0"/>
              <a:t>NOAD needs/requests </a:t>
            </a:r>
            <a:endParaRPr lang="en-GB" sz="4000" dirty="0" smtClean="0"/>
          </a:p>
          <a:p>
            <a:pPr marL="800100" indent="-571500">
              <a:buFont typeface="Arial" panose="020B0604020202020204" pitchFamily="34" charset="0"/>
              <a:buChar char="•"/>
            </a:pPr>
            <a:r>
              <a:rPr lang="en-GB" sz="4000" dirty="0" smtClean="0"/>
              <a:t>synergies </a:t>
            </a:r>
            <a:r>
              <a:rPr lang="en-GB" sz="4000" dirty="0"/>
              <a:t>with other 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organisations </a:t>
            </a:r>
            <a:r>
              <a:rPr lang="en-GB" sz="4000" dirty="0"/>
              <a:t>and initiatives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ctr">
              <a:spcBef>
                <a:spcPts val="0"/>
              </a:spcBef>
            </a:pPr>
            <a:r>
              <a:rPr lang="en-US" dirty="0" smtClean="0"/>
              <a:t>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1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232</Words>
  <Application>Microsoft Office PowerPoint</Application>
  <PresentationFormat>Custom</PresentationFormat>
  <Paragraphs>37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Open Sans</vt:lpstr>
      <vt:lpstr>Open Sans SemiBold</vt:lpstr>
      <vt:lpstr>Gill Sans</vt:lpstr>
      <vt:lpstr>Helvetica Neue</vt:lpstr>
      <vt:lpstr>Helvetica Neue Light</vt:lpstr>
      <vt:lpstr>Calibri</vt:lpstr>
      <vt:lpstr>1_Master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Najla Rettberg</dc:creator>
  <cp:lastModifiedBy>Andre Vieira</cp:lastModifiedBy>
  <cp:revision>13</cp:revision>
  <dcterms:modified xsi:type="dcterms:W3CDTF">2020-10-16T09:04:29Z</dcterms:modified>
</cp:coreProperties>
</file>