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6C69F0-4B66-4C77-B58C-F05C4355B631}" v="1" dt="2019-06-05T14:57:36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46" autoAdjust="0"/>
  </p:normalViewPr>
  <p:slideViewPr>
    <p:cSldViewPr>
      <p:cViewPr>
        <p:scale>
          <a:sx n="78" d="100"/>
          <a:sy n="78" d="100"/>
        </p:scale>
        <p:origin x="-27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DAMORIM" userId="99204cd5ac16bf81" providerId="Windows Live" clId="Web-{836C69F0-4B66-4C77-B58C-F05C4355B631}"/>
    <pc:docChg chg="modSld">
      <pc:chgData name="MARCELO DAMORIM" userId="99204cd5ac16bf81" providerId="Windows Live" clId="Web-{836C69F0-4B66-4C77-B58C-F05C4355B631}" dt="2019-06-05T14:58:24.950" v="42" actId="1076"/>
      <pc:docMkLst>
        <pc:docMk/>
      </pc:docMkLst>
      <pc:sldChg chg="addSp modSp">
        <pc:chgData name="MARCELO DAMORIM" userId="99204cd5ac16bf81" providerId="Windows Live" clId="Web-{836C69F0-4B66-4C77-B58C-F05C4355B631}" dt="2019-06-05T14:58:24.950" v="42" actId="1076"/>
        <pc:sldMkLst>
          <pc:docMk/>
          <pc:sldMk cId="3714517101" sldId="257"/>
        </pc:sldMkLst>
        <pc:spChg chg="mod">
          <ac:chgData name="MARCELO DAMORIM" userId="99204cd5ac16bf81" providerId="Windows Live" clId="Web-{836C69F0-4B66-4C77-B58C-F05C4355B631}" dt="2019-06-05T14:55:54.264" v="4" actId="20577"/>
          <ac:spMkLst>
            <pc:docMk/>
            <pc:sldMk cId="3714517101" sldId="257"/>
            <ac:spMk id="31" creationId="{00000000-0000-0000-0000-000000000000}"/>
          </ac:spMkLst>
        </pc:spChg>
        <pc:spChg chg="add mod">
          <ac:chgData name="MARCELO DAMORIM" userId="99204cd5ac16bf81" providerId="Windows Live" clId="Web-{836C69F0-4B66-4C77-B58C-F05C4355B631}" dt="2019-06-05T14:58:16.857" v="41" actId="1076"/>
          <ac:spMkLst>
            <pc:docMk/>
            <pc:sldMk cId="3714517101" sldId="257"/>
            <ac:spMk id="33" creationId="{0BB54A53-979F-470E-B879-F454FB84834D}"/>
          </ac:spMkLst>
        </pc:spChg>
        <pc:spChg chg="add mod">
          <ac:chgData name="MARCELO DAMORIM" userId="99204cd5ac16bf81" providerId="Windows Live" clId="Web-{836C69F0-4B66-4C77-B58C-F05C4355B631}" dt="2019-06-05T14:56:59.076" v="14" actId="1076"/>
          <ac:spMkLst>
            <pc:docMk/>
            <pc:sldMk cId="3714517101" sldId="257"/>
            <ac:spMk id="35" creationId="{4CE58EA7-1CF5-439C-9814-4DFFD6DC0B93}"/>
          </ac:spMkLst>
        </pc:spChg>
        <pc:spChg chg="add mod">
          <ac:chgData name="MARCELO DAMORIM" userId="99204cd5ac16bf81" providerId="Windows Live" clId="Web-{836C69F0-4B66-4C77-B58C-F05C4355B631}" dt="2019-06-05T14:56:59.091" v="15" actId="1076"/>
          <ac:spMkLst>
            <pc:docMk/>
            <pc:sldMk cId="3714517101" sldId="257"/>
            <ac:spMk id="36" creationId="{88713BDE-E6E1-447F-8208-113783AD865A}"/>
          </ac:spMkLst>
        </pc:spChg>
        <pc:picChg chg="mod">
          <ac:chgData name="MARCELO DAMORIM" userId="99204cd5ac16bf81" providerId="Windows Live" clId="Web-{836C69F0-4B66-4C77-B58C-F05C4355B631}" dt="2019-06-05T14:58:16.810" v="38" actId="1076"/>
          <ac:picMkLst>
            <pc:docMk/>
            <pc:sldMk cId="3714517101" sldId="257"/>
            <ac:picMk id="1026" creationId="{00000000-0000-0000-0000-000000000000}"/>
          </ac:picMkLst>
        </pc:picChg>
        <pc:picChg chg="mod">
          <ac:chgData name="MARCELO DAMORIM" userId="99204cd5ac16bf81" providerId="Windows Live" clId="Web-{836C69F0-4B66-4C77-B58C-F05C4355B631}" dt="2019-06-05T14:58:16.825" v="39" actId="1076"/>
          <ac:picMkLst>
            <pc:docMk/>
            <pc:sldMk cId="3714517101" sldId="257"/>
            <ac:picMk id="1028" creationId="{00000000-0000-0000-0000-000000000000}"/>
          </ac:picMkLst>
        </pc:picChg>
        <pc:cxnChg chg="mod">
          <ac:chgData name="MARCELO DAMORIM" userId="99204cd5ac16bf81" providerId="Windows Live" clId="Web-{836C69F0-4B66-4C77-B58C-F05C4355B631}" dt="2019-06-05T14:58:16.841" v="40" actId="1076"/>
          <ac:cxnSpMkLst>
            <pc:docMk/>
            <pc:sldMk cId="3714517101" sldId="257"/>
            <ac:cxnSpMk id="34" creationId="{00000000-0000-0000-0000-000000000000}"/>
          </ac:cxnSpMkLst>
        </pc:cxnChg>
        <pc:cxnChg chg="add mod">
          <ac:chgData name="MARCELO DAMORIM" userId="99204cd5ac16bf81" providerId="Windows Live" clId="Web-{836C69F0-4B66-4C77-B58C-F05C4355B631}" dt="2019-06-05T14:58:24.950" v="42" actId="1076"/>
          <ac:cxnSpMkLst>
            <pc:docMk/>
            <pc:sldMk cId="3714517101" sldId="257"/>
            <ac:cxnSpMk id="37" creationId="{3D48AC91-B1DF-4F5C-89F5-62E919B35B9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2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2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9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6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9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4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8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0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3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695E2-FE9E-4AAC-A913-9BC0FD3407F0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C72AB-DEBC-473A-A3E0-261A9E55FF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288401" y="230662"/>
            <a:ext cx="110004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Fuzzer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en-US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(e.g., </a:t>
            </a:r>
            <a:r>
              <a:rPr lang="en-US" sz="1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radamsa</a:t>
            </a:r>
            <a:r>
              <a:rPr lang="en-US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391692" y="335058"/>
            <a:ext cx="9846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n-US" dirty="0" err="1">
                <a:latin typeface="Calibri Light"/>
                <a:cs typeface="Calibri Light"/>
              </a:rPr>
              <a:t>Dedup</a:t>
            </a:r>
            <a:endParaRPr lang="en-US" dirty="0" err="1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26" name="Picture 2" descr="Resultado de imagem para text docu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057" y="440281"/>
            <a:ext cx="321719" cy="3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inspector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831" y="109912"/>
            <a:ext cx="359169" cy="35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tângulo 41"/>
          <p:cNvSpPr/>
          <p:nvPr/>
        </p:nvSpPr>
        <p:spPr>
          <a:xfrm>
            <a:off x="339519" y="1277611"/>
            <a:ext cx="793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Input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dirty="0"/>
          </a:p>
        </p:txBody>
      </p:sp>
      <p:pic>
        <p:nvPicPr>
          <p:cNvPr id="88" name="Picture 2" descr="Repeat clipar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012" y="253019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2" name="Conector de seta reta 91"/>
          <p:cNvCxnSpPr/>
          <p:nvPr/>
        </p:nvCxnSpPr>
        <p:spPr>
          <a:xfrm flipV="1">
            <a:off x="725093" y="851399"/>
            <a:ext cx="0" cy="3678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/>
          <p:cNvSpPr txBox="1"/>
          <p:nvPr/>
        </p:nvSpPr>
        <p:spPr>
          <a:xfrm>
            <a:off x="1860775" y="228600"/>
            <a:ext cx="1155701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Checker</a:t>
            </a:r>
          </a:p>
          <a:p>
            <a:pPr algn="ctr"/>
            <a:r>
              <a:rPr lang="en-US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(e.g., </a:t>
            </a:r>
            <a:r>
              <a:rPr lang="en-US" sz="1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eshost</a:t>
            </a:r>
            <a:r>
              <a:rPr lang="en-US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-cli)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1466163" y="468868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</p:txBody>
      </p:sp>
      <p:cxnSp>
        <p:nvCxnSpPr>
          <p:cNvPr id="52" name="Conector de seta reta 51"/>
          <p:cNvCxnSpPr/>
          <p:nvPr/>
        </p:nvCxnSpPr>
        <p:spPr>
          <a:xfrm>
            <a:off x="1436623" y="507661"/>
            <a:ext cx="35527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e seta reta 52"/>
          <p:cNvCxnSpPr/>
          <p:nvPr/>
        </p:nvCxnSpPr>
        <p:spPr>
          <a:xfrm>
            <a:off x="3070473" y="511297"/>
            <a:ext cx="27432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databas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23" y="1654202"/>
            <a:ext cx="403198" cy="40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Repeat clipar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19" y="1741501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CaixaDeTexto 57"/>
          <p:cNvSpPr txBox="1"/>
          <p:nvPr/>
        </p:nvSpPr>
        <p:spPr>
          <a:xfrm>
            <a:off x="1894623" y="1161871"/>
            <a:ext cx="1987683" cy="1200329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JavaScriptCore</a:t>
            </a: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V8</a:t>
            </a:r>
          </a:p>
          <a:p>
            <a:pPr algn="ctr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Chakra</a:t>
            </a:r>
          </a:p>
          <a:p>
            <a:pPr algn="ctr"/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SpiderMonkey</a:t>
            </a: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0" name="CaixaDeTexto 59"/>
          <p:cNvSpPr txBox="1"/>
          <p:nvPr/>
        </p:nvSpPr>
        <p:spPr>
          <a:xfrm>
            <a:off x="3875823" y="1152461"/>
            <a:ext cx="5068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Berlin Sans FB" panose="020E0602020502020306" pitchFamily="34" charset="0"/>
                <a:sym typeface="Wingdings 2"/>
              </a:rPr>
              <a:t>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Berlin Sans FB" panose="020E0602020502020306" pitchFamily="34" charset="0"/>
                <a:sym typeface="Wingdings 2"/>
              </a:rPr>
              <a:t></a:t>
            </a:r>
            <a:r>
              <a:rPr lang="en-US" sz="2800" dirty="0">
                <a:latin typeface="Berlin Sans FB" panose="020E0602020502020306" pitchFamily="34" charset="0"/>
                <a:sym typeface="Wingdings 2"/>
              </a:rPr>
              <a:t> </a:t>
            </a:r>
          </a:p>
        </p:txBody>
      </p:sp>
      <p:cxnSp>
        <p:nvCxnSpPr>
          <p:cNvPr id="62" name="Conector de seta reta 61"/>
          <p:cNvCxnSpPr/>
          <p:nvPr/>
        </p:nvCxnSpPr>
        <p:spPr>
          <a:xfrm>
            <a:off x="1894804" y="1556266"/>
            <a:ext cx="609419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de seta reta 62"/>
          <p:cNvCxnSpPr/>
          <p:nvPr/>
        </p:nvCxnSpPr>
        <p:spPr>
          <a:xfrm flipV="1">
            <a:off x="1894804" y="1395514"/>
            <a:ext cx="269941" cy="147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de seta reta 64"/>
          <p:cNvCxnSpPr/>
          <p:nvPr/>
        </p:nvCxnSpPr>
        <p:spPr>
          <a:xfrm>
            <a:off x="1894804" y="1556265"/>
            <a:ext cx="346141" cy="18466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e seta reta 76"/>
          <p:cNvCxnSpPr/>
          <p:nvPr/>
        </p:nvCxnSpPr>
        <p:spPr>
          <a:xfrm>
            <a:off x="1894804" y="1556265"/>
            <a:ext cx="269941" cy="50113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de seta reta 77"/>
          <p:cNvCxnSpPr/>
          <p:nvPr/>
        </p:nvCxnSpPr>
        <p:spPr>
          <a:xfrm>
            <a:off x="3355675" y="1578088"/>
            <a:ext cx="49908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de seta reta 80"/>
          <p:cNvCxnSpPr/>
          <p:nvPr/>
        </p:nvCxnSpPr>
        <p:spPr>
          <a:xfrm flipH="1" flipV="1">
            <a:off x="3535260" y="1422018"/>
            <a:ext cx="330620" cy="14688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de seta reta 81"/>
          <p:cNvCxnSpPr/>
          <p:nvPr/>
        </p:nvCxnSpPr>
        <p:spPr>
          <a:xfrm flipV="1">
            <a:off x="3519737" y="1582149"/>
            <a:ext cx="346141" cy="1846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de seta reta 82"/>
          <p:cNvCxnSpPr/>
          <p:nvPr/>
        </p:nvCxnSpPr>
        <p:spPr>
          <a:xfrm flipV="1">
            <a:off x="3595937" y="1582769"/>
            <a:ext cx="269941" cy="50113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860775" y="784660"/>
            <a:ext cx="53897" cy="381532"/>
          </a:xfrm>
          <a:prstGeom prst="line">
            <a:avLst/>
          </a:prstGeom>
          <a:ln w="31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to 83"/>
          <p:cNvCxnSpPr/>
          <p:nvPr/>
        </p:nvCxnSpPr>
        <p:spPr>
          <a:xfrm>
            <a:off x="3016476" y="784660"/>
            <a:ext cx="885877" cy="381532"/>
          </a:xfrm>
          <a:prstGeom prst="line">
            <a:avLst/>
          </a:prstGeom>
          <a:ln w="31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1508163" y="-76200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Wingdings" panose="05000000000000000000" pitchFamily="2" charset="2"/>
                <a:sym typeface="Wingdings"/>
              </a:rPr>
              <a:t></a:t>
            </a:r>
            <a:endParaRPr lang="en-US" sz="3200" dirty="0">
              <a:latin typeface="Wingdings" panose="05000000000000000000" pitchFamily="2" charset="2"/>
            </a:endParaRPr>
          </a:p>
        </p:txBody>
      </p:sp>
      <p:cxnSp>
        <p:nvCxnSpPr>
          <p:cNvPr id="34" name="Conector de seta reta 33"/>
          <p:cNvCxnSpPr/>
          <p:nvPr/>
        </p:nvCxnSpPr>
        <p:spPr>
          <a:xfrm>
            <a:off x="5896088" y="512330"/>
            <a:ext cx="27432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-36907" y="-76200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Wingdings" panose="05000000000000000000" pitchFamily="2" charset="2"/>
                <a:sym typeface="Wingdings"/>
              </a:rPr>
              <a:t></a:t>
            </a:r>
            <a:endParaRPr lang="en-US" sz="3200" dirty="0">
              <a:latin typeface="Wingdings" panose="05000000000000000000" pitchFamily="2" charset="2"/>
            </a:endParaRPr>
          </a:p>
        </p:txBody>
      </p:sp>
      <p:sp>
        <p:nvSpPr>
          <p:cNvPr id="33" name="CaixaDeTexto 30">
            <a:extLst>
              <a:ext uri="{FF2B5EF4-FFF2-40B4-BE49-F238E27FC236}">
                <a16:creationId xmlns:a16="http://schemas.microsoft.com/office/drawing/2014/main" xmlns="" id="{0BB54A53-979F-470E-B879-F454FB84834D}"/>
              </a:ext>
            </a:extLst>
          </p:cNvPr>
          <p:cNvSpPr txBox="1"/>
          <p:nvPr/>
        </p:nvSpPr>
        <p:spPr>
          <a:xfrm>
            <a:off x="4762063" y="310477"/>
            <a:ext cx="10952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n-US" dirty="0" err="1">
                <a:latin typeface="Calibri Light"/>
                <a:cs typeface="Calibri Light"/>
              </a:rPr>
              <a:t>Prioritizer</a:t>
            </a:r>
            <a:endParaRPr lang="en-US" dirty="0" err="1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CaixaDeTexto 31">
            <a:extLst>
              <a:ext uri="{FF2B5EF4-FFF2-40B4-BE49-F238E27FC236}">
                <a16:creationId xmlns:a16="http://schemas.microsoft.com/office/drawing/2014/main" xmlns="" id="{88713BDE-E6E1-447F-8208-113783AD865A}"/>
              </a:ext>
            </a:extLst>
          </p:cNvPr>
          <p:cNvSpPr txBox="1"/>
          <p:nvPr/>
        </p:nvSpPr>
        <p:spPr>
          <a:xfrm>
            <a:off x="4444276" y="-64565"/>
            <a:ext cx="500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Wingdings" panose="05000000000000000000" pitchFamily="2" charset="2"/>
                <a:sym typeface="Wingdings"/>
              </a:rPr>
              <a:t></a:t>
            </a:r>
            <a:endParaRPr lang="en-US" sz="3200" dirty="0">
              <a:latin typeface="Wingdings" panose="05000000000000000000" pitchFamily="2" charset="2"/>
            </a:endParaRPr>
          </a:p>
        </p:txBody>
      </p:sp>
      <p:cxnSp>
        <p:nvCxnSpPr>
          <p:cNvPr id="37" name="Conector de seta reta 52">
            <a:extLst>
              <a:ext uri="{FF2B5EF4-FFF2-40B4-BE49-F238E27FC236}">
                <a16:creationId xmlns:a16="http://schemas.microsoft.com/office/drawing/2014/main" xmlns="" id="{3D48AC91-B1DF-4F5C-89F5-62E919B35B9E}"/>
              </a:ext>
            </a:extLst>
          </p:cNvPr>
          <p:cNvCxnSpPr>
            <a:cxnSpLocks/>
          </p:cNvCxnSpPr>
          <p:nvPr/>
        </p:nvCxnSpPr>
        <p:spPr>
          <a:xfrm>
            <a:off x="4440844" y="517441"/>
            <a:ext cx="27432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>
            <a:off x="3099485" y="-52275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Wingdings" panose="05000000000000000000" pitchFamily="2" charset="2"/>
                <a:sym typeface="Wingdings"/>
              </a:rPr>
              <a:t></a:t>
            </a:r>
            <a:endParaRPr lang="en-US" sz="3200" dirty="0"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14517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28</Words>
  <Application>Microsoft Office PowerPoint</Application>
  <PresentationFormat>Apresentação na tela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d'Amorim</dc:creator>
  <cp:lastModifiedBy>damorim</cp:lastModifiedBy>
  <cp:revision>40</cp:revision>
  <cp:lastPrinted>2019-02-20T18:03:10Z</cp:lastPrinted>
  <dcterms:created xsi:type="dcterms:W3CDTF">2018-05-09T19:48:29Z</dcterms:created>
  <dcterms:modified xsi:type="dcterms:W3CDTF">2019-06-05T18:19:52Z</dcterms:modified>
</cp:coreProperties>
</file>