
<file path=[Content_Types].xml><?xml version="1.0" encoding="utf-8"?>
<Types xmlns="http://schemas.openxmlformats.org/package/2006/content-types">
  <Default Extension="png" ContentType="image/png"/>
  <Default Extension="tmp"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7.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8.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0.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54" r:id="rId2"/>
    <p:sldMasterId id="2147483665" r:id="rId3"/>
    <p:sldMasterId id="2147483671" r:id="rId4"/>
    <p:sldMasterId id="2147483673" r:id="rId5"/>
    <p:sldMasterId id="2147483685" r:id="rId6"/>
    <p:sldMasterId id="2147483692" r:id="rId7"/>
    <p:sldMasterId id="2147483701" r:id="rId8"/>
    <p:sldMasterId id="2147483713" r:id="rId9"/>
    <p:sldMasterId id="2147483725" r:id="rId10"/>
    <p:sldMasterId id="2147483737" r:id="rId11"/>
  </p:sldMasterIdLst>
  <p:notesMasterIdLst>
    <p:notesMasterId r:id="rId73"/>
  </p:notesMasterIdLst>
  <p:sldIdLst>
    <p:sldId id="278" r:id="rId12"/>
    <p:sldId id="264" r:id="rId13"/>
    <p:sldId id="283" r:id="rId14"/>
    <p:sldId id="284" r:id="rId15"/>
    <p:sldId id="265" r:id="rId16"/>
    <p:sldId id="258" r:id="rId17"/>
    <p:sldId id="266" r:id="rId18"/>
    <p:sldId id="257" r:id="rId19"/>
    <p:sldId id="286" r:id="rId20"/>
    <p:sldId id="274" r:id="rId21"/>
    <p:sldId id="277" r:id="rId22"/>
    <p:sldId id="261" r:id="rId23"/>
    <p:sldId id="275" r:id="rId24"/>
    <p:sldId id="267" r:id="rId25"/>
    <p:sldId id="287" r:id="rId26"/>
    <p:sldId id="270" r:id="rId27"/>
    <p:sldId id="273" r:id="rId28"/>
    <p:sldId id="279" r:id="rId29"/>
    <p:sldId id="280" r:id="rId30"/>
    <p:sldId id="281" r:id="rId31"/>
    <p:sldId id="288" r:id="rId32"/>
    <p:sldId id="289" r:id="rId33"/>
    <p:sldId id="272" r:id="rId34"/>
    <p:sldId id="290" r:id="rId35"/>
    <p:sldId id="291" r:id="rId36"/>
    <p:sldId id="271" r:id="rId37"/>
    <p:sldId id="268" r:id="rId38"/>
    <p:sldId id="269" r:id="rId39"/>
    <p:sldId id="292" r:id="rId40"/>
    <p:sldId id="293" r:id="rId41"/>
    <p:sldId id="294" r:id="rId42"/>
    <p:sldId id="256" r:id="rId43"/>
    <p:sldId id="295" r:id="rId44"/>
    <p:sldId id="296" r:id="rId45"/>
    <p:sldId id="297" r:id="rId46"/>
    <p:sldId id="298" r:id="rId47"/>
    <p:sldId id="299" r:id="rId48"/>
    <p:sldId id="322" r:id="rId49"/>
    <p:sldId id="329" r:id="rId50"/>
    <p:sldId id="324" r:id="rId51"/>
    <p:sldId id="333" r:id="rId52"/>
    <p:sldId id="334" r:id="rId53"/>
    <p:sldId id="335" r:id="rId54"/>
    <p:sldId id="336"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285" r:id="rId72"/>
  </p:sldIdLst>
  <p:sldSz cx="9144000" cy="5143500" type="screen16x9"/>
  <p:notesSz cx="6858000" cy="9144000"/>
  <p:embeddedFontLst>
    <p:embeddedFont>
      <p:font typeface="MS PGothic" panose="020B0600070205080204" pitchFamily="34" charset="-128"/>
      <p:regular r:id="rId74"/>
    </p:embeddedFont>
    <p:embeddedFont>
      <p:font typeface="Open Sans" panose="020B0606030504020204" pitchFamily="34" charset="0"/>
      <p:regular r:id="rId75"/>
      <p:bold r:id="rId76"/>
      <p:italic r:id="rId77"/>
      <p:boldItalic r:id="rId78"/>
    </p:embeddedFont>
    <p:embeddedFont>
      <p:font typeface="Calibri" panose="020F0502020204030204" pitchFamily="34" charset="0"/>
      <p:regular r:id="rId79"/>
      <p:bold r:id="rId80"/>
      <p:italic r:id="rId81"/>
      <p:boldItalic r:id="rId82"/>
    </p:embeddedFont>
    <p:embeddedFont>
      <p:font typeface="Verdana" panose="020B0604030504040204" pitchFamily="34" charset="0"/>
      <p:regular r:id="rId83"/>
      <p:bold r:id="rId84"/>
      <p:italic r:id="rId85"/>
      <p:boldItalic r:id="rId86"/>
    </p:embeddedFont>
    <p:embeddedFont>
      <p:font typeface="Source Sans Pro SemiBold" panose="020B0604020202020204" charset="0"/>
      <p:regular r:id="rId87"/>
      <p:bold r:id="rId88"/>
      <p:italic r:id="rId89"/>
      <p:boldItalic r:id="rId90"/>
    </p:embeddedFont>
    <p:embeddedFont>
      <p:font typeface="Calibri Light" panose="020F0302020204030204" pitchFamily="34" charset="0"/>
      <p:regular r:id="rId91"/>
      <p:italic r:id="rId92"/>
    </p:embeddedFont>
    <p:embeddedFont>
      <p:font typeface="Britannic Bold" panose="020B0903060703020204" pitchFamily="34" charset="0"/>
      <p:regular r:id="rId93"/>
    </p:embeddedFont>
    <p:embeddedFont>
      <p:font typeface="Source Sans Pro" panose="020B0604020202020204" charset="0"/>
      <p:regular r:id="rId94"/>
      <p:bold r:id="rId95"/>
      <p:italic r:id="rId96"/>
      <p:boldItalic r:id="rId97"/>
    </p:embeddedFont>
    <p:embeddedFont>
      <p:font typeface="Roboto" panose="020B0604020202020204" charset="0"/>
      <p:regular r:id="rId98"/>
      <p:bold r:id="rId99"/>
      <p:italic r:id="rId100"/>
      <p:boldItalic r:id="rId10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85">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2" roundtripDataSignature="AMtx7mhf6g1dYIQ0l5uCUPsYrFg7KcMJV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 Hoor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464" y="48"/>
      </p:cViewPr>
      <p:guideLst>
        <p:guide orient="horz" pos="685"/>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font" Target="fonts/font11.fntdata"/><Relationship Id="rId89" Type="http://schemas.openxmlformats.org/officeDocument/2006/relationships/font" Target="fonts/font16.fntdata"/><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font" Target="fonts/font19.fntdata"/><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07" Type="http://schemas.openxmlformats.org/officeDocument/2006/relationships/tableStyles" Target="tableStyles.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font" Target="fonts/font1.fntdata"/><Relationship Id="rId79" Type="http://schemas.openxmlformats.org/officeDocument/2006/relationships/font" Target="fonts/font6.fntdata"/><Relationship Id="rId87" Type="http://schemas.openxmlformats.org/officeDocument/2006/relationships/font" Target="fonts/font14.fntdata"/><Relationship Id="rId102" Type="http://customschemas.google.com/relationships/presentationmetadata" Target="metadata"/><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font" Target="fonts/font9.fntdata"/><Relationship Id="rId90" Type="http://schemas.openxmlformats.org/officeDocument/2006/relationships/font" Target="fonts/font17.fntdata"/><Relationship Id="rId95" Type="http://schemas.openxmlformats.org/officeDocument/2006/relationships/font" Target="fonts/font22.fntdata"/><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font" Target="fonts/font4.fntdata"/><Relationship Id="rId100" Type="http://schemas.openxmlformats.org/officeDocument/2006/relationships/font" Target="fonts/font27.fntdata"/><Relationship Id="rId105"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font" Target="fonts/font7.fntdata"/><Relationship Id="rId85" Type="http://schemas.openxmlformats.org/officeDocument/2006/relationships/font" Target="fonts/font12.fntdata"/><Relationship Id="rId93" Type="http://schemas.openxmlformats.org/officeDocument/2006/relationships/font" Target="fonts/font20.fntdata"/><Relationship Id="rId98" Type="http://schemas.openxmlformats.org/officeDocument/2006/relationships/font" Target="fonts/font25.fntdata"/><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commentAuthors" Target="commentAuthor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font" Target="fonts/font2.fntdata"/><Relationship Id="rId83" Type="http://schemas.openxmlformats.org/officeDocument/2006/relationships/font" Target="fonts/font10.fntdata"/><Relationship Id="rId88" Type="http://schemas.openxmlformats.org/officeDocument/2006/relationships/font" Target="fonts/font15.fntdata"/><Relationship Id="rId91" Type="http://schemas.openxmlformats.org/officeDocument/2006/relationships/font" Target="fonts/font18.fntdata"/><Relationship Id="rId96" Type="http://schemas.openxmlformats.org/officeDocument/2006/relationships/font" Target="fonts/font23.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font" Target="fonts/font13.fntdata"/><Relationship Id="rId94" Type="http://schemas.openxmlformats.org/officeDocument/2006/relationships/font" Target="fonts/font21.fntdata"/><Relationship Id="rId99" Type="http://schemas.openxmlformats.org/officeDocument/2006/relationships/font" Target="fonts/font26.fntdata"/><Relationship Id="rId101" Type="http://schemas.openxmlformats.org/officeDocument/2006/relationships/font" Target="fonts/font28.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font" Target="fonts/font3.fntdata"/><Relationship Id="rId97" Type="http://schemas.openxmlformats.org/officeDocument/2006/relationships/font" Target="fonts/font24.fntdata"/><Relationship Id="rId10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bg-BG"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5276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 name="Google Shape;5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 name="Google Shape;5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21130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9ac81c985d_0_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9ac81c985d_0_16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g9ac81c985d_0_1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11</a:t>
            </a:fld>
            <a:endParaRPr/>
          </a:p>
        </p:txBody>
      </p:sp>
    </p:spTree>
    <p:extLst>
      <p:ext uri="{BB962C8B-B14F-4D97-AF65-F5344CB8AC3E}">
        <p14:creationId xmlns:p14="http://schemas.microsoft.com/office/powerpoint/2010/main" val="2236185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 name="Google Shape;5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0071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CCE2F059-E507-4553-A33D-EED6E1FA4A4A}"/>
              </a:ext>
            </a:extLst>
          </p:cNvPr>
          <p:cNvSpPr>
            <a:spLocks noGrp="1"/>
          </p:cNvSpPr>
          <p:nvPr>
            <p:ph type="body" sz="quarter" idx="3"/>
          </p:nvPr>
        </p:nvSpPr>
        <p:spPr/>
        <p:txBody>
          <a:bodyPr/>
          <a:lstStyle/>
          <a:p>
            <a:endParaRPr lang="en-IE"/>
          </a:p>
        </p:txBody>
      </p:sp>
    </p:spTree>
    <p:extLst>
      <p:ext uri="{BB962C8B-B14F-4D97-AF65-F5344CB8AC3E}">
        <p14:creationId xmlns:p14="http://schemas.microsoft.com/office/powerpoint/2010/main" val="2128737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4510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43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3390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406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7467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5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257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56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DC7D1-4B4C-4DFC-A948-8F2B159FCCF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5823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DACE3B1-63FB-A347-A63C-8D916D88CB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539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2" name="Google Shape;62;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fld id="{00000000-1234-1234-1234-123412341234}" type="slidenum">
              <a:rPr lang="it-IT" smtClean="0">
                <a:solidFill>
                  <a:prstClr val="black"/>
                </a:solidFill>
                <a:latin typeface="Calibri"/>
                <a:ea typeface="Calibri"/>
                <a:cs typeface="Calibri"/>
                <a:sym typeface="Calibri"/>
              </a:rPr>
              <a:pPr/>
              <a:t>41</a:t>
            </a:fld>
            <a:endParaRPr lang="it-IT">
              <a:solidFill>
                <a:prstClr val="black"/>
              </a:solidFill>
              <a:latin typeface="Calibri"/>
              <a:ea typeface="Calibri"/>
              <a:cs typeface="Calibri"/>
              <a:sym typeface="Calibri"/>
            </a:endParaRPr>
          </a:p>
        </p:txBody>
      </p:sp>
    </p:spTree>
    <p:extLst>
      <p:ext uri="{BB962C8B-B14F-4D97-AF65-F5344CB8AC3E}">
        <p14:creationId xmlns:p14="http://schemas.microsoft.com/office/powerpoint/2010/main" val="405960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43</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1629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it-IT"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44</a:t>
            </a:fld>
            <a:endParaRPr kumimoji="0" lang="it-IT"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402748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4" name="Google Shape;124;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a0a31010a6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a0a31010a6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0414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9c252900a2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9c252900a2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2304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a0a31010a6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a0a31010a6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4227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9c252900a2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9c252900a2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8580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9c252900a2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9c252900a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465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4dc5fa311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4dc5fa311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5166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9c252900a2_0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9c252900a2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31153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a0a31010a6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a0a31010a6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7838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9c252900a2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9c252900a2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4075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a0a31010a6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a0a31010a6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821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9c252900a2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9c252900a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0352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9c252900a2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9c252900a2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8696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9c252900a2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9c252900a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21467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9c252900a2_0_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9c252900a2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1947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9c252900a2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9c252900a2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7771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image" Target="../media/image23.jpeg"/><Relationship Id="rId1" Type="http://schemas.openxmlformats.org/officeDocument/2006/relationships/slideMaster" Target="../slideMasters/slideMaster4.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 Id="rId9" Type="http://schemas.openxmlformats.org/officeDocument/2006/relationships/image" Target="../media/image30.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g"/><Relationship Id="rId1" Type="http://schemas.openxmlformats.org/officeDocument/2006/relationships/slideMaster" Target="../slideMasters/slideMaster6.xml"/><Relationship Id="rId4" Type="http://schemas.openxmlformats.org/officeDocument/2006/relationships/image" Target="../media/image3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mp; objec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28650" y="273845"/>
            <a:ext cx="7886700" cy="810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28650" y="1107001"/>
            <a:ext cx="7886700" cy="38341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SzPts val="1800"/>
              <a:buChar char="•"/>
              <a:defRPr/>
            </a:lvl1pPr>
            <a:lvl2pPr marL="914400" lvl="1" indent="-342900" algn="l">
              <a:lnSpc>
                <a:spcPct val="90000"/>
              </a:lnSpc>
              <a:spcBef>
                <a:spcPts val="375"/>
              </a:spcBef>
              <a:spcAft>
                <a:spcPts val="0"/>
              </a:spcAft>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4" name="Google Shape;24;p8"/>
          <p:cNvSpPr txBox="1">
            <a:spLocks noGrp="1"/>
          </p:cNvSpPr>
          <p:nvPr>
            <p:ph type="ftr" idx="11"/>
          </p:nvPr>
        </p:nvSpPr>
        <p:spPr>
          <a:xfrm>
            <a:off x="628650" y="4929891"/>
            <a:ext cx="5486400" cy="202367"/>
          </a:xfrm>
          <a:prstGeom prst="rect">
            <a:avLst/>
          </a:prstGeom>
          <a:noFill/>
          <a:ln>
            <a:noFill/>
          </a:ln>
        </p:spPr>
        <p:txBody>
          <a:bodyPr spcFirstLastPara="1" wrap="square" lIns="0"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
          <p:cNvSpPr txBox="1">
            <a:spLocks noGrp="1"/>
          </p:cNvSpPr>
          <p:nvPr>
            <p:ph type="sldNum" idx="12"/>
          </p:nvPr>
        </p:nvSpPr>
        <p:spPr>
          <a:xfrm>
            <a:off x="6457950" y="4929891"/>
            <a:ext cx="2057400" cy="202367"/>
          </a:xfrm>
          <a:prstGeom prst="rect">
            <a:avLst/>
          </a:prstGeom>
          <a:noFill/>
          <a:ln>
            <a:noFill/>
          </a:ln>
        </p:spPr>
        <p:txBody>
          <a:bodyPr spcFirstLastPara="1" wrap="square" lIns="91425" tIns="45700" rIns="0"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11F48-F71D-404A-A8F6-51DB661D510C}"/>
              </a:ext>
            </a:extLst>
          </p:cNvPr>
          <p:cNvSpPr>
            <a:spLocks noGrp="1"/>
          </p:cNvSpPr>
          <p:nvPr>
            <p:ph type="ctrTitle" hasCustomPrompt="1"/>
          </p:nvPr>
        </p:nvSpPr>
        <p:spPr>
          <a:xfrm>
            <a:off x="331632" y="343236"/>
            <a:ext cx="5734318" cy="1038023"/>
          </a:xfrm>
          <a:prstGeom prst="rect">
            <a:avLst/>
          </a:prstGeom>
          <a:ln>
            <a:noFill/>
          </a:ln>
        </p:spPr>
        <p:txBody>
          <a:bodyPr anchor="t"/>
          <a:lstStyle>
            <a:lvl1pPr marL="0" indent="0" algn="l">
              <a:buFont typeface="Arial" panose="020B0604020202020204" pitchFamily="34" charset="0"/>
              <a:buNone/>
              <a:defRPr sz="3300">
                <a:solidFill>
                  <a:schemeClr val="accent1"/>
                </a:solidFill>
                <a:latin typeface="Arial" panose="020B0604020202020204" pitchFamily="34" charset="0"/>
                <a:cs typeface="Arial" panose="020B0604020202020204" pitchFamily="34" charset="0"/>
              </a:defRPr>
            </a:lvl1pPr>
          </a:lstStyle>
          <a:p>
            <a:r>
              <a:rPr lang="en-US" dirty="0"/>
              <a:t>Master title</a:t>
            </a:r>
            <a:endParaRPr lang="en-GB" dirty="0"/>
          </a:p>
        </p:txBody>
      </p:sp>
      <p:sp>
        <p:nvSpPr>
          <p:cNvPr id="3" name="Subtitle 2">
            <a:extLst>
              <a:ext uri="{FF2B5EF4-FFF2-40B4-BE49-F238E27FC236}">
                <a16:creationId xmlns:a16="http://schemas.microsoft.com/office/drawing/2014/main" id="{581F14AD-F6AE-6541-AA18-FF10607B53BE}"/>
              </a:ext>
            </a:extLst>
          </p:cNvPr>
          <p:cNvSpPr>
            <a:spLocks noGrp="1"/>
          </p:cNvSpPr>
          <p:nvPr>
            <p:ph type="subTitle" idx="1" hasCustomPrompt="1"/>
          </p:nvPr>
        </p:nvSpPr>
        <p:spPr>
          <a:xfrm>
            <a:off x="331632" y="1474816"/>
            <a:ext cx="5734318" cy="1089690"/>
          </a:xfrm>
          <a:prstGeom prst="rect">
            <a:avLst/>
          </a:prstGeom>
          <a:solidFill>
            <a:schemeClr val="bg1">
              <a:lumMod val="95000"/>
              <a:alpha val="43000"/>
            </a:schemeClr>
          </a:solidFill>
        </p:spPr>
        <p:txBody>
          <a:bodyPr anchor="t"/>
          <a:lstStyle>
            <a:lvl1pPr marL="0" indent="0" algn="l">
              <a:buNone/>
              <a:defRPr sz="1800">
                <a:solidFill>
                  <a:schemeClr val="accent2"/>
                </a:solidFill>
                <a:effectLst/>
                <a:latin typeface="Arial" panose="020B0604020202020204" pitchFamily="34" charset="0"/>
                <a:cs typeface="Arial" panose="020B0604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Master subtitle style</a:t>
            </a:r>
            <a:endParaRPr lang="en-GB" dirty="0"/>
          </a:p>
        </p:txBody>
      </p:sp>
      <p:cxnSp>
        <p:nvCxnSpPr>
          <p:cNvPr id="8" name="Straight Connector 7">
            <a:extLst>
              <a:ext uri="{FF2B5EF4-FFF2-40B4-BE49-F238E27FC236}">
                <a16:creationId xmlns:a16="http://schemas.microsoft.com/office/drawing/2014/main" id="{1486965D-D0BA-5344-AB43-606499254A4E}"/>
              </a:ext>
            </a:extLst>
          </p:cNvPr>
          <p:cNvCxnSpPr>
            <a:cxnSpLocks/>
          </p:cNvCxnSpPr>
          <p:nvPr userDrawn="1"/>
        </p:nvCxnSpPr>
        <p:spPr>
          <a:xfrm>
            <a:off x="331632" y="1381259"/>
            <a:ext cx="5734318"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5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AC152-5876-E743-9AC5-42AA60ADE7FC}"/>
              </a:ext>
            </a:extLst>
          </p:cNvPr>
          <p:cNvSpPr>
            <a:spLocks noGrp="1"/>
          </p:cNvSpPr>
          <p:nvPr>
            <p:ph type="title"/>
          </p:nvPr>
        </p:nvSpPr>
        <p:spPr>
          <a:xfrm>
            <a:off x="296142" y="273844"/>
            <a:ext cx="8219209" cy="1039802"/>
          </a:xfrm>
          <a:prstGeom prst="rect">
            <a:avLst/>
          </a:prstGeom>
        </p:spPr>
        <p:txBody>
          <a:bodyPr/>
          <a:lstStyle>
            <a:lvl1pPr>
              <a:defRPr lang="en-GB" sz="2400" b="0" kern="1200" dirty="0">
                <a:solidFill>
                  <a:schemeClr val="accent1"/>
                </a:solidFill>
                <a:latin typeface="Arial" panose="020B0604020202020204" pitchFamily="34" charset="0"/>
                <a:ea typeface="+mj-ea"/>
                <a:cs typeface="Arial" panose="020B0604020202020204" pitchFamily="34"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F8D676D2-6FCE-F745-9D2C-E9DD33B9C3CB}"/>
              </a:ext>
            </a:extLst>
          </p:cNvPr>
          <p:cNvSpPr>
            <a:spLocks noGrp="1"/>
          </p:cNvSpPr>
          <p:nvPr>
            <p:ph idx="1"/>
          </p:nvPr>
        </p:nvSpPr>
        <p:spPr>
          <a:xfrm>
            <a:off x="296141" y="1376592"/>
            <a:ext cx="8219209" cy="3263504"/>
          </a:xfrm>
          <a:prstGeom prst="rect">
            <a:avLst/>
          </a:prstGeom>
        </p:spPr>
        <p:txBody>
          <a:bodyPr/>
          <a:lstStyle>
            <a:lvl1pPr marL="171446" indent="-171446">
              <a:buFontTx/>
              <a:buBlip>
                <a:blip r:embed="rId2"/>
              </a:buBlip>
              <a:defRPr>
                <a:solidFill>
                  <a:schemeClr val="accent1"/>
                </a:solidFill>
                <a:latin typeface="Arial" panose="020B0604020202020204" pitchFamily="34" charset="0"/>
                <a:cs typeface="Arial" panose="020B0604020202020204" pitchFamily="34" charset="0"/>
              </a:defRPr>
            </a:lvl1pPr>
            <a:lvl2pPr marL="514337" indent="-171446">
              <a:buFontTx/>
              <a:buBlip>
                <a:blip r:embed="rId2"/>
              </a:buBlip>
              <a:defRPr>
                <a:solidFill>
                  <a:schemeClr val="accent2"/>
                </a:solidFill>
                <a:latin typeface="Arial" panose="020B0604020202020204" pitchFamily="34" charset="0"/>
                <a:cs typeface="Arial" panose="020B0604020202020204" pitchFamily="34" charset="0"/>
              </a:defRPr>
            </a:lvl2pPr>
            <a:lvl3pPr marL="857228" indent="-171446">
              <a:buFontTx/>
              <a:buBlip>
                <a:blip r:embed="rId2"/>
              </a:buBlip>
              <a:defRPr>
                <a:solidFill>
                  <a:schemeClr val="accent1"/>
                </a:solidFill>
                <a:latin typeface="Arial" panose="020B0604020202020204" pitchFamily="34" charset="0"/>
                <a:cs typeface="Arial" panose="020B0604020202020204" pitchFamily="34" charset="0"/>
              </a:defRPr>
            </a:lvl3pPr>
            <a:lvl4pPr marL="1200120" indent="-171446">
              <a:buFontTx/>
              <a:buBlip>
                <a:blip r:embed="rId2"/>
              </a:buBlip>
              <a:defRPr>
                <a:solidFill>
                  <a:schemeClr val="accent2"/>
                </a:solidFill>
                <a:latin typeface="Arial" panose="020B0604020202020204" pitchFamily="34" charset="0"/>
                <a:cs typeface="Arial" panose="020B0604020202020204" pitchFamily="34" charset="0"/>
              </a:defRPr>
            </a:lvl4pPr>
            <a:lvl5pPr marL="1543012" indent="-171446">
              <a:buFontTx/>
              <a:buBlip>
                <a:blip r:embed="rId2"/>
              </a:buBlip>
              <a:defRPr>
                <a:solidFill>
                  <a:schemeClr val="accent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96990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055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neral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46025E8-AEF3-374E-BB2E-CD44F3B5981E}"/>
              </a:ext>
            </a:extLst>
          </p:cNvPr>
          <p:cNvSpPr>
            <a:spLocks noGrp="1"/>
          </p:cNvSpPr>
          <p:nvPr>
            <p:ph type="pic" sz="quarter" idx="10"/>
          </p:nvPr>
        </p:nvSpPr>
        <p:spPr>
          <a:xfrm>
            <a:off x="6404021" y="112338"/>
            <a:ext cx="2574215" cy="2152736"/>
          </a:xfrm>
          <a:prstGeom prst="rect">
            <a:avLst/>
          </a:prstGeom>
        </p:spPr>
        <p:txBody>
          <a:bodyPr/>
          <a:lstStyle>
            <a:lvl1pPr marL="0" indent="0">
              <a:buNone/>
              <a:defRPr>
                <a:latin typeface="Arial" panose="020B0604020202020204" pitchFamily="34" charset="0"/>
                <a:cs typeface="Arial" panose="020B0604020202020204" pitchFamily="34" charset="0"/>
              </a:defRPr>
            </a:lvl1pPr>
          </a:lstStyle>
          <a:p>
            <a:endParaRPr lang="en-GB" dirty="0"/>
          </a:p>
        </p:txBody>
      </p:sp>
      <p:sp>
        <p:nvSpPr>
          <p:cNvPr id="7" name="Picture Placeholder 2">
            <a:extLst>
              <a:ext uri="{FF2B5EF4-FFF2-40B4-BE49-F238E27FC236}">
                <a16:creationId xmlns:a16="http://schemas.microsoft.com/office/drawing/2014/main" id="{A9150446-8369-5746-983C-23E2DCCC2958}"/>
              </a:ext>
            </a:extLst>
          </p:cNvPr>
          <p:cNvSpPr>
            <a:spLocks noGrp="1"/>
          </p:cNvSpPr>
          <p:nvPr>
            <p:ph type="pic" sz="quarter" idx="11"/>
          </p:nvPr>
        </p:nvSpPr>
        <p:spPr>
          <a:xfrm>
            <a:off x="6404021" y="2370970"/>
            <a:ext cx="2574215" cy="1985311"/>
          </a:xfrm>
          <a:prstGeom prst="rect">
            <a:avLst/>
          </a:prstGeom>
        </p:spPr>
        <p:txBody>
          <a:bodyPr/>
          <a:lstStyle>
            <a:lvl1pPr marL="0" indent="0">
              <a:buNone/>
              <a:defRPr>
                <a:latin typeface="Arial" panose="020B0604020202020204" pitchFamily="34" charset="0"/>
                <a:cs typeface="Arial" panose="020B0604020202020204" pitchFamily="34" charset="0"/>
              </a:defRPr>
            </a:lvl1pPr>
          </a:lstStyle>
          <a:p>
            <a:endParaRPr lang="en-GB" dirty="0"/>
          </a:p>
        </p:txBody>
      </p:sp>
      <p:sp>
        <p:nvSpPr>
          <p:cNvPr id="8" name="Content Placeholder 2">
            <a:extLst>
              <a:ext uri="{FF2B5EF4-FFF2-40B4-BE49-F238E27FC236}">
                <a16:creationId xmlns:a16="http://schemas.microsoft.com/office/drawing/2014/main" id="{0F1792E8-AC8A-FA47-A6DD-61D09C5C920C}"/>
              </a:ext>
            </a:extLst>
          </p:cNvPr>
          <p:cNvSpPr>
            <a:spLocks noGrp="1"/>
          </p:cNvSpPr>
          <p:nvPr>
            <p:ph idx="1"/>
          </p:nvPr>
        </p:nvSpPr>
        <p:spPr>
          <a:xfrm>
            <a:off x="107059" y="112337"/>
            <a:ext cx="6200371" cy="4712413"/>
          </a:xfrm>
          <a:prstGeom prst="rect">
            <a:avLst/>
          </a:prstGeom>
          <a:solidFill>
            <a:schemeClr val="bg2"/>
          </a:solidFill>
        </p:spPr>
        <p:txBody>
          <a:bodyPr/>
          <a:lstStyle>
            <a:lvl1pPr marL="171446" indent="-171446">
              <a:buFontTx/>
              <a:buBlip>
                <a:blip r:embed="rId2"/>
              </a:buBlip>
              <a:defRPr>
                <a:solidFill>
                  <a:schemeClr val="accent1"/>
                </a:solidFill>
                <a:latin typeface="Arial" panose="020B0604020202020204" pitchFamily="34" charset="0"/>
                <a:cs typeface="Arial" panose="020B0604020202020204" pitchFamily="34" charset="0"/>
              </a:defRPr>
            </a:lvl1pPr>
            <a:lvl2pPr marL="514337" indent="-171446">
              <a:buFontTx/>
              <a:buBlip>
                <a:blip r:embed="rId2"/>
              </a:buBlip>
              <a:defRPr>
                <a:solidFill>
                  <a:schemeClr val="accent2"/>
                </a:solidFill>
                <a:latin typeface="Arial" panose="020B0604020202020204" pitchFamily="34" charset="0"/>
                <a:cs typeface="Arial" panose="020B0604020202020204" pitchFamily="34" charset="0"/>
              </a:defRPr>
            </a:lvl2pPr>
            <a:lvl3pPr marL="857228" indent="-171446">
              <a:buFontTx/>
              <a:buBlip>
                <a:blip r:embed="rId2"/>
              </a:buBlip>
              <a:defRPr>
                <a:solidFill>
                  <a:schemeClr val="accent1"/>
                </a:solidFill>
                <a:latin typeface="Arial" panose="020B0604020202020204" pitchFamily="34" charset="0"/>
                <a:cs typeface="Arial" panose="020B0604020202020204" pitchFamily="34" charset="0"/>
              </a:defRPr>
            </a:lvl3pPr>
            <a:lvl4pPr marL="1200120" indent="-171446">
              <a:buFontTx/>
              <a:buBlip>
                <a:blip r:embed="rId2"/>
              </a:buBlip>
              <a:defRPr>
                <a:solidFill>
                  <a:schemeClr val="accent2"/>
                </a:solidFill>
                <a:latin typeface="Arial" panose="020B0604020202020204" pitchFamily="34" charset="0"/>
                <a:cs typeface="Arial" panose="020B0604020202020204" pitchFamily="34" charset="0"/>
              </a:defRPr>
            </a:lvl4pPr>
            <a:lvl5pPr marL="1543012" indent="-171446">
              <a:buFontTx/>
              <a:buBlip>
                <a:blip r:embed="rId2"/>
              </a:buBlip>
              <a:defRPr>
                <a:solidFill>
                  <a:schemeClr val="accent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72480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1477D5E-E2A0-7B44-BD8E-6CE126CA3DBE}"/>
              </a:ext>
            </a:extLst>
          </p:cNvPr>
          <p:cNvSpPr/>
          <p:nvPr userDrawn="1"/>
        </p:nvSpPr>
        <p:spPr>
          <a:xfrm>
            <a:off x="91992" y="77275"/>
            <a:ext cx="5921542" cy="1738649"/>
          </a:xfrm>
          <a:prstGeom prst="rect">
            <a:avLst/>
          </a:prstGeom>
          <a:solidFill>
            <a:schemeClr val="bg2">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sz="1350" dirty="0"/>
          </a:p>
        </p:txBody>
      </p:sp>
      <p:sp>
        <p:nvSpPr>
          <p:cNvPr id="9" name="Rectangle 8">
            <a:extLst>
              <a:ext uri="{FF2B5EF4-FFF2-40B4-BE49-F238E27FC236}">
                <a16:creationId xmlns:a16="http://schemas.microsoft.com/office/drawing/2014/main" id="{906B9E77-C48E-4A40-B70F-3CC224EA3FD6}"/>
              </a:ext>
            </a:extLst>
          </p:cNvPr>
          <p:cNvSpPr/>
          <p:nvPr userDrawn="1"/>
        </p:nvSpPr>
        <p:spPr>
          <a:xfrm>
            <a:off x="91991" y="1862249"/>
            <a:ext cx="5921541" cy="29587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l">
              <a:lnSpc>
                <a:spcPts val="1650"/>
              </a:lnSpc>
            </a:pPr>
            <a:endParaRPr lang="nb-NO" sz="1350" i="0" dirty="0">
              <a:solidFill>
                <a:schemeClr val="accent1"/>
              </a:solidFill>
            </a:endParaRPr>
          </a:p>
        </p:txBody>
      </p:sp>
    </p:spTree>
    <p:extLst>
      <p:ext uri="{BB962C8B-B14F-4D97-AF65-F5344CB8AC3E}">
        <p14:creationId xmlns:p14="http://schemas.microsoft.com/office/powerpoint/2010/main" val="1753912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Final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1477D5E-E2A0-7B44-BD8E-6CE126CA3DBE}"/>
              </a:ext>
            </a:extLst>
          </p:cNvPr>
          <p:cNvSpPr/>
          <p:nvPr userDrawn="1"/>
        </p:nvSpPr>
        <p:spPr>
          <a:xfrm>
            <a:off x="91992" y="77275"/>
            <a:ext cx="5921542" cy="1738649"/>
          </a:xfrm>
          <a:prstGeom prst="rect">
            <a:avLst/>
          </a:prstGeom>
          <a:solidFill>
            <a:schemeClr val="bg2">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sz="1350" dirty="0"/>
          </a:p>
        </p:txBody>
      </p:sp>
      <p:sp>
        <p:nvSpPr>
          <p:cNvPr id="9" name="Rectangle 8">
            <a:extLst>
              <a:ext uri="{FF2B5EF4-FFF2-40B4-BE49-F238E27FC236}">
                <a16:creationId xmlns:a16="http://schemas.microsoft.com/office/drawing/2014/main" id="{906B9E77-C48E-4A40-B70F-3CC224EA3FD6}"/>
              </a:ext>
            </a:extLst>
          </p:cNvPr>
          <p:cNvSpPr/>
          <p:nvPr userDrawn="1"/>
        </p:nvSpPr>
        <p:spPr>
          <a:xfrm>
            <a:off x="91991" y="1862249"/>
            <a:ext cx="2057075" cy="29587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l">
              <a:lnSpc>
                <a:spcPts val="1650"/>
              </a:lnSpc>
            </a:pPr>
            <a:endParaRPr lang="nb-NO" sz="1350" i="0" dirty="0">
              <a:solidFill>
                <a:schemeClr val="accent1"/>
              </a:solidFill>
            </a:endParaRPr>
          </a:p>
        </p:txBody>
      </p:sp>
      <p:sp>
        <p:nvSpPr>
          <p:cNvPr id="2" name="TextBox 1">
            <a:extLst>
              <a:ext uri="{FF2B5EF4-FFF2-40B4-BE49-F238E27FC236}">
                <a16:creationId xmlns:a16="http://schemas.microsoft.com/office/drawing/2014/main" id="{22DD95D4-526F-5E44-AC05-980A72365344}"/>
              </a:ext>
            </a:extLst>
          </p:cNvPr>
          <p:cNvSpPr txBox="1"/>
          <p:nvPr userDrawn="1"/>
        </p:nvSpPr>
        <p:spPr>
          <a:xfrm>
            <a:off x="88219" y="667018"/>
            <a:ext cx="5925315" cy="461665"/>
          </a:xfrm>
          <a:prstGeom prst="rect">
            <a:avLst/>
          </a:prstGeom>
          <a:noFill/>
        </p:spPr>
        <p:txBody>
          <a:bodyPr wrap="square" rtlCol="0">
            <a:spAutoFit/>
          </a:bodyPr>
          <a:lstStyle/>
          <a:p>
            <a:pPr algn="ctr"/>
            <a:r>
              <a:rPr lang="en-GB" sz="2400" dirty="0">
                <a:solidFill>
                  <a:schemeClr val="accent1"/>
                </a:solidFill>
                <a:latin typeface="Arial" panose="020B0604020202020204" pitchFamily="34" charset="0"/>
                <a:cs typeface="Arial" panose="020B0604020202020204" pitchFamily="34" charset="0"/>
              </a:rPr>
              <a:t>Graphics</a:t>
            </a:r>
          </a:p>
        </p:txBody>
      </p:sp>
      <p:pic>
        <p:nvPicPr>
          <p:cNvPr id="4" name="Picture 3">
            <a:extLst>
              <a:ext uri="{FF2B5EF4-FFF2-40B4-BE49-F238E27FC236}">
                <a16:creationId xmlns:a16="http://schemas.microsoft.com/office/drawing/2014/main" id="{C5D6E14F-5C52-B94B-BD67-03A065D37F8D}"/>
              </a:ext>
            </a:extLst>
          </p:cNvPr>
          <p:cNvPicPr>
            <a:picLocks noChangeAspect="1"/>
          </p:cNvPicPr>
          <p:nvPr userDrawn="1"/>
        </p:nvPicPr>
        <p:blipFill rotWithShape="1">
          <a:blip r:embed="rId2"/>
          <a:srcRect l="18396" t="22949" r="70802" b="66249"/>
          <a:stretch/>
        </p:blipFill>
        <p:spPr>
          <a:xfrm>
            <a:off x="381485" y="4001789"/>
            <a:ext cx="573245" cy="573245"/>
          </a:xfrm>
          <a:prstGeom prst="ellipse">
            <a:avLst/>
          </a:prstGeom>
        </p:spPr>
      </p:pic>
      <p:pic>
        <p:nvPicPr>
          <p:cNvPr id="7" name="Picture 6">
            <a:extLst>
              <a:ext uri="{FF2B5EF4-FFF2-40B4-BE49-F238E27FC236}">
                <a16:creationId xmlns:a16="http://schemas.microsoft.com/office/drawing/2014/main" id="{52F3D991-136D-FC41-87EC-B8AC341F2729}"/>
              </a:ext>
            </a:extLst>
          </p:cNvPr>
          <p:cNvPicPr>
            <a:picLocks noChangeAspect="1"/>
          </p:cNvPicPr>
          <p:nvPr userDrawn="1"/>
        </p:nvPicPr>
        <p:blipFill rotWithShape="1">
          <a:blip r:embed="rId2"/>
          <a:srcRect l="31486" t="22949" r="57712" b="66249"/>
          <a:stretch/>
        </p:blipFill>
        <p:spPr>
          <a:xfrm>
            <a:off x="1390906" y="4001789"/>
            <a:ext cx="573245" cy="573245"/>
          </a:xfrm>
          <a:prstGeom prst="ellipse">
            <a:avLst/>
          </a:prstGeom>
        </p:spPr>
      </p:pic>
      <p:pic>
        <p:nvPicPr>
          <p:cNvPr id="16" name="Picture 15">
            <a:extLst>
              <a:ext uri="{FF2B5EF4-FFF2-40B4-BE49-F238E27FC236}">
                <a16:creationId xmlns:a16="http://schemas.microsoft.com/office/drawing/2014/main" id="{D42811A7-B89F-B64E-A9A1-CCCDBD327995}"/>
              </a:ext>
            </a:extLst>
          </p:cNvPr>
          <p:cNvPicPr>
            <a:picLocks noChangeAspect="1"/>
          </p:cNvPicPr>
          <p:nvPr userDrawn="1"/>
        </p:nvPicPr>
        <p:blipFill>
          <a:blip r:embed="rId3"/>
          <a:stretch>
            <a:fillRect/>
          </a:stretch>
        </p:blipFill>
        <p:spPr>
          <a:xfrm>
            <a:off x="367935" y="3101170"/>
            <a:ext cx="614936" cy="614936"/>
          </a:xfrm>
          <a:prstGeom prst="rect">
            <a:avLst/>
          </a:prstGeom>
        </p:spPr>
      </p:pic>
      <p:pic>
        <p:nvPicPr>
          <p:cNvPr id="28" name="Picture 27">
            <a:extLst>
              <a:ext uri="{FF2B5EF4-FFF2-40B4-BE49-F238E27FC236}">
                <a16:creationId xmlns:a16="http://schemas.microsoft.com/office/drawing/2014/main" id="{46D73DAF-4515-2442-A1FC-346AB39B668B}"/>
              </a:ext>
            </a:extLst>
          </p:cNvPr>
          <p:cNvPicPr>
            <a:picLocks noChangeAspect="1"/>
          </p:cNvPicPr>
          <p:nvPr userDrawn="1"/>
        </p:nvPicPr>
        <p:blipFill>
          <a:blip r:embed="rId4"/>
          <a:stretch>
            <a:fillRect/>
          </a:stretch>
        </p:blipFill>
        <p:spPr>
          <a:xfrm>
            <a:off x="367935" y="2210914"/>
            <a:ext cx="586794" cy="604576"/>
          </a:xfrm>
          <a:prstGeom prst="rect">
            <a:avLst/>
          </a:prstGeom>
        </p:spPr>
      </p:pic>
      <p:pic>
        <p:nvPicPr>
          <p:cNvPr id="11" name="Immagine 58">
            <a:extLst>
              <a:ext uri="{FF2B5EF4-FFF2-40B4-BE49-F238E27FC236}">
                <a16:creationId xmlns:a16="http://schemas.microsoft.com/office/drawing/2014/main" id="{0667E731-150F-2C4E-9009-989D6D8352E5}"/>
              </a:ext>
            </a:extLst>
          </p:cNvPr>
          <p:cNvPicPr>
            <a:picLocks noChangeAspect="1"/>
          </p:cNvPicPr>
          <p:nvPr/>
        </p:nvPicPr>
        <p:blipFill>
          <a:blip r:embed="rId5"/>
          <a:stretch>
            <a:fillRect/>
          </a:stretch>
        </p:blipFill>
        <p:spPr>
          <a:xfrm>
            <a:off x="1174964" y="2157839"/>
            <a:ext cx="891798" cy="829469"/>
          </a:xfrm>
          <a:prstGeom prst="rect">
            <a:avLst/>
          </a:prstGeom>
        </p:spPr>
      </p:pic>
      <p:pic>
        <p:nvPicPr>
          <p:cNvPr id="12" name="Immagine 59">
            <a:extLst>
              <a:ext uri="{FF2B5EF4-FFF2-40B4-BE49-F238E27FC236}">
                <a16:creationId xmlns:a16="http://schemas.microsoft.com/office/drawing/2014/main" id="{FC3132A5-E2FF-8D47-9F81-BB0A2CBECAE0}"/>
              </a:ext>
            </a:extLst>
          </p:cNvPr>
          <p:cNvPicPr>
            <a:picLocks noChangeAspect="1"/>
          </p:cNvPicPr>
          <p:nvPr/>
        </p:nvPicPr>
        <p:blipFill>
          <a:blip r:embed="rId6"/>
          <a:stretch>
            <a:fillRect/>
          </a:stretch>
        </p:blipFill>
        <p:spPr>
          <a:xfrm>
            <a:off x="1305711" y="3213533"/>
            <a:ext cx="630304" cy="530424"/>
          </a:xfrm>
          <a:prstGeom prst="rect">
            <a:avLst/>
          </a:prstGeom>
        </p:spPr>
      </p:pic>
      <p:pic>
        <p:nvPicPr>
          <p:cNvPr id="14" name="Picture 13">
            <a:extLst>
              <a:ext uri="{FF2B5EF4-FFF2-40B4-BE49-F238E27FC236}">
                <a16:creationId xmlns:a16="http://schemas.microsoft.com/office/drawing/2014/main" id="{00000000-0008-0000-0000-000029000000}"/>
              </a:ext>
            </a:extLst>
          </p:cNvPr>
          <p:cNvPicPr>
            <a:picLocks noChangeAspect="1"/>
          </p:cNvPicPr>
          <p:nvPr userDrawn="1"/>
        </p:nvPicPr>
        <p:blipFill>
          <a:blip r:embed="rId7"/>
          <a:stretch>
            <a:fillRect/>
          </a:stretch>
        </p:blipFill>
        <p:spPr>
          <a:xfrm>
            <a:off x="2433475" y="2157839"/>
            <a:ext cx="612284" cy="625349"/>
          </a:xfrm>
          <a:prstGeom prst="rect">
            <a:avLst/>
          </a:prstGeom>
        </p:spPr>
      </p:pic>
      <p:pic>
        <p:nvPicPr>
          <p:cNvPr id="17" name="Picture 16">
            <a:extLst>
              <a:ext uri="{FF2B5EF4-FFF2-40B4-BE49-F238E27FC236}">
                <a16:creationId xmlns:a16="http://schemas.microsoft.com/office/drawing/2014/main" id="{00000000-0008-0000-0000-000028000000}"/>
              </a:ext>
            </a:extLst>
          </p:cNvPr>
          <p:cNvPicPr>
            <a:picLocks noChangeAspect="1"/>
          </p:cNvPicPr>
          <p:nvPr userDrawn="1"/>
        </p:nvPicPr>
        <p:blipFill>
          <a:blip r:embed="rId8"/>
          <a:stretch>
            <a:fillRect/>
          </a:stretch>
        </p:blipFill>
        <p:spPr>
          <a:xfrm>
            <a:off x="2389602" y="3182095"/>
            <a:ext cx="807029" cy="523722"/>
          </a:xfrm>
          <a:prstGeom prst="rect">
            <a:avLst/>
          </a:prstGeom>
        </p:spPr>
      </p:pic>
      <p:pic>
        <p:nvPicPr>
          <p:cNvPr id="5" name="Picture 4">
            <a:extLst>
              <a:ext uri="{FF2B5EF4-FFF2-40B4-BE49-F238E27FC236}">
                <a16:creationId xmlns:a16="http://schemas.microsoft.com/office/drawing/2014/main" id="{F84BAB87-CD72-7C4F-BBBC-22AD2BB7D34A}"/>
              </a:ext>
            </a:extLst>
          </p:cNvPr>
          <p:cNvPicPr>
            <a:picLocks noChangeAspect="1"/>
          </p:cNvPicPr>
          <p:nvPr userDrawn="1"/>
        </p:nvPicPr>
        <p:blipFill>
          <a:blip r:embed="rId9"/>
          <a:stretch>
            <a:fillRect/>
          </a:stretch>
        </p:blipFill>
        <p:spPr>
          <a:xfrm>
            <a:off x="4465090" y="2108484"/>
            <a:ext cx="828675" cy="781050"/>
          </a:xfrm>
          <a:prstGeom prst="rect">
            <a:avLst/>
          </a:prstGeom>
        </p:spPr>
      </p:pic>
      <p:pic>
        <p:nvPicPr>
          <p:cNvPr id="18" name="Picture 17">
            <a:extLst>
              <a:ext uri="{FF2B5EF4-FFF2-40B4-BE49-F238E27FC236}">
                <a16:creationId xmlns:a16="http://schemas.microsoft.com/office/drawing/2014/main" id="{479EA01C-C30C-6547-82A6-20E9E490E887}"/>
              </a:ext>
            </a:extLst>
          </p:cNvPr>
          <p:cNvPicPr>
            <a:picLocks noChangeAspect="1"/>
          </p:cNvPicPr>
          <p:nvPr userDrawn="1"/>
        </p:nvPicPr>
        <p:blipFill>
          <a:blip r:embed="rId10"/>
          <a:stretch>
            <a:fillRect/>
          </a:stretch>
        </p:blipFill>
        <p:spPr>
          <a:xfrm>
            <a:off x="2251782" y="3824194"/>
            <a:ext cx="1028700" cy="904875"/>
          </a:xfrm>
          <a:prstGeom prst="rect">
            <a:avLst/>
          </a:prstGeom>
        </p:spPr>
      </p:pic>
      <p:pic>
        <p:nvPicPr>
          <p:cNvPr id="20" name="Picture 19">
            <a:extLst>
              <a:ext uri="{FF2B5EF4-FFF2-40B4-BE49-F238E27FC236}">
                <a16:creationId xmlns:a16="http://schemas.microsoft.com/office/drawing/2014/main" id="{B619D078-E595-B44B-AB29-3E8E02103E62}"/>
              </a:ext>
            </a:extLst>
          </p:cNvPr>
          <p:cNvPicPr>
            <a:picLocks noChangeAspect="1"/>
          </p:cNvPicPr>
          <p:nvPr userDrawn="1"/>
        </p:nvPicPr>
        <p:blipFill>
          <a:blip r:embed="rId11"/>
          <a:stretch>
            <a:fillRect/>
          </a:stretch>
        </p:blipFill>
        <p:spPr>
          <a:xfrm>
            <a:off x="3280482" y="2995519"/>
            <a:ext cx="933450" cy="828675"/>
          </a:xfrm>
          <a:prstGeom prst="rect">
            <a:avLst/>
          </a:prstGeom>
        </p:spPr>
      </p:pic>
      <p:pic>
        <p:nvPicPr>
          <p:cNvPr id="22" name="Picture 21">
            <a:extLst>
              <a:ext uri="{FF2B5EF4-FFF2-40B4-BE49-F238E27FC236}">
                <a16:creationId xmlns:a16="http://schemas.microsoft.com/office/drawing/2014/main" id="{1ABEB464-6F49-A048-B6FD-1F2732BA7BB4}"/>
              </a:ext>
            </a:extLst>
          </p:cNvPr>
          <p:cNvPicPr>
            <a:picLocks noChangeAspect="1"/>
          </p:cNvPicPr>
          <p:nvPr userDrawn="1"/>
        </p:nvPicPr>
        <p:blipFill>
          <a:blip r:embed="rId12"/>
          <a:stretch>
            <a:fillRect/>
          </a:stretch>
        </p:blipFill>
        <p:spPr>
          <a:xfrm>
            <a:off x="3330167" y="2043541"/>
            <a:ext cx="952500" cy="885825"/>
          </a:xfrm>
          <a:prstGeom prst="rect">
            <a:avLst/>
          </a:prstGeom>
        </p:spPr>
      </p:pic>
      <p:pic>
        <p:nvPicPr>
          <p:cNvPr id="24" name="Picture 23">
            <a:extLst>
              <a:ext uri="{FF2B5EF4-FFF2-40B4-BE49-F238E27FC236}">
                <a16:creationId xmlns:a16="http://schemas.microsoft.com/office/drawing/2014/main" id="{697D56FD-AC76-CF41-BAA6-077A9851C811}"/>
              </a:ext>
            </a:extLst>
          </p:cNvPr>
          <p:cNvPicPr>
            <a:picLocks noChangeAspect="1"/>
          </p:cNvPicPr>
          <p:nvPr userDrawn="1"/>
        </p:nvPicPr>
        <p:blipFill>
          <a:blip r:embed="rId13"/>
          <a:stretch>
            <a:fillRect/>
          </a:stretch>
        </p:blipFill>
        <p:spPr>
          <a:xfrm>
            <a:off x="4339631" y="3101170"/>
            <a:ext cx="1181100" cy="771525"/>
          </a:xfrm>
          <a:prstGeom prst="rect">
            <a:avLst/>
          </a:prstGeom>
        </p:spPr>
      </p:pic>
    </p:spTree>
    <p:extLst>
      <p:ext uri="{BB962C8B-B14F-4D97-AF65-F5344CB8AC3E}">
        <p14:creationId xmlns:p14="http://schemas.microsoft.com/office/powerpoint/2010/main" val="1136680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52634-6C1F-0648-832A-59A3BA9571F6}"/>
              </a:ext>
            </a:extLst>
          </p:cNvPr>
          <p:cNvSpPr/>
          <p:nvPr userDrawn="1"/>
        </p:nvSpPr>
        <p:spPr>
          <a:xfrm>
            <a:off x="-23380" y="-1"/>
            <a:ext cx="9175173" cy="5143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12" name="Immagine 57">
            <a:extLst>
              <a:ext uri="{FF2B5EF4-FFF2-40B4-BE49-F238E27FC236}">
                <a16:creationId xmlns:a16="http://schemas.microsoft.com/office/drawing/2014/main" id="{AFFF5024-CBD6-F145-A6A6-788C81579F8C}"/>
              </a:ext>
            </a:extLst>
          </p:cNvPr>
          <p:cNvPicPr>
            <a:picLocks noChangeAspect="1"/>
          </p:cNvPicPr>
          <p:nvPr/>
        </p:nvPicPr>
        <p:blipFill rotWithShape="1">
          <a:blip r:embed="rId2">
            <a:alphaModFix amt="12000"/>
          </a:blip>
          <a:srcRect l="37377" t="33744" r="43120" b="44338"/>
          <a:stretch/>
        </p:blipFill>
        <p:spPr>
          <a:xfrm>
            <a:off x="5852602" y="0"/>
            <a:ext cx="3299192" cy="2160270"/>
          </a:xfrm>
          <a:prstGeom prst="rect">
            <a:avLst/>
          </a:prstGeom>
          <a:noFill/>
        </p:spPr>
      </p:pic>
      <p:sp>
        <p:nvSpPr>
          <p:cNvPr id="13" name="TextBox 12">
            <a:extLst>
              <a:ext uri="{FF2B5EF4-FFF2-40B4-BE49-F238E27FC236}">
                <a16:creationId xmlns:a16="http://schemas.microsoft.com/office/drawing/2014/main" id="{421F7620-40EF-FF47-8614-B9A630B39622}"/>
              </a:ext>
            </a:extLst>
          </p:cNvPr>
          <p:cNvSpPr txBox="1"/>
          <p:nvPr userDrawn="1"/>
        </p:nvSpPr>
        <p:spPr>
          <a:xfrm>
            <a:off x="327625" y="4919169"/>
            <a:ext cx="6565187" cy="196208"/>
          </a:xfrm>
          <a:prstGeom prst="rect">
            <a:avLst/>
          </a:prstGeom>
          <a:noFill/>
        </p:spPr>
        <p:txBody>
          <a:bodyPr wrap="square" rtlCol="0">
            <a:spAutoFit/>
          </a:bodyPr>
          <a:lstStyle/>
          <a:p>
            <a:r>
              <a:rPr lang="en-GB" sz="675" noProof="0" dirty="0">
                <a:solidFill>
                  <a:schemeClr val="bg1">
                    <a:lumMod val="65000"/>
                  </a:schemeClr>
                </a:solidFill>
                <a:latin typeface="Arial" panose="020B0604020202020204" pitchFamily="34" charset="0"/>
                <a:cs typeface="Arial" panose="020B0604020202020204" pitchFamily="34" charset="0"/>
              </a:rPr>
              <a:t>This project is funded from the EU Horizon 2020 Research and Innovation Programme (2014-2020) under Grant Agreement </a:t>
            </a:r>
            <a:r>
              <a:rPr lang="nb-NO" sz="675" dirty="0">
                <a:solidFill>
                  <a:schemeClr val="bg1">
                    <a:lumMod val="65000"/>
                  </a:schemeClr>
                </a:solidFill>
                <a:latin typeface="Arial" panose="020B0604020202020204" pitchFamily="34" charset="0"/>
                <a:cs typeface="Arial" panose="020B0604020202020204" pitchFamily="34" charset="0"/>
              </a:rPr>
              <a:t>No. XXXXXX</a:t>
            </a:r>
            <a:endParaRPr lang="en-GB" sz="675" dirty="0">
              <a:solidFill>
                <a:schemeClr val="bg1">
                  <a:lumMod val="65000"/>
                </a:schemeClr>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0DF0A172-1ABB-044B-BC03-4EC77C7D16BF}"/>
              </a:ext>
            </a:extLst>
          </p:cNvPr>
          <p:cNvPicPr>
            <a:picLocks noChangeAspect="1"/>
          </p:cNvPicPr>
          <p:nvPr userDrawn="1"/>
        </p:nvPicPr>
        <p:blipFill>
          <a:blip r:embed="rId3"/>
          <a:stretch>
            <a:fillRect/>
          </a:stretch>
        </p:blipFill>
        <p:spPr>
          <a:xfrm>
            <a:off x="88080" y="4909508"/>
            <a:ext cx="239544" cy="160520"/>
          </a:xfrm>
          <a:prstGeom prst="rect">
            <a:avLst/>
          </a:prstGeom>
        </p:spPr>
      </p:pic>
      <p:sp>
        <p:nvSpPr>
          <p:cNvPr id="18" name="Title 1">
            <a:extLst>
              <a:ext uri="{FF2B5EF4-FFF2-40B4-BE49-F238E27FC236}">
                <a16:creationId xmlns:a16="http://schemas.microsoft.com/office/drawing/2014/main" id="{1498D80C-1E65-634F-ABA2-5FA632714EC7}"/>
              </a:ext>
            </a:extLst>
          </p:cNvPr>
          <p:cNvSpPr>
            <a:spLocks noGrp="1"/>
          </p:cNvSpPr>
          <p:nvPr>
            <p:ph type="ctrTitle" hasCustomPrompt="1"/>
          </p:nvPr>
        </p:nvSpPr>
        <p:spPr>
          <a:xfrm>
            <a:off x="331632" y="343237"/>
            <a:ext cx="5734318" cy="1036157"/>
          </a:xfrm>
          <a:prstGeom prst="rect">
            <a:avLst/>
          </a:prstGeom>
          <a:ln>
            <a:noFill/>
          </a:ln>
        </p:spPr>
        <p:txBody>
          <a:bodyPr anchor="t"/>
          <a:lstStyle>
            <a:lvl1pPr marL="0" indent="0" algn="l">
              <a:buFont typeface="Arial" panose="020B0604020202020204" pitchFamily="34" charset="0"/>
              <a:buNone/>
              <a:defRPr sz="3300">
                <a:solidFill>
                  <a:schemeClr val="bg1"/>
                </a:solidFill>
                <a:latin typeface="Arial" panose="020B0604020202020204" pitchFamily="34" charset="0"/>
                <a:cs typeface="Arial" panose="020B0604020202020204" pitchFamily="34" charset="0"/>
              </a:defRPr>
            </a:lvl1pPr>
          </a:lstStyle>
          <a:p>
            <a:r>
              <a:rPr lang="en-US" dirty="0"/>
              <a:t>Master title</a:t>
            </a:r>
            <a:endParaRPr lang="en-GB" dirty="0"/>
          </a:p>
        </p:txBody>
      </p:sp>
      <p:sp>
        <p:nvSpPr>
          <p:cNvPr id="19" name="Subtitle 2">
            <a:extLst>
              <a:ext uri="{FF2B5EF4-FFF2-40B4-BE49-F238E27FC236}">
                <a16:creationId xmlns:a16="http://schemas.microsoft.com/office/drawing/2014/main" id="{67348E9F-4040-2242-BFBB-C6439DFCCF51}"/>
              </a:ext>
            </a:extLst>
          </p:cNvPr>
          <p:cNvSpPr>
            <a:spLocks noGrp="1"/>
          </p:cNvSpPr>
          <p:nvPr>
            <p:ph type="subTitle" idx="1" hasCustomPrompt="1"/>
          </p:nvPr>
        </p:nvSpPr>
        <p:spPr>
          <a:xfrm>
            <a:off x="331632" y="1474816"/>
            <a:ext cx="5734318" cy="1089690"/>
          </a:xfrm>
          <a:prstGeom prst="rect">
            <a:avLst/>
          </a:prstGeom>
          <a:solidFill>
            <a:schemeClr val="bg1">
              <a:lumMod val="95000"/>
              <a:alpha val="43000"/>
            </a:schemeClr>
          </a:solidFill>
        </p:spPr>
        <p:txBody>
          <a:bodyPr anchor="t"/>
          <a:lstStyle>
            <a:lvl1pPr marL="0" indent="0" algn="l">
              <a:buNone/>
              <a:defRPr sz="1800">
                <a:solidFill>
                  <a:schemeClr val="accent2">
                    <a:lumMod val="40000"/>
                    <a:lumOff val="60000"/>
                  </a:schemeClr>
                </a:solidFill>
                <a:effectLst/>
                <a:latin typeface="Arial" panose="020B0604020202020204" pitchFamily="34" charset="0"/>
                <a:cs typeface="Arial" panose="020B0604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Master subtitle style</a:t>
            </a:r>
            <a:endParaRPr lang="en-GB" dirty="0"/>
          </a:p>
        </p:txBody>
      </p:sp>
      <p:cxnSp>
        <p:nvCxnSpPr>
          <p:cNvPr id="20" name="Straight Connector 19">
            <a:extLst>
              <a:ext uri="{FF2B5EF4-FFF2-40B4-BE49-F238E27FC236}">
                <a16:creationId xmlns:a16="http://schemas.microsoft.com/office/drawing/2014/main" id="{5350B0C6-FC85-C044-9FCF-4112D800F65B}"/>
              </a:ext>
            </a:extLst>
          </p:cNvPr>
          <p:cNvCxnSpPr>
            <a:cxnSpLocks/>
          </p:cNvCxnSpPr>
          <p:nvPr userDrawn="1"/>
        </p:nvCxnSpPr>
        <p:spPr>
          <a:xfrm>
            <a:off x="331632" y="1381259"/>
            <a:ext cx="5734318" cy="0"/>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26862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General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52634-6C1F-0648-832A-59A3BA9571F6}"/>
              </a:ext>
            </a:extLst>
          </p:cNvPr>
          <p:cNvSpPr/>
          <p:nvPr userDrawn="1"/>
        </p:nvSpPr>
        <p:spPr>
          <a:xfrm>
            <a:off x="-31173" y="0"/>
            <a:ext cx="9175173" cy="5143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12" name="Immagine 57">
            <a:extLst>
              <a:ext uri="{FF2B5EF4-FFF2-40B4-BE49-F238E27FC236}">
                <a16:creationId xmlns:a16="http://schemas.microsoft.com/office/drawing/2014/main" id="{AFFF5024-CBD6-F145-A6A6-788C81579F8C}"/>
              </a:ext>
            </a:extLst>
          </p:cNvPr>
          <p:cNvPicPr>
            <a:picLocks noChangeAspect="1"/>
          </p:cNvPicPr>
          <p:nvPr/>
        </p:nvPicPr>
        <p:blipFill rotWithShape="1">
          <a:blip r:embed="rId2">
            <a:alphaModFix amt="12000"/>
          </a:blip>
          <a:srcRect l="37377" t="33744" r="43120" b="44338"/>
          <a:stretch/>
        </p:blipFill>
        <p:spPr>
          <a:xfrm>
            <a:off x="5852602" y="0"/>
            <a:ext cx="3299192" cy="2160270"/>
          </a:xfrm>
          <a:prstGeom prst="rect">
            <a:avLst/>
          </a:prstGeom>
          <a:noFill/>
        </p:spPr>
      </p:pic>
      <p:sp>
        <p:nvSpPr>
          <p:cNvPr id="13" name="TextBox 12">
            <a:extLst>
              <a:ext uri="{FF2B5EF4-FFF2-40B4-BE49-F238E27FC236}">
                <a16:creationId xmlns:a16="http://schemas.microsoft.com/office/drawing/2014/main" id="{421F7620-40EF-FF47-8614-B9A630B39622}"/>
              </a:ext>
            </a:extLst>
          </p:cNvPr>
          <p:cNvSpPr txBox="1"/>
          <p:nvPr userDrawn="1"/>
        </p:nvSpPr>
        <p:spPr>
          <a:xfrm>
            <a:off x="327625" y="4919169"/>
            <a:ext cx="6565187" cy="196208"/>
          </a:xfrm>
          <a:prstGeom prst="rect">
            <a:avLst/>
          </a:prstGeom>
          <a:noFill/>
        </p:spPr>
        <p:txBody>
          <a:bodyPr wrap="square" rtlCol="0">
            <a:spAutoFit/>
          </a:bodyPr>
          <a:lstStyle/>
          <a:p>
            <a:r>
              <a:rPr lang="en-GB" sz="675" noProof="0" dirty="0">
                <a:solidFill>
                  <a:schemeClr val="bg1">
                    <a:lumMod val="65000"/>
                  </a:schemeClr>
                </a:solidFill>
                <a:latin typeface="Arial" panose="020B0604020202020204" pitchFamily="34" charset="0"/>
                <a:cs typeface="Arial" panose="020B0604020202020204" pitchFamily="34" charset="0"/>
              </a:rPr>
              <a:t>This project is funded from the EU Horizon 2020 Research and Innovation Programme (2014-2020) under Grant Agreement </a:t>
            </a:r>
            <a:r>
              <a:rPr lang="nb-NO" sz="675" dirty="0">
                <a:solidFill>
                  <a:schemeClr val="bg1">
                    <a:lumMod val="65000"/>
                  </a:schemeClr>
                </a:solidFill>
                <a:latin typeface="Arial" panose="020B0604020202020204" pitchFamily="34" charset="0"/>
                <a:cs typeface="Arial" panose="020B0604020202020204" pitchFamily="34" charset="0"/>
              </a:rPr>
              <a:t>No. XXXXXX</a:t>
            </a:r>
            <a:endParaRPr lang="en-GB" sz="675" dirty="0">
              <a:solidFill>
                <a:schemeClr val="bg1">
                  <a:lumMod val="65000"/>
                </a:schemeClr>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0DF0A172-1ABB-044B-BC03-4EC77C7D16BF}"/>
              </a:ext>
            </a:extLst>
          </p:cNvPr>
          <p:cNvPicPr>
            <a:picLocks noChangeAspect="1"/>
          </p:cNvPicPr>
          <p:nvPr userDrawn="1"/>
        </p:nvPicPr>
        <p:blipFill>
          <a:blip r:embed="rId3"/>
          <a:stretch>
            <a:fillRect/>
          </a:stretch>
        </p:blipFill>
        <p:spPr>
          <a:xfrm>
            <a:off x="88080" y="4909508"/>
            <a:ext cx="239544" cy="160520"/>
          </a:xfrm>
          <a:prstGeom prst="rect">
            <a:avLst/>
          </a:prstGeom>
        </p:spPr>
      </p:pic>
      <p:sp>
        <p:nvSpPr>
          <p:cNvPr id="9" name="Title 1">
            <a:extLst>
              <a:ext uri="{FF2B5EF4-FFF2-40B4-BE49-F238E27FC236}">
                <a16:creationId xmlns:a16="http://schemas.microsoft.com/office/drawing/2014/main" id="{E016B05A-AA0C-8148-A367-BE0E3E62A916}"/>
              </a:ext>
            </a:extLst>
          </p:cNvPr>
          <p:cNvSpPr txBox="1">
            <a:spLocks/>
          </p:cNvSpPr>
          <p:nvPr userDrawn="1"/>
        </p:nvSpPr>
        <p:spPr>
          <a:xfrm>
            <a:off x="527338" y="438320"/>
            <a:ext cx="7886700" cy="1039802"/>
          </a:xfrm>
          <a:prstGeom prst="rect">
            <a:avLst/>
          </a:prstGeom>
        </p:spPr>
        <p:txBody>
          <a:bodyPr/>
          <a:lstStyle>
            <a:lvl1pPr algn="l" defTabSz="914377" rtl="0" eaLnBrk="1" latinLnBrk="0" hangingPunct="1">
              <a:lnSpc>
                <a:spcPct val="90000"/>
              </a:lnSpc>
              <a:spcBef>
                <a:spcPct val="0"/>
              </a:spcBef>
              <a:buNone/>
              <a:defRPr lang="en-GB" sz="3200" b="0" kern="1200" dirty="0">
                <a:solidFill>
                  <a:schemeClr val="accent1"/>
                </a:solidFill>
                <a:latin typeface="Arial" panose="020B0604020202020204" pitchFamily="34" charset="0"/>
                <a:ea typeface="+mj-ea"/>
                <a:cs typeface="Arial" panose="020B0604020202020204" pitchFamily="34" charset="0"/>
              </a:defRPr>
            </a:lvl1pPr>
          </a:lstStyle>
          <a:p>
            <a:r>
              <a:rPr lang="en-US" sz="2400" dirty="0">
                <a:solidFill>
                  <a:schemeClr val="bg1"/>
                </a:solidFill>
              </a:rPr>
              <a:t>Click to edit Master title style</a:t>
            </a:r>
          </a:p>
        </p:txBody>
      </p:sp>
      <p:sp>
        <p:nvSpPr>
          <p:cNvPr id="10" name="Content Placeholder 2">
            <a:extLst>
              <a:ext uri="{FF2B5EF4-FFF2-40B4-BE49-F238E27FC236}">
                <a16:creationId xmlns:a16="http://schemas.microsoft.com/office/drawing/2014/main" id="{B6315AFA-A532-9947-A4A5-51E0BEDE8531}"/>
              </a:ext>
            </a:extLst>
          </p:cNvPr>
          <p:cNvSpPr>
            <a:spLocks noGrp="1"/>
          </p:cNvSpPr>
          <p:nvPr>
            <p:ph idx="10"/>
          </p:nvPr>
        </p:nvSpPr>
        <p:spPr>
          <a:xfrm>
            <a:off x="613064" y="1341271"/>
            <a:ext cx="7886700" cy="3263504"/>
          </a:xfrm>
          <a:prstGeom prst="rect">
            <a:avLst/>
          </a:prstGeom>
        </p:spPr>
        <p:txBody>
          <a:bodyPr/>
          <a:lstStyle>
            <a:lvl1pPr marL="171446" indent="-171446">
              <a:buFontTx/>
              <a:buBlip>
                <a:blip r:embed="rId4"/>
              </a:buBlip>
              <a:defRPr>
                <a:solidFill>
                  <a:schemeClr val="bg1"/>
                </a:solidFill>
                <a:latin typeface="Arial" panose="020B0604020202020204" pitchFamily="34" charset="0"/>
                <a:cs typeface="Arial" panose="020B0604020202020204" pitchFamily="34" charset="0"/>
              </a:defRPr>
            </a:lvl1pPr>
            <a:lvl2pPr marL="514337" indent="-171446">
              <a:buFontTx/>
              <a:buBlip>
                <a:blip r:embed="rId4"/>
              </a:buBlip>
              <a:defRPr>
                <a:solidFill>
                  <a:schemeClr val="accent2"/>
                </a:solidFill>
                <a:latin typeface="Arial" panose="020B0604020202020204" pitchFamily="34" charset="0"/>
                <a:cs typeface="Arial" panose="020B0604020202020204" pitchFamily="34" charset="0"/>
              </a:defRPr>
            </a:lvl2pPr>
            <a:lvl3pPr marL="857228" indent="-171446">
              <a:buFontTx/>
              <a:buBlip>
                <a:blip r:embed="rId4"/>
              </a:buBlip>
              <a:defRPr>
                <a:solidFill>
                  <a:schemeClr val="bg1"/>
                </a:solidFill>
                <a:latin typeface="Arial" panose="020B0604020202020204" pitchFamily="34" charset="0"/>
                <a:cs typeface="Arial" panose="020B0604020202020204" pitchFamily="34" charset="0"/>
              </a:defRPr>
            </a:lvl3pPr>
            <a:lvl4pPr marL="1200120" indent="-171446">
              <a:buFontTx/>
              <a:buBlip>
                <a:blip r:embed="rId4"/>
              </a:buBlip>
              <a:defRPr>
                <a:solidFill>
                  <a:schemeClr val="accent2"/>
                </a:solidFill>
                <a:latin typeface="Arial" panose="020B0604020202020204" pitchFamily="34" charset="0"/>
                <a:cs typeface="Arial" panose="020B0604020202020204" pitchFamily="34" charset="0"/>
              </a:defRPr>
            </a:lvl4pPr>
            <a:lvl5pPr marL="1543012" indent="-171446">
              <a:buFontTx/>
              <a:buBlip>
                <a:blip r:embed="rId4"/>
              </a:buBlip>
              <a:defRPr>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48121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52634-6C1F-0648-832A-59A3BA9571F6}"/>
              </a:ext>
            </a:extLst>
          </p:cNvPr>
          <p:cNvSpPr/>
          <p:nvPr userDrawn="1"/>
        </p:nvSpPr>
        <p:spPr>
          <a:xfrm>
            <a:off x="-23380" y="-1"/>
            <a:ext cx="9175173" cy="5143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pic>
        <p:nvPicPr>
          <p:cNvPr id="12" name="Immagine 57">
            <a:extLst>
              <a:ext uri="{FF2B5EF4-FFF2-40B4-BE49-F238E27FC236}">
                <a16:creationId xmlns:a16="http://schemas.microsoft.com/office/drawing/2014/main" id="{AFFF5024-CBD6-F145-A6A6-788C81579F8C}"/>
              </a:ext>
            </a:extLst>
          </p:cNvPr>
          <p:cNvPicPr>
            <a:picLocks noChangeAspect="1"/>
          </p:cNvPicPr>
          <p:nvPr/>
        </p:nvPicPr>
        <p:blipFill rotWithShape="1">
          <a:blip r:embed="rId2">
            <a:alphaModFix amt="12000"/>
          </a:blip>
          <a:srcRect l="37377" t="33744" r="43120" b="44338"/>
          <a:stretch/>
        </p:blipFill>
        <p:spPr>
          <a:xfrm>
            <a:off x="5852602" y="0"/>
            <a:ext cx="3299192" cy="2160270"/>
          </a:xfrm>
          <a:prstGeom prst="rect">
            <a:avLst/>
          </a:prstGeom>
          <a:noFill/>
        </p:spPr>
      </p:pic>
      <p:sp>
        <p:nvSpPr>
          <p:cNvPr id="13" name="TextBox 12">
            <a:extLst>
              <a:ext uri="{FF2B5EF4-FFF2-40B4-BE49-F238E27FC236}">
                <a16:creationId xmlns:a16="http://schemas.microsoft.com/office/drawing/2014/main" id="{421F7620-40EF-FF47-8614-B9A630B39622}"/>
              </a:ext>
            </a:extLst>
          </p:cNvPr>
          <p:cNvSpPr txBox="1"/>
          <p:nvPr userDrawn="1"/>
        </p:nvSpPr>
        <p:spPr>
          <a:xfrm>
            <a:off x="327625" y="4919169"/>
            <a:ext cx="6565187" cy="196208"/>
          </a:xfrm>
          <a:prstGeom prst="rect">
            <a:avLst/>
          </a:prstGeom>
          <a:noFill/>
        </p:spPr>
        <p:txBody>
          <a:bodyPr wrap="square" rtlCol="0">
            <a:spAutoFit/>
          </a:bodyPr>
          <a:lstStyle/>
          <a:p>
            <a:r>
              <a:rPr lang="en-GB" sz="675" noProof="0" dirty="0">
                <a:solidFill>
                  <a:schemeClr val="bg1">
                    <a:lumMod val="65000"/>
                  </a:schemeClr>
                </a:solidFill>
                <a:latin typeface="Arial" panose="020B0604020202020204" pitchFamily="34" charset="0"/>
                <a:cs typeface="Arial" panose="020B0604020202020204" pitchFamily="34" charset="0"/>
              </a:rPr>
              <a:t>This project is funded from the EU Horizon 2020 Research and Innovation Programme (2014-2020) under Grant Agreement </a:t>
            </a:r>
            <a:r>
              <a:rPr lang="nb-NO" sz="675" dirty="0">
                <a:solidFill>
                  <a:schemeClr val="bg1">
                    <a:lumMod val="65000"/>
                  </a:schemeClr>
                </a:solidFill>
                <a:latin typeface="Arial" panose="020B0604020202020204" pitchFamily="34" charset="0"/>
                <a:cs typeface="Arial" panose="020B0604020202020204" pitchFamily="34" charset="0"/>
              </a:rPr>
              <a:t>No. XXXXXX</a:t>
            </a:r>
            <a:endParaRPr lang="en-GB" sz="675" dirty="0">
              <a:solidFill>
                <a:schemeClr val="bg1">
                  <a:lumMod val="65000"/>
                </a:schemeClr>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0DF0A172-1ABB-044B-BC03-4EC77C7D16BF}"/>
              </a:ext>
            </a:extLst>
          </p:cNvPr>
          <p:cNvPicPr>
            <a:picLocks noChangeAspect="1"/>
          </p:cNvPicPr>
          <p:nvPr userDrawn="1"/>
        </p:nvPicPr>
        <p:blipFill>
          <a:blip r:embed="rId3"/>
          <a:stretch>
            <a:fillRect/>
          </a:stretch>
        </p:blipFill>
        <p:spPr>
          <a:xfrm>
            <a:off x="88080" y="4909508"/>
            <a:ext cx="239544" cy="160520"/>
          </a:xfrm>
          <a:prstGeom prst="rect">
            <a:avLst/>
          </a:prstGeom>
        </p:spPr>
      </p:pic>
    </p:spTree>
    <p:extLst>
      <p:ext uri="{BB962C8B-B14F-4D97-AF65-F5344CB8AC3E}">
        <p14:creationId xmlns:p14="http://schemas.microsoft.com/office/powerpoint/2010/main" val="3912702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311700" y="445025"/>
            <a:ext cx="8520600" cy="572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500"/>
              <a:buFont typeface="Calibri"/>
              <a:buNone/>
              <a:defRPr sz="2625"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27" name="Google Shape;27;p4"/>
          <p:cNvSpPr txBox="1">
            <a:spLocks noGrp="1"/>
          </p:cNvSpPr>
          <p:nvPr>
            <p:ph type="body" idx="1"/>
          </p:nvPr>
        </p:nvSpPr>
        <p:spPr>
          <a:xfrm>
            <a:off x="311700" y="1152475"/>
            <a:ext cx="8520600" cy="3416400"/>
          </a:xfrm>
          <a:prstGeom prst="rect">
            <a:avLst/>
          </a:prstGeom>
          <a:noFill/>
          <a:ln>
            <a:noFill/>
          </a:ln>
        </p:spPr>
        <p:txBody>
          <a:bodyPr spcFirstLastPara="1" wrap="square" lIns="91425" tIns="45700" rIns="91425" bIns="45700" anchor="t" anchorCtr="0">
            <a:noAutofit/>
          </a:bodyPr>
          <a:lstStyle>
            <a:lvl1pPr marL="342900" marR="0" lvl="0" indent="-285750" algn="l" rtl="0">
              <a:lnSpc>
                <a:spcPct val="90000"/>
              </a:lnSpc>
              <a:spcBef>
                <a:spcPts val="750"/>
              </a:spcBef>
              <a:spcAft>
                <a:spcPts val="0"/>
              </a:spcAft>
              <a:buClr>
                <a:schemeClr val="lt2"/>
              </a:buClr>
              <a:buSzPts val="2400"/>
              <a:buFont typeface="Arial"/>
              <a:buChar char="•"/>
              <a:defRPr sz="1800" b="0" i="0" u="none" strike="noStrike" cap="none">
                <a:solidFill>
                  <a:schemeClr val="dk1"/>
                </a:solidFill>
                <a:latin typeface="Calibri"/>
                <a:ea typeface="Calibri"/>
                <a:cs typeface="Calibri"/>
                <a:sym typeface="Calibri"/>
              </a:defRPr>
            </a:lvl1pPr>
            <a:lvl2pPr marL="685800" marR="0" lvl="1" indent="-266700" algn="l" rtl="0">
              <a:lnSpc>
                <a:spcPct val="90000"/>
              </a:lnSpc>
              <a:spcBef>
                <a:spcPts val="375"/>
              </a:spcBef>
              <a:spcAft>
                <a:spcPts val="0"/>
              </a:spcAft>
              <a:buClr>
                <a:schemeClr val="lt2"/>
              </a:buClr>
              <a:buSzPts val="2000"/>
              <a:buFont typeface="Arial"/>
              <a:buChar char="-"/>
              <a:defRPr sz="1500" b="0" i="0" u="none" strike="noStrike" cap="none">
                <a:solidFill>
                  <a:schemeClr val="dk1"/>
                </a:solidFill>
                <a:latin typeface="Calibri"/>
                <a:ea typeface="Calibri"/>
                <a:cs typeface="Calibri"/>
                <a:sym typeface="Calibri"/>
              </a:defRPr>
            </a:lvl2pPr>
            <a:lvl3pPr marL="1028700" marR="0" lvl="2"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3pPr>
            <a:lvl4pPr marL="1371600" marR="0" lvl="3" indent="-247650" algn="l" rtl="0">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4pPr>
            <a:lvl5pPr marL="1714500" marR="0" lvl="4" indent="-247650" algn="l" rtl="0">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sldNum" idx="12"/>
          </p:nvPr>
        </p:nvSpPr>
        <p:spPr>
          <a:xfrm>
            <a:off x="8472458" y="4663217"/>
            <a:ext cx="548700" cy="393525"/>
          </a:xfrm>
          <a:prstGeom prst="rect">
            <a:avLst/>
          </a:prstGeom>
          <a:noFill/>
          <a:ln>
            <a:noFill/>
          </a:ln>
        </p:spPr>
        <p:txBody>
          <a:bodyPr spcFirstLastPara="1" wrap="square" lIns="91425" tIns="45700" rIns="0"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Calibri"/>
                <a:ea typeface="Calibri"/>
                <a:cs typeface="Calibri"/>
                <a:sym typeface="Calibri"/>
              </a:defRPr>
            </a:lvl9pPr>
          </a:lstStyle>
          <a:p>
            <a:fld id="{00000000-1234-1234-1234-123412341234}" type="slidenum">
              <a:rPr lang="nl-BE" smtClean="0"/>
              <a:pPr/>
              <a:t>‹#›</a:t>
            </a:fld>
            <a:endParaRPr lang="nl-BE"/>
          </a:p>
        </p:txBody>
      </p:sp>
    </p:spTree>
    <p:extLst>
      <p:ext uri="{BB962C8B-B14F-4D97-AF65-F5344CB8AC3E}">
        <p14:creationId xmlns:p14="http://schemas.microsoft.com/office/powerpoint/2010/main" val="1733287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41772"/>
            <a:ext cx="7772400" cy="1790700"/>
          </a:xfrm>
          <a:prstGeom prst="rect">
            <a:avLst/>
          </a:prstGeom>
        </p:spPr>
        <p:txBody>
          <a:bodyPr anchor="ctr" anchorCtr="0">
            <a:normAutofit/>
          </a:bodyPr>
          <a:lstStyle>
            <a:lvl1pPr algn="r">
              <a:defRPr sz="3600" b="0" i="0" baseline="0">
                <a:solidFill>
                  <a:schemeClr val="tx2"/>
                </a:solidFill>
                <a:latin typeface="Source Sans Pro"/>
                <a:ea typeface="Calibri Normaal" charset="0"/>
                <a:cs typeface="Source Sans Pro"/>
              </a:defRPr>
            </a:lvl1pPr>
          </a:lstStyle>
          <a:p>
            <a:r>
              <a:rPr lang="x-none"/>
              <a:t>Click to edit Master title style</a:t>
            </a:r>
            <a:endParaRPr lang="en-US" dirty="0"/>
          </a:p>
        </p:txBody>
      </p:sp>
      <p:sp>
        <p:nvSpPr>
          <p:cNvPr id="3" name="Subtitle 2"/>
          <p:cNvSpPr>
            <a:spLocks noGrp="1"/>
          </p:cNvSpPr>
          <p:nvPr>
            <p:ph type="subTitle" idx="1" hasCustomPrompt="1"/>
          </p:nvPr>
        </p:nvSpPr>
        <p:spPr>
          <a:xfrm>
            <a:off x="1600200" y="2701531"/>
            <a:ext cx="6858000" cy="682501"/>
          </a:xfrm>
          <a:prstGeom prst="rect">
            <a:avLst/>
          </a:prstGeom>
        </p:spPr>
        <p:txBody>
          <a:bodyPr>
            <a:normAutofit/>
          </a:bodyPr>
          <a:lstStyle>
            <a:lvl1pPr marL="0" indent="0" algn="r">
              <a:buNone/>
              <a:defRPr sz="1500" b="0" i="0" baseline="0">
                <a:solidFill>
                  <a:schemeClr val="tx2"/>
                </a:solidFill>
                <a:latin typeface="Source Sans Pro"/>
                <a:ea typeface="Calibri Normaal" charset="0"/>
                <a:cs typeface="Source Sans Pro"/>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lvl="0"/>
            <a:r>
              <a:rPr lang="en-US" dirty="0"/>
              <a:t>Click to 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853" y="4073867"/>
            <a:ext cx="1192917" cy="901902"/>
          </a:xfrm>
          <a:prstGeom prst="rect">
            <a:avLst/>
          </a:prstGeom>
        </p:spPr>
      </p:pic>
      <p:sp>
        <p:nvSpPr>
          <p:cNvPr id="7" name="Text Placeholder 10"/>
          <p:cNvSpPr>
            <a:spLocks noGrp="1"/>
          </p:cNvSpPr>
          <p:nvPr>
            <p:ph type="body" sz="quarter" idx="10"/>
          </p:nvPr>
        </p:nvSpPr>
        <p:spPr>
          <a:xfrm>
            <a:off x="1600200" y="3687581"/>
            <a:ext cx="6858000" cy="1157990"/>
          </a:xfrm>
          <a:prstGeom prst="rect">
            <a:avLst/>
          </a:prstGeom>
        </p:spPr>
        <p:txBody>
          <a:bodyPr tIns="0" bIns="0" anchor="t" anchorCtr="0">
            <a:normAutofit/>
          </a:bodyPr>
          <a:lstStyle>
            <a:lvl1pPr marL="0" indent="0" algn="r" defTabSz="685800" rtl="0" eaLnBrk="1" latinLnBrk="0" hangingPunct="1">
              <a:lnSpc>
                <a:spcPct val="100000"/>
              </a:lnSpc>
              <a:spcBef>
                <a:spcPts val="225"/>
              </a:spcBef>
              <a:spcAft>
                <a:spcPts val="675"/>
              </a:spcAft>
              <a:buClr>
                <a:schemeClr val="bg2"/>
              </a:buClr>
              <a:buFont typeface="Arial" panose="020B0604020202020204" pitchFamily="34" charset="0"/>
              <a:buNone/>
              <a:defRPr lang="en-GB" sz="1350" b="0" i="0" kern="1200" dirty="0" smtClean="0">
                <a:solidFill>
                  <a:schemeClr val="bg2"/>
                </a:solidFill>
                <a:latin typeface="Source Sans Pro"/>
                <a:ea typeface="Calibri Normaal" charset="0"/>
                <a:cs typeface="Source Sans Pro"/>
              </a:defRPr>
            </a:lvl1pPr>
            <a:lvl2pPr marL="0" indent="0" algn="r" defTabSz="685800" rtl="0" eaLnBrk="1" latinLnBrk="0" hangingPunct="1">
              <a:lnSpc>
                <a:spcPct val="100000"/>
              </a:lnSpc>
              <a:spcBef>
                <a:spcPts val="225"/>
              </a:spcBef>
              <a:spcAft>
                <a:spcPts val="225"/>
              </a:spcAft>
              <a:buClr>
                <a:schemeClr val="bg2"/>
              </a:buClr>
              <a:buFont typeface="Arial" panose="020B0604020202020204" pitchFamily="34" charset="0"/>
              <a:buNone/>
              <a:defRPr lang="en-US" sz="1050" b="0" i="0" kern="1200" baseline="0" dirty="0" smtClean="0">
                <a:solidFill>
                  <a:schemeClr val="bg2"/>
                </a:solidFill>
                <a:latin typeface="Source Sans Pro"/>
                <a:ea typeface="Calibri Normaal" charset="0"/>
                <a:cs typeface="Source Sans Pro"/>
              </a:defRPr>
            </a:lvl2pPr>
            <a:lvl3pPr marL="0" indent="0" algn="r" defTabSz="685800" rtl="0" eaLnBrk="1" latinLnBrk="0" hangingPunct="1">
              <a:lnSpc>
                <a:spcPct val="100000"/>
              </a:lnSpc>
              <a:spcBef>
                <a:spcPts val="225"/>
              </a:spcBef>
              <a:spcAft>
                <a:spcPts val="225"/>
              </a:spcAft>
              <a:buClr>
                <a:schemeClr val="bg2"/>
              </a:buClr>
              <a:buFont typeface="Arial" panose="020B0604020202020204" pitchFamily="34" charset="0"/>
              <a:buNone/>
              <a:defRPr lang="en-GB" sz="1050" b="0" i="0" kern="1200" dirty="0" smtClean="0">
                <a:solidFill>
                  <a:schemeClr val="bg2"/>
                </a:solidFill>
                <a:latin typeface="Source Sans Pro"/>
                <a:ea typeface="Calibri Normaal" charset="0"/>
                <a:cs typeface="Source Sans Pro"/>
              </a:defRPr>
            </a:lvl3pPr>
            <a:lvl4pPr marL="0" indent="0" algn="r" defTabSz="685800" rtl="0" eaLnBrk="1" latinLnBrk="0" hangingPunct="1">
              <a:lnSpc>
                <a:spcPct val="100000"/>
              </a:lnSpc>
              <a:spcBef>
                <a:spcPts val="225"/>
              </a:spcBef>
              <a:spcAft>
                <a:spcPts val="225"/>
              </a:spcAft>
              <a:buClr>
                <a:schemeClr val="bg2"/>
              </a:buClr>
              <a:buFont typeface="Arial" panose="020B0604020202020204" pitchFamily="34" charset="0"/>
              <a:buNone/>
              <a:defRPr lang="en-US" sz="1050" b="0" i="0" kern="1200" dirty="0" smtClean="0">
                <a:solidFill>
                  <a:schemeClr val="bg2"/>
                </a:solidFill>
                <a:latin typeface="Source Sans Pro"/>
                <a:ea typeface="Calibri Normaal" charset="0"/>
                <a:cs typeface="Source Sans Pro"/>
              </a:defRPr>
            </a:lvl4pPr>
            <a:lvl5pPr marL="0" indent="0" algn="r" defTabSz="685800" rtl="0" eaLnBrk="1" latinLnBrk="0" hangingPunct="1">
              <a:lnSpc>
                <a:spcPct val="100000"/>
              </a:lnSpc>
              <a:spcBef>
                <a:spcPts val="225"/>
              </a:spcBef>
              <a:spcAft>
                <a:spcPts val="225"/>
              </a:spcAft>
              <a:buClr>
                <a:schemeClr val="bg2"/>
              </a:buClr>
              <a:buFont typeface="Arial" panose="020B0604020202020204" pitchFamily="34" charset="0"/>
              <a:buNone/>
              <a:defRPr lang="en-GB" sz="1050" b="0" i="0" kern="1200" dirty="0">
                <a:solidFill>
                  <a:schemeClr val="bg2"/>
                </a:solidFill>
                <a:latin typeface="Source Sans Pro"/>
                <a:ea typeface="Calibri Normaal" charset="0"/>
                <a:cs typeface="Source Sans Pro"/>
              </a:defRPr>
            </a:lvl5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GB" dirty="0"/>
          </a:p>
        </p:txBody>
      </p:sp>
    </p:spTree>
    <p:extLst>
      <p:ext uri="{BB962C8B-B14F-4D97-AF65-F5344CB8AC3E}">
        <p14:creationId xmlns:p14="http://schemas.microsoft.com/office/powerpoint/2010/main" val="2710613105"/>
      </p:ext>
    </p:extLst>
  </p:cSld>
  <p:clrMapOvr>
    <a:masterClrMapping/>
  </p:clrMapOvr>
  <p:extLst>
    <p:ext uri="{DCECCB84-F9BA-43D5-87BE-67443E8EF086}">
      <p15:sldGuideLst xmlns:p15="http://schemas.microsoft.com/office/powerpoint/2012/main">
        <p15:guide id="1" orient="horz" pos="288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mp; objec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810000"/>
          </a:xfrm>
          <a:prstGeom prst="rect">
            <a:avLst/>
          </a:prstGeom>
        </p:spPr>
        <p:txBody>
          <a:bodyPr/>
          <a:lstStyle/>
          <a:p>
            <a:r>
              <a:rPr lang="x-none"/>
              <a:t>Click to edit Master title style</a:t>
            </a:r>
            <a:endParaRPr lang="en-US" dirty="0"/>
          </a:p>
        </p:txBody>
      </p:sp>
      <p:sp>
        <p:nvSpPr>
          <p:cNvPr id="3" name="Content Placeholder 2"/>
          <p:cNvSpPr>
            <a:spLocks noGrp="1"/>
          </p:cNvSpPr>
          <p:nvPr>
            <p:ph idx="1"/>
          </p:nvPr>
        </p:nvSpPr>
        <p:spPr>
          <a:xfrm>
            <a:off x="628650" y="1107002"/>
            <a:ext cx="7886700" cy="3834133"/>
          </a:xfrm>
          <a:prstGeom prst="rect">
            <a:avLst/>
          </a:prstGeom>
        </p:spPr>
        <p:txBody>
          <a:bodyPr/>
          <a:lstStyle>
            <a:lvl2pPr marL="470297" indent="-257175">
              <a:buFont typeface="Calibri" panose="020F0502020204030204" pitchFamily="34" charset="0"/>
              <a:buChar char="–"/>
              <a:defRPr sz="1650"/>
            </a:lvl2pPr>
            <a:lvl3pPr marL="685800" indent="-171450">
              <a:defRPr sz="1500"/>
            </a:lvl3pPr>
            <a:lvl4pPr marL="945356" indent="-171450">
              <a:defRPr sz="1350"/>
            </a:lvl4pPr>
            <a:lvl5pPr marL="1156097" indent="-171450">
              <a:defRPr sz="1350"/>
            </a:lvl5pPr>
            <a:lvl6pPr marL="1371600" indent="-171450">
              <a:defRPr/>
            </a:lvl6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GB" dirty="0"/>
          </a:p>
        </p:txBody>
      </p:sp>
      <p:sp>
        <p:nvSpPr>
          <p:cNvPr id="6" name="Footer Placeholder 5"/>
          <p:cNvSpPr>
            <a:spLocks noGrp="1"/>
          </p:cNvSpPr>
          <p:nvPr>
            <p:ph type="ftr" sz="quarter" idx="11"/>
          </p:nvPr>
        </p:nvSpPr>
        <p:spPr/>
        <p:txBody>
          <a:bodyPr/>
          <a:lstStyle>
            <a:lvl1pPr>
              <a:defRPr>
                <a:latin typeface="Source Sans Pro"/>
                <a:cs typeface="Source Sans Pro"/>
              </a:defRPr>
            </a:lvl1pPr>
          </a:lstStyle>
          <a:p>
            <a:endParaRPr lang="nl-NL" dirty="0"/>
          </a:p>
        </p:txBody>
      </p:sp>
      <p:sp>
        <p:nvSpPr>
          <p:cNvPr id="8" name="Slide Number Placeholder 7"/>
          <p:cNvSpPr>
            <a:spLocks noGrp="1"/>
          </p:cNvSpPr>
          <p:nvPr>
            <p:ph type="sldNum" sz="quarter" idx="12"/>
          </p:nvPr>
        </p:nvSpPr>
        <p:spPr/>
        <p:txBody>
          <a:bodyPr/>
          <a:lstStyle>
            <a:lvl1pPr>
              <a:defRPr>
                <a:latin typeface="Source Sans Pro"/>
                <a:cs typeface="Source Sans Pro"/>
              </a:defRPr>
            </a:lvl1pPr>
          </a:lstStyle>
          <a:p>
            <a:fld id="{70B9E0CC-5218-4F02-99A8-E56EA2F34919}" type="slidenum">
              <a:rPr lang="bg-BG" smtClean="0"/>
              <a:pPr/>
              <a:t>‹#›</a:t>
            </a:fld>
            <a:endParaRPr lang="bg-BG" dirty="0"/>
          </a:p>
        </p:txBody>
      </p:sp>
    </p:spTree>
    <p:extLst>
      <p:ext uri="{BB962C8B-B14F-4D97-AF65-F5344CB8AC3E}">
        <p14:creationId xmlns:p14="http://schemas.microsoft.com/office/powerpoint/2010/main" val="2996718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8" name="Content Placeholder 17"/>
          <p:cNvSpPr>
            <a:spLocks noGrp="1"/>
          </p:cNvSpPr>
          <p:nvPr>
            <p:ph sz="quarter" idx="13"/>
          </p:nvPr>
        </p:nvSpPr>
        <p:spPr>
          <a:xfrm>
            <a:off x="628651" y="273844"/>
            <a:ext cx="7886700" cy="4595812"/>
          </a:xfrm>
          <a:prstGeom prst="rect">
            <a:avLst/>
          </a:prstGeom>
        </p:spPr>
        <p:txBody>
          <a:bodyPr>
            <a:noAutofit/>
          </a:bodyPr>
          <a:lstStyle>
            <a:lvl1pPr marL="0" indent="0">
              <a:lnSpc>
                <a:spcPct val="100000"/>
              </a:lnSpc>
              <a:buFontTx/>
              <a:buNone/>
              <a:defRPr/>
            </a:lvl1pPr>
          </a:lstStyle>
          <a:p>
            <a:pPr lvl="0"/>
            <a:r>
              <a:rPr lang="x-none"/>
              <a:t>Click to edit Master text styles</a:t>
            </a:r>
          </a:p>
        </p:txBody>
      </p:sp>
      <p:sp>
        <p:nvSpPr>
          <p:cNvPr id="3" name="Footer Placeholder 2"/>
          <p:cNvSpPr>
            <a:spLocks noGrp="1"/>
          </p:cNvSpPr>
          <p:nvPr>
            <p:ph type="ftr" sz="quarter" idx="15"/>
          </p:nvPr>
        </p:nvSpPr>
        <p:spPr/>
        <p:txBody>
          <a:bodyPr/>
          <a:lstStyle/>
          <a:p>
            <a:r>
              <a:rPr lang="nl-NL" dirty="0"/>
              <a:t>CLARIN</a:t>
            </a:r>
          </a:p>
        </p:txBody>
      </p:sp>
      <p:sp>
        <p:nvSpPr>
          <p:cNvPr id="4" name="Slide Number Placeholder 3"/>
          <p:cNvSpPr>
            <a:spLocks noGrp="1"/>
          </p:cNvSpPr>
          <p:nvPr>
            <p:ph type="sldNum" sz="quarter" idx="16"/>
          </p:nvPr>
        </p:nvSpPr>
        <p:spPr/>
        <p:txBody>
          <a:bodyPr/>
          <a:lstStyle/>
          <a:p>
            <a:fld id="{70B9E0CC-5218-4F02-99A8-E56EA2F34919}" type="slidenum">
              <a:rPr lang="bg-BG" smtClean="0"/>
              <a:pPr/>
              <a:t>‹#›</a:t>
            </a:fld>
            <a:endParaRPr lang="bg-BG" dirty="0"/>
          </a:p>
        </p:txBody>
      </p:sp>
    </p:spTree>
    <p:extLst>
      <p:ext uri="{BB962C8B-B14F-4D97-AF65-F5344CB8AC3E}">
        <p14:creationId xmlns:p14="http://schemas.microsoft.com/office/powerpoint/2010/main" val="3788774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portai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810000"/>
          </a:xfrm>
          <a:prstGeom prst="rect">
            <a:avLst/>
          </a:prstGeom>
        </p:spPr>
        <p:txBody>
          <a:bodyPr/>
          <a:lstStyle/>
          <a:p>
            <a:r>
              <a:rPr lang="x-none"/>
              <a:t>Click to edit Master title style</a:t>
            </a:r>
            <a:endParaRPr lang="en-US" dirty="0"/>
          </a:p>
        </p:txBody>
      </p:sp>
      <p:sp>
        <p:nvSpPr>
          <p:cNvPr id="4" name="Content Placeholder 3"/>
          <p:cNvSpPr>
            <a:spLocks noGrp="1"/>
          </p:cNvSpPr>
          <p:nvPr>
            <p:ph sz="half" idx="2"/>
          </p:nvPr>
        </p:nvSpPr>
        <p:spPr>
          <a:xfrm>
            <a:off x="4627350" y="1106999"/>
            <a:ext cx="3888000" cy="3645000"/>
          </a:xfrm>
          <a:prstGeom prst="rect">
            <a:avLst/>
          </a:prstGeom>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GB" dirty="0"/>
          </a:p>
        </p:txBody>
      </p:sp>
      <p:sp>
        <p:nvSpPr>
          <p:cNvPr id="6" name="Footer Placeholder 5"/>
          <p:cNvSpPr>
            <a:spLocks noGrp="1"/>
          </p:cNvSpPr>
          <p:nvPr>
            <p:ph type="ftr" sz="quarter" idx="11"/>
          </p:nvPr>
        </p:nvSpPr>
        <p:spPr/>
        <p:txBody>
          <a:bodyPr/>
          <a:lstStyle/>
          <a:p>
            <a:r>
              <a:rPr lang="nl-NL" dirty="0"/>
              <a:t>CLARIN</a:t>
            </a:r>
          </a:p>
        </p:txBody>
      </p:sp>
      <p:sp>
        <p:nvSpPr>
          <p:cNvPr id="7" name="Slide Number Placeholder 6"/>
          <p:cNvSpPr>
            <a:spLocks noGrp="1"/>
          </p:cNvSpPr>
          <p:nvPr>
            <p:ph type="sldNum" sz="quarter" idx="12"/>
          </p:nvPr>
        </p:nvSpPr>
        <p:spPr/>
        <p:txBody>
          <a:bodyPr/>
          <a:lstStyle/>
          <a:p>
            <a:fld id="{70B9E0CC-5218-4F02-99A8-E56EA2F34919}" type="slidenum">
              <a:rPr lang="bg-BG" smtClean="0"/>
              <a:pPr/>
              <a:t>‹#›</a:t>
            </a:fld>
            <a:endParaRPr lang="bg-BG" dirty="0"/>
          </a:p>
        </p:txBody>
      </p:sp>
      <p:sp>
        <p:nvSpPr>
          <p:cNvPr id="9" name="Picture Placeholder 8"/>
          <p:cNvSpPr>
            <a:spLocks noGrp="1"/>
          </p:cNvSpPr>
          <p:nvPr>
            <p:ph type="pic" sz="quarter" idx="13"/>
          </p:nvPr>
        </p:nvSpPr>
        <p:spPr>
          <a:xfrm>
            <a:off x="628650" y="1106999"/>
            <a:ext cx="3888000" cy="3645000"/>
          </a:xfrm>
          <a:prstGeom prst="rect">
            <a:avLst/>
          </a:prstGeom>
        </p:spPr>
        <p:txBody>
          <a:bodyPr/>
          <a:lstStyle/>
          <a:p>
            <a:r>
              <a:rPr lang="x-none"/>
              <a:t>Drag picture to placeholder or click icon to add</a:t>
            </a:r>
            <a:endParaRPr lang="nl-NL" dirty="0"/>
          </a:p>
        </p:txBody>
      </p:sp>
    </p:spTree>
    <p:extLst>
      <p:ext uri="{BB962C8B-B14F-4D97-AF65-F5344CB8AC3E}">
        <p14:creationId xmlns:p14="http://schemas.microsoft.com/office/powerpoint/2010/main" val="2648994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ndsc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nl-NL" dirty="0"/>
          </a:p>
        </p:txBody>
      </p:sp>
      <p:sp>
        <p:nvSpPr>
          <p:cNvPr id="4" name="Slide Number Placeholder 3"/>
          <p:cNvSpPr>
            <a:spLocks noGrp="1"/>
          </p:cNvSpPr>
          <p:nvPr>
            <p:ph type="sldNum" sz="quarter" idx="11"/>
          </p:nvPr>
        </p:nvSpPr>
        <p:spPr/>
        <p:txBody>
          <a:bodyPr/>
          <a:lstStyle/>
          <a:p>
            <a:fld id="{70B9E0CC-5218-4F02-99A8-E56EA2F34919}" type="slidenum">
              <a:rPr lang="bg-BG" smtClean="0"/>
              <a:pPr/>
              <a:t>‹#›</a:t>
            </a:fld>
            <a:endParaRPr lang="bg-BG" dirty="0"/>
          </a:p>
        </p:txBody>
      </p:sp>
      <p:sp>
        <p:nvSpPr>
          <p:cNvPr id="5" name="Footer Placeholder 4"/>
          <p:cNvSpPr>
            <a:spLocks noGrp="1"/>
          </p:cNvSpPr>
          <p:nvPr>
            <p:ph type="ftr" sz="quarter" idx="12"/>
          </p:nvPr>
        </p:nvSpPr>
        <p:spPr/>
        <p:txBody>
          <a:bodyPr/>
          <a:lstStyle/>
          <a:p>
            <a:r>
              <a:rPr lang="nl-NL" dirty="0"/>
              <a:t>CLARIN</a:t>
            </a:r>
          </a:p>
        </p:txBody>
      </p:sp>
    </p:spTree>
    <p:extLst>
      <p:ext uri="{BB962C8B-B14F-4D97-AF65-F5344CB8AC3E}">
        <p14:creationId xmlns:p14="http://schemas.microsoft.com/office/powerpoint/2010/main" val="2194049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8084" y="3310500"/>
            <a:ext cx="5646662" cy="889141"/>
          </a:xfrm>
        </p:spPr>
        <p:txBody>
          <a:bodyPr anchor="b">
            <a:normAutofit/>
          </a:bodyPr>
          <a:lstStyle>
            <a:lvl1pPr algn="l">
              <a:defRPr sz="2250"/>
            </a:lvl1pPr>
          </a:lstStyle>
          <a:p>
            <a:r>
              <a:rPr lang="en-US" dirty="0"/>
              <a:t>Click to edit Master title style</a:t>
            </a:r>
            <a:endParaRPr lang="en-GB" dirty="0"/>
          </a:p>
        </p:txBody>
      </p:sp>
      <p:sp>
        <p:nvSpPr>
          <p:cNvPr id="3" name="Subtitle 2"/>
          <p:cNvSpPr>
            <a:spLocks noGrp="1"/>
          </p:cNvSpPr>
          <p:nvPr>
            <p:ph type="subTitle" idx="1"/>
          </p:nvPr>
        </p:nvSpPr>
        <p:spPr>
          <a:xfrm>
            <a:off x="278084" y="4263273"/>
            <a:ext cx="5646662" cy="696578"/>
          </a:xfrm>
        </p:spPr>
        <p:txBody>
          <a:bodyPr>
            <a:normAutofit/>
          </a:bodyPr>
          <a:lstStyle>
            <a:lvl1pPr marL="0" indent="0" algn="l">
              <a:buNone/>
              <a:defRPr sz="1238"/>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endParaRPr lang="en-GB" dirty="0"/>
          </a:p>
        </p:txBody>
      </p:sp>
      <p:pic>
        <p:nvPicPr>
          <p:cNvPr id="13" name="Picture 12"/>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7158330" y="1386131"/>
            <a:ext cx="945000" cy="945000"/>
          </a:xfrm>
          <a:prstGeom prst="rect">
            <a:avLst/>
          </a:prstGeom>
        </p:spPr>
      </p:pic>
      <p:pic>
        <p:nvPicPr>
          <p:cNvPr id="14" name="Picture 13"/>
          <p:cNvPicPr>
            <a:picLocks/>
          </p:cNvPicPr>
          <p:nvPr/>
        </p:nvPicPr>
        <p:blipFill>
          <a:blip r:embed="rId3">
            <a:extLst>
              <a:ext uri="{28A0092B-C50C-407E-A947-70E740481C1C}">
                <a14:useLocalDpi xmlns:a14="http://schemas.microsoft.com/office/drawing/2010/main" val="0"/>
              </a:ext>
            </a:extLst>
          </a:blip>
          <a:stretch>
            <a:fillRect/>
          </a:stretch>
        </p:blipFill>
        <p:spPr>
          <a:xfrm>
            <a:off x="7735238" y="393980"/>
            <a:ext cx="945000" cy="945000"/>
          </a:xfrm>
          <a:prstGeom prst="rect">
            <a:avLst/>
          </a:prstGeom>
        </p:spPr>
      </p:pic>
      <p:pic>
        <p:nvPicPr>
          <p:cNvPr id="21" name="Picture 20"/>
          <p:cNvPicPr>
            <a:picLocks/>
          </p:cNvPicPr>
          <p:nvPr/>
        </p:nvPicPr>
        <p:blipFill>
          <a:blip r:embed="rId4">
            <a:extLst>
              <a:ext uri="{28A0092B-C50C-407E-A947-70E740481C1C}">
                <a14:useLocalDpi xmlns:a14="http://schemas.microsoft.com/office/drawing/2010/main" val="0"/>
              </a:ext>
            </a:extLst>
          </a:blip>
          <a:stretch>
            <a:fillRect/>
          </a:stretch>
        </p:blipFill>
        <p:spPr>
          <a:xfrm>
            <a:off x="6415830" y="2529851"/>
            <a:ext cx="2430000" cy="2430000"/>
          </a:xfrm>
          <a:prstGeom prst="rect">
            <a:avLst/>
          </a:prstGeom>
        </p:spPr>
      </p:pic>
      <p:pic>
        <p:nvPicPr>
          <p:cNvPr id="22" name="Picture 21"/>
          <p:cNvPicPr>
            <a:picLocks/>
          </p:cNvPicPr>
          <p:nvPr/>
        </p:nvPicPr>
        <p:blipFill>
          <a:blip r:embed="rId5">
            <a:extLst>
              <a:ext uri="{28A0092B-C50C-407E-A947-70E740481C1C}">
                <a14:useLocalDpi xmlns:a14="http://schemas.microsoft.com/office/drawing/2010/main" val="0"/>
              </a:ext>
            </a:extLst>
          </a:blip>
          <a:stretch>
            <a:fillRect/>
          </a:stretch>
        </p:blipFill>
        <p:spPr>
          <a:xfrm>
            <a:off x="7158330" y="798980"/>
            <a:ext cx="540000" cy="540000"/>
          </a:xfrm>
          <a:prstGeom prst="rect">
            <a:avLst/>
          </a:prstGeom>
        </p:spPr>
      </p:pic>
      <p:pic>
        <p:nvPicPr>
          <p:cNvPr id="23" name="Picture 22"/>
          <p:cNvPicPr>
            <a:picLocks/>
          </p:cNvPicPr>
          <p:nvPr/>
        </p:nvPicPr>
        <p:blipFill>
          <a:blip r:embed="rId6">
            <a:extLst>
              <a:ext uri="{28A0092B-C50C-407E-A947-70E740481C1C}">
                <a14:useLocalDpi xmlns:a14="http://schemas.microsoft.com/office/drawing/2010/main" val="0"/>
              </a:ext>
            </a:extLst>
          </a:blip>
          <a:stretch>
            <a:fillRect/>
          </a:stretch>
        </p:blipFill>
        <p:spPr>
          <a:xfrm>
            <a:off x="6581423" y="1791131"/>
            <a:ext cx="540000" cy="540000"/>
          </a:xfrm>
          <a:prstGeom prst="rect">
            <a:avLst/>
          </a:prstGeom>
        </p:spPr>
      </p:pic>
      <p:pic>
        <p:nvPicPr>
          <p:cNvPr id="24" name="Picture 23"/>
          <p:cNvPicPr>
            <a:picLocks/>
          </p:cNvPicPr>
          <p:nvPr/>
        </p:nvPicPr>
        <p:blipFill>
          <a:blip r:embed="rId7">
            <a:extLst>
              <a:ext uri="{28A0092B-C50C-407E-A947-70E740481C1C}">
                <a14:useLocalDpi xmlns:a14="http://schemas.microsoft.com/office/drawing/2010/main" val="0"/>
              </a:ext>
            </a:extLst>
          </a:blip>
          <a:stretch>
            <a:fillRect/>
          </a:stretch>
        </p:blipFill>
        <p:spPr>
          <a:xfrm>
            <a:off x="8140238" y="1386131"/>
            <a:ext cx="540000" cy="540000"/>
          </a:xfrm>
          <a:prstGeom prst="rect">
            <a:avLst/>
          </a:prstGeom>
        </p:spPr>
      </p:pic>
      <p:pic>
        <p:nvPicPr>
          <p:cNvPr id="6" name="Picture 5"/>
          <p:cNvPicPr>
            <a:picLocks/>
          </p:cNvPicPr>
          <p:nvPr/>
        </p:nvPicPr>
        <p:blipFill rotWithShape="1">
          <a:blip r:embed="rId8">
            <a:extLst>
              <a:ext uri="{28A0092B-C50C-407E-A947-70E740481C1C}">
                <a14:useLocalDpi xmlns:a14="http://schemas.microsoft.com/office/drawing/2010/main" val="0"/>
              </a:ext>
            </a:extLst>
          </a:blip>
          <a:srcRect t="26051"/>
          <a:stretch/>
        </p:blipFill>
        <p:spPr>
          <a:xfrm>
            <a:off x="278084" y="393980"/>
            <a:ext cx="2700000" cy="2700000"/>
          </a:xfrm>
          <a:prstGeom prst="rect">
            <a:avLst/>
          </a:prstGeom>
        </p:spPr>
      </p:pic>
      <p:pic>
        <p:nvPicPr>
          <p:cNvPr id="7" name="Picture 6"/>
          <p:cNvPicPr>
            <a:picLocks/>
          </p:cNvPicPr>
          <p:nvPr/>
        </p:nvPicPr>
        <p:blipFill rotWithShape="1">
          <a:blip r:embed="rId9" cstate="print">
            <a:extLst>
              <a:ext uri="{28A0092B-C50C-407E-A947-70E740481C1C}">
                <a14:useLocalDpi xmlns:a14="http://schemas.microsoft.com/office/drawing/2010/main" val="0"/>
              </a:ext>
            </a:extLst>
          </a:blip>
          <a:srcRect t="10369" b="22058"/>
          <a:stretch/>
        </p:blipFill>
        <p:spPr>
          <a:xfrm>
            <a:off x="3223268" y="393980"/>
            <a:ext cx="2700000" cy="2700000"/>
          </a:xfrm>
          <a:prstGeom prst="rect">
            <a:avLst/>
          </a:prstGeom>
        </p:spPr>
      </p:pic>
    </p:spTree>
    <p:extLst>
      <p:ext uri="{BB962C8B-B14F-4D97-AF65-F5344CB8AC3E}">
        <p14:creationId xmlns:p14="http://schemas.microsoft.com/office/powerpoint/2010/main" val="34669372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21D35D-3E7C-4F5C-822A-01E8291CA3EF}" type="datetimeFigureOut">
              <a:rPr lang="en-IE" smtClean="0"/>
              <a:t>12/10/2020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844027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21D35D-3E7C-4F5C-822A-01E8291CA3EF}" type="datetimeFigureOut">
              <a:rPr lang="en-IE" smtClean="0"/>
              <a:t>12/10/2020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34806058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21D35D-3E7C-4F5C-822A-01E8291CA3EF}" type="datetimeFigureOut">
              <a:rPr lang="en-IE" smtClean="0"/>
              <a:t>12/10/2020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2576119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21D35D-3E7C-4F5C-822A-01E8291CA3EF}" type="datetimeFigureOut">
              <a:rPr lang="en-IE" smtClean="0"/>
              <a:t>12/10/2020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7874933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21D35D-3E7C-4F5C-822A-01E8291CA3EF}" type="datetimeFigureOut">
              <a:rPr lang="en-IE" smtClean="0"/>
              <a:t>12/10/2020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1662706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221D35D-3E7C-4F5C-822A-01E8291CA3EF}" type="datetimeFigureOut">
              <a:rPr lang="en-IE" smtClean="0"/>
              <a:t>12/10/2020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20692938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1D35D-3E7C-4F5C-822A-01E8291CA3EF}" type="datetimeFigureOut">
              <a:rPr lang="en-IE" smtClean="0"/>
              <a:t>12/10/2020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36932404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221D35D-3E7C-4F5C-822A-01E8291CA3EF}" type="datetimeFigureOut">
              <a:rPr lang="en-IE" smtClean="0"/>
              <a:t>12/10/2020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32815883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221D35D-3E7C-4F5C-822A-01E8291CA3EF}" type="datetimeFigureOut">
              <a:rPr lang="en-IE" smtClean="0"/>
              <a:t>12/10/2020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38921588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21D35D-3E7C-4F5C-822A-01E8291CA3EF}" type="datetimeFigureOut">
              <a:rPr lang="en-IE" smtClean="0"/>
              <a:t>12/10/2020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2475291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21D35D-3E7C-4F5C-822A-01E8291CA3EF}" type="datetimeFigureOut">
              <a:rPr lang="en-IE" smtClean="0"/>
              <a:t>12/10/2020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1716690-B88A-4ECA-B51C-1B2FC137B0A7}" type="slidenum">
              <a:rPr lang="en-IE" smtClean="0"/>
              <a:t>‹#›</a:t>
            </a:fld>
            <a:endParaRPr lang="en-IE"/>
          </a:p>
        </p:txBody>
      </p:sp>
    </p:spTree>
    <p:extLst>
      <p:ext uri="{BB962C8B-B14F-4D97-AF65-F5344CB8AC3E}">
        <p14:creationId xmlns:p14="http://schemas.microsoft.com/office/powerpoint/2010/main" val="1878722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4" name="Rechthoek 4"/>
          <p:cNvSpPr/>
          <p:nvPr userDrawn="1"/>
        </p:nvSpPr>
        <p:spPr>
          <a:xfrm>
            <a:off x="0" y="739779"/>
            <a:ext cx="9144000" cy="3752049"/>
          </a:xfrm>
          <a:prstGeom prst="rect">
            <a:avLst/>
          </a:prstGeom>
          <a:solidFill>
            <a:srgbClr val="00786A"/>
          </a:solidFill>
          <a:ln>
            <a:noFill/>
          </a:ln>
          <a:effectLst>
            <a:innerShdw blurRad="47625" dist="76200" dir="16200000">
              <a:prstClr val="black">
                <a:alpha val="21000"/>
              </a:prstClr>
            </a:inn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sz="1013" dirty="0">
              <a:latin typeface="Arial" panose="020B0604020202020204" pitchFamily="34" charset="0"/>
              <a:cs typeface="Arial" panose="020B0604020202020204" pitchFamily="34" charset="0"/>
            </a:endParaRP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149" y="35719"/>
            <a:ext cx="2194565" cy="685802"/>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21065" y="4567237"/>
            <a:ext cx="502921" cy="502921"/>
          </a:xfrm>
          <a:prstGeom prst="rect">
            <a:avLst/>
          </a:prstGeom>
        </p:spPr>
      </p:pic>
      <p:sp>
        <p:nvSpPr>
          <p:cNvPr id="18" name="Rechthoek 6"/>
          <p:cNvSpPr/>
          <p:nvPr userDrawn="1"/>
        </p:nvSpPr>
        <p:spPr>
          <a:xfrm>
            <a:off x="3071813" y="1871663"/>
            <a:ext cx="5343525" cy="26217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sz="1013" dirty="0">
              <a:latin typeface="Arial" panose="020B0604020202020204" pitchFamily="34" charset="0"/>
              <a:cs typeface="Arial" panose="020B0604020202020204" pitchFamily="34" charset="0"/>
            </a:endParaRPr>
          </a:p>
        </p:txBody>
      </p:sp>
      <p:sp>
        <p:nvSpPr>
          <p:cNvPr id="23" name="Text Placeholder 22"/>
          <p:cNvSpPr>
            <a:spLocks noGrp="1"/>
          </p:cNvSpPr>
          <p:nvPr>
            <p:ph type="body" sz="quarter" idx="10" hasCustomPrompt="1"/>
          </p:nvPr>
        </p:nvSpPr>
        <p:spPr>
          <a:xfrm>
            <a:off x="3232547" y="2042645"/>
            <a:ext cx="5004197" cy="1165043"/>
          </a:xfrm>
          <a:prstGeom prst="rect">
            <a:avLst/>
          </a:prstGeom>
        </p:spPr>
        <p:txBody>
          <a:bodyPr/>
          <a:lstStyle>
            <a:lvl1pPr marL="0" indent="0">
              <a:lnSpc>
                <a:spcPct val="100000"/>
              </a:lnSpc>
              <a:spcBef>
                <a:spcPts val="0"/>
              </a:spcBef>
              <a:buNone/>
              <a:defRPr sz="2400" b="1">
                <a:solidFill>
                  <a:schemeClr val="tx1"/>
                </a:solidFill>
                <a:latin typeface="Arial" panose="020B0604020202020204" pitchFamily="34" charset="0"/>
                <a:cs typeface="Arial" panose="020B0604020202020204" pitchFamily="34" charset="0"/>
              </a:defRPr>
            </a:lvl1pPr>
          </a:lstStyle>
          <a:p>
            <a:pPr lvl="0"/>
            <a:r>
              <a:rPr lang="en-US"/>
              <a:t>Click here to add a title</a:t>
            </a:r>
          </a:p>
        </p:txBody>
      </p:sp>
      <p:sp>
        <p:nvSpPr>
          <p:cNvPr id="25" name="Text Placeholder 24"/>
          <p:cNvSpPr>
            <a:spLocks noGrp="1"/>
          </p:cNvSpPr>
          <p:nvPr>
            <p:ph type="body" sz="quarter" idx="11" hasCustomPrompt="1"/>
          </p:nvPr>
        </p:nvSpPr>
        <p:spPr>
          <a:xfrm>
            <a:off x="3232547" y="3297705"/>
            <a:ext cx="5004197" cy="278029"/>
          </a:xfrm>
          <a:prstGeom prst="rect">
            <a:avLst/>
          </a:prstGeom>
        </p:spPr>
        <p:txBody>
          <a:bodyPr/>
          <a:lstStyle>
            <a:lvl1pPr marL="0" indent="0">
              <a:lnSpc>
                <a:spcPct val="100000"/>
              </a:lnSpc>
              <a:spcBef>
                <a:spcPts val="0"/>
              </a:spcBef>
              <a:buNone/>
              <a:defRPr sz="1200" baseline="0">
                <a:latin typeface="Arial" panose="020B0604020202020204" pitchFamily="34" charset="0"/>
                <a:cs typeface="Arial" panose="020B0604020202020204" pitchFamily="34" charset="0"/>
              </a:defRPr>
            </a:lvl1pPr>
          </a:lstStyle>
          <a:p>
            <a:pPr lvl="0"/>
            <a:r>
              <a:rPr lang="en-US"/>
              <a:t>Click here to add an optional subtitle</a:t>
            </a:r>
            <a:endParaRPr lang="nl-NL"/>
          </a:p>
        </p:txBody>
      </p:sp>
      <p:sp>
        <p:nvSpPr>
          <p:cNvPr id="27" name="Text Placeholder 26"/>
          <p:cNvSpPr>
            <a:spLocks noGrp="1"/>
          </p:cNvSpPr>
          <p:nvPr>
            <p:ph type="body" sz="quarter" idx="12" hasCustomPrompt="1"/>
          </p:nvPr>
        </p:nvSpPr>
        <p:spPr>
          <a:xfrm>
            <a:off x="3232547" y="3943781"/>
            <a:ext cx="5004197" cy="260062"/>
          </a:xfrm>
          <a:prstGeom prst="rect">
            <a:avLst/>
          </a:prstGeom>
        </p:spPr>
        <p:txBody>
          <a:bodyPr/>
          <a:lstStyle>
            <a:lvl1pPr marL="0" indent="0">
              <a:lnSpc>
                <a:spcPct val="100000"/>
              </a:lnSpc>
              <a:spcBef>
                <a:spcPts val="0"/>
              </a:spcBef>
              <a:buNone/>
              <a:defRPr sz="1350" cap="all" baseline="0">
                <a:latin typeface="Arial" panose="020B0604020202020204" pitchFamily="34" charset="0"/>
                <a:cs typeface="Arial" panose="020B0604020202020204" pitchFamily="34" charset="0"/>
              </a:defRPr>
            </a:lvl1pPr>
          </a:lstStyle>
          <a:p>
            <a:pPr lvl="0"/>
            <a:r>
              <a:rPr lang="en-US"/>
              <a:t>FIRST LASTNAME</a:t>
            </a:r>
            <a:endParaRPr lang="nl-NL"/>
          </a:p>
        </p:txBody>
      </p:sp>
      <p:sp>
        <p:nvSpPr>
          <p:cNvPr id="29" name="Picture Placeholder 28"/>
          <p:cNvSpPr>
            <a:spLocks noGrp="1"/>
          </p:cNvSpPr>
          <p:nvPr>
            <p:ph type="pic" sz="quarter" idx="13" hasCustomPrompt="1"/>
          </p:nvPr>
        </p:nvSpPr>
        <p:spPr>
          <a:xfrm>
            <a:off x="184444" y="4604819"/>
            <a:ext cx="1080000" cy="432000"/>
          </a:xfrm>
          <a:prstGeom prst="rect">
            <a:avLst/>
          </a:prstGeom>
        </p:spPr>
        <p:txBody>
          <a:bodyPr>
            <a:noAutofit/>
          </a:bodyPr>
          <a:lstStyle>
            <a:lvl1pPr marL="0" indent="0">
              <a:buNone/>
              <a:defRPr sz="788" baseline="0">
                <a:solidFill>
                  <a:schemeClr val="bg2">
                    <a:lumMod val="25000"/>
                  </a:schemeClr>
                </a:solidFill>
              </a:defRPr>
            </a:lvl1pPr>
          </a:lstStyle>
          <a:p>
            <a:r>
              <a:rPr lang="en-US" dirty="0"/>
              <a:t>Affiliation logo (optional)</a:t>
            </a:r>
            <a:endParaRPr lang="nl-NL" dirty="0"/>
          </a:p>
        </p:txBody>
      </p:sp>
      <p:sp>
        <p:nvSpPr>
          <p:cNvPr id="30" name="Picture Placeholder 28"/>
          <p:cNvSpPr>
            <a:spLocks noGrp="1"/>
          </p:cNvSpPr>
          <p:nvPr>
            <p:ph type="pic" sz="quarter" idx="14" hasCustomPrompt="1"/>
          </p:nvPr>
        </p:nvSpPr>
        <p:spPr>
          <a:xfrm>
            <a:off x="1413169" y="4604819"/>
            <a:ext cx="1080000" cy="432000"/>
          </a:xfrm>
          <a:prstGeom prst="rect">
            <a:avLst/>
          </a:prstGeom>
        </p:spPr>
        <p:txBody>
          <a:bodyPr/>
          <a:lstStyle>
            <a:lvl1pPr marL="0" indent="0">
              <a:buNone/>
              <a:defRPr sz="788" baseline="0">
                <a:solidFill>
                  <a:schemeClr val="bg2">
                    <a:lumMod val="25000"/>
                  </a:schemeClr>
                </a:solidFill>
              </a:defRPr>
            </a:lvl1pPr>
          </a:lstStyle>
          <a:p>
            <a:r>
              <a:rPr lang="en-US" dirty="0"/>
              <a:t>Affiliation logo (optional)</a:t>
            </a:r>
            <a:endParaRPr lang="nl-NL" dirty="0"/>
          </a:p>
        </p:txBody>
      </p:sp>
      <p:sp>
        <p:nvSpPr>
          <p:cNvPr id="31" name="Picture Placeholder 28"/>
          <p:cNvSpPr>
            <a:spLocks noGrp="1"/>
          </p:cNvSpPr>
          <p:nvPr>
            <p:ph type="pic" sz="quarter" idx="15" hasCustomPrompt="1"/>
          </p:nvPr>
        </p:nvSpPr>
        <p:spPr>
          <a:xfrm>
            <a:off x="2641894" y="4602697"/>
            <a:ext cx="1080000" cy="432000"/>
          </a:xfrm>
          <a:prstGeom prst="rect">
            <a:avLst/>
          </a:prstGeom>
        </p:spPr>
        <p:txBody>
          <a:bodyPr/>
          <a:lstStyle>
            <a:lvl1pPr marL="0" indent="0">
              <a:buNone/>
              <a:defRPr sz="788" baseline="0">
                <a:solidFill>
                  <a:schemeClr val="bg2">
                    <a:lumMod val="25000"/>
                  </a:schemeClr>
                </a:solidFill>
              </a:defRPr>
            </a:lvl1pPr>
          </a:lstStyle>
          <a:p>
            <a:r>
              <a:rPr lang="en-US" dirty="0"/>
              <a:t>Affiliation logo (optional)</a:t>
            </a:r>
            <a:endParaRPr lang="nl-NL" dirty="0"/>
          </a:p>
        </p:txBody>
      </p:sp>
    </p:spTree>
    <p:extLst>
      <p:ext uri="{BB962C8B-B14F-4D97-AF65-F5344CB8AC3E}">
        <p14:creationId xmlns:p14="http://schemas.microsoft.com/office/powerpoint/2010/main" val="30165257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5" name="Rectangle 4"/>
          <p:cNvSpPr/>
          <p:nvPr userDrawn="1"/>
        </p:nvSpPr>
        <p:spPr>
          <a:xfrm>
            <a:off x="0" y="739778"/>
            <a:ext cx="9144000" cy="4403721"/>
          </a:xfrm>
          <a:prstGeom prst="rect">
            <a:avLst/>
          </a:prstGeom>
          <a:blipFill dpi="0" rotWithShape="1">
            <a:blip r:embed="rId2"/>
            <a:srcRect/>
            <a:stretch>
              <a:fillRect l="-1" t="-33384" r="-9449" b="-7224"/>
            </a:stretch>
          </a:blipFill>
          <a:ln>
            <a:noFill/>
          </a:ln>
          <a:effectLst>
            <a:innerShdw blurRad="47625" dist="76200" dir="16200000">
              <a:prstClr val="black">
                <a:alpha val="21000"/>
              </a:prstClr>
            </a:innerShdw>
          </a:effectLst>
        </p:spPr>
        <p:style>
          <a:lnRef idx="1">
            <a:schemeClr val="accent1"/>
          </a:lnRef>
          <a:fillRef idx="3">
            <a:schemeClr val="accent1"/>
          </a:fillRef>
          <a:effectRef idx="2">
            <a:schemeClr val="accent1"/>
          </a:effectRef>
          <a:fontRef idx="minor">
            <a:schemeClr val="lt1"/>
          </a:fontRef>
        </p:style>
        <p:txBody>
          <a:bodyPr lIns="270000" tIns="270000" rtlCol="0" anchor="t" anchorCtr="0"/>
          <a:lstStyle/>
          <a:p>
            <a:pPr algn="l" fontAlgn="auto">
              <a:spcBef>
                <a:spcPts val="0"/>
              </a:spcBef>
              <a:spcAft>
                <a:spcPts val="0"/>
              </a:spcAft>
            </a:pPr>
            <a:endParaRPr lang="nl-NL" sz="1200" dirty="0">
              <a:solidFill>
                <a:schemeClr val="bg2">
                  <a:lumMod val="25000"/>
                </a:schemeClr>
              </a:solidFill>
              <a:latin typeface="Arial" panose="020B0604020202020204" pitchFamily="34" charset="0"/>
              <a:cs typeface="Arial" panose="020B0604020202020204" pitchFamily="34" charset="0"/>
            </a:endParaRP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149" y="35719"/>
            <a:ext cx="2194565" cy="685802"/>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00283" y="127159"/>
            <a:ext cx="502921" cy="502921"/>
          </a:xfrm>
          <a:prstGeom prst="rect">
            <a:avLst/>
          </a:prstGeom>
        </p:spPr>
      </p:pic>
      <p:sp>
        <p:nvSpPr>
          <p:cNvPr id="18" name="Rechthoek 6"/>
          <p:cNvSpPr/>
          <p:nvPr userDrawn="1"/>
        </p:nvSpPr>
        <p:spPr>
          <a:xfrm>
            <a:off x="3071813" y="3801451"/>
            <a:ext cx="5343525" cy="1342050"/>
          </a:xfrm>
          <a:prstGeom prst="rect">
            <a:avLst/>
          </a:prstGeom>
          <a:solidFill>
            <a:schemeClr val="bg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sz="1013" dirty="0">
              <a:latin typeface="Arial" panose="020B0604020202020204" pitchFamily="34" charset="0"/>
              <a:cs typeface="Arial" panose="020B0604020202020204" pitchFamily="34" charset="0"/>
            </a:endParaRPr>
          </a:p>
        </p:txBody>
      </p:sp>
      <p:sp>
        <p:nvSpPr>
          <p:cNvPr id="23" name="Text Placeholder 22"/>
          <p:cNvSpPr>
            <a:spLocks noGrp="1"/>
          </p:cNvSpPr>
          <p:nvPr>
            <p:ph type="body" sz="quarter" idx="10" hasCustomPrompt="1"/>
          </p:nvPr>
        </p:nvSpPr>
        <p:spPr>
          <a:xfrm>
            <a:off x="3232547" y="3801450"/>
            <a:ext cx="5004197" cy="545537"/>
          </a:xfrm>
          <a:prstGeom prst="rect">
            <a:avLst/>
          </a:prstGeom>
        </p:spPr>
        <p:txBody>
          <a:bodyPr/>
          <a:lstStyle>
            <a:lvl1pPr marL="0" indent="0">
              <a:lnSpc>
                <a:spcPct val="100000"/>
              </a:lnSpc>
              <a:spcBef>
                <a:spcPts val="0"/>
              </a:spcBef>
              <a:buNone/>
              <a:defRPr sz="2400" b="1">
                <a:solidFill>
                  <a:schemeClr val="tx1"/>
                </a:solidFill>
                <a:latin typeface="Arial" panose="020B0604020202020204" pitchFamily="34" charset="0"/>
                <a:cs typeface="Arial" panose="020B0604020202020204" pitchFamily="34" charset="0"/>
              </a:defRPr>
            </a:lvl1pPr>
          </a:lstStyle>
          <a:p>
            <a:pPr lvl="0"/>
            <a:r>
              <a:rPr lang="en-US" dirty="0"/>
              <a:t>Click here to add a title</a:t>
            </a:r>
          </a:p>
        </p:txBody>
      </p:sp>
      <p:sp>
        <p:nvSpPr>
          <p:cNvPr id="27" name="Text Placeholder 26"/>
          <p:cNvSpPr>
            <a:spLocks noGrp="1"/>
          </p:cNvSpPr>
          <p:nvPr>
            <p:ph type="body" sz="quarter" idx="12" hasCustomPrompt="1"/>
          </p:nvPr>
        </p:nvSpPr>
        <p:spPr>
          <a:xfrm>
            <a:off x="3232547" y="4540670"/>
            <a:ext cx="5004197" cy="260062"/>
          </a:xfrm>
          <a:prstGeom prst="rect">
            <a:avLst/>
          </a:prstGeom>
        </p:spPr>
        <p:txBody>
          <a:bodyPr/>
          <a:lstStyle>
            <a:lvl1pPr marL="0" indent="0">
              <a:lnSpc>
                <a:spcPct val="100000"/>
              </a:lnSpc>
              <a:spcBef>
                <a:spcPts val="0"/>
              </a:spcBef>
              <a:buNone/>
              <a:defRPr sz="1350" cap="all" baseline="0">
                <a:latin typeface="Arial" panose="020B0604020202020204" pitchFamily="34" charset="0"/>
                <a:cs typeface="Arial" panose="020B0604020202020204" pitchFamily="34" charset="0"/>
              </a:defRPr>
            </a:lvl1pPr>
          </a:lstStyle>
          <a:p>
            <a:pPr lvl="0"/>
            <a:r>
              <a:rPr lang="en-US" dirty="0"/>
              <a:t>FIRST LASTNAME</a:t>
            </a:r>
            <a:endParaRPr lang="nl-NL" dirty="0"/>
          </a:p>
        </p:txBody>
      </p:sp>
      <p:sp>
        <p:nvSpPr>
          <p:cNvPr id="19" name="Picture Placeholder 28"/>
          <p:cNvSpPr>
            <a:spLocks noGrp="1"/>
          </p:cNvSpPr>
          <p:nvPr>
            <p:ph type="pic" sz="quarter" idx="13" hasCustomPrompt="1"/>
          </p:nvPr>
        </p:nvSpPr>
        <p:spPr>
          <a:xfrm>
            <a:off x="184444" y="4604819"/>
            <a:ext cx="1080000" cy="432000"/>
          </a:xfrm>
          <a:prstGeom prst="rect">
            <a:avLst/>
          </a:prstGeom>
        </p:spPr>
        <p:txBody>
          <a:bodyPr>
            <a:noAutofit/>
          </a:bodyPr>
          <a:lstStyle>
            <a:lvl1pPr marL="0" indent="0">
              <a:buNone/>
              <a:defRPr sz="788" baseline="0">
                <a:solidFill>
                  <a:schemeClr val="bg2">
                    <a:lumMod val="25000"/>
                  </a:schemeClr>
                </a:solidFill>
              </a:defRPr>
            </a:lvl1pPr>
          </a:lstStyle>
          <a:p>
            <a:r>
              <a:rPr lang="en-US" dirty="0"/>
              <a:t>Affiliation logo (optional)</a:t>
            </a:r>
            <a:endParaRPr lang="nl-NL" dirty="0"/>
          </a:p>
        </p:txBody>
      </p:sp>
      <p:sp>
        <p:nvSpPr>
          <p:cNvPr id="20" name="Picture Placeholder 28"/>
          <p:cNvSpPr>
            <a:spLocks noGrp="1"/>
          </p:cNvSpPr>
          <p:nvPr>
            <p:ph type="pic" sz="quarter" idx="14" hasCustomPrompt="1"/>
          </p:nvPr>
        </p:nvSpPr>
        <p:spPr>
          <a:xfrm>
            <a:off x="1413169" y="4604819"/>
            <a:ext cx="1080000" cy="432000"/>
          </a:xfrm>
          <a:prstGeom prst="rect">
            <a:avLst/>
          </a:prstGeom>
        </p:spPr>
        <p:txBody>
          <a:bodyPr/>
          <a:lstStyle>
            <a:lvl1pPr marL="0" indent="0">
              <a:buNone/>
              <a:defRPr sz="788" baseline="0">
                <a:solidFill>
                  <a:schemeClr val="bg2">
                    <a:lumMod val="25000"/>
                  </a:schemeClr>
                </a:solidFill>
              </a:defRPr>
            </a:lvl1pPr>
          </a:lstStyle>
          <a:p>
            <a:r>
              <a:rPr lang="en-US" dirty="0"/>
              <a:t>Affiliation logo (optional)</a:t>
            </a:r>
            <a:endParaRPr lang="nl-NL" dirty="0"/>
          </a:p>
        </p:txBody>
      </p:sp>
      <p:sp>
        <p:nvSpPr>
          <p:cNvPr id="21" name="Picture Placeholder 28"/>
          <p:cNvSpPr>
            <a:spLocks noGrp="1"/>
          </p:cNvSpPr>
          <p:nvPr>
            <p:ph type="pic" sz="quarter" idx="15" hasCustomPrompt="1"/>
          </p:nvPr>
        </p:nvSpPr>
        <p:spPr>
          <a:xfrm>
            <a:off x="2641894" y="4602697"/>
            <a:ext cx="1080000" cy="432000"/>
          </a:xfrm>
          <a:prstGeom prst="rect">
            <a:avLst/>
          </a:prstGeom>
        </p:spPr>
        <p:txBody>
          <a:bodyPr/>
          <a:lstStyle>
            <a:lvl1pPr marL="0" indent="0">
              <a:buNone/>
              <a:defRPr sz="788" baseline="0">
                <a:solidFill>
                  <a:schemeClr val="bg2">
                    <a:lumMod val="25000"/>
                  </a:schemeClr>
                </a:solidFill>
              </a:defRPr>
            </a:lvl1pPr>
          </a:lstStyle>
          <a:p>
            <a:r>
              <a:rPr lang="en-US" dirty="0"/>
              <a:t>Affiliation logo (optional)</a:t>
            </a:r>
            <a:endParaRPr lang="nl-NL" dirty="0"/>
          </a:p>
        </p:txBody>
      </p:sp>
    </p:spTree>
    <p:extLst>
      <p:ext uri="{BB962C8B-B14F-4D97-AF65-F5344CB8AC3E}">
        <p14:creationId xmlns:p14="http://schemas.microsoft.com/office/powerpoint/2010/main" val="3508248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14" name="Rechthoek 4"/>
          <p:cNvSpPr/>
          <p:nvPr userDrawn="1"/>
        </p:nvSpPr>
        <p:spPr>
          <a:xfrm>
            <a:off x="0" y="739779"/>
            <a:ext cx="9144000" cy="3752049"/>
          </a:xfrm>
          <a:prstGeom prst="rect">
            <a:avLst/>
          </a:prstGeom>
          <a:solidFill>
            <a:srgbClr val="00786A"/>
          </a:solidFill>
          <a:ln>
            <a:noFill/>
          </a:ln>
          <a:effectLst>
            <a:innerShdw blurRad="47625" dist="76200" dir="16200000">
              <a:prstClr val="black">
                <a:alpha val="21000"/>
              </a:prstClr>
            </a:inn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sz="1013"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149" y="35719"/>
            <a:ext cx="2194565" cy="685802"/>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21065" y="4567237"/>
            <a:ext cx="502921" cy="502921"/>
          </a:xfrm>
          <a:prstGeom prst="rect">
            <a:avLst/>
          </a:prstGeom>
        </p:spPr>
      </p:pic>
      <p:sp>
        <p:nvSpPr>
          <p:cNvPr id="23" name="Text Placeholder 22"/>
          <p:cNvSpPr>
            <a:spLocks noGrp="1"/>
          </p:cNvSpPr>
          <p:nvPr>
            <p:ph type="body" sz="quarter" idx="10" hasCustomPrompt="1"/>
          </p:nvPr>
        </p:nvSpPr>
        <p:spPr>
          <a:xfrm>
            <a:off x="917972" y="1542583"/>
            <a:ext cx="5004197" cy="1165043"/>
          </a:xfrm>
          <a:prstGeom prst="rect">
            <a:avLst/>
          </a:prstGeom>
        </p:spPr>
        <p:txBody>
          <a:bodyPr/>
          <a:lstStyle>
            <a:lvl1pPr marL="0" indent="0">
              <a:lnSpc>
                <a:spcPct val="100000"/>
              </a:lnSpc>
              <a:spcBef>
                <a:spcPts val="0"/>
              </a:spcBef>
              <a:buNone/>
              <a:defRPr sz="2400" b="1">
                <a:solidFill>
                  <a:schemeClr val="bg1"/>
                </a:solidFill>
                <a:latin typeface="Arial" panose="020B0604020202020204" pitchFamily="34" charset="0"/>
                <a:cs typeface="Arial" panose="020B0604020202020204" pitchFamily="34" charset="0"/>
              </a:defRPr>
            </a:lvl1pPr>
          </a:lstStyle>
          <a:p>
            <a:pPr lvl="0"/>
            <a:r>
              <a:rPr lang="en-US"/>
              <a:t>Click here to add a title</a:t>
            </a:r>
          </a:p>
        </p:txBody>
      </p:sp>
      <p:sp>
        <p:nvSpPr>
          <p:cNvPr id="25" name="Text Placeholder 24"/>
          <p:cNvSpPr>
            <a:spLocks noGrp="1"/>
          </p:cNvSpPr>
          <p:nvPr>
            <p:ph type="body" sz="quarter" idx="11" hasCustomPrompt="1"/>
          </p:nvPr>
        </p:nvSpPr>
        <p:spPr>
          <a:xfrm>
            <a:off x="917972" y="2797643"/>
            <a:ext cx="5004197" cy="278029"/>
          </a:xfrm>
          <a:prstGeom prst="rect">
            <a:avLst/>
          </a:prstGeom>
        </p:spPr>
        <p:txBody>
          <a:bodyPr/>
          <a:lstStyle>
            <a:lvl1pPr marL="0" indent="0">
              <a:lnSpc>
                <a:spcPct val="100000"/>
              </a:lnSpc>
              <a:spcBef>
                <a:spcPts val="0"/>
              </a:spcBef>
              <a:buNone/>
              <a:defRPr sz="1200" baseline="0">
                <a:solidFill>
                  <a:schemeClr val="bg1"/>
                </a:solidFill>
                <a:latin typeface="Arial" panose="020B0604020202020204" pitchFamily="34" charset="0"/>
                <a:cs typeface="Arial" panose="020B0604020202020204" pitchFamily="34" charset="0"/>
              </a:defRPr>
            </a:lvl1pPr>
          </a:lstStyle>
          <a:p>
            <a:pPr lvl="0"/>
            <a:r>
              <a:rPr lang="en-US"/>
              <a:t>Click here to add an optional subtitle</a:t>
            </a:r>
            <a:endParaRPr lang="nl-NL"/>
          </a:p>
        </p:txBody>
      </p:sp>
      <p:sp>
        <p:nvSpPr>
          <p:cNvPr id="27" name="Text Placeholder 26"/>
          <p:cNvSpPr>
            <a:spLocks noGrp="1"/>
          </p:cNvSpPr>
          <p:nvPr>
            <p:ph type="body" sz="quarter" idx="12" hasCustomPrompt="1"/>
          </p:nvPr>
        </p:nvSpPr>
        <p:spPr>
          <a:xfrm>
            <a:off x="917972" y="3443719"/>
            <a:ext cx="5004197" cy="260062"/>
          </a:xfrm>
          <a:prstGeom prst="rect">
            <a:avLst/>
          </a:prstGeom>
        </p:spPr>
        <p:txBody>
          <a:bodyPr/>
          <a:lstStyle>
            <a:lvl1pPr marL="0" indent="0">
              <a:lnSpc>
                <a:spcPct val="100000"/>
              </a:lnSpc>
              <a:spcBef>
                <a:spcPts val="0"/>
              </a:spcBef>
              <a:buNone/>
              <a:defRPr sz="1350" cap="all" baseline="0">
                <a:solidFill>
                  <a:schemeClr val="bg1"/>
                </a:solidFill>
                <a:latin typeface="Arial" panose="020B0604020202020204" pitchFamily="34" charset="0"/>
                <a:cs typeface="Arial" panose="020B0604020202020204" pitchFamily="34" charset="0"/>
              </a:defRPr>
            </a:lvl1pPr>
          </a:lstStyle>
          <a:p>
            <a:pPr lvl="0"/>
            <a:r>
              <a:rPr lang="en-US"/>
              <a:t>FIRST LASTNAME</a:t>
            </a:r>
            <a:endParaRPr lang="nl-NL"/>
          </a:p>
        </p:txBody>
      </p:sp>
      <p:sp>
        <p:nvSpPr>
          <p:cNvPr id="3" name="Picture Placeholder 2"/>
          <p:cNvSpPr>
            <a:spLocks noGrp="1"/>
          </p:cNvSpPr>
          <p:nvPr>
            <p:ph type="pic" sz="quarter" idx="13" hasCustomPrompt="1"/>
          </p:nvPr>
        </p:nvSpPr>
        <p:spPr>
          <a:xfrm>
            <a:off x="6727924" y="1542114"/>
            <a:ext cx="1610321" cy="1901605"/>
          </a:xfrm>
          <a:prstGeom prst="rect">
            <a:avLst/>
          </a:prstGeom>
        </p:spPr>
        <p:txBody>
          <a:bodyPr/>
          <a:lstStyle>
            <a:lvl1pPr marL="0" indent="0">
              <a:buNone/>
              <a:defRPr sz="1200">
                <a:solidFill>
                  <a:schemeClr val="bg2">
                    <a:lumMod val="25000"/>
                  </a:schemeClr>
                </a:solidFill>
                <a:latin typeface="Arial" panose="020B0604020202020204" pitchFamily="34" charset="0"/>
                <a:cs typeface="Arial" panose="020B0604020202020204" pitchFamily="34" charset="0"/>
              </a:defRPr>
            </a:lvl1pPr>
          </a:lstStyle>
          <a:p>
            <a:r>
              <a:rPr lang="en-US" dirty="0"/>
              <a:t>Optional picture</a:t>
            </a:r>
            <a:endParaRPr lang="nl-NL" dirty="0"/>
          </a:p>
        </p:txBody>
      </p:sp>
      <p:sp>
        <p:nvSpPr>
          <p:cNvPr id="11" name="Picture Placeholder 28"/>
          <p:cNvSpPr>
            <a:spLocks noGrp="1"/>
          </p:cNvSpPr>
          <p:nvPr>
            <p:ph type="pic" sz="quarter" idx="14" hasCustomPrompt="1"/>
          </p:nvPr>
        </p:nvSpPr>
        <p:spPr>
          <a:xfrm>
            <a:off x="184444" y="4604819"/>
            <a:ext cx="1080000" cy="432000"/>
          </a:xfrm>
          <a:prstGeom prst="rect">
            <a:avLst/>
          </a:prstGeom>
        </p:spPr>
        <p:txBody>
          <a:bodyPr>
            <a:noAutofit/>
          </a:bodyPr>
          <a:lstStyle>
            <a:lvl1pPr marL="0" indent="0">
              <a:buNone/>
              <a:defRPr sz="788" baseline="0">
                <a:solidFill>
                  <a:schemeClr val="bg2">
                    <a:lumMod val="25000"/>
                  </a:schemeClr>
                </a:solidFill>
              </a:defRPr>
            </a:lvl1pPr>
          </a:lstStyle>
          <a:p>
            <a:r>
              <a:rPr lang="en-US" dirty="0"/>
              <a:t>Affiliation logo (optional)</a:t>
            </a:r>
            <a:endParaRPr lang="nl-NL" dirty="0"/>
          </a:p>
        </p:txBody>
      </p:sp>
      <p:sp>
        <p:nvSpPr>
          <p:cNvPr id="12" name="Picture Placeholder 28"/>
          <p:cNvSpPr>
            <a:spLocks noGrp="1"/>
          </p:cNvSpPr>
          <p:nvPr>
            <p:ph type="pic" sz="quarter" idx="15" hasCustomPrompt="1"/>
          </p:nvPr>
        </p:nvSpPr>
        <p:spPr>
          <a:xfrm>
            <a:off x="1413169" y="4604819"/>
            <a:ext cx="1080000" cy="432000"/>
          </a:xfrm>
          <a:prstGeom prst="rect">
            <a:avLst/>
          </a:prstGeom>
        </p:spPr>
        <p:txBody>
          <a:bodyPr/>
          <a:lstStyle>
            <a:lvl1pPr marL="0" indent="0">
              <a:buNone/>
              <a:defRPr sz="788" baseline="0">
                <a:solidFill>
                  <a:schemeClr val="bg2">
                    <a:lumMod val="25000"/>
                  </a:schemeClr>
                </a:solidFill>
              </a:defRPr>
            </a:lvl1pPr>
          </a:lstStyle>
          <a:p>
            <a:r>
              <a:rPr lang="en-US" dirty="0"/>
              <a:t>Affiliation logo (optional)</a:t>
            </a:r>
            <a:endParaRPr lang="nl-NL" dirty="0"/>
          </a:p>
        </p:txBody>
      </p:sp>
      <p:sp>
        <p:nvSpPr>
          <p:cNvPr id="13" name="Picture Placeholder 28"/>
          <p:cNvSpPr>
            <a:spLocks noGrp="1"/>
          </p:cNvSpPr>
          <p:nvPr>
            <p:ph type="pic" sz="quarter" idx="16" hasCustomPrompt="1"/>
          </p:nvPr>
        </p:nvSpPr>
        <p:spPr>
          <a:xfrm>
            <a:off x="2641894" y="4602697"/>
            <a:ext cx="1080000" cy="432000"/>
          </a:xfrm>
          <a:prstGeom prst="rect">
            <a:avLst/>
          </a:prstGeom>
        </p:spPr>
        <p:txBody>
          <a:bodyPr/>
          <a:lstStyle>
            <a:lvl1pPr marL="0" indent="0">
              <a:buNone/>
              <a:defRPr sz="788" baseline="0">
                <a:solidFill>
                  <a:schemeClr val="bg2">
                    <a:lumMod val="25000"/>
                  </a:schemeClr>
                </a:solidFill>
              </a:defRPr>
            </a:lvl1pPr>
          </a:lstStyle>
          <a:p>
            <a:r>
              <a:rPr lang="en-US" dirty="0"/>
              <a:t>Affiliation logo (optional)</a:t>
            </a:r>
            <a:endParaRPr lang="nl-NL" dirty="0"/>
          </a:p>
        </p:txBody>
      </p:sp>
    </p:spTree>
    <p:extLst>
      <p:ext uri="{BB962C8B-B14F-4D97-AF65-F5344CB8AC3E}">
        <p14:creationId xmlns:p14="http://schemas.microsoft.com/office/powerpoint/2010/main" val="9251178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34754" y="4587810"/>
            <a:ext cx="704090" cy="461773"/>
          </a:xfrm>
          <a:prstGeom prst="rect">
            <a:avLst/>
          </a:prstGeom>
        </p:spPr>
      </p:pic>
      <p:sp>
        <p:nvSpPr>
          <p:cNvPr id="6" name="Text Placeholder 5"/>
          <p:cNvSpPr>
            <a:spLocks noGrp="1"/>
          </p:cNvSpPr>
          <p:nvPr>
            <p:ph type="body" sz="quarter" idx="14" hasCustomPrompt="1"/>
          </p:nvPr>
        </p:nvSpPr>
        <p:spPr>
          <a:xfrm>
            <a:off x="546497" y="450917"/>
            <a:ext cx="6125766" cy="792096"/>
          </a:xfrm>
          <a:prstGeom prst="rect">
            <a:avLst/>
          </a:prstGeom>
        </p:spPr>
        <p:txBody>
          <a:bodyPr tIns="36000" bIns="36000" anchor="t" anchorCtr="0"/>
          <a:lstStyle>
            <a:lvl1pPr marL="0" indent="0" algn="l">
              <a:lnSpc>
                <a:spcPct val="100000"/>
              </a:lnSpc>
              <a:spcBef>
                <a:spcPts val="0"/>
              </a:spcBef>
              <a:buNone/>
              <a:defRPr sz="2400" baseline="0">
                <a:solidFill>
                  <a:srgbClr val="00786A"/>
                </a:solidFill>
                <a:latin typeface="Arial" panose="020B0604020202020204" pitchFamily="34" charset="0"/>
                <a:cs typeface="Arial" panose="020B0604020202020204" pitchFamily="34" charset="0"/>
              </a:defRPr>
            </a:lvl1pPr>
          </a:lstStyle>
          <a:p>
            <a:pPr lvl="0"/>
            <a:r>
              <a:rPr lang="en-US"/>
              <a:t>Header</a:t>
            </a:r>
          </a:p>
        </p:txBody>
      </p:sp>
      <p:sp>
        <p:nvSpPr>
          <p:cNvPr id="21" name="Text Placeholder 20"/>
          <p:cNvSpPr>
            <a:spLocks noGrp="1"/>
          </p:cNvSpPr>
          <p:nvPr>
            <p:ph type="body" sz="quarter" idx="16" hasCustomPrompt="1"/>
          </p:nvPr>
        </p:nvSpPr>
        <p:spPr>
          <a:xfrm>
            <a:off x="0" y="0"/>
            <a:ext cx="9144000" cy="234900"/>
          </a:xfrm>
          <a:prstGeom prst="rect">
            <a:avLst/>
          </a:prstGeom>
          <a:solidFill>
            <a:schemeClr val="accent2"/>
          </a:solidFill>
          <a:effectLst>
            <a:outerShdw blurRad="47625" dist="76200" dir="5400000" algn="t" rotWithShape="0">
              <a:prstClr val="black">
                <a:alpha val="21000"/>
              </a:prstClr>
            </a:outerShdw>
          </a:effectLst>
        </p:spPr>
        <p:txBody>
          <a:bodyPr lIns="0" tIns="0" rIns="108000" bIns="0" anchor="ctr" anchorCtr="0"/>
          <a:lstStyle>
            <a:lvl1pPr marL="0" indent="0" algn="r">
              <a:lnSpc>
                <a:spcPct val="100000"/>
              </a:lnSpc>
              <a:spcBef>
                <a:spcPts val="0"/>
              </a:spcBef>
              <a:buNone/>
              <a:defRPr sz="750" cap="all" baseline="0">
                <a:solidFill>
                  <a:schemeClr val="bg1"/>
                </a:solidFill>
                <a:latin typeface="Arial" panose="020B0604020202020204" pitchFamily="34" charset="0"/>
                <a:cs typeface="Arial" panose="020B0604020202020204" pitchFamily="34" charset="0"/>
              </a:defRPr>
            </a:lvl1pPr>
          </a:lstStyle>
          <a:p>
            <a:pPr lvl="0"/>
            <a:r>
              <a:rPr lang="en-US"/>
              <a:t>Section title (optional) </a:t>
            </a:r>
            <a:r>
              <a:rPr lang="en-US" sz="750" cap="all" baseline="0">
                <a:solidFill>
                  <a:schemeClr val="bg1"/>
                </a:solidFill>
              </a:rPr>
              <a:t>•  </a:t>
            </a:r>
            <a:r>
              <a:rPr lang="en-US"/>
              <a:t>name of presentation </a:t>
            </a:r>
            <a:r>
              <a:rPr lang="en-US" sz="750" cap="all" baseline="0">
                <a:solidFill>
                  <a:schemeClr val="bg1"/>
                </a:solidFill>
              </a:rPr>
              <a:t>• max planck institute for psycholinguistics</a:t>
            </a:r>
            <a:endParaRPr lang="nl-NL"/>
          </a:p>
        </p:txBody>
      </p:sp>
      <p:sp>
        <p:nvSpPr>
          <p:cNvPr id="26" name="Text Placeholder 8"/>
          <p:cNvSpPr>
            <a:spLocks noGrp="1"/>
          </p:cNvSpPr>
          <p:nvPr>
            <p:ph type="body" sz="quarter" idx="17" hasCustomPrompt="1"/>
          </p:nvPr>
        </p:nvSpPr>
        <p:spPr>
          <a:xfrm>
            <a:off x="546497" y="1343025"/>
            <a:ext cx="6125766" cy="3149204"/>
          </a:xfrm>
          <a:prstGeom prst="rect">
            <a:avLst/>
          </a:prstGeom>
        </p:spPr>
        <p:txBody>
          <a:bodyPr/>
          <a:lstStyle>
            <a:lvl1pPr marL="0" indent="0" algn="l">
              <a:lnSpc>
                <a:spcPct val="100000"/>
              </a:lnSpc>
              <a:spcBef>
                <a:spcPts val="0"/>
              </a:spcBef>
              <a:buFont typeface="Arial" panose="020B0604020202020204" pitchFamily="34" charset="0"/>
              <a:buNone/>
              <a:defRPr sz="1500" baseline="0">
                <a:latin typeface="Arial" panose="020B0604020202020204" pitchFamily="34" charset="0"/>
                <a:cs typeface="Arial" panose="020B0604020202020204" pitchFamily="34" charset="0"/>
              </a:defRPr>
            </a:lvl1pPr>
          </a:lstStyle>
          <a:p>
            <a:pPr lvl="0"/>
            <a:r>
              <a:rPr lang="nl-NL"/>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Tree>
    <p:extLst>
      <p:ext uri="{BB962C8B-B14F-4D97-AF65-F5344CB8AC3E}">
        <p14:creationId xmlns:p14="http://schemas.microsoft.com/office/powerpoint/2010/main" val="25724105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34754" y="4587810"/>
            <a:ext cx="704090" cy="461773"/>
          </a:xfrm>
          <a:prstGeom prst="rect">
            <a:avLst/>
          </a:prstGeom>
        </p:spPr>
      </p:pic>
      <p:sp>
        <p:nvSpPr>
          <p:cNvPr id="6" name="Text Placeholder 5"/>
          <p:cNvSpPr>
            <a:spLocks noGrp="1"/>
          </p:cNvSpPr>
          <p:nvPr>
            <p:ph type="body" sz="quarter" idx="14" hasCustomPrompt="1"/>
          </p:nvPr>
        </p:nvSpPr>
        <p:spPr>
          <a:xfrm>
            <a:off x="794084" y="450917"/>
            <a:ext cx="7540669" cy="475515"/>
          </a:xfrm>
          <a:prstGeom prst="rect">
            <a:avLst/>
          </a:prstGeom>
        </p:spPr>
        <p:txBody>
          <a:bodyPr tIns="36000" bIns="36000" anchor="t" anchorCtr="0"/>
          <a:lstStyle>
            <a:lvl1pPr marL="0" indent="0" algn="ctr">
              <a:lnSpc>
                <a:spcPct val="100000"/>
              </a:lnSpc>
              <a:spcBef>
                <a:spcPts val="0"/>
              </a:spcBef>
              <a:buNone/>
              <a:defRPr sz="2400" baseline="0">
                <a:solidFill>
                  <a:srgbClr val="00786A"/>
                </a:solidFill>
                <a:latin typeface="Arial" panose="020B0604020202020204" pitchFamily="34" charset="0"/>
                <a:cs typeface="Arial" panose="020B0604020202020204" pitchFamily="34" charset="0"/>
              </a:defRPr>
            </a:lvl1pPr>
          </a:lstStyle>
          <a:p>
            <a:pPr lvl="0"/>
            <a:r>
              <a:rPr lang="en-US" dirty="0"/>
              <a:t>List header</a:t>
            </a:r>
          </a:p>
        </p:txBody>
      </p:sp>
      <p:sp>
        <p:nvSpPr>
          <p:cNvPr id="9" name="Text Placeholder 8"/>
          <p:cNvSpPr>
            <a:spLocks noGrp="1"/>
          </p:cNvSpPr>
          <p:nvPr>
            <p:ph type="body" sz="quarter" idx="15" hasCustomPrompt="1"/>
          </p:nvPr>
        </p:nvSpPr>
        <p:spPr>
          <a:xfrm>
            <a:off x="794084" y="1052760"/>
            <a:ext cx="7540670" cy="3535049"/>
          </a:xfrm>
          <a:prstGeom prst="rect">
            <a:avLst/>
          </a:prstGeom>
        </p:spPr>
        <p:txBody>
          <a:bodyPr/>
          <a:lstStyle>
            <a:lvl1pPr marL="216000" indent="-216000">
              <a:lnSpc>
                <a:spcPct val="100000"/>
              </a:lnSpc>
              <a:spcBef>
                <a:spcPts val="0"/>
              </a:spcBef>
              <a:spcAft>
                <a:spcPts val="600"/>
              </a:spcAft>
              <a:buFont typeface="Arial" panose="020B0604020202020204" pitchFamily="34" charset="0"/>
              <a:buChar char="•"/>
              <a:defRPr sz="1800" baseline="0">
                <a:latin typeface="Arial" panose="020B0604020202020204" pitchFamily="34" charset="0"/>
                <a:cs typeface="Arial" panose="020B0604020202020204" pitchFamily="34" charset="0"/>
              </a:defRPr>
            </a:lvl1pPr>
          </a:lstStyle>
          <a:p>
            <a:pPr lvl="0"/>
            <a:r>
              <a:rPr lang="en-US" dirty="0"/>
              <a:t>Item 1</a:t>
            </a:r>
          </a:p>
          <a:p>
            <a:pPr lvl="0"/>
            <a:r>
              <a:rPr lang="en-US" dirty="0"/>
              <a:t>Item 2</a:t>
            </a:r>
          </a:p>
          <a:p>
            <a:pPr lvl="0"/>
            <a:r>
              <a:rPr lang="en-US" dirty="0"/>
              <a:t>Etc.</a:t>
            </a:r>
            <a:endParaRPr lang="nl-NL" dirty="0"/>
          </a:p>
        </p:txBody>
      </p:sp>
      <p:sp>
        <p:nvSpPr>
          <p:cNvPr id="21" name="Text Placeholder 20"/>
          <p:cNvSpPr>
            <a:spLocks noGrp="1"/>
          </p:cNvSpPr>
          <p:nvPr>
            <p:ph type="body" sz="quarter" idx="16" hasCustomPrompt="1"/>
          </p:nvPr>
        </p:nvSpPr>
        <p:spPr>
          <a:xfrm>
            <a:off x="0" y="0"/>
            <a:ext cx="9144000" cy="234900"/>
          </a:xfrm>
          <a:prstGeom prst="rect">
            <a:avLst/>
          </a:prstGeom>
          <a:solidFill>
            <a:schemeClr val="accent2"/>
          </a:solidFill>
          <a:effectLst>
            <a:outerShdw blurRad="47625" dist="76200" dir="5400000" algn="t" rotWithShape="0">
              <a:prstClr val="black">
                <a:alpha val="21000"/>
              </a:prstClr>
            </a:outerShdw>
          </a:effectLst>
        </p:spPr>
        <p:txBody>
          <a:bodyPr lIns="0" tIns="0" rIns="108000" bIns="0" anchor="ctr" anchorCtr="0"/>
          <a:lstStyle>
            <a:lvl1pPr marL="0" indent="0" algn="r">
              <a:lnSpc>
                <a:spcPct val="100000"/>
              </a:lnSpc>
              <a:spcBef>
                <a:spcPts val="0"/>
              </a:spcBef>
              <a:buNone/>
              <a:defRPr sz="750" cap="all" baseline="0">
                <a:solidFill>
                  <a:schemeClr val="bg1"/>
                </a:solidFill>
                <a:latin typeface="Arial" panose="020B0604020202020204" pitchFamily="34" charset="0"/>
                <a:cs typeface="Arial" panose="020B0604020202020204" pitchFamily="34" charset="0"/>
              </a:defRPr>
            </a:lvl1pPr>
          </a:lstStyle>
          <a:p>
            <a:pPr lvl="0"/>
            <a:r>
              <a:rPr lang="en-US"/>
              <a:t>Section title (optional) </a:t>
            </a:r>
            <a:r>
              <a:rPr lang="en-US" sz="750" cap="all" baseline="0">
                <a:solidFill>
                  <a:schemeClr val="bg1"/>
                </a:solidFill>
              </a:rPr>
              <a:t>•  </a:t>
            </a:r>
            <a:r>
              <a:rPr lang="en-US"/>
              <a:t>name of presentation </a:t>
            </a:r>
            <a:r>
              <a:rPr lang="en-US" sz="750" cap="all" baseline="0">
                <a:solidFill>
                  <a:schemeClr val="bg1"/>
                </a:solidFill>
              </a:rPr>
              <a:t>• max planck institute for psycholinguistics</a:t>
            </a:r>
            <a:endParaRPr lang="nl-NL"/>
          </a:p>
        </p:txBody>
      </p:sp>
    </p:spTree>
    <p:extLst>
      <p:ext uri="{BB962C8B-B14F-4D97-AF65-F5344CB8AC3E}">
        <p14:creationId xmlns:p14="http://schemas.microsoft.com/office/powerpoint/2010/main" val="40512475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rgbClr val="00786A"/>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0845" y="2032254"/>
            <a:ext cx="4702312" cy="1078994"/>
          </a:xfrm>
          <a:prstGeom prst="rect">
            <a:avLst/>
          </a:prstGeom>
        </p:spPr>
      </p:pic>
    </p:spTree>
    <p:extLst>
      <p:ext uri="{BB962C8B-B14F-4D97-AF65-F5344CB8AC3E}">
        <p14:creationId xmlns:p14="http://schemas.microsoft.com/office/powerpoint/2010/main" val="40470830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iapositiva titolo" type="title">
  <p:cSld name="Diapositiva titolo">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465827" y="1224796"/>
            <a:ext cx="7082287" cy="17907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335E8C"/>
              </a:buClr>
              <a:buSzPts val="4800"/>
              <a:buFont typeface="Calibri"/>
              <a:buNone/>
              <a:defRPr sz="3600">
                <a:solidFill>
                  <a:srgbClr val="335E8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465826" y="3212643"/>
            <a:ext cx="6193766" cy="1241822"/>
          </a:xfrm>
          <a:prstGeom prst="rect">
            <a:avLst/>
          </a:prstGeom>
          <a:noFill/>
          <a:ln>
            <a:noFill/>
          </a:ln>
        </p:spPr>
        <p:txBody>
          <a:bodyPr spcFirstLastPara="1" wrap="square" lIns="91425" tIns="45700" rIns="91425" bIns="45700" anchor="t" anchorCtr="0">
            <a:noAutofit/>
          </a:bodyPr>
          <a:lstStyle>
            <a:lvl1pPr lvl="0" algn="l">
              <a:lnSpc>
                <a:spcPct val="90000"/>
              </a:lnSpc>
              <a:spcBef>
                <a:spcPts val="750"/>
              </a:spcBef>
              <a:spcAft>
                <a:spcPts val="0"/>
              </a:spcAft>
              <a:buClr>
                <a:schemeClr val="lt1"/>
              </a:buClr>
              <a:buSzPts val="2400"/>
              <a:buFont typeface="Calibri"/>
              <a:buNone/>
              <a:defRPr sz="1800">
                <a:solidFill>
                  <a:schemeClr val="lt1"/>
                </a:solidFill>
                <a:latin typeface="Calibri"/>
                <a:ea typeface="Calibri"/>
                <a:cs typeface="Calibri"/>
                <a:sym typeface="Calibri"/>
              </a:defRPr>
            </a:lvl1pPr>
            <a:lvl2pPr lvl="1" algn="ctr">
              <a:lnSpc>
                <a:spcPct val="90000"/>
              </a:lnSpc>
              <a:spcBef>
                <a:spcPts val="375"/>
              </a:spcBef>
              <a:spcAft>
                <a:spcPts val="0"/>
              </a:spcAft>
              <a:buClr>
                <a:schemeClr val="dk1"/>
              </a:buClr>
              <a:buSzPts val="2000"/>
              <a:buFont typeface="Calibri"/>
              <a:buNone/>
              <a:defRPr sz="1500"/>
            </a:lvl2pPr>
            <a:lvl3pPr lvl="2" algn="ctr">
              <a:lnSpc>
                <a:spcPct val="90000"/>
              </a:lnSpc>
              <a:spcBef>
                <a:spcPts val="375"/>
              </a:spcBef>
              <a:spcAft>
                <a:spcPts val="0"/>
              </a:spcAft>
              <a:buClr>
                <a:schemeClr val="dk1"/>
              </a:buClr>
              <a:buSzPts val="1800"/>
              <a:buFont typeface="Calibri"/>
              <a:buNone/>
              <a:defRPr sz="1350"/>
            </a:lvl3pPr>
            <a:lvl4pPr lvl="3" algn="ctr">
              <a:lnSpc>
                <a:spcPct val="90000"/>
              </a:lnSpc>
              <a:spcBef>
                <a:spcPts val="375"/>
              </a:spcBef>
              <a:spcAft>
                <a:spcPts val="0"/>
              </a:spcAft>
              <a:buClr>
                <a:schemeClr val="dk1"/>
              </a:buClr>
              <a:buSzPts val="1600"/>
              <a:buFont typeface="Calibri"/>
              <a:buNone/>
              <a:defRPr sz="1200"/>
            </a:lvl4pPr>
            <a:lvl5pPr lvl="4" algn="ctr">
              <a:lnSpc>
                <a:spcPct val="90000"/>
              </a:lnSpc>
              <a:spcBef>
                <a:spcPts val="375"/>
              </a:spcBef>
              <a:spcAft>
                <a:spcPts val="0"/>
              </a:spcAft>
              <a:buClr>
                <a:schemeClr val="dk1"/>
              </a:buClr>
              <a:buSzPts val="1600"/>
              <a:buFont typeface="Calibri"/>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Tree>
    <p:extLst>
      <p:ext uri="{BB962C8B-B14F-4D97-AF65-F5344CB8AC3E}">
        <p14:creationId xmlns:p14="http://schemas.microsoft.com/office/powerpoint/2010/main" val="12416695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Intestazione sezione" type="secHead">
  <p:cSld name="Intestazione sezione">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623888" y="1282305"/>
            <a:ext cx="7886700" cy="188143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0912F"/>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623888" y="3163738"/>
            <a:ext cx="7886700" cy="1403501"/>
          </a:xfrm>
          <a:prstGeom prst="rect">
            <a:avLst/>
          </a:prstGeom>
          <a:noFill/>
          <a:ln>
            <a:noFill/>
          </a:ln>
        </p:spPr>
        <p:txBody>
          <a:bodyPr spcFirstLastPara="1" wrap="square" lIns="91425" tIns="45700" rIns="91425" bIns="45700" anchor="t" anchorCtr="0">
            <a:noAutofit/>
          </a:bodyPr>
          <a:lstStyle>
            <a:lvl1pPr marL="342900" lvl="0" indent="-285750" algn="l">
              <a:lnSpc>
                <a:spcPct val="90000"/>
              </a:lnSpc>
              <a:spcBef>
                <a:spcPts val="750"/>
              </a:spcBef>
              <a:spcAft>
                <a:spcPts val="0"/>
              </a:spcAft>
              <a:buClr>
                <a:schemeClr val="dk1"/>
              </a:buClr>
              <a:buSzPts val="2400"/>
              <a:buFont typeface="Calibri"/>
              <a:buChar char="•"/>
              <a:defRPr sz="1800">
                <a:solidFill>
                  <a:schemeClr val="dk1"/>
                </a:solidFill>
              </a:defRPr>
            </a:lvl1pPr>
            <a:lvl2pPr marL="685800" lvl="1" indent="-266700" algn="l">
              <a:lnSpc>
                <a:spcPct val="90000"/>
              </a:lnSpc>
              <a:spcBef>
                <a:spcPts val="375"/>
              </a:spcBef>
              <a:spcAft>
                <a:spcPts val="0"/>
              </a:spcAft>
              <a:buClr>
                <a:srgbClr val="888888"/>
              </a:buClr>
              <a:buSzPts val="2000"/>
              <a:buFont typeface="Calibri"/>
              <a:buChar char="•"/>
              <a:defRPr sz="1500">
                <a:solidFill>
                  <a:srgbClr val="888888"/>
                </a:solidFill>
              </a:defRPr>
            </a:lvl2pPr>
            <a:lvl3pPr marL="1028700" lvl="2" indent="-257175" algn="l">
              <a:lnSpc>
                <a:spcPct val="90000"/>
              </a:lnSpc>
              <a:spcBef>
                <a:spcPts val="375"/>
              </a:spcBef>
              <a:spcAft>
                <a:spcPts val="0"/>
              </a:spcAft>
              <a:buClr>
                <a:srgbClr val="888888"/>
              </a:buClr>
              <a:buSzPts val="1800"/>
              <a:buFont typeface="Calibri"/>
              <a:buChar char="•"/>
              <a:defRPr sz="1350">
                <a:solidFill>
                  <a:srgbClr val="888888"/>
                </a:solidFill>
              </a:defRPr>
            </a:lvl3pPr>
            <a:lvl4pPr marL="1371600" lvl="3" indent="-247650" algn="l">
              <a:lnSpc>
                <a:spcPct val="90000"/>
              </a:lnSpc>
              <a:spcBef>
                <a:spcPts val="375"/>
              </a:spcBef>
              <a:spcAft>
                <a:spcPts val="0"/>
              </a:spcAft>
              <a:buClr>
                <a:srgbClr val="888888"/>
              </a:buClr>
              <a:buSzPts val="1600"/>
              <a:buFont typeface="Calibri"/>
              <a:buChar char="•"/>
              <a:defRPr sz="1200">
                <a:solidFill>
                  <a:srgbClr val="888888"/>
                </a:solidFill>
              </a:defRPr>
            </a:lvl4pPr>
            <a:lvl5pPr marL="1714500" lvl="4" indent="-247650" algn="l">
              <a:lnSpc>
                <a:spcPct val="90000"/>
              </a:lnSpc>
              <a:spcBef>
                <a:spcPts val="375"/>
              </a:spcBef>
              <a:spcAft>
                <a:spcPts val="0"/>
              </a:spcAft>
              <a:buClr>
                <a:srgbClr val="888888"/>
              </a:buClr>
              <a:buSzPts val="1600"/>
              <a:buFont typeface="Calibri"/>
              <a:buChar char="•"/>
              <a:defRPr sz="1200">
                <a:solidFill>
                  <a:srgbClr val="888888"/>
                </a:solidFill>
              </a:defRPr>
            </a:lvl5pPr>
            <a:lvl6pPr marL="2057400" lvl="5" indent="-171450" algn="l">
              <a:lnSpc>
                <a:spcPct val="90000"/>
              </a:lnSpc>
              <a:spcBef>
                <a:spcPts val="375"/>
              </a:spcBef>
              <a:spcAft>
                <a:spcPts val="0"/>
              </a:spcAft>
              <a:buClr>
                <a:srgbClr val="888888"/>
              </a:buClr>
              <a:buSzPts val="1600"/>
              <a:buNone/>
              <a:defRPr sz="1200">
                <a:solidFill>
                  <a:srgbClr val="888888"/>
                </a:solidFill>
              </a:defRPr>
            </a:lvl6pPr>
            <a:lvl7pPr marL="2400300" lvl="6" indent="-171450" algn="l">
              <a:lnSpc>
                <a:spcPct val="90000"/>
              </a:lnSpc>
              <a:spcBef>
                <a:spcPts val="375"/>
              </a:spcBef>
              <a:spcAft>
                <a:spcPts val="0"/>
              </a:spcAft>
              <a:buClr>
                <a:srgbClr val="888888"/>
              </a:buClr>
              <a:buSzPts val="1600"/>
              <a:buNone/>
              <a:defRPr sz="1200">
                <a:solidFill>
                  <a:srgbClr val="888888"/>
                </a:solidFill>
              </a:defRPr>
            </a:lvl7pPr>
            <a:lvl8pPr marL="2743200" lvl="7" indent="-171450" algn="l">
              <a:lnSpc>
                <a:spcPct val="90000"/>
              </a:lnSpc>
              <a:spcBef>
                <a:spcPts val="375"/>
              </a:spcBef>
              <a:spcAft>
                <a:spcPts val="0"/>
              </a:spcAft>
              <a:buClr>
                <a:srgbClr val="888888"/>
              </a:buClr>
              <a:buSzPts val="1600"/>
              <a:buNone/>
              <a:defRPr sz="1200">
                <a:solidFill>
                  <a:srgbClr val="888888"/>
                </a:solidFill>
              </a:defRPr>
            </a:lvl8pPr>
            <a:lvl9pPr marL="3086100" lvl="8" indent="-171450" algn="l">
              <a:lnSpc>
                <a:spcPct val="90000"/>
              </a:lnSpc>
              <a:spcBef>
                <a:spcPts val="375"/>
              </a:spcBef>
              <a:spcAft>
                <a:spcPts val="0"/>
              </a:spcAft>
              <a:buClr>
                <a:srgbClr val="888888"/>
              </a:buClr>
              <a:buSzPts val="1600"/>
              <a:buNone/>
              <a:defRPr sz="1200">
                <a:solidFill>
                  <a:srgbClr val="888888"/>
                </a:solidFill>
              </a:defRPr>
            </a:lvl9pPr>
          </a:lstStyle>
          <a:p>
            <a:endParaRPr/>
          </a:p>
        </p:txBody>
      </p:sp>
      <p:sp>
        <p:nvSpPr>
          <p:cNvPr id="27" name="Google Shape;27;p4"/>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28312147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s" type="twoObj">
  <p:cSld name="Two content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0912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Autofit/>
          </a:bodyPr>
          <a:lstStyle>
            <a:lvl1pPr marL="342900" lvl="0" indent="-304800" algn="l">
              <a:lnSpc>
                <a:spcPct val="90000"/>
              </a:lnSpc>
              <a:spcBef>
                <a:spcPts val="750"/>
              </a:spcBef>
              <a:spcAft>
                <a:spcPts val="0"/>
              </a:spcAft>
              <a:buClr>
                <a:schemeClr val="dk1"/>
              </a:buClr>
              <a:buSzPts val="2800"/>
              <a:buFont typeface="Calibri"/>
              <a:buChar char="•"/>
              <a:defRPr/>
            </a:lvl1pPr>
            <a:lvl2pPr marL="685800" lvl="1" indent="-285750" algn="l">
              <a:lnSpc>
                <a:spcPct val="90000"/>
              </a:lnSpc>
              <a:spcBef>
                <a:spcPts val="375"/>
              </a:spcBef>
              <a:spcAft>
                <a:spcPts val="0"/>
              </a:spcAft>
              <a:buClr>
                <a:schemeClr val="dk1"/>
              </a:buClr>
              <a:buSzPts val="2400"/>
              <a:buFont typeface="Calibri"/>
              <a:buChar char="•"/>
              <a:defRPr/>
            </a:lvl2pPr>
            <a:lvl3pPr marL="1028700" lvl="2" indent="-266700" algn="l">
              <a:lnSpc>
                <a:spcPct val="90000"/>
              </a:lnSpc>
              <a:spcBef>
                <a:spcPts val="375"/>
              </a:spcBef>
              <a:spcAft>
                <a:spcPts val="0"/>
              </a:spcAft>
              <a:buClr>
                <a:schemeClr val="dk1"/>
              </a:buClr>
              <a:buSzPts val="2000"/>
              <a:buFont typeface="Calibri"/>
              <a:buChar char="•"/>
              <a:defRPr/>
            </a:lvl3pPr>
            <a:lvl4pPr marL="1371600" lvl="3" indent="-257175" algn="l">
              <a:lnSpc>
                <a:spcPct val="90000"/>
              </a:lnSpc>
              <a:spcBef>
                <a:spcPts val="375"/>
              </a:spcBef>
              <a:spcAft>
                <a:spcPts val="0"/>
              </a:spcAft>
              <a:buClr>
                <a:schemeClr val="dk1"/>
              </a:buClr>
              <a:buSzPts val="1800"/>
              <a:buFont typeface="Calibri"/>
              <a:buChar char="•"/>
              <a:defRPr/>
            </a:lvl4pPr>
            <a:lvl5pPr marL="1714500" lvl="4" indent="-257175" algn="l">
              <a:lnSpc>
                <a:spcPct val="90000"/>
              </a:lnSpc>
              <a:spcBef>
                <a:spcPts val="375"/>
              </a:spcBef>
              <a:spcAft>
                <a:spcPts val="0"/>
              </a:spcAft>
              <a:buClr>
                <a:schemeClr val="dk1"/>
              </a:buClr>
              <a:buSzPts val="1800"/>
              <a:buFont typeface="Calibri"/>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3" name="Google Shape;33;p5"/>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Autofit/>
          </a:bodyPr>
          <a:lstStyle>
            <a:lvl1pPr marL="342900" lvl="0" indent="-304800" algn="l">
              <a:lnSpc>
                <a:spcPct val="90000"/>
              </a:lnSpc>
              <a:spcBef>
                <a:spcPts val="750"/>
              </a:spcBef>
              <a:spcAft>
                <a:spcPts val="0"/>
              </a:spcAft>
              <a:buClr>
                <a:schemeClr val="dk1"/>
              </a:buClr>
              <a:buSzPts val="2800"/>
              <a:buFont typeface="Calibri"/>
              <a:buChar char="•"/>
              <a:defRPr/>
            </a:lvl1pPr>
            <a:lvl2pPr marL="685800" lvl="1" indent="-285750" algn="l">
              <a:lnSpc>
                <a:spcPct val="90000"/>
              </a:lnSpc>
              <a:spcBef>
                <a:spcPts val="375"/>
              </a:spcBef>
              <a:spcAft>
                <a:spcPts val="0"/>
              </a:spcAft>
              <a:buClr>
                <a:schemeClr val="dk1"/>
              </a:buClr>
              <a:buSzPts val="2400"/>
              <a:buFont typeface="Calibri"/>
              <a:buChar char="•"/>
              <a:defRPr/>
            </a:lvl2pPr>
            <a:lvl3pPr marL="1028700" lvl="2" indent="-266700" algn="l">
              <a:lnSpc>
                <a:spcPct val="90000"/>
              </a:lnSpc>
              <a:spcBef>
                <a:spcPts val="375"/>
              </a:spcBef>
              <a:spcAft>
                <a:spcPts val="0"/>
              </a:spcAft>
              <a:buClr>
                <a:schemeClr val="dk1"/>
              </a:buClr>
              <a:buSzPts val="2000"/>
              <a:buFont typeface="Calibri"/>
              <a:buChar char="•"/>
              <a:defRPr/>
            </a:lvl3pPr>
            <a:lvl4pPr marL="1371600" lvl="3" indent="-257175" algn="l">
              <a:lnSpc>
                <a:spcPct val="90000"/>
              </a:lnSpc>
              <a:spcBef>
                <a:spcPts val="375"/>
              </a:spcBef>
              <a:spcAft>
                <a:spcPts val="0"/>
              </a:spcAft>
              <a:buClr>
                <a:schemeClr val="dk1"/>
              </a:buClr>
              <a:buSzPts val="1800"/>
              <a:buFont typeface="Calibri"/>
              <a:buChar char="•"/>
              <a:defRPr/>
            </a:lvl4pPr>
            <a:lvl5pPr marL="1714500" lvl="4" indent="-257175" algn="l">
              <a:lnSpc>
                <a:spcPct val="90000"/>
              </a:lnSpc>
              <a:spcBef>
                <a:spcPts val="375"/>
              </a:spcBef>
              <a:spcAft>
                <a:spcPts val="0"/>
              </a:spcAft>
              <a:buClr>
                <a:schemeClr val="dk1"/>
              </a:buClr>
              <a:buSzPts val="1800"/>
              <a:buFont typeface="Calibri"/>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4" name="Google Shape;34;p5"/>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7321818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olo titolo" type="titleOnly">
  <p:cSld name="Solo titolo">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0912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17559608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Vuota" type="blank">
  <p:cSld name="Vuota">
    <p:spTree>
      <p:nvGrpSpPr>
        <p:cNvPr id="1" name="Shape 42"/>
        <p:cNvGrpSpPr/>
        <p:nvPr/>
      </p:nvGrpSpPr>
      <p:grpSpPr>
        <a:xfrm>
          <a:off x="0" y="0"/>
          <a:ext cx="0" cy="0"/>
          <a:chOff x="0" y="0"/>
          <a:chExt cx="0" cy="0"/>
        </a:xfrm>
      </p:grpSpPr>
      <p:sp>
        <p:nvSpPr>
          <p:cNvPr id="43" name="Google Shape;43;p7"/>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7"/>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12874637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uto con didascalia" type="objTx">
  <p:cSld name="Contenuto con didascalia">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0912F"/>
              </a:buClr>
              <a:buSzPts val="2800"/>
              <a:buFont typeface="Calibri"/>
              <a:buNone/>
              <a:defRPr sz="2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8"/>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Autofit/>
          </a:bodyPr>
          <a:lstStyle>
            <a:lvl1pPr marL="342900" lvl="0" indent="-323850" algn="l">
              <a:lnSpc>
                <a:spcPct val="90000"/>
              </a:lnSpc>
              <a:spcBef>
                <a:spcPts val="750"/>
              </a:spcBef>
              <a:spcAft>
                <a:spcPts val="0"/>
              </a:spcAft>
              <a:buClr>
                <a:schemeClr val="dk1"/>
              </a:buClr>
              <a:buSzPts val="3200"/>
              <a:buFont typeface="Calibri"/>
              <a:buChar char="•"/>
              <a:defRPr sz="2400"/>
            </a:lvl1pPr>
            <a:lvl2pPr marL="685800" lvl="1" indent="-304800" algn="l">
              <a:lnSpc>
                <a:spcPct val="90000"/>
              </a:lnSpc>
              <a:spcBef>
                <a:spcPts val="375"/>
              </a:spcBef>
              <a:spcAft>
                <a:spcPts val="0"/>
              </a:spcAft>
              <a:buClr>
                <a:schemeClr val="dk1"/>
              </a:buClr>
              <a:buSzPts val="2800"/>
              <a:buFont typeface="Calibri"/>
              <a:buChar char="•"/>
              <a:defRPr sz="2100"/>
            </a:lvl2pPr>
            <a:lvl3pPr marL="1028700" lvl="2" indent="-285750" algn="l">
              <a:lnSpc>
                <a:spcPct val="90000"/>
              </a:lnSpc>
              <a:spcBef>
                <a:spcPts val="375"/>
              </a:spcBef>
              <a:spcAft>
                <a:spcPts val="0"/>
              </a:spcAft>
              <a:buClr>
                <a:schemeClr val="dk1"/>
              </a:buClr>
              <a:buSzPts val="2400"/>
              <a:buFont typeface="Calibri"/>
              <a:buChar char="•"/>
              <a:defRPr sz="1800"/>
            </a:lvl3pPr>
            <a:lvl4pPr marL="1371600" lvl="3" indent="-266700" algn="l">
              <a:lnSpc>
                <a:spcPct val="90000"/>
              </a:lnSpc>
              <a:spcBef>
                <a:spcPts val="375"/>
              </a:spcBef>
              <a:spcAft>
                <a:spcPts val="0"/>
              </a:spcAft>
              <a:buClr>
                <a:schemeClr val="dk1"/>
              </a:buClr>
              <a:buSzPts val="2000"/>
              <a:buFont typeface="Calibri"/>
              <a:buChar char="•"/>
              <a:defRPr sz="1500"/>
            </a:lvl4pPr>
            <a:lvl5pPr marL="1714500" lvl="4" indent="-266700" algn="l">
              <a:lnSpc>
                <a:spcPct val="90000"/>
              </a:lnSpc>
              <a:spcBef>
                <a:spcPts val="375"/>
              </a:spcBef>
              <a:spcAft>
                <a:spcPts val="0"/>
              </a:spcAft>
              <a:buClr>
                <a:schemeClr val="dk1"/>
              </a:buClr>
              <a:buSzPts val="2000"/>
              <a:buFont typeface="Calibri"/>
              <a:buChar char="•"/>
              <a:defRPr sz="150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49" name="Google Shape;49;p8"/>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Autofit/>
          </a:bodyPr>
          <a:lstStyle>
            <a:lvl1pPr marL="342900" lvl="0" indent="-247650" algn="l">
              <a:lnSpc>
                <a:spcPct val="90000"/>
              </a:lnSpc>
              <a:spcBef>
                <a:spcPts val="750"/>
              </a:spcBef>
              <a:spcAft>
                <a:spcPts val="0"/>
              </a:spcAft>
              <a:buClr>
                <a:schemeClr val="dk1"/>
              </a:buClr>
              <a:buSzPts val="1600"/>
              <a:buFont typeface="Calibri"/>
              <a:buChar char="•"/>
              <a:defRPr sz="1200"/>
            </a:lvl1pPr>
            <a:lvl2pPr marL="685800" lvl="1" indent="-238125" algn="l">
              <a:lnSpc>
                <a:spcPct val="90000"/>
              </a:lnSpc>
              <a:spcBef>
                <a:spcPts val="375"/>
              </a:spcBef>
              <a:spcAft>
                <a:spcPts val="0"/>
              </a:spcAft>
              <a:buClr>
                <a:schemeClr val="dk1"/>
              </a:buClr>
              <a:buSzPts val="1400"/>
              <a:buFont typeface="Calibri"/>
              <a:buChar char="•"/>
              <a:defRPr sz="1050"/>
            </a:lvl2pPr>
            <a:lvl3pPr marL="1028700" lvl="2" indent="-228600" algn="l">
              <a:lnSpc>
                <a:spcPct val="90000"/>
              </a:lnSpc>
              <a:spcBef>
                <a:spcPts val="375"/>
              </a:spcBef>
              <a:spcAft>
                <a:spcPts val="0"/>
              </a:spcAft>
              <a:buClr>
                <a:schemeClr val="dk1"/>
              </a:buClr>
              <a:buSzPts val="1200"/>
              <a:buFont typeface="Calibri"/>
              <a:buChar char="•"/>
              <a:defRPr sz="900"/>
            </a:lvl3pPr>
            <a:lvl4pPr marL="1371600" lvl="3" indent="-219075" algn="l">
              <a:lnSpc>
                <a:spcPct val="90000"/>
              </a:lnSpc>
              <a:spcBef>
                <a:spcPts val="375"/>
              </a:spcBef>
              <a:spcAft>
                <a:spcPts val="0"/>
              </a:spcAft>
              <a:buClr>
                <a:schemeClr val="dk1"/>
              </a:buClr>
              <a:buSzPts val="1000"/>
              <a:buFont typeface="Calibri"/>
              <a:buChar char="•"/>
              <a:defRPr sz="750"/>
            </a:lvl4pPr>
            <a:lvl5pPr marL="1714500" lvl="4" indent="-219075" algn="l">
              <a:lnSpc>
                <a:spcPct val="90000"/>
              </a:lnSpc>
              <a:spcBef>
                <a:spcPts val="375"/>
              </a:spcBef>
              <a:spcAft>
                <a:spcPts val="0"/>
              </a:spcAft>
              <a:buClr>
                <a:schemeClr val="dk1"/>
              </a:buClr>
              <a:buSzPts val="1000"/>
              <a:buFont typeface="Calibri"/>
              <a:buChar char="•"/>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50" name="Google Shape;50;p8"/>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10220047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with caption" type="picTx">
  <p:cSld name="Image with caption">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0912F"/>
              </a:buClr>
              <a:buSzPts val="2800"/>
              <a:buFont typeface="Calibri"/>
              <a:buNone/>
              <a:defRPr sz="2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9"/>
          <p:cNvSpPr>
            <a:spLocks noGrp="1"/>
          </p:cNvSpPr>
          <p:nvPr>
            <p:ph type="pic" idx="2"/>
          </p:nvPr>
        </p:nvSpPr>
        <p:spPr>
          <a:xfrm>
            <a:off x="3887391" y="740570"/>
            <a:ext cx="4629150" cy="3655219"/>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3200"/>
              <a:buFont typeface="Calibri"/>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800"/>
              <a:buFont typeface="Calibri"/>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2400"/>
              <a:buFont typeface="Calibri"/>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2000"/>
              <a:buFont typeface="Calibri"/>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2000"/>
              <a:buFont typeface="Calibri"/>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56" name="Google Shape;56;p9"/>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Autofit/>
          </a:bodyPr>
          <a:lstStyle>
            <a:lvl1pPr marL="342900" lvl="0" indent="-247650" algn="l">
              <a:lnSpc>
                <a:spcPct val="90000"/>
              </a:lnSpc>
              <a:spcBef>
                <a:spcPts val="750"/>
              </a:spcBef>
              <a:spcAft>
                <a:spcPts val="0"/>
              </a:spcAft>
              <a:buClr>
                <a:schemeClr val="dk1"/>
              </a:buClr>
              <a:buSzPts val="1600"/>
              <a:buFont typeface="Calibri"/>
              <a:buChar char="•"/>
              <a:defRPr sz="1200"/>
            </a:lvl1pPr>
            <a:lvl2pPr marL="685800" lvl="1" indent="-238125" algn="l">
              <a:lnSpc>
                <a:spcPct val="90000"/>
              </a:lnSpc>
              <a:spcBef>
                <a:spcPts val="375"/>
              </a:spcBef>
              <a:spcAft>
                <a:spcPts val="0"/>
              </a:spcAft>
              <a:buClr>
                <a:schemeClr val="dk1"/>
              </a:buClr>
              <a:buSzPts val="1400"/>
              <a:buFont typeface="Calibri"/>
              <a:buChar char="•"/>
              <a:defRPr sz="1050"/>
            </a:lvl2pPr>
            <a:lvl3pPr marL="1028700" lvl="2" indent="-228600" algn="l">
              <a:lnSpc>
                <a:spcPct val="90000"/>
              </a:lnSpc>
              <a:spcBef>
                <a:spcPts val="375"/>
              </a:spcBef>
              <a:spcAft>
                <a:spcPts val="0"/>
              </a:spcAft>
              <a:buClr>
                <a:schemeClr val="dk1"/>
              </a:buClr>
              <a:buSzPts val="1200"/>
              <a:buFont typeface="Calibri"/>
              <a:buChar char="•"/>
              <a:defRPr sz="900"/>
            </a:lvl3pPr>
            <a:lvl4pPr marL="1371600" lvl="3" indent="-219075" algn="l">
              <a:lnSpc>
                <a:spcPct val="90000"/>
              </a:lnSpc>
              <a:spcBef>
                <a:spcPts val="375"/>
              </a:spcBef>
              <a:spcAft>
                <a:spcPts val="0"/>
              </a:spcAft>
              <a:buClr>
                <a:schemeClr val="dk1"/>
              </a:buClr>
              <a:buSzPts val="1000"/>
              <a:buFont typeface="Calibri"/>
              <a:buChar char="•"/>
              <a:defRPr sz="750"/>
            </a:lvl4pPr>
            <a:lvl5pPr marL="1714500" lvl="4" indent="-219075" algn="l">
              <a:lnSpc>
                <a:spcPct val="90000"/>
              </a:lnSpc>
              <a:spcBef>
                <a:spcPts val="375"/>
              </a:spcBef>
              <a:spcAft>
                <a:spcPts val="0"/>
              </a:spcAft>
              <a:buClr>
                <a:schemeClr val="dk1"/>
              </a:buClr>
              <a:buSzPts val="1000"/>
              <a:buFont typeface="Calibri"/>
              <a:buChar char="•"/>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57" name="Google Shape;57;p9"/>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9"/>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39592782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8" descr="MidGreen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23850" y="1113235"/>
            <a:ext cx="8496300" cy="1026319"/>
          </a:xfrm>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323850" y="2301479"/>
            <a:ext cx="8496300" cy="2322909"/>
          </a:xfrm>
        </p:spPr>
        <p:txBody>
          <a:bodyPr/>
          <a:lstStyle>
            <a:lvl1pPr marL="0" indent="0">
              <a:buFontTx/>
              <a:buNone/>
              <a:defRPr/>
            </a:lvl1pPr>
          </a:lstStyle>
          <a:p>
            <a:r>
              <a:rPr lang="en-US"/>
              <a:t>Click to edit Master subtitle style</a:t>
            </a:r>
          </a:p>
        </p:txBody>
      </p:sp>
      <p:sp>
        <p:nvSpPr>
          <p:cNvPr id="5" name="Rectangle 9"/>
          <p:cNvSpPr>
            <a:spLocks noGrp="1" noChangeArrowheads="1"/>
          </p:cNvSpPr>
          <p:nvPr>
            <p:ph type="ftr" sz="quarter" idx="10"/>
          </p:nvPr>
        </p:nvSpPr>
        <p:spPr bwMode="auto">
          <a:xfrm>
            <a:off x="323850" y="4683919"/>
            <a:ext cx="8496300" cy="357188"/>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ctr">
              <a:defRPr sz="1050" smtClean="0"/>
            </a:lvl1pPr>
          </a:lstStyle>
          <a:p>
            <a:pPr fontAlgn="base">
              <a:spcBef>
                <a:spcPct val="0"/>
              </a:spcBef>
              <a:spcAft>
                <a:spcPct val="0"/>
              </a:spcAft>
              <a:buClrTx/>
              <a:buFontTx/>
              <a:buNone/>
              <a:defRPr/>
            </a:pPr>
            <a:endParaRPr lang="en-US" kern="1200">
              <a:latin typeface="Arial" charset="0"/>
              <a:ea typeface="+mn-ea"/>
              <a:cs typeface="+mn-cs"/>
            </a:endParaRPr>
          </a:p>
        </p:txBody>
      </p:sp>
    </p:spTree>
    <p:extLst>
      <p:ext uri="{BB962C8B-B14F-4D97-AF65-F5344CB8AC3E}">
        <p14:creationId xmlns:p14="http://schemas.microsoft.com/office/powerpoint/2010/main" val="7731090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0700C11E-C330-42EF-B267-BC26297733F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86068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B6BB6A49-BAFC-4B24-9D47-202ED8689A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610036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30201" y="2031207"/>
            <a:ext cx="4168775" cy="259318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1376" y="2031207"/>
            <a:ext cx="4168775" cy="259318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4E42C154-085D-44F2-ACF3-43CEC985078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342455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7057D366-E9DB-4B75-9DB1-ED83E42C987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93649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FDCAB9CA-A35D-4B75-93EE-709CFE92A6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886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5FCCF81-7B5A-47A8-9F43-498A1A2F390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517945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29691E2C-BC33-48FE-B71D-14077933EB2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64006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16C6144-4E9F-4690-BF3E-924417DD548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38425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F99C2C1B-662A-4B79-9DDB-7CCA2C23D3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41266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4" y="681038"/>
            <a:ext cx="2122487" cy="39433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30201" y="681038"/>
            <a:ext cx="6215063"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5A578DFA-F903-4756-91B0-CCDB057030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62386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8" descr="MidGreen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23850" y="1113235"/>
            <a:ext cx="8496300" cy="1026319"/>
          </a:xfrm>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323850" y="2301479"/>
            <a:ext cx="8496300" cy="2322909"/>
          </a:xfrm>
        </p:spPr>
        <p:txBody>
          <a:bodyPr/>
          <a:lstStyle>
            <a:lvl1pPr marL="0" indent="0">
              <a:buFontTx/>
              <a:buNone/>
              <a:defRPr/>
            </a:lvl1pPr>
          </a:lstStyle>
          <a:p>
            <a:r>
              <a:rPr lang="en-US"/>
              <a:t>Click to edit Master subtitle style</a:t>
            </a:r>
          </a:p>
        </p:txBody>
      </p:sp>
      <p:sp>
        <p:nvSpPr>
          <p:cNvPr id="5" name="Rectangle 9"/>
          <p:cNvSpPr>
            <a:spLocks noGrp="1" noChangeArrowheads="1"/>
          </p:cNvSpPr>
          <p:nvPr>
            <p:ph type="ftr" sz="quarter" idx="10"/>
          </p:nvPr>
        </p:nvSpPr>
        <p:spPr bwMode="auto">
          <a:xfrm>
            <a:off x="323850" y="4683919"/>
            <a:ext cx="8496300" cy="357188"/>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ctr">
              <a:defRPr sz="1050" smtClean="0"/>
            </a:lvl1pPr>
          </a:lstStyle>
          <a:p>
            <a:pPr fontAlgn="base">
              <a:spcBef>
                <a:spcPct val="0"/>
              </a:spcBef>
              <a:spcAft>
                <a:spcPct val="0"/>
              </a:spcAft>
              <a:buClrTx/>
              <a:buFontTx/>
              <a:buNone/>
              <a:defRPr/>
            </a:pPr>
            <a:endParaRPr lang="en-US" kern="1200">
              <a:latin typeface="Arial" charset="0"/>
              <a:ea typeface="+mn-ea"/>
              <a:cs typeface="+mn-cs"/>
            </a:endParaRPr>
          </a:p>
        </p:txBody>
      </p:sp>
    </p:spTree>
    <p:extLst>
      <p:ext uri="{BB962C8B-B14F-4D97-AF65-F5344CB8AC3E}">
        <p14:creationId xmlns:p14="http://schemas.microsoft.com/office/powerpoint/2010/main" val="12357006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32989C37-0BA8-4F7E-B5ED-B9421BB123F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93180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FA17A2A3-C051-408C-A758-FF47FEACFA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62496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30201" y="2031207"/>
            <a:ext cx="4168775" cy="259318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1376" y="2031207"/>
            <a:ext cx="4168775" cy="259318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F840F698-287D-4820-B095-D786C03EFF3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56935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C6831C13-7A0E-4736-8A6C-01528CE113E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6235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4AC89460-CE94-40A5-A6AB-A1371EA4291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39933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CE521D62-ACE5-4D61-AB21-72783164F5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400291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90BE38F8-DF86-4BDF-BB67-D2945C5D863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413862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5D4F0D1-A88C-47F9-B6C0-37E3441A4D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81853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69E6C6C0-7F54-40B4-A5D9-5ACB150BD89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61179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4" y="681038"/>
            <a:ext cx="2122487" cy="39433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30201" y="681038"/>
            <a:ext cx="6215063"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B6B808C6-B2F0-4DCF-B861-0D18B03E088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76958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601413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134475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037900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551636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768552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221935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526264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5626252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24956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09395883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902615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apositiva titolo" type="title">
  <p:cSld name="Diapositiva titolo">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465827" y="1224796"/>
            <a:ext cx="7082287" cy="17907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335E8C"/>
              </a:buClr>
              <a:buSzPts val="4800"/>
              <a:buFont typeface="Calibri"/>
              <a:buNone/>
              <a:defRPr sz="3600">
                <a:solidFill>
                  <a:srgbClr val="335E8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465826" y="3212643"/>
            <a:ext cx="6193766" cy="1241822"/>
          </a:xfrm>
          <a:prstGeom prst="rect">
            <a:avLst/>
          </a:prstGeom>
          <a:noFill/>
          <a:ln>
            <a:noFill/>
          </a:ln>
        </p:spPr>
        <p:txBody>
          <a:bodyPr spcFirstLastPara="1" wrap="square" lIns="91425" tIns="45700" rIns="91425" bIns="45700" anchor="t" anchorCtr="0">
            <a:noAutofit/>
          </a:bodyPr>
          <a:lstStyle>
            <a:lvl1pPr lvl="0" algn="l">
              <a:lnSpc>
                <a:spcPct val="90000"/>
              </a:lnSpc>
              <a:spcBef>
                <a:spcPts val="750"/>
              </a:spcBef>
              <a:spcAft>
                <a:spcPts val="0"/>
              </a:spcAft>
              <a:buClr>
                <a:schemeClr val="lt1"/>
              </a:buClr>
              <a:buSzPts val="2400"/>
              <a:buFont typeface="Calibri"/>
              <a:buNone/>
              <a:defRPr sz="1800">
                <a:solidFill>
                  <a:schemeClr val="lt1"/>
                </a:solidFill>
                <a:latin typeface="Calibri"/>
                <a:ea typeface="Calibri"/>
                <a:cs typeface="Calibri"/>
                <a:sym typeface="Calibri"/>
              </a:defRPr>
            </a:lvl1pPr>
            <a:lvl2pPr lvl="1" algn="ctr">
              <a:lnSpc>
                <a:spcPct val="90000"/>
              </a:lnSpc>
              <a:spcBef>
                <a:spcPts val="375"/>
              </a:spcBef>
              <a:spcAft>
                <a:spcPts val="0"/>
              </a:spcAft>
              <a:buClr>
                <a:schemeClr val="dk1"/>
              </a:buClr>
              <a:buSzPts val="2000"/>
              <a:buFont typeface="Calibri"/>
              <a:buNone/>
              <a:defRPr sz="1500"/>
            </a:lvl2pPr>
            <a:lvl3pPr lvl="2" algn="ctr">
              <a:lnSpc>
                <a:spcPct val="90000"/>
              </a:lnSpc>
              <a:spcBef>
                <a:spcPts val="375"/>
              </a:spcBef>
              <a:spcAft>
                <a:spcPts val="0"/>
              </a:spcAft>
              <a:buClr>
                <a:schemeClr val="dk1"/>
              </a:buClr>
              <a:buSzPts val="1800"/>
              <a:buFont typeface="Calibri"/>
              <a:buNone/>
              <a:defRPr sz="1350"/>
            </a:lvl3pPr>
            <a:lvl4pPr lvl="3" algn="ctr">
              <a:lnSpc>
                <a:spcPct val="90000"/>
              </a:lnSpc>
              <a:spcBef>
                <a:spcPts val="375"/>
              </a:spcBef>
              <a:spcAft>
                <a:spcPts val="0"/>
              </a:spcAft>
              <a:buClr>
                <a:schemeClr val="dk1"/>
              </a:buClr>
              <a:buSzPts val="1600"/>
              <a:buFont typeface="Calibri"/>
              <a:buNone/>
              <a:defRPr sz="1200"/>
            </a:lvl4pPr>
            <a:lvl5pPr lvl="4" algn="ctr">
              <a:lnSpc>
                <a:spcPct val="90000"/>
              </a:lnSpc>
              <a:spcBef>
                <a:spcPts val="375"/>
              </a:spcBef>
              <a:spcAft>
                <a:spcPts val="0"/>
              </a:spcAft>
              <a:buClr>
                <a:schemeClr val="dk1"/>
              </a:buClr>
              <a:buSzPts val="1600"/>
              <a:buFont typeface="Calibri"/>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Tree>
    <p:extLst>
      <p:ext uri="{BB962C8B-B14F-4D97-AF65-F5344CB8AC3E}">
        <p14:creationId xmlns:p14="http://schemas.microsoft.com/office/powerpoint/2010/main" val="15279363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olo e contenuto" type="obj">
  <p:cSld name="Titolo e contenuto">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0912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Autofit/>
          </a:bodyPr>
          <a:lstStyle>
            <a:lvl1pPr marL="342900" lvl="0" indent="-304800" algn="l">
              <a:lnSpc>
                <a:spcPct val="90000"/>
              </a:lnSpc>
              <a:spcBef>
                <a:spcPts val="750"/>
              </a:spcBef>
              <a:spcAft>
                <a:spcPts val="0"/>
              </a:spcAft>
              <a:buClr>
                <a:schemeClr val="dk1"/>
              </a:buClr>
              <a:buSzPts val="2800"/>
              <a:buFont typeface="Calibri"/>
              <a:buChar char="•"/>
              <a:defRPr/>
            </a:lvl1pPr>
            <a:lvl2pPr marL="685800" lvl="1" indent="-285750" algn="l">
              <a:lnSpc>
                <a:spcPct val="90000"/>
              </a:lnSpc>
              <a:spcBef>
                <a:spcPts val="375"/>
              </a:spcBef>
              <a:spcAft>
                <a:spcPts val="0"/>
              </a:spcAft>
              <a:buClr>
                <a:schemeClr val="dk1"/>
              </a:buClr>
              <a:buSzPts val="2400"/>
              <a:buFont typeface="Calibri"/>
              <a:buChar char="•"/>
              <a:defRPr/>
            </a:lvl2pPr>
            <a:lvl3pPr marL="1028700" lvl="2" indent="-266700" algn="l">
              <a:lnSpc>
                <a:spcPct val="90000"/>
              </a:lnSpc>
              <a:spcBef>
                <a:spcPts val="375"/>
              </a:spcBef>
              <a:spcAft>
                <a:spcPts val="0"/>
              </a:spcAft>
              <a:buClr>
                <a:schemeClr val="dk1"/>
              </a:buClr>
              <a:buSzPts val="2000"/>
              <a:buFont typeface="Calibri"/>
              <a:buChar char="•"/>
              <a:defRPr/>
            </a:lvl3pPr>
            <a:lvl4pPr marL="1371600" lvl="3" indent="-257175" algn="l">
              <a:lnSpc>
                <a:spcPct val="90000"/>
              </a:lnSpc>
              <a:spcBef>
                <a:spcPts val="375"/>
              </a:spcBef>
              <a:spcAft>
                <a:spcPts val="0"/>
              </a:spcAft>
              <a:buClr>
                <a:schemeClr val="dk1"/>
              </a:buClr>
              <a:buSzPts val="1800"/>
              <a:buFont typeface="Calibri"/>
              <a:buChar char="•"/>
              <a:defRPr/>
            </a:lvl4pPr>
            <a:lvl5pPr marL="1714500" lvl="4" indent="-257175" algn="l">
              <a:lnSpc>
                <a:spcPct val="90000"/>
              </a:lnSpc>
              <a:spcBef>
                <a:spcPts val="375"/>
              </a:spcBef>
              <a:spcAft>
                <a:spcPts val="0"/>
              </a:spcAft>
              <a:buClr>
                <a:schemeClr val="dk1"/>
              </a:buClr>
              <a:buSzPts val="1800"/>
              <a:buFont typeface="Calibri"/>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14321829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Intestazione sezione" type="secHead">
  <p:cSld name="Intestazione sezione">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623888" y="1282305"/>
            <a:ext cx="7886700" cy="188143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0912F"/>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623888" y="3163738"/>
            <a:ext cx="7886700" cy="1403501"/>
          </a:xfrm>
          <a:prstGeom prst="rect">
            <a:avLst/>
          </a:prstGeom>
          <a:noFill/>
          <a:ln>
            <a:noFill/>
          </a:ln>
        </p:spPr>
        <p:txBody>
          <a:bodyPr spcFirstLastPara="1" wrap="square" lIns="91425" tIns="45700" rIns="91425" bIns="45700" anchor="t" anchorCtr="0">
            <a:noAutofit/>
          </a:bodyPr>
          <a:lstStyle>
            <a:lvl1pPr marL="342900" lvl="0" indent="-285750" algn="l">
              <a:lnSpc>
                <a:spcPct val="90000"/>
              </a:lnSpc>
              <a:spcBef>
                <a:spcPts val="750"/>
              </a:spcBef>
              <a:spcAft>
                <a:spcPts val="0"/>
              </a:spcAft>
              <a:buClr>
                <a:schemeClr val="dk1"/>
              </a:buClr>
              <a:buSzPts val="2400"/>
              <a:buFont typeface="Calibri"/>
              <a:buChar char="•"/>
              <a:defRPr sz="1800">
                <a:solidFill>
                  <a:schemeClr val="dk1"/>
                </a:solidFill>
              </a:defRPr>
            </a:lvl1pPr>
            <a:lvl2pPr marL="685800" lvl="1" indent="-266700" algn="l">
              <a:lnSpc>
                <a:spcPct val="90000"/>
              </a:lnSpc>
              <a:spcBef>
                <a:spcPts val="375"/>
              </a:spcBef>
              <a:spcAft>
                <a:spcPts val="0"/>
              </a:spcAft>
              <a:buClr>
                <a:srgbClr val="888888"/>
              </a:buClr>
              <a:buSzPts val="2000"/>
              <a:buFont typeface="Calibri"/>
              <a:buChar char="•"/>
              <a:defRPr sz="1500">
                <a:solidFill>
                  <a:srgbClr val="888888"/>
                </a:solidFill>
              </a:defRPr>
            </a:lvl2pPr>
            <a:lvl3pPr marL="1028700" lvl="2" indent="-257175" algn="l">
              <a:lnSpc>
                <a:spcPct val="90000"/>
              </a:lnSpc>
              <a:spcBef>
                <a:spcPts val="375"/>
              </a:spcBef>
              <a:spcAft>
                <a:spcPts val="0"/>
              </a:spcAft>
              <a:buClr>
                <a:srgbClr val="888888"/>
              </a:buClr>
              <a:buSzPts val="1800"/>
              <a:buFont typeface="Calibri"/>
              <a:buChar char="•"/>
              <a:defRPr sz="1350">
                <a:solidFill>
                  <a:srgbClr val="888888"/>
                </a:solidFill>
              </a:defRPr>
            </a:lvl3pPr>
            <a:lvl4pPr marL="1371600" lvl="3" indent="-247650" algn="l">
              <a:lnSpc>
                <a:spcPct val="90000"/>
              </a:lnSpc>
              <a:spcBef>
                <a:spcPts val="375"/>
              </a:spcBef>
              <a:spcAft>
                <a:spcPts val="0"/>
              </a:spcAft>
              <a:buClr>
                <a:srgbClr val="888888"/>
              </a:buClr>
              <a:buSzPts val="1600"/>
              <a:buFont typeface="Calibri"/>
              <a:buChar char="•"/>
              <a:defRPr sz="1200">
                <a:solidFill>
                  <a:srgbClr val="888888"/>
                </a:solidFill>
              </a:defRPr>
            </a:lvl4pPr>
            <a:lvl5pPr marL="1714500" lvl="4" indent="-247650" algn="l">
              <a:lnSpc>
                <a:spcPct val="90000"/>
              </a:lnSpc>
              <a:spcBef>
                <a:spcPts val="375"/>
              </a:spcBef>
              <a:spcAft>
                <a:spcPts val="0"/>
              </a:spcAft>
              <a:buClr>
                <a:srgbClr val="888888"/>
              </a:buClr>
              <a:buSzPts val="1600"/>
              <a:buFont typeface="Calibri"/>
              <a:buChar char="•"/>
              <a:defRPr sz="1200">
                <a:solidFill>
                  <a:srgbClr val="888888"/>
                </a:solidFill>
              </a:defRPr>
            </a:lvl5pPr>
            <a:lvl6pPr marL="2057400" lvl="5" indent="-171450" algn="l">
              <a:lnSpc>
                <a:spcPct val="90000"/>
              </a:lnSpc>
              <a:spcBef>
                <a:spcPts val="375"/>
              </a:spcBef>
              <a:spcAft>
                <a:spcPts val="0"/>
              </a:spcAft>
              <a:buClr>
                <a:srgbClr val="888888"/>
              </a:buClr>
              <a:buSzPts val="1600"/>
              <a:buNone/>
              <a:defRPr sz="1200">
                <a:solidFill>
                  <a:srgbClr val="888888"/>
                </a:solidFill>
              </a:defRPr>
            </a:lvl6pPr>
            <a:lvl7pPr marL="2400300" lvl="6" indent="-171450" algn="l">
              <a:lnSpc>
                <a:spcPct val="90000"/>
              </a:lnSpc>
              <a:spcBef>
                <a:spcPts val="375"/>
              </a:spcBef>
              <a:spcAft>
                <a:spcPts val="0"/>
              </a:spcAft>
              <a:buClr>
                <a:srgbClr val="888888"/>
              </a:buClr>
              <a:buSzPts val="1600"/>
              <a:buNone/>
              <a:defRPr sz="1200">
                <a:solidFill>
                  <a:srgbClr val="888888"/>
                </a:solidFill>
              </a:defRPr>
            </a:lvl7pPr>
            <a:lvl8pPr marL="2743200" lvl="7" indent="-171450" algn="l">
              <a:lnSpc>
                <a:spcPct val="90000"/>
              </a:lnSpc>
              <a:spcBef>
                <a:spcPts val="375"/>
              </a:spcBef>
              <a:spcAft>
                <a:spcPts val="0"/>
              </a:spcAft>
              <a:buClr>
                <a:srgbClr val="888888"/>
              </a:buClr>
              <a:buSzPts val="1600"/>
              <a:buNone/>
              <a:defRPr sz="1200">
                <a:solidFill>
                  <a:srgbClr val="888888"/>
                </a:solidFill>
              </a:defRPr>
            </a:lvl8pPr>
            <a:lvl9pPr marL="3086100" lvl="8" indent="-171450" algn="l">
              <a:lnSpc>
                <a:spcPct val="90000"/>
              </a:lnSpc>
              <a:spcBef>
                <a:spcPts val="375"/>
              </a:spcBef>
              <a:spcAft>
                <a:spcPts val="0"/>
              </a:spcAft>
              <a:buClr>
                <a:srgbClr val="888888"/>
              </a:buClr>
              <a:buSzPts val="1600"/>
              <a:buNone/>
              <a:defRPr sz="1200">
                <a:solidFill>
                  <a:srgbClr val="888888"/>
                </a:solidFill>
              </a:defRPr>
            </a:lvl9pPr>
          </a:lstStyle>
          <a:p>
            <a:endParaRPr/>
          </a:p>
        </p:txBody>
      </p:sp>
      <p:sp>
        <p:nvSpPr>
          <p:cNvPr id="27" name="Google Shape;27;p4"/>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42600723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wo contents" type="twoObj">
  <p:cSld name="Two content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0912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Autofit/>
          </a:bodyPr>
          <a:lstStyle>
            <a:lvl1pPr marL="342900" lvl="0" indent="-304800" algn="l">
              <a:lnSpc>
                <a:spcPct val="90000"/>
              </a:lnSpc>
              <a:spcBef>
                <a:spcPts val="750"/>
              </a:spcBef>
              <a:spcAft>
                <a:spcPts val="0"/>
              </a:spcAft>
              <a:buClr>
                <a:schemeClr val="dk1"/>
              </a:buClr>
              <a:buSzPts val="2800"/>
              <a:buFont typeface="Calibri"/>
              <a:buChar char="•"/>
              <a:defRPr/>
            </a:lvl1pPr>
            <a:lvl2pPr marL="685800" lvl="1" indent="-285750" algn="l">
              <a:lnSpc>
                <a:spcPct val="90000"/>
              </a:lnSpc>
              <a:spcBef>
                <a:spcPts val="375"/>
              </a:spcBef>
              <a:spcAft>
                <a:spcPts val="0"/>
              </a:spcAft>
              <a:buClr>
                <a:schemeClr val="dk1"/>
              </a:buClr>
              <a:buSzPts val="2400"/>
              <a:buFont typeface="Calibri"/>
              <a:buChar char="•"/>
              <a:defRPr/>
            </a:lvl2pPr>
            <a:lvl3pPr marL="1028700" lvl="2" indent="-266700" algn="l">
              <a:lnSpc>
                <a:spcPct val="90000"/>
              </a:lnSpc>
              <a:spcBef>
                <a:spcPts val="375"/>
              </a:spcBef>
              <a:spcAft>
                <a:spcPts val="0"/>
              </a:spcAft>
              <a:buClr>
                <a:schemeClr val="dk1"/>
              </a:buClr>
              <a:buSzPts val="2000"/>
              <a:buFont typeface="Calibri"/>
              <a:buChar char="•"/>
              <a:defRPr/>
            </a:lvl3pPr>
            <a:lvl4pPr marL="1371600" lvl="3" indent="-257175" algn="l">
              <a:lnSpc>
                <a:spcPct val="90000"/>
              </a:lnSpc>
              <a:spcBef>
                <a:spcPts val="375"/>
              </a:spcBef>
              <a:spcAft>
                <a:spcPts val="0"/>
              </a:spcAft>
              <a:buClr>
                <a:schemeClr val="dk1"/>
              </a:buClr>
              <a:buSzPts val="1800"/>
              <a:buFont typeface="Calibri"/>
              <a:buChar char="•"/>
              <a:defRPr/>
            </a:lvl4pPr>
            <a:lvl5pPr marL="1714500" lvl="4" indent="-257175" algn="l">
              <a:lnSpc>
                <a:spcPct val="90000"/>
              </a:lnSpc>
              <a:spcBef>
                <a:spcPts val="375"/>
              </a:spcBef>
              <a:spcAft>
                <a:spcPts val="0"/>
              </a:spcAft>
              <a:buClr>
                <a:schemeClr val="dk1"/>
              </a:buClr>
              <a:buSzPts val="1800"/>
              <a:buFont typeface="Calibri"/>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3" name="Google Shape;33;p5"/>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Autofit/>
          </a:bodyPr>
          <a:lstStyle>
            <a:lvl1pPr marL="342900" lvl="0" indent="-304800" algn="l">
              <a:lnSpc>
                <a:spcPct val="90000"/>
              </a:lnSpc>
              <a:spcBef>
                <a:spcPts val="750"/>
              </a:spcBef>
              <a:spcAft>
                <a:spcPts val="0"/>
              </a:spcAft>
              <a:buClr>
                <a:schemeClr val="dk1"/>
              </a:buClr>
              <a:buSzPts val="2800"/>
              <a:buFont typeface="Calibri"/>
              <a:buChar char="•"/>
              <a:defRPr/>
            </a:lvl1pPr>
            <a:lvl2pPr marL="685800" lvl="1" indent="-285750" algn="l">
              <a:lnSpc>
                <a:spcPct val="90000"/>
              </a:lnSpc>
              <a:spcBef>
                <a:spcPts val="375"/>
              </a:spcBef>
              <a:spcAft>
                <a:spcPts val="0"/>
              </a:spcAft>
              <a:buClr>
                <a:schemeClr val="dk1"/>
              </a:buClr>
              <a:buSzPts val="2400"/>
              <a:buFont typeface="Calibri"/>
              <a:buChar char="•"/>
              <a:defRPr/>
            </a:lvl2pPr>
            <a:lvl3pPr marL="1028700" lvl="2" indent="-266700" algn="l">
              <a:lnSpc>
                <a:spcPct val="90000"/>
              </a:lnSpc>
              <a:spcBef>
                <a:spcPts val="375"/>
              </a:spcBef>
              <a:spcAft>
                <a:spcPts val="0"/>
              </a:spcAft>
              <a:buClr>
                <a:schemeClr val="dk1"/>
              </a:buClr>
              <a:buSzPts val="2000"/>
              <a:buFont typeface="Calibri"/>
              <a:buChar char="•"/>
              <a:defRPr/>
            </a:lvl3pPr>
            <a:lvl4pPr marL="1371600" lvl="3" indent="-257175" algn="l">
              <a:lnSpc>
                <a:spcPct val="90000"/>
              </a:lnSpc>
              <a:spcBef>
                <a:spcPts val="375"/>
              </a:spcBef>
              <a:spcAft>
                <a:spcPts val="0"/>
              </a:spcAft>
              <a:buClr>
                <a:schemeClr val="dk1"/>
              </a:buClr>
              <a:buSzPts val="1800"/>
              <a:buFont typeface="Calibri"/>
              <a:buChar char="•"/>
              <a:defRPr/>
            </a:lvl4pPr>
            <a:lvl5pPr marL="1714500" lvl="4" indent="-257175" algn="l">
              <a:lnSpc>
                <a:spcPct val="90000"/>
              </a:lnSpc>
              <a:spcBef>
                <a:spcPts val="375"/>
              </a:spcBef>
              <a:spcAft>
                <a:spcPts val="0"/>
              </a:spcAft>
              <a:buClr>
                <a:schemeClr val="dk1"/>
              </a:buClr>
              <a:buSzPts val="1800"/>
              <a:buFont typeface="Calibri"/>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4" name="Google Shape;34;p5"/>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18773965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olo titolo" type="titleOnly">
  <p:cSld name="Solo titolo">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0912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16001389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Vuota" type="blank">
  <p:cSld name="Vuota">
    <p:spTree>
      <p:nvGrpSpPr>
        <p:cNvPr id="1" name="Shape 42"/>
        <p:cNvGrpSpPr/>
        <p:nvPr/>
      </p:nvGrpSpPr>
      <p:grpSpPr>
        <a:xfrm>
          <a:off x="0" y="0"/>
          <a:ext cx="0" cy="0"/>
          <a:chOff x="0" y="0"/>
          <a:chExt cx="0" cy="0"/>
        </a:xfrm>
      </p:grpSpPr>
      <p:sp>
        <p:nvSpPr>
          <p:cNvPr id="43" name="Google Shape;43;p7"/>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7"/>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100710932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Contenuto con didascalia" type="objTx">
  <p:cSld name="Contenuto con didascalia">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0912F"/>
              </a:buClr>
              <a:buSzPts val="2800"/>
              <a:buFont typeface="Calibri"/>
              <a:buNone/>
              <a:defRPr sz="2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8"/>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Autofit/>
          </a:bodyPr>
          <a:lstStyle>
            <a:lvl1pPr marL="342900" lvl="0" indent="-323850" algn="l">
              <a:lnSpc>
                <a:spcPct val="90000"/>
              </a:lnSpc>
              <a:spcBef>
                <a:spcPts val="750"/>
              </a:spcBef>
              <a:spcAft>
                <a:spcPts val="0"/>
              </a:spcAft>
              <a:buClr>
                <a:schemeClr val="dk1"/>
              </a:buClr>
              <a:buSzPts val="3200"/>
              <a:buFont typeface="Calibri"/>
              <a:buChar char="•"/>
              <a:defRPr sz="2400"/>
            </a:lvl1pPr>
            <a:lvl2pPr marL="685800" lvl="1" indent="-304800" algn="l">
              <a:lnSpc>
                <a:spcPct val="90000"/>
              </a:lnSpc>
              <a:spcBef>
                <a:spcPts val="375"/>
              </a:spcBef>
              <a:spcAft>
                <a:spcPts val="0"/>
              </a:spcAft>
              <a:buClr>
                <a:schemeClr val="dk1"/>
              </a:buClr>
              <a:buSzPts val="2800"/>
              <a:buFont typeface="Calibri"/>
              <a:buChar char="•"/>
              <a:defRPr sz="2100"/>
            </a:lvl2pPr>
            <a:lvl3pPr marL="1028700" lvl="2" indent="-285750" algn="l">
              <a:lnSpc>
                <a:spcPct val="90000"/>
              </a:lnSpc>
              <a:spcBef>
                <a:spcPts val="375"/>
              </a:spcBef>
              <a:spcAft>
                <a:spcPts val="0"/>
              </a:spcAft>
              <a:buClr>
                <a:schemeClr val="dk1"/>
              </a:buClr>
              <a:buSzPts val="2400"/>
              <a:buFont typeface="Calibri"/>
              <a:buChar char="•"/>
              <a:defRPr sz="1800"/>
            </a:lvl3pPr>
            <a:lvl4pPr marL="1371600" lvl="3" indent="-266700" algn="l">
              <a:lnSpc>
                <a:spcPct val="90000"/>
              </a:lnSpc>
              <a:spcBef>
                <a:spcPts val="375"/>
              </a:spcBef>
              <a:spcAft>
                <a:spcPts val="0"/>
              </a:spcAft>
              <a:buClr>
                <a:schemeClr val="dk1"/>
              </a:buClr>
              <a:buSzPts val="2000"/>
              <a:buFont typeface="Calibri"/>
              <a:buChar char="•"/>
              <a:defRPr sz="1500"/>
            </a:lvl4pPr>
            <a:lvl5pPr marL="1714500" lvl="4" indent="-266700" algn="l">
              <a:lnSpc>
                <a:spcPct val="90000"/>
              </a:lnSpc>
              <a:spcBef>
                <a:spcPts val="375"/>
              </a:spcBef>
              <a:spcAft>
                <a:spcPts val="0"/>
              </a:spcAft>
              <a:buClr>
                <a:schemeClr val="dk1"/>
              </a:buClr>
              <a:buSzPts val="2000"/>
              <a:buFont typeface="Calibri"/>
              <a:buChar char="•"/>
              <a:defRPr sz="150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49" name="Google Shape;49;p8"/>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Autofit/>
          </a:bodyPr>
          <a:lstStyle>
            <a:lvl1pPr marL="342900" lvl="0" indent="-247650" algn="l">
              <a:lnSpc>
                <a:spcPct val="90000"/>
              </a:lnSpc>
              <a:spcBef>
                <a:spcPts val="750"/>
              </a:spcBef>
              <a:spcAft>
                <a:spcPts val="0"/>
              </a:spcAft>
              <a:buClr>
                <a:schemeClr val="dk1"/>
              </a:buClr>
              <a:buSzPts val="1600"/>
              <a:buFont typeface="Calibri"/>
              <a:buChar char="•"/>
              <a:defRPr sz="1200"/>
            </a:lvl1pPr>
            <a:lvl2pPr marL="685800" lvl="1" indent="-238125" algn="l">
              <a:lnSpc>
                <a:spcPct val="90000"/>
              </a:lnSpc>
              <a:spcBef>
                <a:spcPts val="375"/>
              </a:spcBef>
              <a:spcAft>
                <a:spcPts val="0"/>
              </a:spcAft>
              <a:buClr>
                <a:schemeClr val="dk1"/>
              </a:buClr>
              <a:buSzPts val="1400"/>
              <a:buFont typeface="Calibri"/>
              <a:buChar char="•"/>
              <a:defRPr sz="1050"/>
            </a:lvl2pPr>
            <a:lvl3pPr marL="1028700" lvl="2" indent="-228600" algn="l">
              <a:lnSpc>
                <a:spcPct val="90000"/>
              </a:lnSpc>
              <a:spcBef>
                <a:spcPts val="375"/>
              </a:spcBef>
              <a:spcAft>
                <a:spcPts val="0"/>
              </a:spcAft>
              <a:buClr>
                <a:schemeClr val="dk1"/>
              </a:buClr>
              <a:buSzPts val="1200"/>
              <a:buFont typeface="Calibri"/>
              <a:buChar char="•"/>
              <a:defRPr sz="900"/>
            </a:lvl3pPr>
            <a:lvl4pPr marL="1371600" lvl="3" indent="-219075" algn="l">
              <a:lnSpc>
                <a:spcPct val="90000"/>
              </a:lnSpc>
              <a:spcBef>
                <a:spcPts val="375"/>
              </a:spcBef>
              <a:spcAft>
                <a:spcPts val="0"/>
              </a:spcAft>
              <a:buClr>
                <a:schemeClr val="dk1"/>
              </a:buClr>
              <a:buSzPts val="1000"/>
              <a:buFont typeface="Calibri"/>
              <a:buChar char="•"/>
              <a:defRPr sz="750"/>
            </a:lvl4pPr>
            <a:lvl5pPr marL="1714500" lvl="4" indent="-219075" algn="l">
              <a:lnSpc>
                <a:spcPct val="90000"/>
              </a:lnSpc>
              <a:spcBef>
                <a:spcPts val="375"/>
              </a:spcBef>
              <a:spcAft>
                <a:spcPts val="0"/>
              </a:spcAft>
              <a:buClr>
                <a:schemeClr val="dk1"/>
              </a:buClr>
              <a:buSzPts val="1000"/>
              <a:buFont typeface="Calibri"/>
              <a:buChar char="•"/>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50" name="Google Shape;50;p8"/>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6553218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Image with caption" type="picTx">
  <p:cSld name="Image with caption">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0912F"/>
              </a:buClr>
              <a:buSzPts val="2800"/>
              <a:buFont typeface="Calibri"/>
              <a:buNone/>
              <a:defRPr sz="2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9"/>
          <p:cNvSpPr>
            <a:spLocks noGrp="1"/>
          </p:cNvSpPr>
          <p:nvPr>
            <p:ph type="pic" idx="2"/>
          </p:nvPr>
        </p:nvSpPr>
        <p:spPr>
          <a:xfrm>
            <a:off x="3887391" y="740570"/>
            <a:ext cx="4629150" cy="3655219"/>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3200"/>
              <a:buFont typeface="Calibri"/>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800"/>
              <a:buFont typeface="Calibri"/>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2400"/>
              <a:buFont typeface="Calibri"/>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2000"/>
              <a:buFont typeface="Calibri"/>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2000"/>
              <a:buFont typeface="Calibri"/>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56" name="Google Shape;56;p9"/>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Autofit/>
          </a:bodyPr>
          <a:lstStyle>
            <a:lvl1pPr marL="342900" lvl="0" indent="-247650" algn="l">
              <a:lnSpc>
                <a:spcPct val="90000"/>
              </a:lnSpc>
              <a:spcBef>
                <a:spcPts val="750"/>
              </a:spcBef>
              <a:spcAft>
                <a:spcPts val="0"/>
              </a:spcAft>
              <a:buClr>
                <a:schemeClr val="dk1"/>
              </a:buClr>
              <a:buSzPts val="1600"/>
              <a:buFont typeface="Calibri"/>
              <a:buChar char="•"/>
              <a:defRPr sz="1200"/>
            </a:lvl1pPr>
            <a:lvl2pPr marL="685800" lvl="1" indent="-238125" algn="l">
              <a:lnSpc>
                <a:spcPct val="90000"/>
              </a:lnSpc>
              <a:spcBef>
                <a:spcPts val="375"/>
              </a:spcBef>
              <a:spcAft>
                <a:spcPts val="0"/>
              </a:spcAft>
              <a:buClr>
                <a:schemeClr val="dk1"/>
              </a:buClr>
              <a:buSzPts val="1400"/>
              <a:buFont typeface="Calibri"/>
              <a:buChar char="•"/>
              <a:defRPr sz="1050"/>
            </a:lvl2pPr>
            <a:lvl3pPr marL="1028700" lvl="2" indent="-228600" algn="l">
              <a:lnSpc>
                <a:spcPct val="90000"/>
              </a:lnSpc>
              <a:spcBef>
                <a:spcPts val="375"/>
              </a:spcBef>
              <a:spcAft>
                <a:spcPts val="0"/>
              </a:spcAft>
              <a:buClr>
                <a:schemeClr val="dk1"/>
              </a:buClr>
              <a:buSzPts val="1200"/>
              <a:buFont typeface="Calibri"/>
              <a:buChar char="•"/>
              <a:defRPr sz="900"/>
            </a:lvl3pPr>
            <a:lvl4pPr marL="1371600" lvl="3" indent="-219075" algn="l">
              <a:lnSpc>
                <a:spcPct val="90000"/>
              </a:lnSpc>
              <a:spcBef>
                <a:spcPts val="375"/>
              </a:spcBef>
              <a:spcAft>
                <a:spcPts val="0"/>
              </a:spcAft>
              <a:buClr>
                <a:schemeClr val="dk1"/>
              </a:buClr>
              <a:buSzPts val="1000"/>
              <a:buFont typeface="Calibri"/>
              <a:buChar char="•"/>
              <a:defRPr sz="750"/>
            </a:lvl4pPr>
            <a:lvl5pPr marL="1714500" lvl="4" indent="-219075" algn="l">
              <a:lnSpc>
                <a:spcPct val="90000"/>
              </a:lnSpc>
              <a:spcBef>
                <a:spcPts val="375"/>
              </a:spcBef>
              <a:spcAft>
                <a:spcPts val="0"/>
              </a:spcAft>
              <a:buClr>
                <a:schemeClr val="dk1"/>
              </a:buClr>
              <a:buSzPts val="1000"/>
              <a:buFont typeface="Calibri"/>
              <a:buChar char="•"/>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57" name="Google Shape;57;p9"/>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9"/>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41301660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2.GIF"/><Relationship Id="rId2" Type="http://schemas.openxmlformats.org/officeDocument/2006/relationships/slideLayout" Target="../slideLayouts/slideLayout3.xml"/><Relationship Id="rId16"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5" Type="http://schemas.openxmlformats.org/officeDocument/2006/relationships/image" Target="../media/image5.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4.emf"/></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5.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theme" Target="../theme/theme6.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image" Target="../media/image3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38.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38.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1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10" Type="http://schemas.openxmlformats.org/officeDocument/2006/relationships/image" Target="../media/image36.png"/><Relationship Id="rId4" Type="http://schemas.openxmlformats.org/officeDocument/2006/relationships/slideLayout" Target="../slideLayouts/slideLayout78.xml"/><Relationship Id="rId9"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6"/>
          <p:cNvSpPr/>
          <p:nvPr/>
        </p:nvSpPr>
        <p:spPr>
          <a:xfrm>
            <a:off x="0" y="4914000"/>
            <a:ext cx="9144000" cy="2295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11" name="Google Shape;11;p6"/>
          <p:cNvSpPr txBox="1">
            <a:spLocks noGrp="1"/>
          </p:cNvSpPr>
          <p:nvPr>
            <p:ph type="title"/>
          </p:nvPr>
        </p:nvSpPr>
        <p:spPr>
          <a:xfrm>
            <a:off x="628650" y="273844"/>
            <a:ext cx="7886700" cy="81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400"/>
              <a:buFont typeface="Source Sans Pro SemiBold"/>
              <a:buNone/>
              <a:defRPr sz="2400" b="1" i="0" u="none" strike="noStrike" cap="none">
                <a:solidFill>
                  <a:schemeClr val="dk1"/>
                </a:solidFill>
                <a:latin typeface="Source Sans Pro SemiBold"/>
                <a:ea typeface="Source Sans Pro SemiBold"/>
                <a:cs typeface="Source Sans Pro SemiBold"/>
                <a:sym typeface="Source Sans Pro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6"/>
          <p:cNvSpPr txBox="1">
            <a:spLocks noGrp="1"/>
          </p:cNvSpPr>
          <p:nvPr>
            <p:ph type="sldNum" idx="12"/>
          </p:nvPr>
        </p:nvSpPr>
        <p:spPr>
          <a:xfrm>
            <a:off x="6457950" y="4929891"/>
            <a:ext cx="2057400" cy="202367"/>
          </a:xfrm>
          <a:prstGeom prst="rect">
            <a:avLst/>
          </a:prstGeom>
          <a:noFill/>
          <a:ln>
            <a:noFill/>
          </a:ln>
        </p:spPr>
        <p:txBody>
          <a:bodyPr spcFirstLastPara="1" wrap="square" lIns="91425" tIns="45700" rIns="0" bIns="45700" anchor="ctr" anchorCtr="0">
            <a:noAutofit/>
          </a:bodyPr>
          <a:lstStyle>
            <a:lvl1pPr marL="0" marR="0" lvl="0"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bg-BG"/>
              <a:t>‹#›</a:t>
            </a:fld>
            <a:endParaRPr/>
          </a:p>
        </p:txBody>
      </p:sp>
      <p:sp>
        <p:nvSpPr>
          <p:cNvPr id="13" name="Google Shape;13;p6"/>
          <p:cNvSpPr txBox="1">
            <a:spLocks noGrp="1"/>
          </p:cNvSpPr>
          <p:nvPr>
            <p:ph type="ftr" idx="11"/>
          </p:nvPr>
        </p:nvSpPr>
        <p:spPr>
          <a:xfrm>
            <a:off x="628650" y="4929891"/>
            <a:ext cx="5486400" cy="202367"/>
          </a:xfrm>
          <a:prstGeom prst="rect">
            <a:avLst/>
          </a:prstGeom>
          <a:noFill/>
          <a:ln>
            <a:noFill/>
          </a:ln>
        </p:spPr>
        <p:txBody>
          <a:bodyPr spcFirstLastPara="1" wrap="square" lIns="0"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p:nvPr/>
        </p:nvSpPr>
        <p:spPr>
          <a:xfrm>
            <a:off x="0" y="0"/>
            <a:ext cx="9144000" cy="135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15" name="Google Shape;15;p6"/>
          <p:cNvSpPr txBox="1">
            <a:spLocks noGrp="1"/>
          </p:cNvSpPr>
          <p:nvPr>
            <p:ph type="body" idx="1"/>
          </p:nvPr>
        </p:nvSpPr>
        <p:spPr>
          <a:xfrm>
            <a:off x="628650" y="1222687"/>
            <a:ext cx="7886700" cy="3650990"/>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750"/>
              </a:spcBef>
              <a:spcAft>
                <a:spcPts val="0"/>
              </a:spcAft>
              <a:buClr>
                <a:schemeClr val="lt2"/>
              </a:buClr>
              <a:buSzPts val="1800"/>
              <a:buFont typeface="Arial"/>
              <a:buChar char="•"/>
              <a:defRPr sz="1800" b="0" i="0" u="none" strike="noStrike" cap="none">
                <a:solidFill>
                  <a:schemeClr val="dk1"/>
                </a:solidFill>
                <a:latin typeface="Source Sans Pro"/>
                <a:ea typeface="Source Sans Pro"/>
                <a:cs typeface="Source Sans Pro"/>
                <a:sym typeface="Source Sans Pro"/>
              </a:defRPr>
            </a:lvl1pPr>
            <a:lvl2pPr marL="914400" marR="0" lvl="1" indent="-323850" algn="l" rtl="0">
              <a:lnSpc>
                <a:spcPct val="90000"/>
              </a:lnSpc>
              <a:spcBef>
                <a:spcPts val="375"/>
              </a:spcBef>
              <a:spcAft>
                <a:spcPts val="0"/>
              </a:spcAft>
              <a:buClr>
                <a:schemeClr val="lt2"/>
              </a:buClr>
              <a:buSzPts val="1500"/>
              <a:buFont typeface="Arial"/>
              <a:buChar char="-"/>
              <a:defRPr sz="1500" b="0" i="0" u="none" strike="noStrike" cap="none">
                <a:solidFill>
                  <a:schemeClr val="dk1"/>
                </a:solidFill>
                <a:latin typeface="Source Sans Pro"/>
                <a:ea typeface="Source Sans Pro"/>
                <a:cs typeface="Source Sans Pro"/>
                <a:sym typeface="Source Sans Pro"/>
              </a:defRPr>
            </a:lvl2pPr>
            <a:lvl3pPr marL="1371600" marR="0" lvl="2"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Source Sans Pro"/>
                <a:ea typeface="Source Sans Pro"/>
                <a:cs typeface="Source Sans Pro"/>
                <a:sym typeface="Source Sans Pro"/>
              </a:defRPr>
            </a:lvl3pPr>
            <a:lvl4pPr marL="1828800" marR="0" lvl="3" indent="-304800" algn="l" rtl="0">
              <a:lnSpc>
                <a:spcPct val="90000"/>
              </a:lnSpc>
              <a:spcBef>
                <a:spcPts val="375"/>
              </a:spcBef>
              <a:spcAft>
                <a:spcPts val="0"/>
              </a:spcAft>
              <a:buClr>
                <a:schemeClr val="dk1"/>
              </a:buClr>
              <a:buSzPts val="1200"/>
              <a:buFont typeface="Arial"/>
              <a:buChar char="•"/>
              <a:defRPr sz="1200" b="0" i="0" u="none" strike="noStrike" cap="none">
                <a:solidFill>
                  <a:schemeClr val="dk1"/>
                </a:solidFill>
                <a:latin typeface="Source Sans Pro"/>
                <a:ea typeface="Source Sans Pro"/>
                <a:cs typeface="Source Sans Pro"/>
                <a:sym typeface="Source Sans Pro"/>
              </a:defRPr>
            </a:lvl4pPr>
            <a:lvl5pPr marL="2286000" marR="0" lvl="4" indent="-304800" algn="l" rtl="0">
              <a:lnSpc>
                <a:spcPct val="90000"/>
              </a:lnSpc>
              <a:spcBef>
                <a:spcPts val="375"/>
              </a:spcBef>
              <a:spcAft>
                <a:spcPts val="0"/>
              </a:spcAft>
              <a:buClr>
                <a:schemeClr val="dk1"/>
              </a:buClr>
              <a:buSzPts val="1200"/>
              <a:buFont typeface="Arial"/>
              <a:buChar char="•"/>
              <a:defRPr sz="1200" b="0" i="0" u="none" strike="noStrike" cap="none">
                <a:solidFill>
                  <a:schemeClr val="dk1"/>
                </a:solidFill>
                <a:latin typeface="Source Sans Pro"/>
                <a:ea typeface="Source Sans Pro"/>
                <a:cs typeface="Source Sans Pro"/>
                <a:sym typeface="Source Sans Pro"/>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675B6B0-860A-4F4D-A6C3-06EF1CC3D3ED}"/>
              </a:ext>
            </a:extLst>
          </p:cNvPr>
          <p:cNvSpPr txBox="1"/>
          <p:nvPr userDrawn="1"/>
        </p:nvSpPr>
        <p:spPr>
          <a:xfrm>
            <a:off x="327625" y="4896904"/>
            <a:ext cx="6565187" cy="196208"/>
          </a:xfrm>
          <a:prstGeom prst="rect">
            <a:avLst/>
          </a:prstGeom>
          <a:noFill/>
        </p:spPr>
        <p:txBody>
          <a:bodyPr wrap="square" rtlCol="0">
            <a:spAutoFit/>
          </a:bodyPr>
          <a:lstStyle/>
          <a:p>
            <a:r>
              <a:rPr lang="en-GB" sz="675" noProof="0" dirty="0">
                <a:solidFill>
                  <a:schemeClr val="bg1">
                    <a:lumMod val="65000"/>
                  </a:schemeClr>
                </a:solidFill>
                <a:latin typeface="Arial" panose="020B0604020202020204" pitchFamily="34" charset="0"/>
                <a:cs typeface="Arial" panose="020B0604020202020204" pitchFamily="34" charset="0"/>
              </a:rPr>
              <a:t>This project is funded from the EU Horizon 2020 Research and Innovation Programme (2014-2020) under Grant Agreement </a:t>
            </a:r>
            <a:r>
              <a:rPr lang="nb-NO" sz="675" dirty="0">
                <a:solidFill>
                  <a:schemeClr val="bg1">
                    <a:lumMod val="65000"/>
                  </a:schemeClr>
                </a:solidFill>
                <a:latin typeface="Arial" panose="020B0604020202020204" pitchFamily="34" charset="0"/>
                <a:cs typeface="Arial" panose="020B0604020202020204" pitchFamily="34" charset="0"/>
              </a:rPr>
              <a:t>No. 823782</a:t>
            </a:r>
            <a:endParaRPr lang="en-GB" sz="675" dirty="0">
              <a:solidFill>
                <a:schemeClr val="bg1">
                  <a:lumMod val="65000"/>
                </a:schemeClr>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43104C07-C1ED-504A-B4D7-B38B6DECE6FC}"/>
              </a:ext>
            </a:extLst>
          </p:cNvPr>
          <p:cNvPicPr>
            <a:picLocks noChangeAspect="1"/>
          </p:cNvPicPr>
          <p:nvPr userDrawn="1"/>
        </p:nvPicPr>
        <p:blipFill>
          <a:blip r:embed="rId12"/>
          <a:stretch>
            <a:fillRect/>
          </a:stretch>
        </p:blipFill>
        <p:spPr>
          <a:xfrm>
            <a:off x="88080" y="4909508"/>
            <a:ext cx="239544" cy="160520"/>
          </a:xfrm>
          <a:prstGeom prst="rect">
            <a:avLst/>
          </a:prstGeom>
        </p:spPr>
      </p:pic>
      <p:pic>
        <p:nvPicPr>
          <p:cNvPr id="17" name="Immagine 57">
            <a:extLst>
              <a:ext uri="{FF2B5EF4-FFF2-40B4-BE49-F238E27FC236}">
                <a16:creationId xmlns:a16="http://schemas.microsoft.com/office/drawing/2014/main" id="{00000000-0008-0000-0000-00003A000000}"/>
              </a:ext>
            </a:extLst>
          </p:cNvPr>
          <p:cNvPicPr>
            <a:picLocks noChangeAspect="1"/>
          </p:cNvPicPr>
          <p:nvPr userDrawn="1"/>
        </p:nvPicPr>
        <p:blipFill rotWithShape="1">
          <a:blip r:embed="rId13"/>
          <a:srcRect l="37377" t="21828" r="35941" b="44338"/>
          <a:stretch/>
        </p:blipFill>
        <p:spPr>
          <a:xfrm>
            <a:off x="8263405" y="4415287"/>
            <a:ext cx="964970" cy="694430"/>
          </a:xfrm>
          <a:prstGeom prst="rect">
            <a:avLst/>
          </a:prstGeom>
        </p:spPr>
      </p:pic>
      <p:pic>
        <p:nvPicPr>
          <p:cNvPr id="18" name="Picture 17">
            <a:extLst>
              <a:ext uri="{FF2B5EF4-FFF2-40B4-BE49-F238E27FC236}">
                <a16:creationId xmlns:a16="http://schemas.microsoft.com/office/drawing/2014/main" id="{00000000-0008-0000-0000-000046000000}"/>
              </a:ext>
            </a:extLst>
          </p:cNvPr>
          <p:cNvPicPr>
            <a:picLocks noChangeAspect="1" noChangeArrowheads="1"/>
          </p:cNvPicPr>
          <p:nvPr userDrawn="1"/>
        </p:nvPicPr>
        <p:blipFill rotWithShape="1">
          <a:blip r:embed="rId14" cstate="hqprint">
            <a:extLst>
              <a:ext uri="{28A0092B-C50C-407E-A947-70E740481C1C}">
                <a14:useLocalDpi xmlns:a14="http://schemas.microsoft.com/office/drawing/2010/main" val="0"/>
              </a:ext>
            </a:extLst>
          </a:blip>
          <a:srcRect b="21709"/>
          <a:stretch/>
        </p:blipFill>
        <p:spPr bwMode="auto">
          <a:xfrm>
            <a:off x="7301594" y="4660566"/>
            <a:ext cx="1058405" cy="25860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81AE576B-2CB1-7E4A-8CA0-17E7432FF904}"/>
              </a:ext>
            </a:extLst>
          </p:cNvPr>
          <p:cNvPicPr>
            <a:picLocks noChangeAspect="1"/>
          </p:cNvPicPr>
          <p:nvPr userDrawn="1"/>
        </p:nvPicPr>
        <p:blipFill rotWithShape="1">
          <a:blip r:embed="rId15"/>
          <a:srcRect l="982" t="16420" r="1789" b="13684"/>
          <a:stretch/>
        </p:blipFill>
        <p:spPr>
          <a:xfrm>
            <a:off x="7306424" y="4958663"/>
            <a:ext cx="1054505" cy="60842"/>
          </a:xfrm>
          <a:prstGeom prst="rect">
            <a:avLst/>
          </a:prstGeom>
        </p:spPr>
      </p:pic>
      <p:pic>
        <p:nvPicPr>
          <p:cNvPr id="25" name="Immagine 57">
            <a:extLst>
              <a:ext uri="{FF2B5EF4-FFF2-40B4-BE49-F238E27FC236}">
                <a16:creationId xmlns:a16="http://schemas.microsoft.com/office/drawing/2014/main" id="{91E40637-F1AB-3F4A-87E2-0E4DCCA5C696}"/>
              </a:ext>
            </a:extLst>
          </p:cNvPr>
          <p:cNvPicPr>
            <a:picLocks noChangeAspect="1"/>
          </p:cNvPicPr>
          <p:nvPr userDrawn="1"/>
        </p:nvPicPr>
        <p:blipFill rotWithShape="1">
          <a:blip r:embed="rId16">
            <a:alphaModFix amt="7000"/>
          </a:blip>
          <a:srcRect l="37377" t="33818" r="43413" b="44338"/>
          <a:stretch/>
        </p:blipFill>
        <p:spPr>
          <a:xfrm>
            <a:off x="5818839" y="0"/>
            <a:ext cx="3325162" cy="2145915"/>
          </a:xfrm>
          <a:prstGeom prst="rect">
            <a:avLst/>
          </a:prstGeom>
          <a:effectLst>
            <a:outerShdw blurRad="50800" dist="76200" dir="12360000" sx="92000" sy="92000" algn="ctr" rotWithShape="0">
              <a:schemeClr val="bg2"/>
            </a:outerShdw>
          </a:effectLst>
        </p:spPr>
      </p:pic>
    </p:spTree>
    <p:extLst>
      <p:ext uri="{BB962C8B-B14F-4D97-AF65-F5344CB8AC3E}">
        <p14:creationId xmlns:p14="http://schemas.microsoft.com/office/powerpoint/2010/main" val="3740196701"/>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7" name="Rechthoek 6"/>
          <p:cNvSpPr/>
          <p:nvPr/>
        </p:nvSpPr>
        <p:spPr>
          <a:xfrm>
            <a:off x="0" y="4914000"/>
            <a:ext cx="9144000" cy="229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b="0" i="0" noProof="0">
              <a:latin typeface="Calibri Normaal" charset="0"/>
            </a:endParaRPr>
          </a:p>
        </p:txBody>
      </p:sp>
      <p:sp>
        <p:nvSpPr>
          <p:cNvPr id="8" name="Tijdelijke aanduiding voor titel 7"/>
          <p:cNvSpPr>
            <a:spLocks noGrp="1"/>
          </p:cNvSpPr>
          <p:nvPr>
            <p:ph type="title"/>
          </p:nvPr>
        </p:nvSpPr>
        <p:spPr>
          <a:xfrm>
            <a:off x="628650" y="273844"/>
            <a:ext cx="7886700" cy="810000"/>
          </a:xfrm>
          <a:prstGeom prst="rect">
            <a:avLst/>
          </a:prstGeom>
        </p:spPr>
        <p:txBody>
          <a:bodyPr vert="horz" lIns="91440" tIns="45720" rIns="91440" bIns="45720" rtlCol="0" anchor="t" anchorCtr="0">
            <a:normAutofit/>
          </a:bodyPr>
          <a:lstStyle/>
          <a:p>
            <a:r>
              <a:rPr lang="nl-NL" noProof="0" dirty="0"/>
              <a:t>Click </a:t>
            </a:r>
            <a:r>
              <a:rPr lang="nl-NL" noProof="0" dirty="0" err="1"/>
              <a:t>to</a:t>
            </a:r>
            <a:r>
              <a:rPr lang="nl-NL" noProof="0" dirty="0"/>
              <a:t> </a:t>
            </a:r>
            <a:r>
              <a:rPr lang="nl-NL" noProof="0" dirty="0" err="1"/>
              <a:t>edit</a:t>
            </a:r>
            <a:endParaRPr lang="en-GB" noProof="0" dirty="0"/>
          </a:p>
        </p:txBody>
      </p:sp>
      <p:sp>
        <p:nvSpPr>
          <p:cNvPr id="10" name="Slide Number Placeholder 5"/>
          <p:cNvSpPr>
            <a:spLocks noGrp="1"/>
          </p:cNvSpPr>
          <p:nvPr>
            <p:ph type="sldNum" sz="quarter" idx="4"/>
          </p:nvPr>
        </p:nvSpPr>
        <p:spPr>
          <a:xfrm>
            <a:off x="6457950" y="4929892"/>
            <a:ext cx="2057400" cy="202367"/>
          </a:xfrm>
          <a:prstGeom prst="rect">
            <a:avLst/>
          </a:prstGeom>
        </p:spPr>
        <p:txBody>
          <a:bodyPr vert="horz" lIns="91440" tIns="45720" rIns="0" bIns="45720" rtlCol="0" anchor="ctr" anchorCtr="0"/>
          <a:lstStyle>
            <a:lvl1pPr algn="r">
              <a:defRPr sz="1050" b="0" i="0">
                <a:solidFill>
                  <a:schemeClr val="tx1"/>
                </a:solidFill>
                <a:latin typeface="Source Sans Pro"/>
                <a:ea typeface="Calibri Normaal" charset="0"/>
                <a:cs typeface="Source Sans Pro"/>
              </a:defRPr>
            </a:lvl1pPr>
          </a:lstStyle>
          <a:p>
            <a:fld id="{70B9E0CC-5218-4F02-99A8-E56EA2F34919}" type="slidenum">
              <a:rPr lang="bg-BG" smtClean="0"/>
              <a:pPr/>
              <a:t>‹#›</a:t>
            </a:fld>
            <a:endParaRPr lang="bg-BG" dirty="0"/>
          </a:p>
        </p:txBody>
      </p:sp>
      <p:sp>
        <p:nvSpPr>
          <p:cNvPr id="11" name="Tijdelijke aanduiding voor voettekst 6"/>
          <p:cNvSpPr>
            <a:spLocks noGrp="1"/>
          </p:cNvSpPr>
          <p:nvPr>
            <p:ph type="ftr" sz="quarter" idx="3"/>
          </p:nvPr>
        </p:nvSpPr>
        <p:spPr>
          <a:xfrm>
            <a:off x="628650" y="4929892"/>
            <a:ext cx="5486400" cy="202367"/>
          </a:xfrm>
          <a:prstGeom prst="rect">
            <a:avLst/>
          </a:prstGeom>
        </p:spPr>
        <p:txBody>
          <a:bodyPr vert="horz" lIns="0" tIns="45720" rIns="91440" bIns="45720" rtlCol="0" anchor="ctr" anchorCtr="0"/>
          <a:lstStyle>
            <a:lvl1pPr algn="l">
              <a:defRPr sz="1050" b="0" i="0">
                <a:solidFill>
                  <a:schemeClr val="tx1"/>
                </a:solidFill>
                <a:latin typeface="Calibri Normaal" charset="0"/>
                <a:ea typeface="Calibri Normaal" charset="0"/>
                <a:cs typeface="Calibri Normaal" charset="0"/>
              </a:defRPr>
            </a:lvl1pPr>
          </a:lstStyle>
          <a:p>
            <a:r>
              <a:rPr lang="nl-NL" dirty="0">
                <a:latin typeface="Source Sans Pro"/>
                <a:cs typeface="Source Sans Pro"/>
              </a:rPr>
              <a:t>CLARIN</a:t>
            </a:r>
          </a:p>
        </p:txBody>
      </p:sp>
      <p:sp>
        <p:nvSpPr>
          <p:cNvPr id="12" name="Rectangle 11"/>
          <p:cNvSpPr/>
          <p:nvPr/>
        </p:nvSpPr>
        <p:spPr>
          <a:xfrm>
            <a:off x="0" y="0"/>
            <a:ext cx="9144000" cy="135000"/>
          </a:xfrm>
          <a:prstGeom prst="rect">
            <a:avLst/>
          </a:prstGeom>
          <a:solidFill>
            <a:schemeClr val="bg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sz="1350" b="0" i="0" noProof="0">
              <a:latin typeface="Calibri Normaal" charset="0"/>
            </a:endParaRPr>
          </a:p>
        </p:txBody>
      </p:sp>
      <p:sp>
        <p:nvSpPr>
          <p:cNvPr id="9" name="Text Placeholder 8"/>
          <p:cNvSpPr>
            <a:spLocks noGrp="1"/>
          </p:cNvSpPr>
          <p:nvPr>
            <p:ph type="body" idx="1"/>
          </p:nvPr>
        </p:nvSpPr>
        <p:spPr>
          <a:xfrm>
            <a:off x="628650" y="1222688"/>
            <a:ext cx="7886700" cy="3650990"/>
          </a:xfrm>
          <a:prstGeom prst="rect">
            <a:avLst/>
          </a:prstGeom>
        </p:spPr>
        <p:txBody>
          <a:bodyPr vert="horz" lIns="91440" tIns="45720" rIns="91440" bIns="45720" rtlCol="0">
            <a:normAutofit/>
          </a:bodyPr>
          <a:lstStyle/>
          <a:p>
            <a:pPr lvl="0"/>
            <a:r>
              <a:rPr lang="nl-NL" noProof="0" dirty="0"/>
              <a:t>Click </a:t>
            </a:r>
            <a:r>
              <a:rPr lang="nl-NL" noProof="0" dirty="0" err="1"/>
              <a:t>to</a:t>
            </a:r>
            <a:r>
              <a:rPr lang="nl-NL" noProof="0" dirty="0"/>
              <a:t> </a:t>
            </a:r>
            <a:r>
              <a:rPr lang="nl-NL" noProof="0" dirty="0" err="1"/>
              <a:t>edit</a:t>
            </a:r>
            <a:endParaRPr lang="nl-NL" noProof="0" dirty="0"/>
          </a:p>
          <a:p>
            <a:pPr lvl="1"/>
            <a:r>
              <a:rPr lang="nl-NL" noProof="0" dirty="0"/>
              <a:t>Second level</a:t>
            </a:r>
          </a:p>
          <a:p>
            <a:pPr lvl="2"/>
            <a:r>
              <a:rPr lang="nl-NL" noProof="0" dirty="0" err="1"/>
              <a:t>Third</a:t>
            </a:r>
            <a:r>
              <a:rPr lang="nl-NL" noProof="0" dirty="0"/>
              <a:t> level</a:t>
            </a:r>
          </a:p>
          <a:p>
            <a:pPr lvl="3"/>
            <a:r>
              <a:rPr lang="nl-NL" noProof="0" dirty="0" err="1"/>
              <a:t>Forth</a:t>
            </a:r>
            <a:r>
              <a:rPr lang="nl-NL" noProof="0" dirty="0"/>
              <a:t> level</a:t>
            </a:r>
          </a:p>
          <a:p>
            <a:pPr lvl="4"/>
            <a:r>
              <a:rPr lang="nl-NL" noProof="0" dirty="0" err="1"/>
              <a:t>Fifth</a:t>
            </a:r>
            <a:r>
              <a:rPr lang="nl-NL" noProof="0" dirty="0"/>
              <a:t> level</a:t>
            </a:r>
            <a:endParaRPr lang="en-GB" noProof="0" dirty="0"/>
          </a:p>
        </p:txBody>
      </p:sp>
    </p:spTree>
    <p:extLst>
      <p:ext uri="{BB962C8B-B14F-4D97-AF65-F5344CB8AC3E}">
        <p14:creationId xmlns:p14="http://schemas.microsoft.com/office/powerpoint/2010/main" val="77045676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Lst>
  <p:hf hdr="0" dt="0"/>
  <p:txStyles>
    <p:titleStyle>
      <a:lvl1pPr algn="l" defTabSz="685800" rtl="0" eaLnBrk="1" latinLnBrk="0" hangingPunct="1">
        <a:lnSpc>
          <a:spcPct val="90000"/>
        </a:lnSpc>
        <a:spcBef>
          <a:spcPct val="0"/>
        </a:spcBef>
        <a:buNone/>
        <a:defRPr sz="2400" b="1" i="0" kern="1200" baseline="0">
          <a:solidFill>
            <a:schemeClr val="tx1"/>
          </a:solidFill>
          <a:latin typeface="Source Sans Pro"/>
          <a:ea typeface="Calibri Vet" charset="0"/>
          <a:cs typeface="Source Sans Pro"/>
        </a:defRPr>
      </a:lvl1pPr>
    </p:titleStyle>
    <p:bodyStyle>
      <a:lvl1pPr marL="171450" indent="-171450" algn="l" defTabSz="685800" rtl="0" eaLnBrk="1" latinLnBrk="0" hangingPunct="1">
        <a:lnSpc>
          <a:spcPct val="90000"/>
        </a:lnSpc>
        <a:spcBef>
          <a:spcPts val="750"/>
        </a:spcBef>
        <a:buClr>
          <a:schemeClr val="bg2"/>
        </a:buClr>
        <a:buFont typeface="Arial" panose="020B0604020202020204" pitchFamily="34" charset="0"/>
        <a:buChar char="•"/>
        <a:defRPr sz="1800" b="0" i="0" kern="1200" baseline="0">
          <a:solidFill>
            <a:schemeClr val="tx1"/>
          </a:solidFill>
          <a:latin typeface="Source Sans Pro"/>
          <a:ea typeface="Calibri Normaal" charset="0"/>
          <a:cs typeface="Source Sans Pro"/>
        </a:defRPr>
      </a:lvl1pPr>
      <a:lvl2pPr marL="600075" indent="-257175" algn="l" defTabSz="685800" rtl="0" eaLnBrk="1" latinLnBrk="0" hangingPunct="1">
        <a:lnSpc>
          <a:spcPct val="90000"/>
        </a:lnSpc>
        <a:spcBef>
          <a:spcPts val="375"/>
        </a:spcBef>
        <a:buClr>
          <a:schemeClr val="bg2"/>
        </a:buClr>
        <a:buFont typeface=".AppleSystemUIFont" charset="-120"/>
        <a:buChar char="-"/>
        <a:defRPr sz="1500" b="0" i="0" kern="1200" baseline="0">
          <a:solidFill>
            <a:schemeClr val="tx1"/>
          </a:solidFill>
          <a:latin typeface="Source Sans Pro"/>
          <a:ea typeface="Calibri Normaal" charset="0"/>
          <a:cs typeface="Source Sans Pro"/>
        </a:defRPr>
      </a:lvl2pPr>
      <a:lvl3pPr marL="8572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Source Sans Pro"/>
          <a:ea typeface="Calibri Normaal" charset="0"/>
          <a:cs typeface="Source Sans Pro"/>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baseline="0">
          <a:solidFill>
            <a:schemeClr val="tx1"/>
          </a:solidFill>
          <a:latin typeface="Source Sans Pro"/>
          <a:ea typeface="Calibri Normaal" charset="0"/>
          <a:cs typeface="Source Sans Pro"/>
        </a:defRPr>
      </a:lvl4pPr>
      <a:lvl5pPr marL="15430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Source Sans Pro"/>
          <a:ea typeface="Calibri Normaal" charset="0"/>
          <a:cs typeface="Source Sans Pro"/>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2" y="273846"/>
            <a:ext cx="7176407" cy="994172"/>
          </a:xfrm>
          <a:prstGeom prst="rect">
            <a:avLst/>
          </a:prstGeom>
          <a:noFill/>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28652" y="1369219"/>
            <a:ext cx="7176407"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675">
                <a:solidFill>
                  <a:schemeClr val="tx1">
                    <a:tint val="75000"/>
                  </a:schemeClr>
                </a:solidFill>
              </a:defRPr>
            </a:lvl1pPr>
          </a:lstStyle>
          <a:p>
            <a:fld id="{3715F278-C456-403B-9715-7A82943FFE80}" type="datetimeFigureOut">
              <a:rPr lang="en-GB" smtClean="0"/>
              <a:t>12/10/2020</a:t>
            </a:fld>
            <a:endParaRPr lang="en-GB"/>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C2073F64-EB1A-44F8-958F-DF100A0D29B2}" type="slidenum">
              <a:rPr lang="en-GB" smtClean="0"/>
              <a:t>‹#›</a:t>
            </a:fld>
            <a:endParaRPr lang="en-GB"/>
          </a:p>
        </p:txBody>
      </p:sp>
    </p:spTree>
    <p:extLst>
      <p:ext uri="{BB962C8B-B14F-4D97-AF65-F5344CB8AC3E}">
        <p14:creationId xmlns:p14="http://schemas.microsoft.com/office/powerpoint/2010/main" val="4184027540"/>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221D35D-3E7C-4F5C-822A-01E8291CA3EF}" type="datetimeFigureOut">
              <a:rPr lang="en-IE" smtClean="0"/>
              <a:t>12/10/2020</a:t>
            </a:fld>
            <a:endParaRPr lang="en-IE"/>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1716690-B88A-4ECA-B51C-1B2FC137B0A7}" type="slidenum">
              <a:rPr lang="en-IE" smtClean="0"/>
              <a:t>‹#›</a:t>
            </a:fld>
            <a:endParaRPr lang="en-IE"/>
          </a:p>
        </p:txBody>
      </p:sp>
    </p:spTree>
    <p:extLst>
      <p:ext uri="{BB962C8B-B14F-4D97-AF65-F5344CB8AC3E}">
        <p14:creationId xmlns:p14="http://schemas.microsoft.com/office/powerpoint/2010/main" val="373412713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43794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a:blip r:embed="rId9">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E0912F"/>
              </a:buClr>
              <a:buSzPts val="3600"/>
              <a:buFont typeface="Calibri"/>
              <a:buNone/>
              <a:defRPr sz="3600" b="0" i="0" u="none" strike="noStrike" cap="none">
                <a:solidFill>
                  <a:srgbClr val="E0912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Calibri"/>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Calibri"/>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Calibri"/>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lt1"/>
                </a:solidFill>
                <a:latin typeface="Calibri"/>
                <a:ea typeface="Calibri"/>
                <a:cs typeface="Calibri"/>
                <a:sym typeface="Calibri"/>
              </a:defRPr>
            </a:lvl1pPr>
            <a:lvl2pPr marL="0" marR="0" lvl="1" indent="0" algn="r" rtl="0">
              <a:spcBef>
                <a:spcPts val="0"/>
              </a:spcBef>
              <a:buNone/>
              <a:defRPr sz="900" b="0" i="0" u="none" strike="noStrike" cap="none">
                <a:solidFill>
                  <a:schemeClr val="lt1"/>
                </a:solidFill>
                <a:latin typeface="Calibri"/>
                <a:ea typeface="Calibri"/>
                <a:cs typeface="Calibri"/>
                <a:sym typeface="Calibri"/>
              </a:defRPr>
            </a:lvl2pPr>
            <a:lvl3pPr marL="0" marR="0" lvl="2" indent="0" algn="r" rtl="0">
              <a:spcBef>
                <a:spcPts val="0"/>
              </a:spcBef>
              <a:buNone/>
              <a:defRPr sz="900" b="0" i="0" u="none" strike="noStrike" cap="none">
                <a:solidFill>
                  <a:schemeClr val="lt1"/>
                </a:solidFill>
                <a:latin typeface="Calibri"/>
                <a:ea typeface="Calibri"/>
                <a:cs typeface="Calibri"/>
                <a:sym typeface="Calibri"/>
              </a:defRPr>
            </a:lvl3pPr>
            <a:lvl4pPr marL="0" marR="0" lvl="3" indent="0" algn="r" rtl="0">
              <a:spcBef>
                <a:spcPts val="0"/>
              </a:spcBef>
              <a:buNone/>
              <a:defRPr sz="900" b="0" i="0" u="none" strike="noStrike" cap="none">
                <a:solidFill>
                  <a:schemeClr val="lt1"/>
                </a:solidFill>
                <a:latin typeface="Calibri"/>
                <a:ea typeface="Calibri"/>
                <a:cs typeface="Calibri"/>
                <a:sym typeface="Calibri"/>
              </a:defRPr>
            </a:lvl4pPr>
            <a:lvl5pPr marL="0" marR="0" lvl="4" indent="0" algn="r" rtl="0">
              <a:spcBef>
                <a:spcPts val="0"/>
              </a:spcBef>
              <a:buNone/>
              <a:defRPr sz="900" b="0" i="0" u="none" strike="noStrike" cap="none">
                <a:solidFill>
                  <a:schemeClr val="lt1"/>
                </a:solidFill>
                <a:latin typeface="Calibri"/>
                <a:ea typeface="Calibri"/>
                <a:cs typeface="Calibri"/>
                <a:sym typeface="Calibri"/>
              </a:defRPr>
            </a:lvl5pPr>
            <a:lvl6pPr marL="0" marR="0" lvl="5" indent="0" algn="r" rtl="0">
              <a:spcBef>
                <a:spcPts val="0"/>
              </a:spcBef>
              <a:buNone/>
              <a:defRPr sz="900" b="0" i="0" u="none" strike="noStrike" cap="none">
                <a:solidFill>
                  <a:schemeClr val="lt1"/>
                </a:solidFill>
                <a:latin typeface="Calibri"/>
                <a:ea typeface="Calibri"/>
                <a:cs typeface="Calibri"/>
                <a:sym typeface="Calibri"/>
              </a:defRPr>
            </a:lvl6pPr>
            <a:lvl7pPr marL="0" marR="0" lvl="6" indent="0" algn="r" rtl="0">
              <a:spcBef>
                <a:spcPts val="0"/>
              </a:spcBef>
              <a:buNone/>
              <a:defRPr sz="900" b="0" i="0" u="none" strike="noStrike" cap="none">
                <a:solidFill>
                  <a:schemeClr val="lt1"/>
                </a:solidFill>
                <a:latin typeface="Calibri"/>
                <a:ea typeface="Calibri"/>
                <a:cs typeface="Calibri"/>
                <a:sym typeface="Calibri"/>
              </a:defRPr>
            </a:lvl7pPr>
            <a:lvl8pPr marL="0" marR="0" lvl="7" indent="0" algn="r" rtl="0">
              <a:spcBef>
                <a:spcPts val="0"/>
              </a:spcBef>
              <a:buNone/>
              <a:defRPr sz="900" b="0" i="0" u="none" strike="noStrike" cap="none">
                <a:solidFill>
                  <a:schemeClr val="lt1"/>
                </a:solidFill>
                <a:latin typeface="Calibri"/>
                <a:ea typeface="Calibri"/>
                <a:cs typeface="Calibri"/>
                <a:sym typeface="Calibri"/>
              </a:defRPr>
            </a:lvl8pPr>
            <a:lvl9pPr marL="0" marR="0" lvl="8" indent="0" algn="r" rtl="0">
              <a:spcBef>
                <a:spcPts val="0"/>
              </a:spcBef>
              <a:buNone/>
              <a:defRPr sz="900" b="0" i="0" u="none" strike="noStrike" cap="none">
                <a:solidFill>
                  <a:schemeClr val="lt1"/>
                </a:solidFill>
                <a:latin typeface="Calibri"/>
                <a:ea typeface="Calibri"/>
                <a:cs typeface="Calibri"/>
                <a:sym typeface="Calibri"/>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3034777378"/>
      </p:ext>
    </p:extLst>
  </p:cSld>
  <p:clrMap bg1="lt1" tx1="dk1" bg2="dk2" tx2="lt2" accent1="accent1" accent2="accent2" accent3="accent3" accent4="accent4" accent5="accent5" accent6="accent6" hlink="hlink" folHlink="folHlink"/>
  <p:sldLayoutIdLst>
    <p:sldLayoutId id="2147483693" r:id="rId1"/>
    <p:sldLayoutId id="2147483695" r:id="rId2"/>
    <p:sldLayoutId id="2147483696" r:id="rId3"/>
    <p:sldLayoutId id="2147483697" r:id="rId4"/>
    <p:sldLayoutId id="2147483698" r:id="rId5"/>
    <p:sldLayoutId id="2147483699" r:id="rId6"/>
    <p:sldLayoutId id="2147483700"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30200" y="681038"/>
            <a:ext cx="848995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Click to edit Master title style</a:t>
            </a:r>
          </a:p>
        </p:txBody>
      </p:sp>
      <p:sp>
        <p:nvSpPr>
          <p:cNvPr id="1027" name="Rectangle 3"/>
          <p:cNvSpPr>
            <a:spLocks noGrp="1" noChangeArrowheads="1"/>
          </p:cNvSpPr>
          <p:nvPr>
            <p:ph type="body" idx="1"/>
          </p:nvPr>
        </p:nvSpPr>
        <p:spPr bwMode="auto">
          <a:xfrm>
            <a:off x="330200" y="2031207"/>
            <a:ext cx="8489950" cy="259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Click to edit Master text styles</a:t>
            </a:r>
          </a:p>
          <a:p>
            <a:pPr lvl="1"/>
            <a:r>
              <a:rPr lang="en-US" altLang="de-DE"/>
              <a:t>Second level</a:t>
            </a:r>
          </a:p>
          <a:p>
            <a:pPr lvl="2"/>
            <a:r>
              <a:rPr lang="en-US" altLang="de-DE"/>
              <a:t>Third level</a:t>
            </a:r>
          </a:p>
        </p:txBody>
      </p:sp>
      <p:sp>
        <p:nvSpPr>
          <p:cNvPr id="3078" name="Rectangle 6"/>
          <p:cNvSpPr>
            <a:spLocks noGrp="1" noChangeArrowheads="1"/>
          </p:cNvSpPr>
          <p:nvPr>
            <p:ph type="sldNum" sz="quarter" idx="4"/>
          </p:nvPr>
        </p:nvSpPr>
        <p:spPr bwMode="auto">
          <a:xfrm>
            <a:off x="7812088" y="4752975"/>
            <a:ext cx="1008062"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smtClean="0"/>
            </a:lvl1pPr>
          </a:lstStyle>
          <a:p>
            <a:pPr fontAlgn="base">
              <a:spcBef>
                <a:spcPct val="0"/>
              </a:spcBef>
              <a:spcAft>
                <a:spcPct val="0"/>
              </a:spcAft>
              <a:buClrTx/>
              <a:buFontTx/>
              <a:buNone/>
              <a:defRPr/>
            </a:pPr>
            <a:fld id="{C4A6B711-D062-4E59-848B-784242CF8554}" type="slidenum">
              <a:rPr lang="en-US" kern="1200">
                <a:latin typeface="Arial" charset="0"/>
                <a:ea typeface="+mn-ea"/>
                <a:cs typeface="+mn-cs"/>
              </a:rPr>
              <a:pPr fontAlgn="base">
                <a:spcBef>
                  <a:spcPct val="0"/>
                </a:spcBef>
                <a:spcAft>
                  <a:spcPct val="0"/>
                </a:spcAft>
                <a:buClrTx/>
                <a:buFontTx/>
                <a:buNone/>
                <a:defRPr/>
              </a:pPr>
              <a:t>‹#›</a:t>
            </a:fld>
            <a:endParaRPr lang="en-US" kern="1200">
              <a:latin typeface="Arial" charset="0"/>
              <a:ea typeface="+mn-ea"/>
              <a:cs typeface="+mn-cs"/>
            </a:endParaRPr>
          </a:p>
        </p:txBody>
      </p:sp>
      <p:pic>
        <p:nvPicPr>
          <p:cNvPr id="1029" name="Picture 18" descr="MidGreen9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3973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rtl="0" eaLnBrk="0" fontAlgn="base" hangingPunct="0">
        <a:spcBef>
          <a:spcPct val="0"/>
        </a:spcBef>
        <a:spcAft>
          <a:spcPct val="0"/>
        </a:spcAft>
        <a:defRPr sz="2250" b="1">
          <a:solidFill>
            <a:schemeClr val="tx2"/>
          </a:solidFill>
          <a:latin typeface="+mj-lt"/>
          <a:ea typeface="+mj-ea"/>
          <a:cs typeface="+mj-cs"/>
        </a:defRPr>
      </a:lvl1pPr>
      <a:lvl2pPr algn="l" rtl="0" eaLnBrk="0" fontAlgn="base" hangingPunct="0">
        <a:spcBef>
          <a:spcPct val="0"/>
        </a:spcBef>
        <a:spcAft>
          <a:spcPct val="0"/>
        </a:spcAft>
        <a:defRPr sz="2250" b="1">
          <a:solidFill>
            <a:schemeClr val="tx2"/>
          </a:solidFill>
          <a:latin typeface="Arial" charset="0"/>
        </a:defRPr>
      </a:lvl2pPr>
      <a:lvl3pPr algn="l" rtl="0" eaLnBrk="0" fontAlgn="base" hangingPunct="0">
        <a:spcBef>
          <a:spcPct val="0"/>
        </a:spcBef>
        <a:spcAft>
          <a:spcPct val="0"/>
        </a:spcAft>
        <a:defRPr sz="2250" b="1">
          <a:solidFill>
            <a:schemeClr val="tx2"/>
          </a:solidFill>
          <a:latin typeface="Arial" charset="0"/>
        </a:defRPr>
      </a:lvl3pPr>
      <a:lvl4pPr algn="l" rtl="0" eaLnBrk="0" fontAlgn="base" hangingPunct="0">
        <a:spcBef>
          <a:spcPct val="0"/>
        </a:spcBef>
        <a:spcAft>
          <a:spcPct val="0"/>
        </a:spcAft>
        <a:defRPr sz="2250" b="1">
          <a:solidFill>
            <a:schemeClr val="tx2"/>
          </a:solidFill>
          <a:latin typeface="Arial" charset="0"/>
        </a:defRPr>
      </a:lvl4pPr>
      <a:lvl5pPr algn="l" rtl="0" eaLnBrk="0" fontAlgn="base" hangingPunct="0">
        <a:spcBef>
          <a:spcPct val="0"/>
        </a:spcBef>
        <a:spcAft>
          <a:spcPct val="0"/>
        </a:spcAft>
        <a:defRPr sz="2250" b="1">
          <a:solidFill>
            <a:schemeClr val="tx2"/>
          </a:solidFill>
          <a:latin typeface="Arial" charset="0"/>
        </a:defRPr>
      </a:lvl5pPr>
      <a:lvl6pPr marL="342900" algn="l" rtl="0" fontAlgn="base">
        <a:spcBef>
          <a:spcPct val="0"/>
        </a:spcBef>
        <a:spcAft>
          <a:spcPct val="0"/>
        </a:spcAft>
        <a:defRPr sz="2250" b="1">
          <a:solidFill>
            <a:schemeClr val="tx2"/>
          </a:solidFill>
          <a:latin typeface="Arial" charset="0"/>
        </a:defRPr>
      </a:lvl6pPr>
      <a:lvl7pPr marL="685800" algn="l" rtl="0" fontAlgn="base">
        <a:spcBef>
          <a:spcPct val="0"/>
        </a:spcBef>
        <a:spcAft>
          <a:spcPct val="0"/>
        </a:spcAft>
        <a:defRPr sz="2250" b="1">
          <a:solidFill>
            <a:schemeClr val="tx2"/>
          </a:solidFill>
          <a:latin typeface="Arial" charset="0"/>
        </a:defRPr>
      </a:lvl7pPr>
      <a:lvl8pPr marL="1028700" algn="l" rtl="0" fontAlgn="base">
        <a:spcBef>
          <a:spcPct val="0"/>
        </a:spcBef>
        <a:spcAft>
          <a:spcPct val="0"/>
        </a:spcAft>
        <a:defRPr sz="2250" b="1">
          <a:solidFill>
            <a:schemeClr val="tx2"/>
          </a:solidFill>
          <a:latin typeface="Arial" charset="0"/>
        </a:defRPr>
      </a:lvl8pPr>
      <a:lvl9pPr marL="1371600" algn="l" rtl="0" fontAlgn="base">
        <a:spcBef>
          <a:spcPct val="0"/>
        </a:spcBef>
        <a:spcAft>
          <a:spcPct val="0"/>
        </a:spcAft>
        <a:defRPr sz="2250" b="1">
          <a:solidFill>
            <a:schemeClr val="tx2"/>
          </a:solidFill>
          <a:latin typeface="Arial" charset="0"/>
        </a:defRPr>
      </a:lvl9pPr>
    </p:titleStyle>
    <p:bodyStyle>
      <a:lvl1pPr marL="257175" indent="-257175" algn="l" rtl="0" eaLnBrk="0" fontAlgn="base" hangingPunct="0">
        <a:spcBef>
          <a:spcPct val="20000"/>
        </a:spcBef>
        <a:spcAft>
          <a:spcPct val="0"/>
        </a:spcAft>
        <a:buChar char="•"/>
        <a:defRPr sz="2100">
          <a:solidFill>
            <a:schemeClr val="tx1"/>
          </a:solidFill>
          <a:latin typeface="+mn-lt"/>
          <a:ea typeface="+mn-ea"/>
          <a:cs typeface="+mn-cs"/>
        </a:defRPr>
      </a:lvl1pPr>
      <a:lvl2pPr marL="557213" indent="-214313" algn="l" rtl="0" eaLnBrk="0" fontAlgn="base" hangingPunct="0">
        <a:spcBef>
          <a:spcPct val="20000"/>
        </a:spcBef>
        <a:spcAft>
          <a:spcPct val="0"/>
        </a:spcAft>
        <a:buChar char="–"/>
        <a:defRPr sz="1800">
          <a:solidFill>
            <a:schemeClr val="tx1"/>
          </a:solidFill>
          <a:latin typeface="+mn-lt"/>
        </a:defRPr>
      </a:lvl2pPr>
      <a:lvl3pPr marL="857250" indent="-171450" algn="l" rtl="0" eaLnBrk="0" fontAlgn="base" hangingPunct="0">
        <a:spcBef>
          <a:spcPct val="20000"/>
        </a:spcBef>
        <a:spcAft>
          <a:spcPct val="0"/>
        </a:spcAft>
        <a:buChar char="•"/>
        <a:defRPr sz="15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30200" y="681038"/>
            <a:ext cx="848995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Click to edit Master title style</a:t>
            </a:r>
          </a:p>
        </p:txBody>
      </p:sp>
      <p:sp>
        <p:nvSpPr>
          <p:cNvPr id="1027" name="Rectangle 3"/>
          <p:cNvSpPr>
            <a:spLocks noGrp="1" noChangeArrowheads="1"/>
          </p:cNvSpPr>
          <p:nvPr>
            <p:ph type="body" idx="1"/>
          </p:nvPr>
        </p:nvSpPr>
        <p:spPr bwMode="auto">
          <a:xfrm>
            <a:off x="330200" y="2031207"/>
            <a:ext cx="8489950" cy="259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Click to edit Master text styles</a:t>
            </a:r>
          </a:p>
          <a:p>
            <a:pPr lvl="1"/>
            <a:r>
              <a:rPr lang="en-US" altLang="de-DE"/>
              <a:t>Second level</a:t>
            </a:r>
          </a:p>
          <a:p>
            <a:pPr lvl="2"/>
            <a:r>
              <a:rPr lang="en-US" altLang="de-DE"/>
              <a:t>Third level</a:t>
            </a:r>
          </a:p>
        </p:txBody>
      </p:sp>
      <p:sp>
        <p:nvSpPr>
          <p:cNvPr id="3078" name="Rectangle 6"/>
          <p:cNvSpPr>
            <a:spLocks noGrp="1" noChangeArrowheads="1"/>
          </p:cNvSpPr>
          <p:nvPr>
            <p:ph type="sldNum" sz="quarter" idx="4"/>
          </p:nvPr>
        </p:nvSpPr>
        <p:spPr bwMode="auto">
          <a:xfrm>
            <a:off x="7812088" y="4752975"/>
            <a:ext cx="1008062"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smtClean="0"/>
            </a:lvl1pPr>
          </a:lstStyle>
          <a:p>
            <a:pPr fontAlgn="base">
              <a:spcBef>
                <a:spcPct val="0"/>
              </a:spcBef>
              <a:spcAft>
                <a:spcPct val="0"/>
              </a:spcAft>
              <a:buClrTx/>
              <a:buFontTx/>
              <a:buNone/>
              <a:defRPr/>
            </a:pPr>
            <a:fld id="{4BD8C801-5111-4640-9CBE-FE39CA0F311F}" type="slidenum">
              <a:rPr lang="en-US" kern="1200">
                <a:latin typeface="Arial" charset="0"/>
                <a:ea typeface="+mn-ea"/>
                <a:cs typeface="+mn-cs"/>
              </a:rPr>
              <a:pPr fontAlgn="base">
                <a:spcBef>
                  <a:spcPct val="0"/>
                </a:spcBef>
                <a:spcAft>
                  <a:spcPct val="0"/>
                </a:spcAft>
                <a:buClrTx/>
                <a:buFontTx/>
                <a:buNone/>
                <a:defRPr/>
              </a:pPr>
              <a:t>‹#›</a:t>
            </a:fld>
            <a:endParaRPr lang="en-US" kern="1200">
              <a:latin typeface="Arial" charset="0"/>
              <a:ea typeface="+mn-ea"/>
              <a:cs typeface="+mn-cs"/>
            </a:endParaRPr>
          </a:p>
        </p:txBody>
      </p:sp>
      <p:pic>
        <p:nvPicPr>
          <p:cNvPr id="1029" name="Picture 18" descr="MidGreen9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74056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rtl="0" eaLnBrk="0" fontAlgn="base" hangingPunct="0">
        <a:spcBef>
          <a:spcPct val="0"/>
        </a:spcBef>
        <a:spcAft>
          <a:spcPct val="0"/>
        </a:spcAft>
        <a:defRPr sz="2250" b="1">
          <a:solidFill>
            <a:schemeClr val="tx2"/>
          </a:solidFill>
          <a:latin typeface="+mj-lt"/>
          <a:ea typeface="+mj-ea"/>
          <a:cs typeface="+mj-cs"/>
        </a:defRPr>
      </a:lvl1pPr>
      <a:lvl2pPr algn="l" rtl="0" eaLnBrk="0" fontAlgn="base" hangingPunct="0">
        <a:spcBef>
          <a:spcPct val="0"/>
        </a:spcBef>
        <a:spcAft>
          <a:spcPct val="0"/>
        </a:spcAft>
        <a:defRPr sz="2250" b="1">
          <a:solidFill>
            <a:schemeClr val="tx2"/>
          </a:solidFill>
          <a:latin typeface="Arial" charset="0"/>
        </a:defRPr>
      </a:lvl2pPr>
      <a:lvl3pPr algn="l" rtl="0" eaLnBrk="0" fontAlgn="base" hangingPunct="0">
        <a:spcBef>
          <a:spcPct val="0"/>
        </a:spcBef>
        <a:spcAft>
          <a:spcPct val="0"/>
        </a:spcAft>
        <a:defRPr sz="2250" b="1">
          <a:solidFill>
            <a:schemeClr val="tx2"/>
          </a:solidFill>
          <a:latin typeface="Arial" charset="0"/>
        </a:defRPr>
      </a:lvl3pPr>
      <a:lvl4pPr algn="l" rtl="0" eaLnBrk="0" fontAlgn="base" hangingPunct="0">
        <a:spcBef>
          <a:spcPct val="0"/>
        </a:spcBef>
        <a:spcAft>
          <a:spcPct val="0"/>
        </a:spcAft>
        <a:defRPr sz="2250" b="1">
          <a:solidFill>
            <a:schemeClr val="tx2"/>
          </a:solidFill>
          <a:latin typeface="Arial" charset="0"/>
        </a:defRPr>
      </a:lvl4pPr>
      <a:lvl5pPr algn="l" rtl="0" eaLnBrk="0" fontAlgn="base" hangingPunct="0">
        <a:spcBef>
          <a:spcPct val="0"/>
        </a:spcBef>
        <a:spcAft>
          <a:spcPct val="0"/>
        </a:spcAft>
        <a:defRPr sz="2250" b="1">
          <a:solidFill>
            <a:schemeClr val="tx2"/>
          </a:solidFill>
          <a:latin typeface="Arial" charset="0"/>
        </a:defRPr>
      </a:lvl5pPr>
      <a:lvl6pPr marL="342900" algn="l" rtl="0" fontAlgn="base">
        <a:spcBef>
          <a:spcPct val="0"/>
        </a:spcBef>
        <a:spcAft>
          <a:spcPct val="0"/>
        </a:spcAft>
        <a:defRPr sz="2250" b="1">
          <a:solidFill>
            <a:schemeClr val="tx2"/>
          </a:solidFill>
          <a:latin typeface="Arial" charset="0"/>
        </a:defRPr>
      </a:lvl6pPr>
      <a:lvl7pPr marL="685800" algn="l" rtl="0" fontAlgn="base">
        <a:spcBef>
          <a:spcPct val="0"/>
        </a:spcBef>
        <a:spcAft>
          <a:spcPct val="0"/>
        </a:spcAft>
        <a:defRPr sz="2250" b="1">
          <a:solidFill>
            <a:schemeClr val="tx2"/>
          </a:solidFill>
          <a:latin typeface="Arial" charset="0"/>
        </a:defRPr>
      </a:lvl7pPr>
      <a:lvl8pPr marL="1028700" algn="l" rtl="0" fontAlgn="base">
        <a:spcBef>
          <a:spcPct val="0"/>
        </a:spcBef>
        <a:spcAft>
          <a:spcPct val="0"/>
        </a:spcAft>
        <a:defRPr sz="2250" b="1">
          <a:solidFill>
            <a:schemeClr val="tx2"/>
          </a:solidFill>
          <a:latin typeface="Arial" charset="0"/>
        </a:defRPr>
      </a:lvl8pPr>
      <a:lvl9pPr marL="1371600" algn="l" rtl="0" fontAlgn="base">
        <a:spcBef>
          <a:spcPct val="0"/>
        </a:spcBef>
        <a:spcAft>
          <a:spcPct val="0"/>
        </a:spcAft>
        <a:defRPr sz="2250" b="1">
          <a:solidFill>
            <a:schemeClr val="tx2"/>
          </a:solidFill>
          <a:latin typeface="Arial" charset="0"/>
        </a:defRPr>
      </a:lvl9pPr>
    </p:titleStyle>
    <p:bodyStyle>
      <a:lvl1pPr marL="257175" indent="-257175" algn="l" rtl="0" eaLnBrk="0" fontAlgn="base" hangingPunct="0">
        <a:spcBef>
          <a:spcPct val="20000"/>
        </a:spcBef>
        <a:spcAft>
          <a:spcPct val="0"/>
        </a:spcAft>
        <a:buChar char="•"/>
        <a:defRPr sz="2100">
          <a:solidFill>
            <a:schemeClr val="tx1"/>
          </a:solidFill>
          <a:latin typeface="+mn-lt"/>
          <a:ea typeface="+mn-ea"/>
          <a:cs typeface="+mn-cs"/>
        </a:defRPr>
      </a:lvl1pPr>
      <a:lvl2pPr marL="557213" indent="-214313" algn="l" rtl="0" eaLnBrk="0" fontAlgn="base" hangingPunct="0">
        <a:spcBef>
          <a:spcPct val="20000"/>
        </a:spcBef>
        <a:spcAft>
          <a:spcPct val="0"/>
        </a:spcAft>
        <a:buChar char="–"/>
        <a:defRPr sz="1800">
          <a:solidFill>
            <a:schemeClr val="tx1"/>
          </a:solidFill>
          <a:latin typeface="+mn-lt"/>
        </a:defRPr>
      </a:lvl2pPr>
      <a:lvl3pPr marL="857250" indent="-171450" algn="l" rtl="0" eaLnBrk="0" fontAlgn="base" hangingPunct="0">
        <a:spcBef>
          <a:spcPct val="20000"/>
        </a:spcBef>
        <a:spcAft>
          <a:spcPct val="0"/>
        </a:spcAft>
        <a:buChar char="•"/>
        <a:defRPr sz="15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18888027"/>
      </p:ext>
    </p:extLst>
  </p:cSld>
  <p:clrMap bg1="lt1" tx1="dk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E0912F"/>
              </a:buClr>
              <a:buSzPts val="3600"/>
              <a:buFont typeface="Calibri"/>
              <a:buNone/>
              <a:defRPr sz="3600" b="0" i="0" u="none" strike="noStrike" cap="none">
                <a:solidFill>
                  <a:srgbClr val="E0912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Calibri"/>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Calibri"/>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Calibri"/>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4844405"/>
            <a:ext cx="1191524" cy="248949"/>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1923692" y="4848760"/>
            <a:ext cx="5262113" cy="2263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7323826" y="4848760"/>
            <a:ext cx="1191524" cy="2263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lt1"/>
                </a:solidFill>
                <a:latin typeface="Calibri"/>
                <a:ea typeface="Calibri"/>
                <a:cs typeface="Calibri"/>
                <a:sym typeface="Calibri"/>
              </a:defRPr>
            </a:lvl1pPr>
            <a:lvl2pPr marL="0" marR="0" lvl="1" indent="0" algn="r" rtl="0">
              <a:spcBef>
                <a:spcPts val="0"/>
              </a:spcBef>
              <a:buNone/>
              <a:defRPr sz="900" b="0" i="0" u="none" strike="noStrike" cap="none">
                <a:solidFill>
                  <a:schemeClr val="lt1"/>
                </a:solidFill>
                <a:latin typeface="Calibri"/>
                <a:ea typeface="Calibri"/>
                <a:cs typeface="Calibri"/>
                <a:sym typeface="Calibri"/>
              </a:defRPr>
            </a:lvl2pPr>
            <a:lvl3pPr marL="0" marR="0" lvl="2" indent="0" algn="r" rtl="0">
              <a:spcBef>
                <a:spcPts val="0"/>
              </a:spcBef>
              <a:buNone/>
              <a:defRPr sz="900" b="0" i="0" u="none" strike="noStrike" cap="none">
                <a:solidFill>
                  <a:schemeClr val="lt1"/>
                </a:solidFill>
                <a:latin typeface="Calibri"/>
                <a:ea typeface="Calibri"/>
                <a:cs typeface="Calibri"/>
                <a:sym typeface="Calibri"/>
              </a:defRPr>
            </a:lvl3pPr>
            <a:lvl4pPr marL="0" marR="0" lvl="3" indent="0" algn="r" rtl="0">
              <a:spcBef>
                <a:spcPts val="0"/>
              </a:spcBef>
              <a:buNone/>
              <a:defRPr sz="900" b="0" i="0" u="none" strike="noStrike" cap="none">
                <a:solidFill>
                  <a:schemeClr val="lt1"/>
                </a:solidFill>
                <a:latin typeface="Calibri"/>
                <a:ea typeface="Calibri"/>
                <a:cs typeface="Calibri"/>
                <a:sym typeface="Calibri"/>
              </a:defRPr>
            </a:lvl4pPr>
            <a:lvl5pPr marL="0" marR="0" lvl="4" indent="0" algn="r" rtl="0">
              <a:spcBef>
                <a:spcPts val="0"/>
              </a:spcBef>
              <a:buNone/>
              <a:defRPr sz="900" b="0" i="0" u="none" strike="noStrike" cap="none">
                <a:solidFill>
                  <a:schemeClr val="lt1"/>
                </a:solidFill>
                <a:latin typeface="Calibri"/>
                <a:ea typeface="Calibri"/>
                <a:cs typeface="Calibri"/>
                <a:sym typeface="Calibri"/>
              </a:defRPr>
            </a:lvl5pPr>
            <a:lvl6pPr marL="0" marR="0" lvl="5" indent="0" algn="r" rtl="0">
              <a:spcBef>
                <a:spcPts val="0"/>
              </a:spcBef>
              <a:buNone/>
              <a:defRPr sz="900" b="0" i="0" u="none" strike="noStrike" cap="none">
                <a:solidFill>
                  <a:schemeClr val="lt1"/>
                </a:solidFill>
                <a:latin typeface="Calibri"/>
                <a:ea typeface="Calibri"/>
                <a:cs typeface="Calibri"/>
                <a:sym typeface="Calibri"/>
              </a:defRPr>
            </a:lvl6pPr>
            <a:lvl7pPr marL="0" marR="0" lvl="6" indent="0" algn="r" rtl="0">
              <a:spcBef>
                <a:spcPts val="0"/>
              </a:spcBef>
              <a:buNone/>
              <a:defRPr sz="900" b="0" i="0" u="none" strike="noStrike" cap="none">
                <a:solidFill>
                  <a:schemeClr val="lt1"/>
                </a:solidFill>
                <a:latin typeface="Calibri"/>
                <a:ea typeface="Calibri"/>
                <a:cs typeface="Calibri"/>
                <a:sym typeface="Calibri"/>
              </a:defRPr>
            </a:lvl7pPr>
            <a:lvl8pPr marL="0" marR="0" lvl="7" indent="0" algn="r" rtl="0">
              <a:spcBef>
                <a:spcPts val="0"/>
              </a:spcBef>
              <a:buNone/>
              <a:defRPr sz="900" b="0" i="0" u="none" strike="noStrike" cap="none">
                <a:solidFill>
                  <a:schemeClr val="lt1"/>
                </a:solidFill>
                <a:latin typeface="Calibri"/>
                <a:ea typeface="Calibri"/>
                <a:cs typeface="Calibri"/>
                <a:sym typeface="Calibri"/>
              </a:defRPr>
            </a:lvl8pPr>
            <a:lvl9pPr marL="0" marR="0" lvl="8" indent="0" algn="r" rtl="0">
              <a:spcBef>
                <a:spcPts val="0"/>
              </a:spcBef>
              <a:buNone/>
              <a:defRPr sz="900" b="0" i="0" u="none" strike="noStrike" cap="none">
                <a:solidFill>
                  <a:schemeClr val="lt1"/>
                </a:solidFill>
                <a:latin typeface="Calibri"/>
                <a:ea typeface="Calibri"/>
                <a:cs typeface="Calibri"/>
                <a:sym typeface="Calibri"/>
              </a:defRPr>
            </a:lvl9pPr>
          </a:lstStyle>
          <a:p>
            <a:fld id="{00000000-1234-1234-1234-123412341234}" type="slidenum">
              <a:rPr lang="it-IT" smtClean="0"/>
              <a:pPr/>
              <a:t>‹#›</a:t>
            </a:fld>
            <a:endParaRPr lang="it-IT"/>
          </a:p>
        </p:txBody>
      </p:sp>
    </p:spTree>
    <p:extLst>
      <p:ext uri="{BB962C8B-B14F-4D97-AF65-F5344CB8AC3E}">
        <p14:creationId xmlns:p14="http://schemas.microsoft.com/office/powerpoint/2010/main" val="1071753497"/>
      </p:ext>
    </p:extLst>
  </p:cSld>
  <p:clrMap bg1="lt1" tx1="dk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48.png"/><Relationship Id="rId12" Type="http://schemas.openxmlformats.org/officeDocument/2006/relationships/image" Target="../media/image54.sv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48.svg"/><Relationship Id="rId11" Type="http://schemas.openxmlformats.org/officeDocument/2006/relationships/image" Target="../media/image50.png"/><Relationship Id="rId5" Type="http://schemas.openxmlformats.org/officeDocument/2006/relationships/image" Target="../media/image47.png"/><Relationship Id="rId15" Type="http://schemas.openxmlformats.org/officeDocument/2006/relationships/image" Target="../media/image53.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49.png"/><Relationship Id="rId14" Type="http://schemas.openxmlformats.org/officeDocument/2006/relationships/image" Target="../media/image52.png"/></Relationships>
</file>

<file path=ppt/slides/_rels/slide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delad.ruhosting.nl/wordpres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phonbank.talkbank.org/access/Clinical/PCSC.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delad.net/"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hyperlink" Target="https://www.clarin.eu/"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hyperlink" Target="https://ace.ruhosting.nl/" TargetMode="External"/><Relationship Id="rId7" Type="http://schemas.openxmlformats.org/officeDocument/2006/relationships/hyperlink" Target="mailto:h.vandenheuvel@let.ru.nl"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phonbank.talkbank.org/access/Clinical/PCSC.html" TargetMode="External"/><Relationship Id="rId5" Type="http://schemas.openxmlformats.org/officeDocument/2006/relationships/hyperlink" Target="https://talkbank.org/" TargetMode="External"/><Relationship Id="rId4" Type="http://schemas.openxmlformats.org/officeDocument/2006/relationships/hyperlink" Target="https://archive.mpi.nl/tla/"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hyperlink" Target="https://ukdataservice.ac.uk/manage-data/legal-ethical/consent-data-sharing/audio-visual.aspx" TargetMode="External"/><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hyperlink" Target="https://ukdataservice.ac.uk/manage-data/legal-ethical/consent-data-sharing/audio-visual.aspx" TargetMode="External"/><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42.xml"/><Relationship Id="rId5" Type="http://schemas.openxmlformats.org/officeDocument/2006/relationships/image" Target="../media/image64.png"/><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2" Type="http://schemas.openxmlformats.org/officeDocument/2006/relationships/hyperlink" Target="http://digital-collections.lib.ucl.ac.uk/" TargetMode="External"/><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3" Type="http://schemas.openxmlformats.org/officeDocument/2006/relationships/image" Target="../media/image67.tmp"/><Relationship Id="rId2" Type="http://schemas.openxmlformats.org/officeDocument/2006/relationships/image" Target="../media/image66.tmp"/><Relationship Id="rId1" Type="http://schemas.openxmlformats.org/officeDocument/2006/relationships/slideLayout" Target="../slideLayouts/slideLayout76.xml"/><Relationship Id="rId4" Type="http://schemas.openxmlformats.org/officeDocument/2006/relationships/image" Target="../media/image68.tmp"/></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70.tmp"/><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71.tmp"/></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6.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35.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64.xml"/><Relationship Id="rId4" Type="http://schemas.openxmlformats.org/officeDocument/2006/relationships/image" Target="../media/image7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6.xml"/></Relationships>
</file>

<file path=ppt/slides/_rels/slide5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9.xml"/><Relationship Id="rId1" Type="http://schemas.openxmlformats.org/officeDocument/2006/relationships/slideLayout" Target="../slideLayouts/slideLayout72.xml"/><Relationship Id="rId6" Type="http://schemas.openxmlformats.org/officeDocument/2006/relationships/hyperlink" Target="https://delad.ruhosting.nl/" TargetMode="External"/><Relationship Id="rId5" Type="http://schemas.openxmlformats.org/officeDocument/2006/relationships/image" Target="../media/image79.png"/><Relationship Id="rId4" Type="http://schemas.openxmlformats.org/officeDocument/2006/relationships/hyperlink" Target="https://ace.ruhosting.nl/"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0.xml"/><Relationship Id="rId1" Type="http://schemas.openxmlformats.org/officeDocument/2006/relationships/slideLayout" Target="../slideLayouts/slideLayout72.xml"/><Relationship Id="rId4" Type="http://schemas.openxmlformats.org/officeDocument/2006/relationships/hyperlink" Target="https://talkbank.org/"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1.xml"/><Relationship Id="rId1" Type="http://schemas.openxmlformats.org/officeDocument/2006/relationships/slideLayout" Target="../slideLayouts/slideLayout72.xml"/><Relationship Id="rId4" Type="http://schemas.openxmlformats.org/officeDocument/2006/relationships/hyperlink" Target="https://phonbank.talkbank.org/"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2.xml"/><Relationship Id="rId1" Type="http://schemas.openxmlformats.org/officeDocument/2006/relationships/slideLayout" Target="../slideLayouts/slideLayout72.xml"/><Relationship Id="rId4" Type="http://schemas.openxmlformats.org/officeDocument/2006/relationships/hyperlink" Target="https://phonbank.talkbank.org/access/"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3.xml"/><Relationship Id="rId1" Type="http://schemas.openxmlformats.org/officeDocument/2006/relationships/slideLayout" Target="../slideLayouts/slideLayout72.xml"/><Relationship Id="rId4" Type="http://schemas.openxmlformats.org/officeDocument/2006/relationships/hyperlink" Target="https://phonbank.talkbank.org/access/Clinical/"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4.xml"/><Relationship Id="rId1" Type="http://schemas.openxmlformats.org/officeDocument/2006/relationships/slideLayout" Target="../slideLayouts/slideLayout72.xml"/><Relationship Id="rId5" Type="http://schemas.openxmlformats.org/officeDocument/2006/relationships/image" Target="../media/image85.png"/><Relationship Id="rId4" Type="http://schemas.openxmlformats.org/officeDocument/2006/relationships/hyperlink" Target="https://phonbank.talkbank.org/access/Clinical/PCSC.html"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clarin-pl.eu/dspace/" TargetMode="External"/><Relationship Id="rId2" Type="http://schemas.openxmlformats.org/officeDocument/2006/relationships/notesSlide" Target="../notesSlides/notesSlide35.xml"/><Relationship Id="rId1" Type="http://schemas.openxmlformats.org/officeDocument/2006/relationships/slideLayout" Target="../slideLayouts/slideLayout68.xml"/><Relationship Id="rId5" Type="http://schemas.openxmlformats.org/officeDocument/2006/relationships/image" Target="../media/image86.png"/><Relationship Id="rId4" Type="http://schemas.openxmlformats.org/officeDocument/2006/relationships/hyperlink" Target="https://clarin-pl.eu/dspace/page/licenses"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6.xml"/><Relationship Id="rId1" Type="http://schemas.openxmlformats.org/officeDocument/2006/relationships/slideLayout" Target="../slideLayouts/slideLayout66.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3.xml"/><Relationship Id="rId5" Type="http://schemas.openxmlformats.org/officeDocument/2006/relationships/image" Target="../media/image73.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F77D40-4C79-8244-BA50-E61B14F1C2BC}"/>
              </a:ext>
            </a:extLst>
          </p:cNvPr>
          <p:cNvSpPr>
            <a:spLocks noGrp="1"/>
          </p:cNvSpPr>
          <p:nvPr>
            <p:ph type="ctrTitle"/>
          </p:nvPr>
        </p:nvSpPr>
        <p:spPr/>
        <p:txBody>
          <a:bodyPr/>
          <a:lstStyle/>
          <a:p>
            <a:r>
              <a:rPr lang="en-GB" sz="4050" dirty="0"/>
              <a:t>SSHOC Workshop</a:t>
            </a:r>
          </a:p>
        </p:txBody>
      </p:sp>
      <p:sp>
        <p:nvSpPr>
          <p:cNvPr id="4" name="Subtitle 3">
            <a:extLst>
              <a:ext uri="{FF2B5EF4-FFF2-40B4-BE49-F238E27FC236}">
                <a16:creationId xmlns:a16="http://schemas.microsoft.com/office/drawing/2014/main" id="{916EE559-B473-2A4A-93E0-82ED48516FF7}"/>
              </a:ext>
            </a:extLst>
          </p:cNvPr>
          <p:cNvSpPr>
            <a:spLocks noGrp="1"/>
          </p:cNvSpPr>
          <p:nvPr>
            <p:ph type="subTitle" idx="1"/>
          </p:nvPr>
        </p:nvSpPr>
        <p:spPr>
          <a:xfrm>
            <a:off x="331632" y="1474816"/>
            <a:ext cx="6430356" cy="1089690"/>
          </a:xfrm>
        </p:spPr>
        <p:txBody>
          <a:bodyPr/>
          <a:lstStyle/>
          <a:p>
            <a:r>
              <a:rPr lang="en-GB" sz="2400" b="1" dirty="0"/>
              <a:t>Sharing Datasets of Pathological Speech</a:t>
            </a:r>
            <a:endParaRPr lang="en-GB" dirty="0"/>
          </a:p>
        </p:txBody>
      </p:sp>
      <p:pic>
        <p:nvPicPr>
          <p:cNvPr id="7" name="Picture 6" descr="A drawing of a face&#10;&#10;Description automatically generated">
            <a:extLst>
              <a:ext uri="{FF2B5EF4-FFF2-40B4-BE49-F238E27FC236}">
                <a16:creationId xmlns:a16="http://schemas.microsoft.com/office/drawing/2014/main" id="{1B68B6F3-B554-4B45-8711-55D72D857254}"/>
              </a:ext>
            </a:extLst>
          </p:cNvPr>
          <p:cNvPicPr>
            <a:picLocks noChangeAspect="1"/>
          </p:cNvPicPr>
          <p:nvPr/>
        </p:nvPicPr>
        <p:blipFill>
          <a:blip r:embed="rId2"/>
          <a:stretch>
            <a:fillRect/>
          </a:stretch>
        </p:blipFill>
        <p:spPr>
          <a:xfrm>
            <a:off x="95957" y="4600003"/>
            <a:ext cx="766191" cy="263378"/>
          </a:xfrm>
          <a:prstGeom prst="rect">
            <a:avLst/>
          </a:prstGeom>
        </p:spPr>
      </p:pic>
    </p:spTree>
    <p:extLst>
      <p:ext uri="{BB962C8B-B14F-4D97-AF65-F5344CB8AC3E}">
        <p14:creationId xmlns:p14="http://schemas.microsoft.com/office/powerpoint/2010/main" val="1309113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C079-E26A-AF40-8FCE-CC60CC8AF5AE}"/>
              </a:ext>
            </a:extLst>
          </p:cNvPr>
          <p:cNvSpPr>
            <a:spLocks noGrp="1"/>
          </p:cNvSpPr>
          <p:nvPr>
            <p:ph type="title"/>
          </p:nvPr>
        </p:nvSpPr>
        <p:spPr>
          <a:xfrm>
            <a:off x="296142" y="436602"/>
            <a:ext cx="8219209" cy="1039802"/>
          </a:xfrm>
        </p:spPr>
        <p:txBody>
          <a:bodyPr/>
          <a:lstStyle/>
          <a:p>
            <a:r>
              <a:rPr lang="en-GB" sz="3000" dirty="0"/>
              <a:t>SPEAKERS</a:t>
            </a:r>
          </a:p>
        </p:txBody>
      </p:sp>
      <p:sp>
        <p:nvSpPr>
          <p:cNvPr id="3" name="TextBox 2">
            <a:extLst>
              <a:ext uri="{FF2B5EF4-FFF2-40B4-BE49-F238E27FC236}">
                <a16:creationId xmlns:a16="http://schemas.microsoft.com/office/drawing/2014/main" id="{852D6522-0554-45AD-A57E-B2747D7945C9}"/>
              </a:ext>
            </a:extLst>
          </p:cNvPr>
          <p:cNvSpPr txBox="1"/>
          <p:nvPr/>
        </p:nvSpPr>
        <p:spPr>
          <a:xfrm>
            <a:off x="1768965" y="1009767"/>
            <a:ext cx="7007735" cy="1661993"/>
          </a:xfrm>
          <a:prstGeom prst="rect">
            <a:avLst/>
          </a:prstGeom>
          <a:noFill/>
        </p:spPr>
        <p:txBody>
          <a:bodyPr wrap="square" rtlCol="0">
            <a:spAutoFit/>
          </a:bodyPr>
          <a:lstStyle/>
          <a:p>
            <a:r>
              <a:rPr lang="en-GB" sz="18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Henk van den Heuvel</a:t>
            </a:r>
          </a:p>
          <a:p>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CLST, Radboud University, Nijmegen, The Netherlands</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Researcher</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Director of the Centre for Language and Speech Technology</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Head of the Humanities Lab and research data officer at the Faculty of Arts</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Coordinating member of the CLARIN Knowledge Centre for Atypical Communication</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DELAD Committee Member</a:t>
            </a:r>
          </a:p>
          <a:p>
            <a:pPr marL="257175" indent="-257175">
              <a:buFont typeface="Arial" panose="020B0604020202020204" pitchFamily="34" charset="0"/>
              <a:buChar char="•"/>
            </a:pPr>
            <a:endPar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endParaRPr>
          </a:p>
          <a:p>
            <a:pPr marL="257175" indent="-257175">
              <a:buFont typeface="Arial" panose="020B0604020202020204" pitchFamily="34" charset="0"/>
              <a:buChar char="•"/>
            </a:pPr>
            <a:endPar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endParaRPr>
          </a:p>
        </p:txBody>
      </p:sp>
      <p:sp>
        <p:nvSpPr>
          <p:cNvPr id="5" name="TextBox 4">
            <a:extLst>
              <a:ext uri="{FF2B5EF4-FFF2-40B4-BE49-F238E27FC236}">
                <a16:creationId xmlns:a16="http://schemas.microsoft.com/office/drawing/2014/main" id="{70E7F228-D10D-4156-A609-6E5B56283A78}"/>
              </a:ext>
            </a:extLst>
          </p:cNvPr>
          <p:cNvSpPr txBox="1"/>
          <p:nvPr/>
        </p:nvSpPr>
        <p:spPr>
          <a:xfrm>
            <a:off x="1768965" y="2714095"/>
            <a:ext cx="7146436" cy="1338828"/>
          </a:xfrm>
          <a:prstGeom prst="rect">
            <a:avLst/>
          </a:prstGeom>
          <a:noFill/>
        </p:spPr>
        <p:txBody>
          <a:bodyPr wrap="square" rtlCol="0">
            <a:spAutoFit/>
          </a:bodyPr>
          <a:lstStyle/>
          <a:p>
            <a:r>
              <a:rPr lang="en-GB" sz="18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Nicola Bessell</a:t>
            </a:r>
          </a:p>
          <a:p>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Department of Speech and Hearing Sciences, University College Cork, Cork, Ireland </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Lecturer in Speech and Hearing Sciences</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Research in typical and atypical phonetics and phonology, dialectology, language change</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Active in collection of language corpora for typical and atypical speech</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UCC Social Research Ethics Committee member</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DELAD Committee Member</a:t>
            </a:r>
          </a:p>
        </p:txBody>
      </p:sp>
      <p:pic>
        <p:nvPicPr>
          <p:cNvPr id="6" name="Picture 5" descr="A person wearing glasses and smiling at the camera&#10;&#10;Description automatically generated">
            <a:extLst>
              <a:ext uri="{FF2B5EF4-FFF2-40B4-BE49-F238E27FC236}">
                <a16:creationId xmlns:a16="http://schemas.microsoft.com/office/drawing/2014/main" id="{FC18DD40-8E0E-4E53-A00B-6D0FA5D74777}"/>
              </a:ext>
            </a:extLst>
          </p:cNvPr>
          <p:cNvPicPr>
            <a:picLocks noChangeAspect="1"/>
          </p:cNvPicPr>
          <p:nvPr/>
        </p:nvPicPr>
        <p:blipFill>
          <a:blip r:embed="rId2"/>
          <a:stretch>
            <a:fillRect/>
          </a:stretch>
        </p:blipFill>
        <p:spPr>
          <a:xfrm>
            <a:off x="408397" y="1061474"/>
            <a:ext cx="1248311" cy="1435557"/>
          </a:xfrm>
          <a:prstGeom prst="rect">
            <a:avLst/>
          </a:prstGeom>
        </p:spPr>
      </p:pic>
      <p:pic>
        <p:nvPicPr>
          <p:cNvPr id="10" name="Picture 9" descr="A picture containing person, outdoor, person, person&#10;&#10;Description automatically generated">
            <a:extLst>
              <a:ext uri="{FF2B5EF4-FFF2-40B4-BE49-F238E27FC236}">
                <a16:creationId xmlns:a16="http://schemas.microsoft.com/office/drawing/2014/main" id="{AFC1BE7D-2201-44DE-9257-5538BB9F4F79}"/>
              </a:ext>
            </a:extLst>
          </p:cNvPr>
          <p:cNvPicPr>
            <a:picLocks noChangeAspect="1"/>
          </p:cNvPicPr>
          <p:nvPr/>
        </p:nvPicPr>
        <p:blipFill rotWithShape="1">
          <a:blip r:embed="rId3"/>
          <a:srcRect l="9724" r="6771"/>
          <a:stretch/>
        </p:blipFill>
        <p:spPr>
          <a:xfrm>
            <a:off x="408398" y="2848179"/>
            <a:ext cx="1248311" cy="1420734"/>
          </a:xfrm>
          <a:prstGeom prst="rect">
            <a:avLst/>
          </a:prstGeom>
        </p:spPr>
      </p:pic>
    </p:spTree>
    <p:extLst>
      <p:ext uri="{BB962C8B-B14F-4D97-AF65-F5344CB8AC3E}">
        <p14:creationId xmlns:p14="http://schemas.microsoft.com/office/powerpoint/2010/main" val="1388206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C079-E26A-AF40-8FCE-CC60CC8AF5AE}"/>
              </a:ext>
            </a:extLst>
          </p:cNvPr>
          <p:cNvSpPr>
            <a:spLocks noGrp="1"/>
          </p:cNvSpPr>
          <p:nvPr>
            <p:ph type="title"/>
          </p:nvPr>
        </p:nvSpPr>
        <p:spPr>
          <a:xfrm>
            <a:off x="296142" y="436602"/>
            <a:ext cx="8219209" cy="1039802"/>
          </a:xfrm>
        </p:spPr>
        <p:txBody>
          <a:bodyPr/>
          <a:lstStyle/>
          <a:p>
            <a:r>
              <a:rPr lang="en-GB" sz="3000" dirty="0"/>
              <a:t>SPEAKERS</a:t>
            </a:r>
          </a:p>
        </p:txBody>
      </p:sp>
      <p:sp>
        <p:nvSpPr>
          <p:cNvPr id="3" name="TextBox 2">
            <a:extLst>
              <a:ext uri="{FF2B5EF4-FFF2-40B4-BE49-F238E27FC236}">
                <a16:creationId xmlns:a16="http://schemas.microsoft.com/office/drawing/2014/main" id="{852D6522-0554-45AD-A57E-B2747D7945C9}"/>
              </a:ext>
            </a:extLst>
          </p:cNvPr>
          <p:cNvSpPr txBox="1"/>
          <p:nvPr/>
        </p:nvSpPr>
        <p:spPr>
          <a:xfrm>
            <a:off x="1741470" y="1125021"/>
            <a:ext cx="7081463" cy="1015663"/>
          </a:xfrm>
          <a:prstGeom prst="rect">
            <a:avLst/>
          </a:prstGeom>
          <a:noFill/>
        </p:spPr>
        <p:txBody>
          <a:bodyPr wrap="square" rtlCol="0">
            <a:spAutoFit/>
          </a:bodyPr>
          <a:lstStyle/>
          <a:p>
            <a:r>
              <a:rPr lang="en-GB" sz="18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Paul Trilsbeek</a:t>
            </a:r>
          </a:p>
          <a:p>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The Language Archive, Max Planck Institute for Psycholinguistics, Nijmegen, The Netherlands</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Archivist </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Head of The Language Archive</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Member of the </a:t>
            </a:r>
            <a:r>
              <a:rPr lang="en-GB" sz="1050" dirty="0" err="1">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CoreTrustSeal</a:t>
            </a: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 </a:t>
            </a:r>
            <a:r>
              <a:rPr lang="en-GB" sz="1050" dirty="0" err="1">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Boardcv</a:t>
            </a:r>
            <a:endPar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5" name="Picture 4" descr="A person wearing a blue shirt&#10;&#10;Description automatically generated">
            <a:extLst>
              <a:ext uri="{FF2B5EF4-FFF2-40B4-BE49-F238E27FC236}">
                <a16:creationId xmlns:a16="http://schemas.microsoft.com/office/drawing/2014/main" id="{8DF8C73C-C63C-42DC-8AAC-D7CB2170C830}"/>
              </a:ext>
            </a:extLst>
          </p:cNvPr>
          <p:cNvPicPr>
            <a:picLocks noChangeAspect="1"/>
          </p:cNvPicPr>
          <p:nvPr/>
        </p:nvPicPr>
        <p:blipFill rotWithShape="1">
          <a:blip r:embed="rId2"/>
          <a:srcRect l="22117" r="19661" b="12665"/>
          <a:stretch/>
        </p:blipFill>
        <p:spPr>
          <a:xfrm>
            <a:off x="377576" y="1104180"/>
            <a:ext cx="1264422" cy="1615904"/>
          </a:xfrm>
          <a:prstGeom prst="rect">
            <a:avLst/>
          </a:prstGeom>
        </p:spPr>
      </p:pic>
      <p:pic>
        <p:nvPicPr>
          <p:cNvPr id="8" name="Picture 7" descr="A person smiling for the camera&#10;&#10;Description automatically generated">
            <a:extLst>
              <a:ext uri="{FF2B5EF4-FFF2-40B4-BE49-F238E27FC236}">
                <a16:creationId xmlns:a16="http://schemas.microsoft.com/office/drawing/2014/main" id="{9ED99CDD-9802-407B-8036-CE1EDA241E15}"/>
              </a:ext>
            </a:extLst>
          </p:cNvPr>
          <p:cNvPicPr>
            <a:picLocks noChangeAspect="1"/>
          </p:cNvPicPr>
          <p:nvPr/>
        </p:nvPicPr>
        <p:blipFill>
          <a:blip r:embed="rId3"/>
          <a:stretch>
            <a:fillRect/>
          </a:stretch>
        </p:blipFill>
        <p:spPr>
          <a:xfrm>
            <a:off x="380144" y="3150462"/>
            <a:ext cx="1261853" cy="1451690"/>
          </a:xfrm>
          <a:prstGeom prst="rect">
            <a:avLst/>
          </a:prstGeom>
        </p:spPr>
      </p:pic>
      <p:sp>
        <p:nvSpPr>
          <p:cNvPr id="10" name="TextBox 9">
            <a:extLst>
              <a:ext uri="{FF2B5EF4-FFF2-40B4-BE49-F238E27FC236}">
                <a16:creationId xmlns:a16="http://schemas.microsoft.com/office/drawing/2014/main" id="{C9793F26-4A25-4DFD-8D89-0841E3823B7D}"/>
              </a:ext>
            </a:extLst>
          </p:cNvPr>
          <p:cNvSpPr txBox="1"/>
          <p:nvPr/>
        </p:nvSpPr>
        <p:spPr>
          <a:xfrm>
            <a:off x="1741470" y="2988496"/>
            <a:ext cx="7081463" cy="1177245"/>
          </a:xfrm>
          <a:prstGeom prst="rect">
            <a:avLst/>
          </a:prstGeom>
          <a:noFill/>
        </p:spPr>
        <p:txBody>
          <a:bodyPr wrap="square" rtlCol="0">
            <a:spAutoFit/>
          </a:bodyPr>
          <a:lstStyle/>
          <a:p>
            <a:r>
              <a:rPr lang="en-GB" sz="18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Libby Bishop</a:t>
            </a:r>
          </a:p>
          <a:p>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GESIS-Leibniz Institute for Social Sciences, Cologne, Germany</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Coordinator for International Data Infrastructures  </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Manages relationships between GESIS and international data infrastructures</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Social Sciences and Humanities Open Science Cloud Project – Leader on Task 5.4 Remote Access to Secure Data</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CAVA: Human Communication: an Audio-Visual Archive–UCL–Advisory Group (c. 2009)</a:t>
            </a:r>
          </a:p>
        </p:txBody>
      </p:sp>
    </p:spTree>
    <p:extLst>
      <p:ext uri="{BB962C8B-B14F-4D97-AF65-F5344CB8AC3E}">
        <p14:creationId xmlns:p14="http://schemas.microsoft.com/office/powerpoint/2010/main" val="5424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C079-E26A-AF40-8FCE-CC60CC8AF5AE}"/>
              </a:ext>
            </a:extLst>
          </p:cNvPr>
          <p:cNvSpPr>
            <a:spLocks noGrp="1"/>
          </p:cNvSpPr>
          <p:nvPr>
            <p:ph type="title"/>
          </p:nvPr>
        </p:nvSpPr>
        <p:spPr>
          <a:xfrm>
            <a:off x="296142" y="436602"/>
            <a:ext cx="8219209" cy="1039802"/>
          </a:xfrm>
        </p:spPr>
        <p:txBody>
          <a:bodyPr/>
          <a:lstStyle/>
          <a:p>
            <a:r>
              <a:rPr lang="en-GB" sz="3000" dirty="0"/>
              <a:t>SPEAKERS</a:t>
            </a:r>
          </a:p>
        </p:txBody>
      </p:sp>
      <p:sp>
        <p:nvSpPr>
          <p:cNvPr id="3" name="TextBox 2">
            <a:extLst>
              <a:ext uri="{FF2B5EF4-FFF2-40B4-BE49-F238E27FC236}">
                <a16:creationId xmlns:a16="http://schemas.microsoft.com/office/drawing/2014/main" id="{852D6522-0554-45AD-A57E-B2747D7945C9}"/>
              </a:ext>
            </a:extLst>
          </p:cNvPr>
          <p:cNvSpPr txBox="1"/>
          <p:nvPr/>
        </p:nvSpPr>
        <p:spPr>
          <a:xfrm>
            <a:off x="1741470" y="1125020"/>
            <a:ext cx="7081463" cy="1985159"/>
          </a:xfrm>
          <a:prstGeom prst="rect">
            <a:avLst/>
          </a:prstGeom>
          <a:noFill/>
        </p:spPr>
        <p:txBody>
          <a:bodyPr wrap="square" rtlCol="0">
            <a:spAutoFit/>
          </a:bodyPr>
          <a:lstStyle/>
          <a:p>
            <a:r>
              <a:rPr lang="en-GB" sz="18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Katarzyna Klessa</a:t>
            </a:r>
          </a:p>
          <a:p>
            <a:r>
              <a:rPr lang="pl-PL"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Adam Mickiewicz University in Poznan, Poland</a:t>
            </a:r>
            <a:endPar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endParaRP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Researcher</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Member of the Programme Board of CLARIN-PL</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Head of the project: Infant-directed and adult-directed speech: preliminary investigation with Carstens AG501 </a:t>
            </a:r>
            <a:r>
              <a:rPr lang="en-GB" sz="1050" dirty="0" err="1">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Articulograph</a:t>
            </a: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 (Polish National Science </a:t>
            </a:r>
            <a:r>
              <a:rPr lang="en-GB" sz="1050" dirty="0" err="1">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Center</a:t>
            </a: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Visiting scholar at the University of Texas at Austin, USA within the COLING project (Minority Languages, Major Opportunities. Collaborative Research, Community Engagement and Innovative Educational Tools; EU Horizon 2020 )</a:t>
            </a:r>
          </a:p>
          <a:p>
            <a:pPr marL="257175" indent="-257175">
              <a:buFont typeface="Arial" panose="020B0604020202020204" pitchFamily="34" charset="0"/>
              <a:buChar char="•"/>
            </a:pP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Participant of the project </a:t>
            </a:r>
            <a:r>
              <a:rPr lang="en-GB" sz="1050" dirty="0" err="1">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MuMoStance</a:t>
            </a: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 Multimodal </a:t>
            </a:r>
            <a:r>
              <a:rPr lang="en-GB" sz="1050" dirty="0" err="1">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Stancetaking</a:t>
            </a:r>
            <a:r>
              <a:rPr lang="en-GB" sz="1050"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 Expressive Movement and Affective Stance. Political Debates in German Bundestag and Polish Sejm </a:t>
            </a:r>
          </a:p>
        </p:txBody>
      </p:sp>
      <p:pic>
        <p:nvPicPr>
          <p:cNvPr id="1026" name="Picture 2" descr="http://phc.uni.wroc.pl/en/assets/images/20180509-92442-286x3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142" y="1125020"/>
            <a:ext cx="1392490" cy="1716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830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marL="671513" lvl="1" indent="-328613"/>
            <a:r>
              <a:rPr lang="nl-NL" altLang="en-US" b="1" dirty="0" err="1">
                <a:solidFill>
                  <a:schemeClr val="accent1"/>
                </a:solidFill>
                <a:latin typeface="Lato" panose="020F0502020204030203" pitchFamily="34" charset="0"/>
              </a:rPr>
              <a:t>This</a:t>
            </a:r>
            <a:r>
              <a:rPr lang="nl-NL" altLang="en-US" b="1" dirty="0">
                <a:solidFill>
                  <a:schemeClr val="accent1"/>
                </a:solidFill>
                <a:latin typeface="Lato" panose="020F0502020204030203" pitchFamily="34" charset="0"/>
              </a:rPr>
              <a:t> </a:t>
            </a:r>
            <a:r>
              <a:rPr lang="nl-NL" altLang="en-US" b="1" dirty="0" err="1">
                <a:solidFill>
                  <a:schemeClr val="accent1"/>
                </a:solidFill>
                <a:latin typeface="Lato" panose="020F0502020204030203" pitchFamily="34" charset="0"/>
              </a:rPr>
              <a:t>webinar</a:t>
            </a:r>
            <a:r>
              <a:rPr lang="nl-NL" altLang="en-US" b="1" dirty="0">
                <a:solidFill>
                  <a:schemeClr val="accent1"/>
                </a:solidFill>
                <a:latin typeface="Lato" panose="020F0502020204030203" pitchFamily="34" charset="0"/>
              </a:rPr>
              <a:t> is </a:t>
            </a:r>
            <a:r>
              <a:rPr lang="nl-NL" altLang="en-US" b="1" dirty="0" err="1">
                <a:solidFill>
                  <a:schemeClr val="accent1"/>
                </a:solidFill>
                <a:latin typeface="Lato" panose="020F0502020204030203" pitchFamily="34" charset="0"/>
              </a:rPr>
              <a:t>being</a:t>
            </a:r>
            <a:r>
              <a:rPr lang="nl-NL" altLang="en-US" b="1" dirty="0">
                <a:solidFill>
                  <a:schemeClr val="accent1"/>
                </a:solidFill>
                <a:latin typeface="Lato" panose="020F0502020204030203" pitchFamily="34" charset="0"/>
              </a:rPr>
              <a:t> </a:t>
            </a:r>
            <a:r>
              <a:rPr lang="nl-NL" altLang="en-US" b="1" dirty="0" err="1">
                <a:solidFill>
                  <a:schemeClr val="accent1"/>
                </a:solidFill>
                <a:latin typeface="Lato" panose="020F0502020204030203" pitchFamily="34" charset="0"/>
              </a:rPr>
              <a:t>recorded</a:t>
            </a:r>
            <a:r>
              <a:rPr lang="nl-NL" altLang="en-US" b="1"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All</a:t>
            </a:r>
            <a:r>
              <a:rPr lang="nl-NL" altLang="en-US"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participants</a:t>
            </a:r>
            <a:r>
              <a:rPr lang="nl-NL" altLang="en-US"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will</a:t>
            </a:r>
            <a:r>
              <a:rPr lang="nl-NL" altLang="en-US"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receive</a:t>
            </a:r>
            <a:r>
              <a:rPr lang="nl-NL" altLang="en-US" dirty="0">
                <a:solidFill>
                  <a:schemeClr val="accent1"/>
                </a:solidFill>
                <a:latin typeface="Lato" panose="020F0502020204030203" pitchFamily="34" charset="0"/>
              </a:rPr>
              <a:t> a link </a:t>
            </a:r>
            <a:r>
              <a:rPr lang="nl-NL" altLang="en-US" dirty="0" err="1">
                <a:solidFill>
                  <a:schemeClr val="accent1"/>
                </a:solidFill>
                <a:latin typeface="Lato" panose="020F0502020204030203" pitchFamily="34" charset="0"/>
              </a:rPr>
              <a:t>to</a:t>
            </a:r>
            <a:r>
              <a:rPr lang="nl-NL" altLang="en-US"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the</a:t>
            </a:r>
            <a:r>
              <a:rPr lang="nl-NL" altLang="en-US"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recording</a:t>
            </a:r>
            <a:r>
              <a:rPr lang="nl-NL" altLang="en-US" dirty="0">
                <a:solidFill>
                  <a:schemeClr val="accent1"/>
                </a:solidFill>
                <a:latin typeface="Lato" panose="020F0502020204030203" pitchFamily="34" charset="0"/>
              </a:rPr>
              <a:t> later.</a:t>
            </a:r>
          </a:p>
          <a:p>
            <a:pPr marL="671513" lvl="1" indent="-328613"/>
            <a:r>
              <a:rPr lang="nl-NL" altLang="en-US" b="1" dirty="0">
                <a:solidFill>
                  <a:schemeClr val="accent1"/>
                </a:solidFill>
                <a:latin typeface="Lato" panose="020F0502020204030203" pitchFamily="34" charset="0"/>
              </a:rPr>
              <a:t>Slides are </a:t>
            </a:r>
            <a:r>
              <a:rPr lang="nl-NL" altLang="en-US" b="1" dirty="0" err="1">
                <a:solidFill>
                  <a:schemeClr val="accent1"/>
                </a:solidFill>
                <a:latin typeface="Lato" panose="020F0502020204030203" pitchFamily="34" charset="0"/>
              </a:rPr>
              <a:t>available</a:t>
            </a:r>
            <a:r>
              <a:rPr lang="nl-NL" altLang="en-US" b="1" dirty="0">
                <a:solidFill>
                  <a:schemeClr val="accent1"/>
                </a:solidFill>
                <a:latin typeface="Lato" panose="020F0502020204030203" pitchFamily="34" charset="0"/>
              </a:rPr>
              <a:t>:</a:t>
            </a:r>
            <a:r>
              <a:rPr lang="nl-NL" altLang="en-US" dirty="0">
                <a:solidFill>
                  <a:schemeClr val="accent1"/>
                </a:solidFill>
                <a:latin typeface="Lato" panose="020F0502020204030203" pitchFamily="34" charset="0"/>
              </a:rPr>
              <a:t> See </a:t>
            </a:r>
            <a:r>
              <a:rPr lang="nl-NL" altLang="en-US" dirty="0" err="1">
                <a:solidFill>
                  <a:schemeClr val="accent1"/>
                </a:solidFill>
                <a:latin typeface="Lato" panose="020F0502020204030203" pitchFamily="34" charset="0"/>
              </a:rPr>
              <a:t>the</a:t>
            </a:r>
            <a:r>
              <a:rPr lang="nl-NL" altLang="en-US" dirty="0">
                <a:solidFill>
                  <a:schemeClr val="accent1"/>
                </a:solidFill>
                <a:latin typeface="Lato" panose="020F0502020204030203" pitchFamily="34" charset="0"/>
              </a:rPr>
              <a:t> chat box </a:t>
            </a:r>
            <a:r>
              <a:rPr lang="nl-NL" altLang="en-US" dirty="0" err="1">
                <a:solidFill>
                  <a:schemeClr val="accent1"/>
                </a:solidFill>
                <a:latin typeface="Lato" panose="020F0502020204030203" pitchFamily="34" charset="0"/>
              </a:rPr>
              <a:t>for</a:t>
            </a:r>
            <a:r>
              <a:rPr lang="nl-NL" altLang="en-US"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the</a:t>
            </a:r>
            <a:r>
              <a:rPr lang="nl-NL" altLang="en-US" dirty="0">
                <a:solidFill>
                  <a:schemeClr val="accent1"/>
                </a:solidFill>
                <a:latin typeface="Lato" panose="020F0502020204030203" pitchFamily="34" charset="0"/>
              </a:rPr>
              <a:t> link.</a:t>
            </a:r>
          </a:p>
          <a:p>
            <a:pPr marL="671513" lvl="1" indent="-328613"/>
            <a:r>
              <a:rPr lang="nl-NL" altLang="en-US" b="1" dirty="0" err="1">
                <a:solidFill>
                  <a:schemeClr val="accent1"/>
                </a:solidFill>
                <a:latin typeface="Lato" panose="020F0502020204030203" pitchFamily="34" charset="0"/>
              </a:rPr>
              <a:t>Questions</a:t>
            </a:r>
            <a:r>
              <a:rPr lang="nl-NL" altLang="en-US" b="1" dirty="0">
                <a:solidFill>
                  <a:schemeClr val="accent1"/>
                </a:solidFill>
                <a:latin typeface="Lato" panose="020F0502020204030203" pitchFamily="34" charset="0"/>
              </a:rPr>
              <a:t>? </a:t>
            </a:r>
            <a:r>
              <a:rPr lang="nl-NL" altLang="en-US" dirty="0">
                <a:solidFill>
                  <a:schemeClr val="accent1"/>
                </a:solidFill>
                <a:latin typeface="Lato" panose="020F0502020204030203" pitchFamily="34" charset="0"/>
              </a:rPr>
              <a:t>Put </a:t>
            </a:r>
            <a:r>
              <a:rPr lang="nl-NL" altLang="en-US" dirty="0" err="1">
                <a:solidFill>
                  <a:schemeClr val="accent1"/>
                </a:solidFill>
                <a:latin typeface="Lato" panose="020F0502020204030203" pitchFamily="34" charset="0"/>
              </a:rPr>
              <a:t>them</a:t>
            </a:r>
            <a:r>
              <a:rPr lang="nl-NL" altLang="en-US" dirty="0">
                <a:solidFill>
                  <a:schemeClr val="accent1"/>
                </a:solidFill>
                <a:latin typeface="Lato" panose="020F0502020204030203" pitchFamily="34" charset="0"/>
              </a:rPr>
              <a:t> in </a:t>
            </a:r>
            <a:r>
              <a:rPr lang="nl-NL" altLang="en-US" dirty="0" err="1">
                <a:solidFill>
                  <a:schemeClr val="accent1"/>
                </a:solidFill>
                <a:latin typeface="Lato" panose="020F0502020204030203" pitchFamily="34" charset="0"/>
              </a:rPr>
              <a:t>the</a:t>
            </a:r>
            <a:r>
              <a:rPr lang="nl-NL" altLang="en-US" dirty="0">
                <a:solidFill>
                  <a:schemeClr val="accent1"/>
                </a:solidFill>
                <a:latin typeface="Lato" panose="020F0502020204030203" pitchFamily="34" charset="0"/>
              </a:rPr>
              <a:t> chat box. </a:t>
            </a:r>
            <a:r>
              <a:rPr lang="nl-NL" altLang="en-US" dirty="0" err="1">
                <a:solidFill>
                  <a:schemeClr val="accent1"/>
                </a:solidFill>
                <a:latin typeface="Lato" panose="020F0502020204030203" pitchFamily="34" charset="0"/>
              </a:rPr>
              <a:t>We’ll</a:t>
            </a:r>
            <a:r>
              <a:rPr lang="nl-NL" altLang="en-US" dirty="0">
                <a:solidFill>
                  <a:schemeClr val="accent1"/>
                </a:solidFill>
                <a:latin typeface="Lato" panose="020F0502020204030203" pitchFamily="34" charset="0"/>
              </a:rPr>
              <a:t> put </a:t>
            </a:r>
            <a:r>
              <a:rPr lang="nl-NL" altLang="en-US" dirty="0" err="1">
                <a:solidFill>
                  <a:schemeClr val="accent1"/>
                </a:solidFill>
                <a:latin typeface="Lato" panose="020F0502020204030203" pitchFamily="34" charset="0"/>
              </a:rPr>
              <a:t>questions</a:t>
            </a:r>
            <a:r>
              <a:rPr lang="nl-NL" altLang="en-US"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to</a:t>
            </a:r>
            <a:r>
              <a:rPr lang="nl-NL" altLang="en-US"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the</a:t>
            </a:r>
            <a:r>
              <a:rPr lang="nl-NL" altLang="en-US" dirty="0">
                <a:solidFill>
                  <a:schemeClr val="accent1"/>
                </a:solidFill>
                <a:latin typeface="Lato" panose="020F0502020204030203" pitchFamily="34" charset="0"/>
              </a:rPr>
              <a:t> speakers at </a:t>
            </a:r>
            <a:r>
              <a:rPr lang="nl-NL" altLang="en-US" dirty="0" err="1">
                <a:solidFill>
                  <a:schemeClr val="accent1"/>
                </a:solidFill>
                <a:latin typeface="Lato" panose="020F0502020204030203" pitchFamily="34" charset="0"/>
              </a:rPr>
              <a:t>the</a:t>
            </a:r>
            <a:r>
              <a:rPr lang="nl-NL" altLang="en-US" dirty="0">
                <a:solidFill>
                  <a:schemeClr val="accent1"/>
                </a:solidFill>
                <a:latin typeface="Lato" panose="020F0502020204030203" pitchFamily="34" charset="0"/>
              </a:rPr>
              <a:t> end of </a:t>
            </a:r>
            <a:r>
              <a:rPr lang="nl-NL" altLang="en-US" dirty="0" err="1">
                <a:solidFill>
                  <a:schemeClr val="accent1"/>
                </a:solidFill>
                <a:latin typeface="Lato" panose="020F0502020204030203" pitchFamily="34" charset="0"/>
              </a:rPr>
              <a:t>the</a:t>
            </a:r>
            <a:r>
              <a:rPr lang="nl-NL" altLang="en-US" dirty="0">
                <a:solidFill>
                  <a:schemeClr val="accent1"/>
                </a:solidFill>
                <a:latin typeface="Lato" panose="020F0502020204030203" pitchFamily="34" charset="0"/>
              </a:rPr>
              <a:t> </a:t>
            </a:r>
            <a:r>
              <a:rPr lang="nl-NL" altLang="en-US" dirty="0" err="1">
                <a:solidFill>
                  <a:schemeClr val="accent1"/>
                </a:solidFill>
                <a:latin typeface="Lato" panose="020F0502020204030203" pitchFamily="34" charset="0"/>
              </a:rPr>
              <a:t>webinar</a:t>
            </a:r>
            <a:r>
              <a:rPr lang="nl-NL" altLang="en-US" dirty="0">
                <a:solidFill>
                  <a:schemeClr val="accent1"/>
                </a:solidFill>
                <a:latin typeface="Lato" panose="020F0502020204030203" pitchFamily="34" charset="0"/>
              </a:rPr>
              <a:t>.</a:t>
            </a:r>
          </a:p>
          <a:p>
            <a:pPr marL="342892" lvl="1" indent="0">
              <a:buNone/>
            </a:pPr>
            <a:endParaRPr lang="nl-NL" altLang="en-US" dirty="0">
              <a:solidFill>
                <a:srgbClr val="33557A"/>
              </a:solidFill>
              <a:latin typeface="Lato" panose="020F0502020204030203" pitchFamily="34" charset="0"/>
            </a:endParaRPr>
          </a:p>
          <a:p>
            <a:pPr marL="473869" lvl="1" indent="-132160" defTabSz="671513">
              <a:buNone/>
            </a:pPr>
            <a:endParaRPr lang="nl-NL" altLang="en-US" dirty="0">
              <a:solidFill>
                <a:srgbClr val="33557A"/>
              </a:solidFill>
              <a:latin typeface="Lato" panose="020F0502020204030203" pitchFamily="34" charset="0"/>
            </a:endParaRPr>
          </a:p>
          <a:p>
            <a:endParaRPr lang="nl-NL" dirty="0"/>
          </a:p>
        </p:txBody>
      </p:sp>
      <p:sp>
        <p:nvSpPr>
          <p:cNvPr id="5" name="Title 1">
            <a:extLst>
              <a:ext uri="{FF2B5EF4-FFF2-40B4-BE49-F238E27FC236}">
                <a16:creationId xmlns:a16="http://schemas.microsoft.com/office/drawing/2014/main" id="{5EC1C079-E26A-AF40-8FCE-CC60CC8AF5AE}"/>
              </a:ext>
            </a:extLst>
          </p:cNvPr>
          <p:cNvSpPr txBox="1">
            <a:spLocks/>
          </p:cNvSpPr>
          <p:nvPr/>
        </p:nvSpPr>
        <p:spPr>
          <a:xfrm>
            <a:off x="296142" y="398074"/>
            <a:ext cx="8219209" cy="1039802"/>
          </a:xfrm>
          <a:prstGeom prst="rect">
            <a:avLst/>
          </a:prstGeom>
        </p:spPr>
        <p:txBody>
          <a:bodyPr/>
          <a:lstStyle>
            <a:lvl1pPr algn="l" defTabSz="914377" rtl="0" eaLnBrk="1" latinLnBrk="0" hangingPunct="1">
              <a:lnSpc>
                <a:spcPct val="90000"/>
              </a:lnSpc>
              <a:spcBef>
                <a:spcPct val="0"/>
              </a:spcBef>
              <a:buNone/>
              <a:defRPr lang="en-GB" sz="3200" b="0" kern="1200" dirty="0">
                <a:solidFill>
                  <a:schemeClr val="accent1"/>
                </a:solidFill>
                <a:latin typeface="Arial" panose="020B0604020202020204" pitchFamily="34" charset="0"/>
                <a:ea typeface="+mj-ea"/>
                <a:cs typeface="Arial" panose="020B0604020202020204" pitchFamily="34" charset="0"/>
              </a:defRPr>
            </a:lvl1pPr>
          </a:lstStyle>
          <a:p>
            <a:r>
              <a:rPr lang="nl-NL" sz="3000" dirty="0"/>
              <a:t>NOTES</a:t>
            </a:r>
          </a:p>
        </p:txBody>
      </p:sp>
    </p:spTree>
    <p:extLst>
      <p:ext uri="{BB962C8B-B14F-4D97-AF65-F5344CB8AC3E}">
        <p14:creationId xmlns:p14="http://schemas.microsoft.com/office/powerpoint/2010/main" val="144383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6B215AFA-FD11-5A45-9941-8C47D2275997}"/>
              </a:ext>
            </a:extLst>
          </p:cNvPr>
          <p:cNvSpPr/>
          <p:nvPr/>
        </p:nvSpPr>
        <p:spPr>
          <a:xfrm>
            <a:off x="6527154" y="4283"/>
            <a:ext cx="2616293" cy="1916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61" name="Rectangle 60">
            <a:extLst>
              <a:ext uri="{FF2B5EF4-FFF2-40B4-BE49-F238E27FC236}">
                <a16:creationId xmlns:a16="http://schemas.microsoft.com/office/drawing/2014/main" id="{DA2A6706-F708-C14F-94A0-6CC7C133DE8D}"/>
              </a:ext>
            </a:extLst>
          </p:cNvPr>
          <p:cNvSpPr/>
          <p:nvPr/>
        </p:nvSpPr>
        <p:spPr>
          <a:xfrm>
            <a:off x="7110463" y="4375846"/>
            <a:ext cx="2033537" cy="767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62" name="Rectangle 61">
            <a:extLst>
              <a:ext uri="{FF2B5EF4-FFF2-40B4-BE49-F238E27FC236}">
                <a16:creationId xmlns:a16="http://schemas.microsoft.com/office/drawing/2014/main" id="{92BE94C7-CE1E-BE42-A93F-DEF6FE0511BD}"/>
              </a:ext>
            </a:extLst>
          </p:cNvPr>
          <p:cNvSpPr/>
          <p:nvPr/>
        </p:nvSpPr>
        <p:spPr>
          <a:xfrm>
            <a:off x="14686" y="4827148"/>
            <a:ext cx="6976050" cy="3115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nvGrpSpPr>
          <p:cNvPr id="2" name="Group 1">
            <a:extLst>
              <a:ext uri="{FF2B5EF4-FFF2-40B4-BE49-F238E27FC236}">
                <a16:creationId xmlns:a16="http://schemas.microsoft.com/office/drawing/2014/main" id="{875DB674-FA77-434B-956A-A02D68F6CADA}"/>
              </a:ext>
            </a:extLst>
          </p:cNvPr>
          <p:cNvGrpSpPr/>
          <p:nvPr/>
        </p:nvGrpSpPr>
        <p:grpSpPr>
          <a:xfrm>
            <a:off x="14686" y="55846"/>
            <a:ext cx="9144000" cy="4990019"/>
            <a:chOff x="19581" y="82929"/>
            <a:chExt cx="12192000" cy="6653358"/>
          </a:xfrm>
        </p:grpSpPr>
        <p:sp>
          <p:nvSpPr>
            <p:cNvPr id="27" name="Content Placeholder 2">
              <a:extLst>
                <a:ext uri="{FF2B5EF4-FFF2-40B4-BE49-F238E27FC236}">
                  <a16:creationId xmlns:a16="http://schemas.microsoft.com/office/drawing/2014/main" id="{1851EE75-C837-394B-9C63-4F84D94E679F}"/>
                </a:ext>
              </a:extLst>
            </p:cNvPr>
            <p:cNvSpPr txBox="1">
              <a:spLocks/>
            </p:cNvSpPr>
            <p:nvPr/>
          </p:nvSpPr>
          <p:spPr>
            <a:xfrm>
              <a:off x="3467979" y="3017124"/>
              <a:ext cx="3360493" cy="645072"/>
            </a:xfrm>
            <a:prstGeom prst="rect">
              <a:avLst/>
            </a:prstGeom>
          </p:spPr>
          <p:txBody>
            <a:bodyPr/>
            <a:lstStyle>
              <a:lvl1pPr marL="228594" indent="-228594" algn="l" defTabSz="914377" rtl="0" eaLnBrk="1" latinLnBrk="0" hangingPunct="1">
                <a:lnSpc>
                  <a:spcPct val="90000"/>
                </a:lnSpc>
                <a:spcBef>
                  <a:spcPts val="1000"/>
                </a:spcBef>
                <a:buFontTx/>
                <a:buBlip>
                  <a:blip r:embed="rId2"/>
                </a:buBlip>
                <a:defRPr sz="2800" kern="1200">
                  <a:solidFill>
                    <a:schemeClr val="accent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Tx/>
                <a:buBlip>
                  <a:blip r:embed="rId2"/>
                </a:buBlip>
                <a:defRPr sz="2400" kern="1200">
                  <a:solidFill>
                    <a:schemeClr val="accent2"/>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Tx/>
                <a:buBlip>
                  <a:blip r:embed="rId2"/>
                </a:buBlip>
                <a:defRPr sz="2000" kern="1200">
                  <a:solidFill>
                    <a:schemeClr val="accent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Tx/>
                <a:buBlip>
                  <a:blip r:embed="rId2"/>
                </a:buBlip>
                <a:defRPr sz="1800" kern="1200">
                  <a:solidFill>
                    <a:schemeClr val="accent2"/>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Tx/>
                <a:buBlip>
                  <a:blip r:embed="rId2"/>
                </a:buBlip>
                <a:defRPr sz="1800" kern="1200">
                  <a:solidFill>
                    <a:schemeClr val="accent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350" b="1" dirty="0">
                  <a:solidFill>
                    <a:schemeClr val="accent2"/>
                  </a:solidFill>
                </a:rPr>
                <a:t>Duration: </a:t>
              </a:r>
              <a:r>
                <a:rPr lang="en-GB" sz="1350" b="1" dirty="0"/>
                <a:t>40 months </a:t>
              </a:r>
              <a:br>
                <a:rPr lang="en-GB" sz="1350" b="1" dirty="0"/>
              </a:br>
              <a:r>
                <a:rPr lang="en-GB" sz="1050" dirty="0"/>
                <a:t>(January 2019 – 30 April 2022)</a:t>
              </a:r>
              <a:endParaRPr lang="en-GB" sz="1350" dirty="0"/>
            </a:p>
          </p:txBody>
        </p:sp>
        <p:cxnSp>
          <p:nvCxnSpPr>
            <p:cNvPr id="29" name="Straight Connector 28">
              <a:extLst>
                <a:ext uri="{FF2B5EF4-FFF2-40B4-BE49-F238E27FC236}">
                  <a16:creationId xmlns:a16="http://schemas.microsoft.com/office/drawing/2014/main" id="{D5426A71-73C7-354E-BCC0-2B9FF1A98846}"/>
                </a:ext>
              </a:extLst>
            </p:cNvPr>
            <p:cNvCxnSpPr>
              <a:cxnSpLocks/>
            </p:cNvCxnSpPr>
            <p:nvPr/>
          </p:nvCxnSpPr>
          <p:spPr>
            <a:xfrm flipH="1">
              <a:off x="7031020" y="2808092"/>
              <a:ext cx="6355" cy="1070863"/>
            </a:xfrm>
            <a:prstGeom prst="line">
              <a:avLst/>
            </a:prstGeom>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2FA866C3-B719-C644-81DB-0DB4228D6F19}"/>
                </a:ext>
              </a:extLst>
            </p:cNvPr>
            <p:cNvSpPr txBox="1">
              <a:spLocks/>
            </p:cNvSpPr>
            <p:nvPr/>
          </p:nvSpPr>
          <p:spPr>
            <a:xfrm>
              <a:off x="1047483" y="2029150"/>
              <a:ext cx="3090557" cy="1374094"/>
            </a:xfrm>
            <a:prstGeom prst="rect">
              <a:avLst/>
            </a:prstGeom>
          </p:spPr>
          <p:txBody>
            <a:bodyPr/>
            <a:lstStyle>
              <a:lvl1pPr marL="228594" indent="-228594" algn="l" defTabSz="914377" rtl="0" eaLnBrk="1" latinLnBrk="0" hangingPunct="1">
                <a:lnSpc>
                  <a:spcPct val="90000"/>
                </a:lnSpc>
                <a:spcBef>
                  <a:spcPts val="1000"/>
                </a:spcBef>
                <a:buFontTx/>
                <a:buBlip>
                  <a:blip r:embed="rId2"/>
                </a:buBlip>
                <a:defRPr sz="2800" kern="1200">
                  <a:solidFill>
                    <a:schemeClr val="accent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Tx/>
                <a:buBlip>
                  <a:blip r:embed="rId2"/>
                </a:buBlip>
                <a:defRPr sz="2400" kern="1200">
                  <a:solidFill>
                    <a:schemeClr val="accent2"/>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Tx/>
                <a:buBlip>
                  <a:blip r:embed="rId2"/>
                </a:buBlip>
                <a:defRPr sz="2000" kern="1200">
                  <a:solidFill>
                    <a:schemeClr val="accent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Tx/>
                <a:buBlip>
                  <a:blip r:embed="rId2"/>
                </a:buBlip>
                <a:defRPr sz="1800" kern="1200">
                  <a:solidFill>
                    <a:schemeClr val="accent2"/>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Tx/>
                <a:buBlip>
                  <a:blip r:embed="rId2"/>
                </a:buBlip>
                <a:defRPr sz="1800" kern="1200">
                  <a:solidFill>
                    <a:schemeClr val="accent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350" b="1" dirty="0">
                  <a:solidFill>
                    <a:schemeClr val="accent2"/>
                  </a:solidFill>
                </a:rPr>
                <a:t>Partners:</a:t>
              </a:r>
              <a:r>
                <a:rPr lang="en-GB" sz="1350" dirty="0">
                  <a:solidFill>
                    <a:schemeClr val="accent2"/>
                  </a:solidFill>
                </a:rPr>
                <a:t> </a:t>
              </a:r>
              <a:r>
                <a:rPr lang="en-GB" sz="1350" b="1" dirty="0"/>
                <a:t>45 </a:t>
              </a:r>
              <a:r>
                <a:rPr lang="en-GB" sz="1350" dirty="0"/>
                <a:t/>
              </a:r>
              <a:br>
                <a:rPr lang="en-GB" sz="1350" dirty="0"/>
              </a:br>
              <a:r>
                <a:rPr lang="en-GB" sz="1050" dirty="0"/>
                <a:t>(20 beneficiaries + 25 LTPs)</a:t>
              </a:r>
            </a:p>
            <a:p>
              <a:pPr marL="0" indent="0">
                <a:buNone/>
              </a:pPr>
              <a:r>
                <a:rPr lang="en-GB" sz="900" b="1" dirty="0"/>
                <a:t>SSH ESFRI Landmarks and Projects </a:t>
              </a:r>
              <a:br>
                <a:rPr lang="en-GB" sz="900" b="1" dirty="0"/>
              </a:br>
              <a:r>
                <a:rPr lang="en-GB" sz="900" dirty="0"/>
                <a:t>&amp; international SSH data infrastructures</a:t>
              </a:r>
            </a:p>
          </p:txBody>
        </p:sp>
        <p:cxnSp>
          <p:nvCxnSpPr>
            <p:cNvPr id="35" name="Straight Connector 34">
              <a:extLst>
                <a:ext uri="{FF2B5EF4-FFF2-40B4-BE49-F238E27FC236}">
                  <a16:creationId xmlns:a16="http://schemas.microsoft.com/office/drawing/2014/main" id="{C3D5CC2D-2480-7C43-8C05-51853680ED44}"/>
                </a:ext>
              </a:extLst>
            </p:cNvPr>
            <p:cNvCxnSpPr>
              <a:cxnSpLocks/>
            </p:cNvCxnSpPr>
            <p:nvPr/>
          </p:nvCxnSpPr>
          <p:spPr>
            <a:xfrm>
              <a:off x="8933664" y="2308072"/>
              <a:ext cx="0" cy="1570883"/>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C8E9C41-EC75-B74B-9FB5-8D6BA74E8CF4}"/>
                </a:ext>
              </a:extLst>
            </p:cNvPr>
            <p:cNvCxnSpPr>
              <a:cxnSpLocks/>
            </p:cNvCxnSpPr>
            <p:nvPr/>
          </p:nvCxnSpPr>
          <p:spPr>
            <a:xfrm>
              <a:off x="5106966" y="3575825"/>
              <a:ext cx="0" cy="303130"/>
            </a:xfrm>
            <a:prstGeom prst="line">
              <a:avLst/>
            </a:prstGeom>
          </p:spPr>
          <p:style>
            <a:lnRef idx="1">
              <a:schemeClr val="accent1"/>
            </a:lnRef>
            <a:fillRef idx="0">
              <a:schemeClr val="accent1"/>
            </a:fillRef>
            <a:effectRef idx="0">
              <a:schemeClr val="accent1"/>
            </a:effectRef>
            <a:fontRef idx="minor">
              <a:schemeClr val="tx1"/>
            </a:fontRef>
          </p:style>
        </p:cxnSp>
        <p:sp>
          <p:nvSpPr>
            <p:cNvPr id="39" name="Content Placeholder 2">
              <a:extLst>
                <a:ext uri="{FF2B5EF4-FFF2-40B4-BE49-F238E27FC236}">
                  <a16:creationId xmlns:a16="http://schemas.microsoft.com/office/drawing/2014/main" id="{5F413121-A64C-D54E-9777-338131EF1A39}"/>
                </a:ext>
              </a:extLst>
            </p:cNvPr>
            <p:cNvSpPr txBox="1">
              <a:spLocks/>
            </p:cNvSpPr>
            <p:nvPr/>
          </p:nvSpPr>
          <p:spPr>
            <a:xfrm>
              <a:off x="5892234" y="2200601"/>
              <a:ext cx="2109894" cy="645072"/>
            </a:xfrm>
            <a:prstGeom prst="rect">
              <a:avLst/>
            </a:prstGeom>
          </p:spPr>
          <p:txBody>
            <a:bodyPr/>
            <a:lstStyle>
              <a:lvl1pPr marL="228594" indent="-228594" algn="l" defTabSz="914377" rtl="0" eaLnBrk="1" latinLnBrk="0" hangingPunct="1">
                <a:lnSpc>
                  <a:spcPct val="90000"/>
                </a:lnSpc>
                <a:spcBef>
                  <a:spcPts val="1000"/>
                </a:spcBef>
                <a:buFontTx/>
                <a:buBlip>
                  <a:blip r:embed="rId2"/>
                </a:buBlip>
                <a:defRPr sz="2800" kern="1200">
                  <a:solidFill>
                    <a:schemeClr val="accent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Tx/>
                <a:buBlip>
                  <a:blip r:embed="rId2"/>
                </a:buBlip>
                <a:defRPr sz="2400" kern="1200">
                  <a:solidFill>
                    <a:schemeClr val="accent2"/>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Tx/>
                <a:buBlip>
                  <a:blip r:embed="rId2"/>
                </a:buBlip>
                <a:defRPr sz="2000" kern="1200">
                  <a:solidFill>
                    <a:schemeClr val="accent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Tx/>
                <a:buBlip>
                  <a:blip r:embed="rId2"/>
                </a:buBlip>
                <a:defRPr sz="1800" kern="1200">
                  <a:solidFill>
                    <a:schemeClr val="accent2"/>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Tx/>
                <a:buBlip>
                  <a:blip r:embed="rId2"/>
                </a:buBlip>
                <a:defRPr sz="1800" kern="1200">
                  <a:solidFill>
                    <a:schemeClr val="accent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350" b="1" dirty="0">
                  <a:solidFill>
                    <a:schemeClr val="accent2"/>
                  </a:solidFill>
                </a:rPr>
                <a:t>Project budget: </a:t>
              </a:r>
              <a:r>
                <a:rPr lang="en-GB" sz="1350" dirty="0">
                  <a:solidFill>
                    <a:schemeClr val="accent2"/>
                  </a:solidFill>
                </a:rPr>
                <a:t/>
              </a:r>
              <a:br>
                <a:rPr lang="en-GB" sz="1350" dirty="0">
                  <a:solidFill>
                    <a:schemeClr val="accent2"/>
                  </a:solidFill>
                </a:rPr>
              </a:br>
              <a:r>
                <a:rPr lang="nb-NO" sz="1200" b="1" dirty="0"/>
                <a:t>€ </a:t>
              </a:r>
              <a:r>
                <a:rPr lang="en-GB" sz="1200" b="1" dirty="0"/>
                <a:t>14,455,594.08</a:t>
              </a:r>
              <a:endParaRPr lang="nb-NO" sz="1200" b="1" dirty="0"/>
            </a:p>
          </p:txBody>
        </p:sp>
        <p:sp>
          <p:nvSpPr>
            <p:cNvPr id="42" name="Content Placeholder 2">
              <a:extLst>
                <a:ext uri="{FF2B5EF4-FFF2-40B4-BE49-F238E27FC236}">
                  <a16:creationId xmlns:a16="http://schemas.microsoft.com/office/drawing/2014/main" id="{F7FD95E0-AAB5-9A4F-BC73-EA5EE0BF71A3}"/>
                </a:ext>
              </a:extLst>
            </p:cNvPr>
            <p:cNvSpPr txBox="1">
              <a:spLocks/>
            </p:cNvSpPr>
            <p:nvPr/>
          </p:nvSpPr>
          <p:spPr>
            <a:xfrm>
              <a:off x="8002128" y="1364128"/>
              <a:ext cx="3967843" cy="1039199"/>
            </a:xfrm>
            <a:prstGeom prst="rect">
              <a:avLst/>
            </a:prstGeom>
          </p:spPr>
          <p:txBody>
            <a:bodyPr/>
            <a:lstStyle>
              <a:lvl1pPr marL="228594" indent="-228594" algn="l" defTabSz="914377" rtl="0" eaLnBrk="1" latinLnBrk="0" hangingPunct="1">
                <a:lnSpc>
                  <a:spcPct val="90000"/>
                </a:lnSpc>
                <a:spcBef>
                  <a:spcPts val="1000"/>
                </a:spcBef>
                <a:buFontTx/>
                <a:buBlip>
                  <a:blip r:embed="rId2"/>
                </a:buBlip>
                <a:defRPr sz="2800" kern="1200">
                  <a:solidFill>
                    <a:schemeClr val="accent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Tx/>
                <a:buBlip>
                  <a:blip r:embed="rId2"/>
                </a:buBlip>
                <a:defRPr sz="2400" kern="1200">
                  <a:solidFill>
                    <a:schemeClr val="accent2"/>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Tx/>
                <a:buBlip>
                  <a:blip r:embed="rId2"/>
                </a:buBlip>
                <a:defRPr sz="2000" kern="1200">
                  <a:solidFill>
                    <a:schemeClr val="accent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Tx/>
                <a:buBlip>
                  <a:blip r:embed="rId2"/>
                </a:buBlip>
                <a:defRPr sz="1800" kern="1200">
                  <a:solidFill>
                    <a:schemeClr val="accent2"/>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Tx/>
                <a:buBlip>
                  <a:blip r:embed="rId2"/>
                </a:buBlip>
                <a:defRPr sz="1800" kern="1200">
                  <a:solidFill>
                    <a:schemeClr val="accent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None/>
              </a:pPr>
              <a:r>
                <a:rPr lang="en-GB" sz="1350" b="1" dirty="0">
                  <a:solidFill>
                    <a:schemeClr val="accent2"/>
                  </a:solidFill>
                </a:rPr>
                <a:t>Type of action &amp; funding:</a:t>
              </a:r>
            </a:p>
            <a:p>
              <a:pPr marL="0" indent="0">
                <a:spcBef>
                  <a:spcPts val="300"/>
                </a:spcBef>
                <a:buNone/>
              </a:pPr>
              <a:r>
                <a:rPr lang="nb-NO" sz="1200" b="1" dirty="0"/>
                <a:t>Research and </a:t>
              </a:r>
              <a:r>
                <a:rPr lang="nb-NO" sz="1200" b="1" dirty="0" err="1"/>
                <a:t>Innovation</a:t>
              </a:r>
              <a:r>
                <a:rPr lang="nb-NO" sz="1200" b="1" dirty="0"/>
                <a:t> action</a:t>
              </a:r>
            </a:p>
            <a:p>
              <a:pPr marL="0" indent="0">
                <a:spcBef>
                  <a:spcPts val="300"/>
                </a:spcBef>
                <a:buNone/>
              </a:pPr>
              <a:r>
                <a:rPr lang="nb-NO" sz="1050" dirty="0"/>
                <a:t>(INFRAEOSC-04-2018) </a:t>
              </a:r>
              <a:endParaRPr lang="nb-NO" sz="1350" dirty="0"/>
            </a:p>
          </p:txBody>
        </p:sp>
        <p:sp>
          <p:nvSpPr>
            <p:cNvPr id="4" name="Rectangle 3">
              <a:extLst>
                <a:ext uri="{FF2B5EF4-FFF2-40B4-BE49-F238E27FC236}">
                  <a16:creationId xmlns:a16="http://schemas.microsoft.com/office/drawing/2014/main" id="{E608ABAB-BED3-6E46-966D-192F9490558F}"/>
                </a:ext>
              </a:extLst>
            </p:cNvPr>
            <p:cNvSpPr/>
            <p:nvPr/>
          </p:nvSpPr>
          <p:spPr>
            <a:xfrm>
              <a:off x="19581" y="4143323"/>
              <a:ext cx="12192000" cy="894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5" name="Oval 4">
              <a:extLst>
                <a:ext uri="{FF2B5EF4-FFF2-40B4-BE49-F238E27FC236}">
                  <a16:creationId xmlns:a16="http://schemas.microsoft.com/office/drawing/2014/main" id="{8FEDF75B-6FEE-FD4D-8268-FD603AA75605}"/>
                </a:ext>
              </a:extLst>
            </p:cNvPr>
            <p:cNvSpPr/>
            <p:nvPr/>
          </p:nvSpPr>
          <p:spPr>
            <a:xfrm>
              <a:off x="736881" y="3958944"/>
              <a:ext cx="1169043" cy="1169043"/>
            </a:xfrm>
            <a:prstGeom prst="ellipse">
              <a:avLst/>
            </a:prstGeom>
            <a:gradFill flip="none" rotWithShape="1">
              <a:gsLst>
                <a:gs pos="0">
                  <a:schemeClr val="accent2">
                    <a:lumMod val="5000"/>
                    <a:lumOff val="95000"/>
                  </a:schemeClr>
                </a:gs>
                <a:gs pos="0">
                  <a:schemeClr val="accent2">
                    <a:lumMod val="45000"/>
                    <a:lumOff val="55000"/>
                  </a:schemeClr>
                </a:gs>
                <a:gs pos="0">
                  <a:schemeClr val="tx1"/>
                </a:gs>
                <a:gs pos="100000">
                  <a:schemeClr val="bg1"/>
                </a:gs>
                <a:gs pos="79000">
                  <a:schemeClr val="accent1"/>
                </a:gs>
                <a:gs pos="99000">
                  <a:schemeClr val="accent1"/>
                </a:gs>
              </a:gsLst>
              <a:lin ang="2700000" scaled="1"/>
              <a:tileRect/>
            </a:gradFill>
            <a:ln w="130175" cap="rnd" cmpd="sng">
              <a:gradFill flip="none" rotWithShape="1">
                <a:gsLst>
                  <a:gs pos="0">
                    <a:schemeClr val="accent2">
                      <a:lumMod val="5000"/>
                      <a:lumOff val="95000"/>
                    </a:schemeClr>
                  </a:gs>
                  <a:gs pos="0">
                    <a:schemeClr val="accent2">
                      <a:lumMod val="45000"/>
                      <a:lumOff val="55000"/>
                    </a:schemeClr>
                  </a:gs>
                  <a:gs pos="30000">
                    <a:schemeClr val="accent2">
                      <a:lumMod val="30000"/>
                      <a:lumOff val="70000"/>
                    </a:schemeClr>
                  </a:gs>
                  <a:gs pos="0">
                    <a:schemeClr val="bg1"/>
                  </a:gs>
                  <a:gs pos="100000">
                    <a:schemeClr val="accent2"/>
                  </a:gs>
                  <a:gs pos="35000">
                    <a:schemeClr val="accent2">
                      <a:lumMod val="30000"/>
                      <a:lumOff val="70000"/>
                    </a:schemeClr>
                  </a:gs>
                </a:gsLst>
                <a:lin ang="3600000" scaled="0"/>
                <a:tileRect/>
              </a:gradFill>
              <a:prstDash val="solid"/>
              <a:miter lim="800000"/>
            </a:ln>
            <a:effectLst>
              <a:outerShdw blurRad="508000" dist="190500" dir="4980000" sx="93000" sy="93000" algn="ctr" rotWithShape="0">
                <a:srgbClr val="000000">
                  <a:alpha val="88000"/>
                </a:srgbClr>
              </a:outerShdw>
              <a:softEdge rad="0"/>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accent2"/>
                </a:solidFill>
              </a:endParaRPr>
            </a:p>
          </p:txBody>
        </p:sp>
        <p:sp>
          <p:nvSpPr>
            <p:cNvPr id="6" name="Oval 5">
              <a:extLst>
                <a:ext uri="{FF2B5EF4-FFF2-40B4-BE49-F238E27FC236}">
                  <a16:creationId xmlns:a16="http://schemas.microsoft.com/office/drawing/2014/main" id="{422D0359-E7E2-7848-9E75-1A435A3B3E95}"/>
                </a:ext>
              </a:extLst>
            </p:cNvPr>
            <p:cNvSpPr/>
            <p:nvPr/>
          </p:nvSpPr>
          <p:spPr>
            <a:xfrm>
              <a:off x="2623223" y="3958944"/>
              <a:ext cx="1169043" cy="1169043"/>
            </a:xfrm>
            <a:prstGeom prst="ellipse">
              <a:avLst/>
            </a:prstGeom>
            <a:gradFill flip="none" rotWithShape="1">
              <a:gsLst>
                <a:gs pos="0">
                  <a:schemeClr val="accent2">
                    <a:lumMod val="5000"/>
                    <a:lumOff val="95000"/>
                  </a:schemeClr>
                </a:gs>
                <a:gs pos="0">
                  <a:schemeClr val="accent2">
                    <a:lumMod val="45000"/>
                    <a:lumOff val="55000"/>
                  </a:schemeClr>
                </a:gs>
                <a:gs pos="0">
                  <a:schemeClr val="tx1"/>
                </a:gs>
                <a:gs pos="100000">
                  <a:schemeClr val="bg1"/>
                </a:gs>
                <a:gs pos="79000">
                  <a:schemeClr val="accent1"/>
                </a:gs>
                <a:gs pos="99000">
                  <a:schemeClr val="accent1"/>
                </a:gs>
              </a:gsLst>
              <a:lin ang="2700000" scaled="1"/>
              <a:tileRect/>
            </a:gradFill>
            <a:ln w="130175" cap="rnd" cmpd="sng">
              <a:gradFill flip="none" rotWithShape="1">
                <a:gsLst>
                  <a:gs pos="0">
                    <a:schemeClr val="accent2">
                      <a:lumMod val="5000"/>
                      <a:lumOff val="95000"/>
                    </a:schemeClr>
                  </a:gs>
                  <a:gs pos="0">
                    <a:schemeClr val="accent2">
                      <a:lumMod val="45000"/>
                      <a:lumOff val="55000"/>
                    </a:schemeClr>
                  </a:gs>
                  <a:gs pos="30000">
                    <a:schemeClr val="accent2">
                      <a:lumMod val="30000"/>
                      <a:lumOff val="70000"/>
                    </a:schemeClr>
                  </a:gs>
                  <a:gs pos="0">
                    <a:schemeClr val="bg1"/>
                  </a:gs>
                  <a:gs pos="100000">
                    <a:schemeClr val="accent2"/>
                  </a:gs>
                  <a:gs pos="35000">
                    <a:schemeClr val="accent2">
                      <a:lumMod val="30000"/>
                      <a:lumOff val="70000"/>
                    </a:schemeClr>
                  </a:gs>
                </a:gsLst>
                <a:lin ang="3600000" scaled="0"/>
                <a:tileRect/>
              </a:gradFill>
              <a:prstDash val="solid"/>
              <a:miter lim="800000"/>
            </a:ln>
            <a:effectLst>
              <a:outerShdw blurRad="508000" dist="190500" dir="4980000" sx="93000" sy="93000" algn="ctr" rotWithShape="0">
                <a:srgbClr val="000000">
                  <a:alpha val="88000"/>
                </a:srgbClr>
              </a:outerShdw>
              <a:softEdge rad="0"/>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accent2"/>
                </a:solidFill>
              </a:endParaRPr>
            </a:p>
          </p:txBody>
        </p:sp>
        <p:sp>
          <p:nvSpPr>
            <p:cNvPr id="7" name="Oval 6">
              <a:extLst>
                <a:ext uri="{FF2B5EF4-FFF2-40B4-BE49-F238E27FC236}">
                  <a16:creationId xmlns:a16="http://schemas.microsoft.com/office/drawing/2014/main" id="{802AEE63-32CC-7547-A22F-B40AEADB3C82}"/>
                </a:ext>
              </a:extLst>
            </p:cNvPr>
            <p:cNvSpPr/>
            <p:nvPr/>
          </p:nvSpPr>
          <p:spPr>
            <a:xfrm>
              <a:off x="6428511" y="3958944"/>
              <a:ext cx="1169043" cy="1169043"/>
            </a:xfrm>
            <a:prstGeom prst="ellipse">
              <a:avLst/>
            </a:prstGeom>
            <a:gradFill flip="none" rotWithShape="1">
              <a:gsLst>
                <a:gs pos="0">
                  <a:schemeClr val="accent2">
                    <a:lumMod val="5000"/>
                    <a:lumOff val="95000"/>
                  </a:schemeClr>
                </a:gs>
                <a:gs pos="0">
                  <a:schemeClr val="accent2">
                    <a:lumMod val="45000"/>
                    <a:lumOff val="55000"/>
                  </a:schemeClr>
                </a:gs>
                <a:gs pos="0">
                  <a:schemeClr val="tx1"/>
                </a:gs>
                <a:gs pos="100000">
                  <a:schemeClr val="bg1"/>
                </a:gs>
                <a:gs pos="79000">
                  <a:schemeClr val="accent1"/>
                </a:gs>
                <a:gs pos="99000">
                  <a:schemeClr val="accent1"/>
                </a:gs>
              </a:gsLst>
              <a:lin ang="2700000" scaled="1"/>
              <a:tileRect/>
            </a:gradFill>
            <a:ln w="130175" cap="rnd" cmpd="sng">
              <a:gradFill flip="none" rotWithShape="1">
                <a:gsLst>
                  <a:gs pos="0">
                    <a:schemeClr val="accent2">
                      <a:lumMod val="5000"/>
                      <a:lumOff val="95000"/>
                    </a:schemeClr>
                  </a:gs>
                  <a:gs pos="0">
                    <a:schemeClr val="accent2">
                      <a:lumMod val="45000"/>
                      <a:lumOff val="55000"/>
                    </a:schemeClr>
                  </a:gs>
                  <a:gs pos="30000">
                    <a:schemeClr val="accent2">
                      <a:lumMod val="30000"/>
                      <a:lumOff val="70000"/>
                    </a:schemeClr>
                  </a:gs>
                  <a:gs pos="0">
                    <a:schemeClr val="bg1"/>
                  </a:gs>
                  <a:gs pos="100000">
                    <a:schemeClr val="accent2"/>
                  </a:gs>
                  <a:gs pos="35000">
                    <a:schemeClr val="accent2">
                      <a:lumMod val="30000"/>
                      <a:lumOff val="70000"/>
                    </a:schemeClr>
                  </a:gs>
                </a:gsLst>
                <a:lin ang="3600000" scaled="0"/>
                <a:tileRect/>
              </a:gradFill>
              <a:prstDash val="solid"/>
              <a:miter lim="800000"/>
            </a:ln>
            <a:effectLst>
              <a:outerShdw blurRad="508000" dist="190500" dir="4980000" sx="93000" sy="93000" algn="ctr" rotWithShape="0">
                <a:srgbClr val="000000">
                  <a:alpha val="88000"/>
                </a:srgbClr>
              </a:outerShdw>
              <a:softEdge rad="0"/>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accent2"/>
                </a:solidFill>
              </a:endParaRPr>
            </a:p>
          </p:txBody>
        </p:sp>
        <p:sp>
          <p:nvSpPr>
            <p:cNvPr id="8" name="Oval 7">
              <a:extLst>
                <a:ext uri="{FF2B5EF4-FFF2-40B4-BE49-F238E27FC236}">
                  <a16:creationId xmlns:a16="http://schemas.microsoft.com/office/drawing/2014/main" id="{AFD83775-DBE3-4C4C-9B68-C65E110FD709}"/>
                </a:ext>
              </a:extLst>
            </p:cNvPr>
            <p:cNvSpPr/>
            <p:nvPr/>
          </p:nvSpPr>
          <p:spPr>
            <a:xfrm>
              <a:off x="4525867" y="3964727"/>
              <a:ext cx="1169043" cy="1169043"/>
            </a:xfrm>
            <a:prstGeom prst="ellipse">
              <a:avLst/>
            </a:prstGeom>
            <a:gradFill flip="none" rotWithShape="1">
              <a:gsLst>
                <a:gs pos="0">
                  <a:schemeClr val="accent2">
                    <a:lumMod val="5000"/>
                    <a:lumOff val="95000"/>
                  </a:schemeClr>
                </a:gs>
                <a:gs pos="0">
                  <a:schemeClr val="accent2">
                    <a:lumMod val="45000"/>
                    <a:lumOff val="55000"/>
                  </a:schemeClr>
                </a:gs>
                <a:gs pos="0">
                  <a:schemeClr val="tx1"/>
                </a:gs>
                <a:gs pos="100000">
                  <a:schemeClr val="bg1"/>
                </a:gs>
                <a:gs pos="79000">
                  <a:schemeClr val="accent1"/>
                </a:gs>
                <a:gs pos="99000">
                  <a:schemeClr val="accent1"/>
                </a:gs>
              </a:gsLst>
              <a:lin ang="2700000" scaled="1"/>
              <a:tileRect/>
            </a:gradFill>
            <a:ln w="130175" cap="rnd" cmpd="sng">
              <a:gradFill flip="none" rotWithShape="1">
                <a:gsLst>
                  <a:gs pos="0">
                    <a:schemeClr val="accent2">
                      <a:lumMod val="5000"/>
                      <a:lumOff val="95000"/>
                    </a:schemeClr>
                  </a:gs>
                  <a:gs pos="0">
                    <a:schemeClr val="accent2">
                      <a:lumMod val="45000"/>
                      <a:lumOff val="55000"/>
                    </a:schemeClr>
                  </a:gs>
                  <a:gs pos="30000">
                    <a:schemeClr val="accent2">
                      <a:lumMod val="30000"/>
                      <a:lumOff val="70000"/>
                    </a:schemeClr>
                  </a:gs>
                  <a:gs pos="0">
                    <a:schemeClr val="bg1"/>
                  </a:gs>
                  <a:gs pos="100000">
                    <a:schemeClr val="accent2"/>
                  </a:gs>
                  <a:gs pos="35000">
                    <a:schemeClr val="accent2">
                      <a:lumMod val="30000"/>
                      <a:lumOff val="70000"/>
                    </a:schemeClr>
                  </a:gs>
                </a:gsLst>
                <a:lin ang="3600000" scaled="0"/>
                <a:tileRect/>
              </a:gradFill>
              <a:prstDash val="solid"/>
              <a:miter lim="800000"/>
            </a:ln>
            <a:effectLst>
              <a:outerShdw blurRad="508000" dist="190500" dir="4980000" sx="93000" sy="93000" algn="ctr" rotWithShape="0">
                <a:srgbClr val="000000">
                  <a:alpha val="88000"/>
                </a:srgbClr>
              </a:outerShdw>
              <a:softEdge rad="0"/>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accent2"/>
                </a:solidFill>
              </a:endParaRPr>
            </a:p>
          </p:txBody>
        </p:sp>
        <p:sp>
          <p:nvSpPr>
            <p:cNvPr id="9" name="Oval 8">
              <a:extLst>
                <a:ext uri="{FF2B5EF4-FFF2-40B4-BE49-F238E27FC236}">
                  <a16:creationId xmlns:a16="http://schemas.microsoft.com/office/drawing/2014/main" id="{48E86483-1DEE-3D4E-B551-F4714F9ADADD}"/>
                </a:ext>
              </a:extLst>
            </p:cNvPr>
            <p:cNvSpPr/>
            <p:nvPr/>
          </p:nvSpPr>
          <p:spPr>
            <a:xfrm>
              <a:off x="8331155" y="3958944"/>
              <a:ext cx="1169043" cy="1169043"/>
            </a:xfrm>
            <a:prstGeom prst="ellipse">
              <a:avLst/>
            </a:prstGeom>
            <a:gradFill flip="none" rotWithShape="1">
              <a:gsLst>
                <a:gs pos="0">
                  <a:schemeClr val="accent2">
                    <a:lumMod val="5000"/>
                    <a:lumOff val="95000"/>
                  </a:schemeClr>
                </a:gs>
                <a:gs pos="0">
                  <a:schemeClr val="accent2">
                    <a:lumMod val="45000"/>
                    <a:lumOff val="55000"/>
                  </a:schemeClr>
                </a:gs>
                <a:gs pos="0">
                  <a:schemeClr val="tx1"/>
                </a:gs>
                <a:gs pos="100000">
                  <a:schemeClr val="bg1"/>
                </a:gs>
                <a:gs pos="79000">
                  <a:schemeClr val="accent1"/>
                </a:gs>
                <a:gs pos="99000">
                  <a:schemeClr val="accent1"/>
                </a:gs>
              </a:gsLst>
              <a:lin ang="2700000" scaled="1"/>
              <a:tileRect/>
            </a:gradFill>
            <a:ln w="130175" cap="rnd" cmpd="sng">
              <a:gradFill flip="none" rotWithShape="1">
                <a:gsLst>
                  <a:gs pos="0">
                    <a:schemeClr val="accent2">
                      <a:lumMod val="5000"/>
                      <a:lumOff val="95000"/>
                    </a:schemeClr>
                  </a:gs>
                  <a:gs pos="0">
                    <a:schemeClr val="accent2">
                      <a:lumMod val="45000"/>
                      <a:lumOff val="55000"/>
                    </a:schemeClr>
                  </a:gs>
                  <a:gs pos="30000">
                    <a:schemeClr val="accent2">
                      <a:lumMod val="30000"/>
                      <a:lumOff val="70000"/>
                    </a:schemeClr>
                  </a:gs>
                  <a:gs pos="0">
                    <a:schemeClr val="bg1"/>
                  </a:gs>
                  <a:gs pos="100000">
                    <a:schemeClr val="accent2"/>
                  </a:gs>
                  <a:gs pos="35000">
                    <a:schemeClr val="accent2">
                      <a:lumMod val="30000"/>
                      <a:lumOff val="70000"/>
                    </a:schemeClr>
                  </a:gs>
                </a:gsLst>
                <a:lin ang="3600000" scaled="0"/>
                <a:tileRect/>
              </a:gradFill>
              <a:prstDash val="solid"/>
              <a:miter lim="800000"/>
            </a:ln>
            <a:effectLst>
              <a:outerShdw blurRad="508000" dist="190500" dir="4980000" sx="93000" sy="93000" algn="ctr" rotWithShape="0">
                <a:srgbClr val="000000">
                  <a:alpha val="88000"/>
                </a:srgbClr>
              </a:outerShdw>
              <a:softEdge rad="0"/>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accent2"/>
                </a:solidFill>
              </a:endParaRPr>
            </a:p>
          </p:txBody>
        </p:sp>
        <p:sp>
          <p:nvSpPr>
            <p:cNvPr id="10" name="Oval 9">
              <a:extLst>
                <a:ext uri="{FF2B5EF4-FFF2-40B4-BE49-F238E27FC236}">
                  <a16:creationId xmlns:a16="http://schemas.microsoft.com/office/drawing/2014/main" id="{DD4BB46A-374E-294F-97EA-F3B3E75C00B2}"/>
                </a:ext>
              </a:extLst>
            </p:cNvPr>
            <p:cNvSpPr/>
            <p:nvPr/>
          </p:nvSpPr>
          <p:spPr>
            <a:xfrm>
              <a:off x="10233799" y="3958944"/>
              <a:ext cx="1244719" cy="1169043"/>
            </a:xfrm>
            <a:prstGeom prst="ellipse">
              <a:avLst/>
            </a:prstGeom>
            <a:gradFill flip="none" rotWithShape="1">
              <a:gsLst>
                <a:gs pos="0">
                  <a:schemeClr val="accent2">
                    <a:lumMod val="5000"/>
                    <a:lumOff val="95000"/>
                  </a:schemeClr>
                </a:gs>
                <a:gs pos="0">
                  <a:schemeClr val="accent2">
                    <a:lumMod val="45000"/>
                    <a:lumOff val="55000"/>
                  </a:schemeClr>
                </a:gs>
                <a:gs pos="0">
                  <a:schemeClr val="tx1"/>
                </a:gs>
                <a:gs pos="100000">
                  <a:schemeClr val="bg1"/>
                </a:gs>
                <a:gs pos="79000">
                  <a:schemeClr val="accent1"/>
                </a:gs>
                <a:gs pos="99000">
                  <a:schemeClr val="accent1"/>
                </a:gs>
              </a:gsLst>
              <a:lin ang="2700000" scaled="1"/>
              <a:tileRect/>
            </a:gradFill>
            <a:ln w="130175" cap="rnd" cmpd="sng">
              <a:gradFill flip="none" rotWithShape="1">
                <a:gsLst>
                  <a:gs pos="0">
                    <a:schemeClr val="accent2">
                      <a:lumMod val="5000"/>
                      <a:lumOff val="95000"/>
                    </a:schemeClr>
                  </a:gs>
                  <a:gs pos="0">
                    <a:schemeClr val="accent2">
                      <a:lumMod val="45000"/>
                      <a:lumOff val="55000"/>
                    </a:schemeClr>
                  </a:gs>
                  <a:gs pos="30000">
                    <a:schemeClr val="accent2">
                      <a:lumMod val="30000"/>
                      <a:lumOff val="70000"/>
                    </a:schemeClr>
                  </a:gs>
                  <a:gs pos="0">
                    <a:schemeClr val="bg1"/>
                  </a:gs>
                  <a:gs pos="100000">
                    <a:schemeClr val="accent2"/>
                  </a:gs>
                  <a:gs pos="35000">
                    <a:schemeClr val="accent2">
                      <a:lumMod val="30000"/>
                      <a:lumOff val="70000"/>
                    </a:schemeClr>
                  </a:gs>
                </a:gsLst>
                <a:lin ang="3600000" scaled="0"/>
                <a:tileRect/>
              </a:gradFill>
              <a:prstDash val="solid"/>
              <a:miter lim="800000"/>
            </a:ln>
            <a:effectLst>
              <a:outerShdw blurRad="508000" dist="190500" dir="4980000" sx="93000" sy="93000" algn="ctr" rotWithShape="0">
                <a:srgbClr val="000000">
                  <a:alpha val="88000"/>
                </a:srgbClr>
              </a:outerShdw>
              <a:softEdge rad="0"/>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accent2"/>
                </a:solidFill>
              </a:endParaRPr>
            </a:p>
          </p:txBody>
        </p:sp>
        <p:pic>
          <p:nvPicPr>
            <p:cNvPr id="12" name="Graphic 11" descr="Document">
              <a:extLst>
                <a:ext uri="{FF2B5EF4-FFF2-40B4-BE49-F238E27FC236}">
                  <a16:creationId xmlns:a16="http://schemas.microsoft.com/office/drawing/2014/main" id="{12C6A5DE-AD57-D245-8DFC-444B36EF986B}"/>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534256" y="4159811"/>
              <a:ext cx="786725" cy="782972"/>
            </a:xfrm>
            <a:prstGeom prst="rect">
              <a:avLst/>
            </a:prstGeom>
          </p:spPr>
        </p:pic>
        <p:pic>
          <p:nvPicPr>
            <p:cNvPr id="14" name="Graphic 13" descr="Children">
              <a:extLst>
                <a:ext uri="{FF2B5EF4-FFF2-40B4-BE49-F238E27FC236}">
                  <a16:creationId xmlns:a16="http://schemas.microsoft.com/office/drawing/2014/main" id="{CB6C7268-F04F-3C4B-AFA2-213AB6FC9759}"/>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2766846" y="4112369"/>
              <a:ext cx="914400" cy="914400"/>
            </a:xfrm>
            <a:prstGeom prst="rect">
              <a:avLst/>
            </a:prstGeom>
          </p:spPr>
        </p:pic>
        <p:pic>
          <p:nvPicPr>
            <p:cNvPr id="24" name="Graphic 23" descr="World">
              <a:extLst>
                <a:ext uri="{FF2B5EF4-FFF2-40B4-BE49-F238E27FC236}">
                  <a16:creationId xmlns:a16="http://schemas.microsoft.com/office/drawing/2014/main" id="{A69467E7-A6E3-4A4A-9238-F08397986033}"/>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10398958" y="4089996"/>
              <a:ext cx="914400" cy="914400"/>
            </a:xfrm>
            <a:prstGeom prst="rect">
              <a:avLst/>
            </a:prstGeom>
          </p:spPr>
        </p:pic>
        <p:pic>
          <p:nvPicPr>
            <p:cNvPr id="26" name="Graphic 25" descr="Alarm Clock">
              <a:extLst>
                <a:ext uri="{FF2B5EF4-FFF2-40B4-BE49-F238E27FC236}">
                  <a16:creationId xmlns:a16="http://schemas.microsoft.com/office/drawing/2014/main" id="{675BF25D-2CA7-EE48-A3E0-785CC42802E8}"/>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4666445" y="4098481"/>
              <a:ext cx="914400" cy="914400"/>
            </a:xfrm>
            <a:prstGeom prst="rect">
              <a:avLst/>
            </a:prstGeom>
          </p:spPr>
        </p:pic>
        <p:pic>
          <p:nvPicPr>
            <p:cNvPr id="44" name="Graphic 43" descr="Checklist">
              <a:extLst>
                <a:ext uri="{FF2B5EF4-FFF2-40B4-BE49-F238E27FC236}">
                  <a16:creationId xmlns:a16="http://schemas.microsoft.com/office/drawing/2014/main" id="{F45B25A4-754E-1847-A825-95AAD41046F6}"/>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934300" y="4168579"/>
              <a:ext cx="774204" cy="774204"/>
            </a:xfrm>
            <a:prstGeom prst="rect">
              <a:avLst/>
            </a:prstGeom>
          </p:spPr>
        </p:pic>
        <p:cxnSp>
          <p:nvCxnSpPr>
            <p:cNvPr id="46" name="Straight Connector 45">
              <a:extLst>
                <a:ext uri="{FF2B5EF4-FFF2-40B4-BE49-F238E27FC236}">
                  <a16:creationId xmlns:a16="http://schemas.microsoft.com/office/drawing/2014/main" id="{DF9AF625-3358-5D4C-9F2A-48C6E63EAD15}"/>
                </a:ext>
              </a:extLst>
            </p:cNvPr>
            <p:cNvCxnSpPr>
              <a:cxnSpLocks/>
            </p:cNvCxnSpPr>
            <p:nvPr/>
          </p:nvCxnSpPr>
          <p:spPr>
            <a:xfrm>
              <a:off x="3207744" y="3167668"/>
              <a:ext cx="0" cy="72331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A1EDA30-4985-E247-A306-3C0BAD954AD3}"/>
                </a:ext>
              </a:extLst>
            </p:cNvPr>
            <p:cNvCxnSpPr>
              <a:cxnSpLocks/>
            </p:cNvCxnSpPr>
            <p:nvPr/>
          </p:nvCxnSpPr>
          <p:spPr>
            <a:xfrm>
              <a:off x="10874146" y="3285534"/>
              <a:ext cx="0" cy="560799"/>
            </a:xfrm>
            <a:prstGeom prst="line">
              <a:avLst/>
            </a:prstGeom>
          </p:spPr>
          <p:style>
            <a:lnRef idx="1">
              <a:schemeClr val="accent1"/>
            </a:lnRef>
            <a:fillRef idx="0">
              <a:schemeClr val="accent1"/>
            </a:fillRef>
            <a:effectRef idx="0">
              <a:schemeClr val="accent1"/>
            </a:effectRef>
            <a:fontRef idx="minor">
              <a:schemeClr val="tx1"/>
            </a:fontRef>
          </p:style>
        </p:cxnSp>
        <p:sp>
          <p:nvSpPr>
            <p:cNvPr id="52" name="Content Placeholder 2">
              <a:extLst>
                <a:ext uri="{FF2B5EF4-FFF2-40B4-BE49-F238E27FC236}">
                  <a16:creationId xmlns:a16="http://schemas.microsoft.com/office/drawing/2014/main" id="{BE6C2E53-4656-6641-92FE-207B82CE4311}"/>
                </a:ext>
              </a:extLst>
            </p:cNvPr>
            <p:cNvSpPr txBox="1">
              <a:spLocks/>
            </p:cNvSpPr>
            <p:nvPr/>
          </p:nvSpPr>
          <p:spPr>
            <a:xfrm>
              <a:off x="9248968" y="2717815"/>
              <a:ext cx="2579006" cy="645072"/>
            </a:xfrm>
            <a:prstGeom prst="rect">
              <a:avLst/>
            </a:prstGeom>
          </p:spPr>
          <p:txBody>
            <a:bodyPr/>
            <a:lstStyle>
              <a:lvl1pPr marL="228594" indent="-228594" algn="l" defTabSz="914377" rtl="0" eaLnBrk="1" latinLnBrk="0" hangingPunct="1">
                <a:lnSpc>
                  <a:spcPct val="90000"/>
                </a:lnSpc>
                <a:spcBef>
                  <a:spcPts val="1000"/>
                </a:spcBef>
                <a:buFontTx/>
                <a:buBlip>
                  <a:blip r:embed="rId2"/>
                </a:buBlip>
                <a:defRPr sz="2800" kern="1200">
                  <a:solidFill>
                    <a:schemeClr val="accent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Tx/>
                <a:buBlip>
                  <a:blip r:embed="rId2"/>
                </a:buBlip>
                <a:defRPr sz="2400" kern="1200">
                  <a:solidFill>
                    <a:schemeClr val="accent2"/>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Tx/>
                <a:buBlip>
                  <a:blip r:embed="rId2"/>
                </a:buBlip>
                <a:defRPr sz="2000" kern="1200">
                  <a:solidFill>
                    <a:schemeClr val="accent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Tx/>
                <a:buBlip>
                  <a:blip r:embed="rId2"/>
                </a:buBlip>
                <a:defRPr sz="1800" kern="1200">
                  <a:solidFill>
                    <a:schemeClr val="accent2"/>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Tx/>
                <a:buBlip>
                  <a:blip r:embed="rId2"/>
                </a:buBlip>
                <a:defRPr sz="1800" kern="1200">
                  <a:solidFill>
                    <a:schemeClr val="accent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350" b="1" dirty="0">
                  <a:solidFill>
                    <a:schemeClr val="accent2"/>
                  </a:solidFill>
                </a:rPr>
                <a:t>Project website: </a:t>
              </a:r>
              <a:r>
                <a:rPr lang="en-US" sz="1200" b="1" dirty="0" err="1"/>
                <a:t>www.SSHopencloud.eu</a:t>
              </a:r>
              <a:endParaRPr lang="en-GB" sz="1350" b="1" dirty="0"/>
            </a:p>
          </p:txBody>
        </p:sp>
        <p:cxnSp>
          <p:nvCxnSpPr>
            <p:cNvPr id="57" name="Straight Connector 56">
              <a:extLst>
                <a:ext uri="{FF2B5EF4-FFF2-40B4-BE49-F238E27FC236}">
                  <a16:creationId xmlns:a16="http://schemas.microsoft.com/office/drawing/2014/main" id="{CB3DE8B6-3696-0A48-A541-A1BE39EAF47F}"/>
                </a:ext>
              </a:extLst>
            </p:cNvPr>
            <p:cNvCxnSpPr>
              <a:cxnSpLocks/>
            </p:cNvCxnSpPr>
            <p:nvPr/>
          </p:nvCxnSpPr>
          <p:spPr>
            <a:xfrm>
              <a:off x="1321402" y="5189740"/>
              <a:ext cx="0" cy="202067"/>
            </a:xfrm>
            <a:prstGeom prst="line">
              <a:avLst/>
            </a:prstGeom>
          </p:spPr>
          <p:style>
            <a:lnRef idx="1">
              <a:schemeClr val="accent1"/>
            </a:lnRef>
            <a:fillRef idx="0">
              <a:schemeClr val="accent1"/>
            </a:fillRef>
            <a:effectRef idx="0">
              <a:schemeClr val="accent1"/>
            </a:effectRef>
            <a:fontRef idx="minor">
              <a:schemeClr val="tx1"/>
            </a:fontRef>
          </p:style>
        </p:cxnSp>
        <p:sp>
          <p:nvSpPr>
            <p:cNvPr id="59" name="Content Placeholder 2">
              <a:extLst>
                <a:ext uri="{FF2B5EF4-FFF2-40B4-BE49-F238E27FC236}">
                  <a16:creationId xmlns:a16="http://schemas.microsoft.com/office/drawing/2014/main" id="{C3737AFF-BB3B-2F42-AF84-8A77DFD5AACD}"/>
                </a:ext>
              </a:extLst>
            </p:cNvPr>
            <p:cNvSpPr txBox="1">
              <a:spLocks/>
            </p:cNvSpPr>
            <p:nvPr/>
          </p:nvSpPr>
          <p:spPr>
            <a:xfrm>
              <a:off x="679462" y="5436013"/>
              <a:ext cx="11033902" cy="1300274"/>
            </a:xfrm>
            <a:prstGeom prst="rect">
              <a:avLst/>
            </a:prstGeom>
          </p:spPr>
          <p:txBody>
            <a:bodyPr/>
            <a:lstStyle>
              <a:lvl1pPr marL="228594" indent="-228594" algn="l" defTabSz="914377" rtl="0" eaLnBrk="1" latinLnBrk="0" hangingPunct="1">
                <a:lnSpc>
                  <a:spcPct val="90000"/>
                </a:lnSpc>
                <a:spcBef>
                  <a:spcPts val="1000"/>
                </a:spcBef>
                <a:buFontTx/>
                <a:buBlip>
                  <a:blip r:embed="rId2"/>
                </a:buBlip>
                <a:defRPr sz="2800" kern="1200">
                  <a:solidFill>
                    <a:schemeClr val="accent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Tx/>
                <a:buBlip>
                  <a:blip r:embed="rId2"/>
                </a:buBlip>
                <a:defRPr sz="2400" kern="1200">
                  <a:solidFill>
                    <a:schemeClr val="accent2"/>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Tx/>
                <a:buBlip>
                  <a:blip r:embed="rId2"/>
                </a:buBlip>
                <a:defRPr sz="2000" kern="1200">
                  <a:solidFill>
                    <a:schemeClr val="accent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Tx/>
                <a:buBlip>
                  <a:blip r:embed="rId2"/>
                </a:buBlip>
                <a:defRPr sz="1800" kern="1200">
                  <a:solidFill>
                    <a:schemeClr val="accent2"/>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Tx/>
                <a:buBlip>
                  <a:blip r:embed="rId2"/>
                </a:buBlip>
                <a:defRPr sz="1800" kern="1200">
                  <a:solidFill>
                    <a:schemeClr val="accent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solidFill>
                    <a:schemeClr val="accent2"/>
                  </a:solidFill>
                </a:rPr>
                <a:t>Objectives:</a:t>
              </a:r>
            </a:p>
            <a:p>
              <a:pPr marL="117446">
                <a:lnSpc>
                  <a:spcPct val="100000"/>
                </a:lnSpc>
                <a:spcBef>
                  <a:spcPts val="300"/>
                </a:spcBef>
                <a:buFont typeface="Arial" panose="020B0604020202020204" pitchFamily="34" charset="0"/>
                <a:buChar char="•"/>
              </a:pPr>
              <a:r>
                <a:rPr lang="en-GB" sz="900" dirty="0"/>
                <a:t>creating the social sciences and humanities </a:t>
              </a:r>
              <a:r>
                <a:rPr lang="en-GB" sz="900" b="1" dirty="0"/>
                <a:t>(SSH) </a:t>
              </a:r>
              <a:r>
                <a:rPr lang="en-GB" sz="900" dirty="0"/>
                <a:t>part of European Open Science Cloud </a:t>
              </a:r>
              <a:r>
                <a:rPr lang="en-GB" sz="900" b="1" dirty="0"/>
                <a:t>(EOSC) </a:t>
              </a:r>
            </a:p>
            <a:p>
              <a:pPr marL="117446">
                <a:lnSpc>
                  <a:spcPct val="100000"/>
                </a:lnSpc>
                <a:spcBef>
                  <a:spcPts val="300"/>
                </a:spcBef>
                <a:buFont typeface="Arial" panose="020B0604020202020204" pitchFamily="34" charset="0"/>
                <a:buChar char="•"/>
              </a:pPr>
              <a:r>
                <a:rPr lang="nb-NO" sz="900" dirty="0"/>
                <a:t>maximising </a:t>
              </a:r>
              <a:r>
                <a:rPr lang="nb-NO" sz="900" b="1" dirty="0"/>
                <a:t>re-</a:t>
              </a:r>
              <a:r>
                <a:rPr lang="nb-NO" sz="900" b="1" dirty="0" err="1"/>
                <a:t>use</a:t>
              </a:r>
              <a:r>
                <a:rPr lang="nb-NO" sz="900" dirty="0"/>
                <a:t> </a:t>
              </a:r>
              <a:r>
                <a:rPr lang="nb-NO" sz="900" dirty="0" err="1"/>
                <a:t>through</a:t>
              </a:r>
              <a:r>
                <a:rPr lang="nb-NO" sz="900" dirty="0"/>
                <a:t> </a:t>
              </a:r>
              <a:r>
                <a:rPr lang="nb-NO" sz="900" b="1" dirty="0"/>
                <a:t>Open Science </a:t>
              </a:r>
              <a:r>
                <a:rPr lang="nb-NO" sz="900" dirty="0"/>
                <a:t>and</a:t>
              </a:r>
              <a:r>
                <a:rPr lang="nb-NO" sz="900" b="1" dirty="0"/>
                <a:t> FAIR </a:t>
              </a:r>
              <a:r>
                <a:rPr lang="nb-NO" sz="900" dirty="0" err="1"/>
                <a:t>principles</a:t>
              </a:r>
              <a:r>
                <a:rPr lang="nb-NO" sz="900" dirty="0"/>
                <a:t> </a:t>
              </a:r>
              <a:r>
                <a:rPr lang="nb-NO" sz="900" dirty="0">
                  <a:solidFill>
                    <a:schemeClr val="accent2"/>
                  </a:solidFill>
                </a:rPr>
                <a:t>(standards, </a:t>
              </a:r>
              <a:r>
                <a:rPr lang="nb-NO" sz="900" dirty="0" err="1">
                  <a:solidFill>
                    <a:schemeClr val="accent2"/>
                  </a:solidFill>
                </a:rPr>
                <a:t>common</a:t>
              </a:r>
              <a:r>
                <a:rPr lang="nb-NO" sz="900" dirty="0">
                  <a:solidFill>
                    <a:schemeClr val="accent2"/>
                  </a:solidFill>
                </a:rPr>
                <a:t> </a:t>
              </a:r>
              <a:r>
                <a:rPr lang="nb-NO" sz="900" dirty="0" err="1">
                  <a:solidFill>
                    <a:schemeClr val="accent2"/>
                  </a:solidFill>
                </a:rPr>
                <a:t>catalogue</a:t>
              </a:r>
              <a:r>
                <a:rPr lang="nb-NO" sz="900" dirty="0">
                  <a:solidFill>
                    <a:schemeClr val="accent2"/>
                  </a:solidFill>
                </a:rPr>
                <a:t>, </a:t>
              </a:r>
              <a:r>
                <a:rPr lang="nb-NO" sz="900" dirty="0" err="1">
                  <a:solidFill>
                    <a:schemeClr val="accent2"/>
                  </a:solidFill>
                </a:rPr>
                <a:t>access</a:t>
              </a:r>
              <a:r>
                <a:rPr lang="nb-NO" sz="900" dirty="0">
                  <a:solidFill>
                    <a:schemeClr val="accent2"/>
                  </a:solidFill>
                </a:rPr>
                <a:t> </a:t>
              </a:r>
              <a:r>
                <a:rPr lang="nb-NO" sz="900" dirty="0" err="1">
                  <a:solidFill>
                    <a:schemeClr val="accent2"/>
                  </a:solidFill>
                </a:rPr>
                <a:t>control</a:t>
              </a:r>
              <a:r>
                <a:rPr lang="nb-NO" sz="900" dirty="0">
                  <a:solidFill>
                    <a:schemeClr val="accent2"/>
                  </a:solidFill>
                </a:rPr>
                <a:t>, </a:t>
              </a:r>
              <a:r>
                <a:rPr lang="nb-NO" sz="900" dirty="0" err="1">
                  <a:solidFill>
                    <a:schemeClr val="accent2"/>
                  </a:solidFill>
                </a:rPr>
                <a:t>semantic</a:t>
              </a:r>
              <a:r>
                <a:rPr lang="nb-NO" sz="900" dirty="0">
                  <a:solidFill>
                    <a:schemeClr val="accent2"/>
                  </a:solidFill>
                </a:rPr>
                <a:t> </a:t>
              </a:r>
              <a:r>
                <a:rPr lang="nb-NO" sz="900" dirty="0" err="1">
                  <a:solidFill>
                    <a:schemeClr val="accent2"/>
                  </a:solidFill>
                </a:rPr>
                <a:t>techniques</a:t>
              </a:r>
              <a:r>
                <a:rPr lang="nb-NO" sz="900" dirty="0">
                  <a:solidFill>
                    <a:schemeClr val="accent2"/>
                  </a:solidFill>
                </a:rPr>
                <a:t>, training)</a:t>
              </a:r>
            </a:p>
            <a:p>
              <a:pPr marL="117446">
                <a:lnSpc>
                  <a:spcPct val="100000"/>
                </a:lnSpc>
                <a:spcBef>
                  <a:spcPts val="300"/>
                </a:spcBef>
                <a:buFont typeface="Arial" panose="020B0604020202020204" pitchFamily="34" charset="0"/>
                <a:buChar char="•"/>
              </a:pPr>
              <a:r>
                <a:rPr lang="en-GB" sz="900" dirty="0"/>
                <a:t>interconnecting existing and new infrastructures </a:t>
              </a:r>
              <a:r>
                <a:rPr lang="en-GB" sz="900" dirty="0">
                  <a:solidFill>
                    <a:schemeClr val="accent2"/>
                  </a:solidFill>
                </a:rPr>
                <a:t>(clustered cloud infrastructure)</a:t>
              </a:r>
            </a:p>
            <a:p>
              <a:pPr marL="117446">
                <a:lnSpc>
                  <a:spcPct val="100000"/>
                </a:lnSpc>
                <a:spcBef>
                  <a:spcPts val="300"/>
                </a:spcBef>
                <a:buFont typeface="Arial" panose="020B0604020202020204" pitchFamily="34" charset="0"/>
                <a:buChar char="•"/>
              </a:pPr>
              <a:r>
                <a:rPr lang="en-GB" sz="900" dirty="0"/>
                <a:t>establishing appropriate </a:t>
              </a:r>
              <a:r>
                <a:rPr lang="en-GB" sz="900" b="1" dirty="0"/>
                <a:t>governance model </a:t>
              </a:r>
              <a:r>
                <a:rPr lang="en-GB" sz="900" dirty="0"/>
                <a:t>for SSH-EOSC</a:t>
              </a:r>
              <a:endParaRPr lang="en-GB" sz="1200" dirty="0"/>
            </a:p>
            <a:p>
              <a:pPr marL="0" indent="0">
                <a:buNone/>
              </a:pPr>
              <a:endParaRPr lang="en-GB" sz="1350" dirty="0">
                <a:solidFill>
                  <a:schemeClr val="accent2"/>
                </a:solidFill>
              </a:endParaRPr>
            </a:p>
          </p:txBody>
        </p:sp>
        <p:pic>
          <p:nvPicPr>
            <p:cNvPr id="1026" name="Picture 2" descr="https://lh6.googleusercontent.com/UzoYP7YtcqfaVaIJjrlJpuJKziRugeMOCcHcdw1m--SdP1IvtR7IGgQDO4eSQdvkhW6YjH0UQPN0IcvXD5fxtQJWU2hh-JyMht03X_KIVZDS2bCw1n1uVQBS9_nGGeVVJm0VnL3j">
              <a:extLst>
                <a:ext uri="{FF2B5EF4-FFF2-40B4-BE49-F238E27FC236}">
                  <a16:creationId xmlns:a16="http://schemas.microsoft.com/office/drawing/2014/main" id="{6360201E-E79A-CD4B-AD78-85429CE0B70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03037" y="82929"/>
              <a:ext cx="4360836" cy="1812298"/>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A33E1260-0DA3-A548-966F-F39CABCE2EED}"/>
                </a:ext>
              </a:extLst>
            </p:cNvPr>
            <p:cNvSpPr/>
            <p:nvPr/>
          </p:nvSpPr>
          <p:spPr>
            <a:xfrm>
              <a:off x="365073" y="422398"/>
              <a:ext cx="1201612" cy="430887"/>
            </a:xfrm>
            <a:prstGeom prst="rect">
              <a:avLst/>
            </a:prstGeom>
            <a:effectLst/>
          </p:spPr>
          <p:txBody>
            <a:bodyPr wrap="none">
              <a:spAutoFit/>
            </a:bodyPr>
            <a:lstStyle/>
            <a:p>
              <a:r>
                <a:rPr lang="en-GB" sz="1500" b="1" dirty="0">
                  <a:solidFill>
                    <a:schemeClr val="accent2"/>
                  </a:solidFill>
                </a:rPr>
                <a:t>Project:</a:t>
              </a:r>
            </a:p>
          </p:txBody>
        </p:sp>
        <p:pic>
          <p:nvPicPr>
            <p:cNvPr id="1041" name="Picture 1040">
              <a:extLst>
                <a:ext uri="{FF2B5EF4-FFF2-40B4-BE49-F238E27FC236}">
                  <a16:creationId xmlns:a16="http://schemas.microsoft.com/office/drawing/2014/main" id="{476A8543-C539-E948-A714-76B17A8C3147}"/>
                </a:ext>
              </a:extLst>
            </p:cNvPr>
            <p:cNvPicPr>
              <a:picLocks noChangeAspect="1"/>
            </p:cNvPicPr>
            <p:nvPr/>
          </p:nvPicPr>
          <p:blipFill>
            <a:blip r:embed="rId14"/>
            <a:stretch>
              <a:fillRect/>
            </a:stretch>
          </p:blipFill>
          <p:spPr>
            <a:xfrm>
              <a:off x="7949929" y="380453"/>
              <a:ext cx="3175000" cy="901700"/>
            </a:xfrm>
            <a:prstGeom prst="rect">
              <a:avLst/>
            </a:prstGeom>
          </p:spPr>
        </p:pic>
        <p:pic>
          <p:nvPicPr>
            <p:cNvPr id="1051" name="Picture 1050">
              <a:extLst>
                <a:ext uri="{FF2B5EF4-FFF2-40B4-BE49-F238E27FC236}">
                  <a16:creationId xmlns:a16="http://schemas.microsoft.com/office/drawing/2014/main" id="{18E63075-BD01-754E-9AD0-347D03C36121}"/>
                </a:ext>
              </a:extLst>
            </p:cNvPr>
            <p:cNvPicPr>
              <a:picLocks noChangeAspect="1"/>
            </p:cNvPicPr>
            <p:nvPr/>
          </p:nvPicPr>
          <p:blipFill>
            <a:blip r:embed="rId15">
              <a:biLevel thresh="50000"/>
            </a:blip>
            <a:stretch>
              <a:fillRect/>
            </a:stretch>
          </p:blipFill>
          <p:spPr>
            <a:xfrm>
              <a:off x="6608851" y="4152362"/>
              <a:ext cx="857047" cy="857047"/>
            </a:xfrm>
            <a:prstGeom prst="rect">
              <a:avLst/>
            </a:prstGeom>
            <a:noFill/>
          </p:spPr>
        </p:pic>
      </p:grpSp>
    </p:spTree>
    <p:extLst>
      <p:ext uri="{BB962C8B-B14F-4D97-AF65-F5344CB8AC3E}">
        <p14:creationId xmlns:p14="http://schemas.microsoft.com/office/powerpoint/2010/main" val="1937228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1" name="Google Shape;111;p3"/>
          <p:cNvPicPr preferRelativeResize="0">
            <a:picLocks noGrp="1"/>
          </p:cNvPicPr>
          <p:nvPr>
            <p:ph type="body" idx="1"/>
          </p:nvPr>
        </p:nvPicPr>
        <p:blipFill rotWithShape="1">
          <a:blip r:embed="rId3">
            <a:alphaModFix/>
          </a:blip>
          <a:srcRect l="921" r="1158"/>
          <a:stretch/>
        </p:blipFill>
        <p:spPr>
          <a:xfrm>
            <a:off x="296466" y="1376551"/>
            <a:ext cx="8218884" cy="2853059"/>
          </a:xfrm>
          <a:prstGeom prst="rect">
            <a:avLst/>
          </a:prstGeom>
          <a:noFill/>
          <a:ln>
            <a:noFill/>
          </a:ln>
        </p:spPr>
      </p:pic>
      <p:sp>
        <p:nvSpPr>
          <p:cNvPr id="4" name="Title 1">
            <a:extLst>
              <a:ext uri="{FF2B5EF4-FFF2-40B4-BE49-F238E27FC236}">
                <a16:creationId xmlns:a16="http://schemas.microsoft.com/office/drawing/2014/main" id="{5EC1C079-E26A-AF40-8FCE-CC60CC8AF5AE}"/>
              </a:ext>
            </a:extLst>
          </p:cNvPr>
          <p:cNvSpPr txBox="1">
            <a:spLocks/>
          </p:cNvSpPr>
          <p:nvPr/>
        </p:nvSpPr>
        <p:spPr>
          <a:xfrm>
            <a:off x="296142" y="436602"/>
            <a:ext cx="8219209" cy="1039802"/>
          </a:xfrm>
          <a:prstGeom prst="rect">
            <a:avLst/>
          </a:prstGeom>
        </p:spPr>
        <p:txBody>
          <a:bodyPr/>
          <a:lstStyle>
            <a:lvl1pPr algn="l" defTabSz="914377" rtl="0" eaLnBrk="1" latinLnBrk="0" hangingPunct="1">
              <a:lnSpc>
                <a:spcPct val="90000"/>
              </a:lnSpc>
              <a:spcBef>
                <a:spcPct val="0"/>
              </a:spcBef>
              <a:buNone/>
              <a:defRPr lang="en-GB" sz="3200" b="0" kern="1200" dirty="0">
                <a:solidFill>
                  <a:schemeClr val="accent1"/>
                </a:solidFill>
                <a:latin typeface="Arial" panose="020B0604020202020204" pitchFamily="34" charset="0"/>
                <a:ea typeface="+mj-ea"/>
                <a:cs typeface="Arial" panose="020B0604020202020204" pitchFamily="34" charset="0"/>
              </a:defRPr>
            </a:lvl1pPr>
          </a:lstStyle>
          <a:p>
            <a:r>
              <a:rPr lang="nl-NL" sz="3000" dirty="0"/>
              <a:t>EXPECTED IMPACT</a:t>
            </a:r>
          </a:p>
        </p:txBody>
      </p:sp>
    </p:spTree>
    <p:extLst>
      <p:ext uri="{BB962C8B-B14F-4D97-AF65-F5344CB8AC3E}">
        <p14:creationId xmlns:p14="http://schemas.microsoft.com/office/powerpoint/2010/main" val="1295478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2"/>
          <p:cNvSpPr txBox="1">
            <a:spLocks noGrp="1"/>
          </p:cNvSpPr>
          <p:nvPr>
            <p:ph type="title"/>
          </p:nvPr>
        </p:nvSpPr>
        <p:spPr>
          <a:xfrm>
            <a:off x="628650" y="273845"/>
            <a:ext cx="7886700" cy="81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Source Sans Pro SemiBold"/>
              <a:buNone/>
            </a:pPr>
            <a:r>
              <a:rPr lang="nl-NL" dirty="0" err="1"/>
              <a:t>Programme</a:t>
            </a:r>
            <a:r>
              <a:rPr lang="nl-NL" dirty="0"/>
              <a:t> </a:t>
            </a:r>
            <a:r>
              <a:rPr lang="nl-NL" dirty="0" err="1"/>
              <a:t>for</a:t>
            </a:r>
            <a:r>
              <a:rPr lang="nl-NL" dirty="0"/>
              <a:t> </a:t>
            </a:r>
            <a:r>
              <a:rPr lang="nl-NL" dirty="0" err="1"/>
              <a:t>this</a:t>
            </a:r>
            <a:r>
              <a:rPr lang="nl-NL" dirty="0"/>
              <a:t> </a:t>
            </a:r>
            <a:r>
              <a:rPr lang="nl-NL" dirty="0" err="1"/>
              <a:t>webinar</a:t>
            </a:r>
            <a:endParaRPr dirty="0"/>
          </a:p>
        </p:txBody>
      </p:sp>
      <p:sp>
        <p:nvSpPr>
          <p:cNvPr id="53" name="Google Shape;53;p2"/>
          <p:cNvSpPr txBox="1">
            <a:spLocks noGrp="1"/>
          </p:cNvSpPr>
          <p:nvPr>
            <p:ph type="body" idx="1"/>
          </p:nvPr>
        </p:nvSpPr>
        <p:spPr>
          <a:xfrm>
            <a:off x="628650" y="1107001"/>
            <a:ext cx="7886700" cy="3834133"/>
          </a:xfrm>
          <a:prstGeom prst="rect">
            <a:avLst/>
          </a:prstGeom>
          <a:noFill/>
          <a:ln>
            <a:noFill/>
          </a:ln>
        </p:spPr>
        <p:txBody>
          <a:bodyPr spcFirstLastPara="1" wrap="square" lIns="91425" tIns="45700" rIns="91425" bIns="45700" anchor="t" anchorCtr="0">
            <a:normAutofit/>
          </a:bodyPr>
          <a:lstStyle/>
          <a:p>
            <a:pPr algn="l"/>
            <a:r>
              <a:rPr lang="en-US" b="1" i="0" dirty="0">
                <a:solidFill>
                  <a:srgbClr val="333333"/>
                </a:solidFill>
                <a:effectLst/>
                <a:latin typeface="Source Sans Pro" panose="020B0604020202020204" pitchFamily="34" charset="0"/>
              </a:rPr>
              <a:t>Henk van den Heuvel: </a:t>
            </a:r>
            <a:r>
              <a:rPr lang="en-US" i="0" u="sng" dirty="0">
                <a:solidFill>
                  <a:srgbClr val="666666"/>
                </a:solidFill>
                <a:effectLst/>
                <a:latin typeface="Source Sans Pro" panose="020B0604020202020204" pitchFamily="34" charset="0"/>
                <a:hlinkClick r:id="rId3"/>
              </a:rPr>
              <a:t>The DELAD initiative</a:t>
            </a:r>
            <a:r>
              <a:rPr lang="en-US" i="0" dirty="0">
                <a:solidFill>
                  <a:srgbClr val="333333"/>
                </a:solidFill>
                <a:effectLst/>
                <a:latin typeface="Source Sans Pro" panose="020B0604020202020204" pitchFamily="34" charset="0"/>
              </a:rPr>
              <a:t> </a:t>
            </a:r>
            <a:r>
              <a:rPr lang="en-US" b="0" i="0" dirty="0">
                <a:solidFill>
                  <a:srgbClr val="333333"/>
                </a:solidFill>
                <a:effectLst/>
                <a:latin typeface="Source Sans Pro" panose="020B0604020202020204" pitchFamily="34" charset="0"/>
              </a:rPr>
              <a:t>for sharing corpora of speech disorders</a:t>
            </a:r>
          </a:p>
          <a:p>
            <a:pPr algn="l"/>
            <a:r>
              <a:rPr lang="en-US" b="1" i="0" dirty="0">
                <a:solidFill>
                  <a:srgbClr val="333333"/>
                </a:solidFill>
                <a:effectLst/>
                <a:latin typeface="Source Sans Pro" panose="020B0604020202020204" pitchFamily="34" charset="0"/>
              </a:rPr>
              <a:t>Nicola </a:t>
            </a:r>
            <a:r>
              <a:rPr lang="en-US" b="1" i="0" dirty="0" err="1">
                <a:solidFill>
                  <a:srgbClr val="333333"/>
                </a:solidFill>
                <a:effectLst/>
                <a:latin typeface="Source Sans Pro" panose="020B0604020202020204" pitchFamily="34" charset="0"/>
              </a:rPr>
              <a:t>Bessell</a:t>
            </a:r>
            <a:r>
              <a:rPr lang="en-US" b="1" i="0" dirty="0">
                <a:solidFill>
                  <a:srgbClr val="333333"/>
                </a:solidFill>
                <a:effectLst/>
                <a:latin typeface="Source Sans Pro" panose="020B0604020202020204" pitchFamily="34" charset="0"/>
              </a:rPr>
              <a:t>: </a:t>
            </a:r>
            <a:r>
              <a:rPr lang="en-US" i="0" dirty="0">
                <a:solidFill>
                  <a:srgbClr val="333333"/>
                </a:solidFill>
                <a:effectLst/>
                <a:latin typeface="Source Sans Pro" panose="020B0604020202020204" pitchFamily="34" charset="0"/>
              </a:rPr>
              <a:t>GDPR &amp; Ethics of special category data </a:t>
            </a:r>
          </a:p>
          <a:p>
            <a:pPr algn="l"/>
            <a:r>
              <a:rPr lang="en-US" b="1" dirty="0">
                <a:solidFill>
                  <a:srgbClr val="333333"/>
                </a:solidFill>
                <a:latin typeface="Source Sans Pro" panose="020B0604020202020204" pitchFamily="34" charset="0"/>
              </a:rPr>
              <a:t>Paul </a:t>
            </a:r>
            <a:r>
              <a:rPr lang="en-US" b="1" dirty="0" err="1">
                <a:solidFill>
                  <a:srgbClr val="333333"/>
                </a:solidFill>
                <a:latin typeface="Source Sans Pro" panose="020B0604020202020204" pitchFamily="34" charset="0"/>
              </a:rPr>
              <a:t>Trilsbeek</a:t>
            </a:r>
            <a:r>
              <a:rPr lang="en-US" b="1" dirty="0">
                <a:solidFill>
                  <a:srgbClr val="333333"/>
                </a:solidFill>
                <a:latin typeface="Source Sans Pro" panose="020B0604020202020204" pitchFamily="34" charset="0"/>
              </a:rPr>
              <a:t>: </a:t>
            </a:r>
            <a:r>
              <a:rPr lang="en-US" i="0" dirty="0">
                <a:solidFill>
                  <a:srgbClr val="333333"/>
                </a:solidFill>
                <a:effectLst/>
                <a:latin typeface="Source Sans Pro" panose="020B0604020202020204" pitchFamily="34" charset="0"/>
              </a:rPr>
              <a:t>Storing and sharing CSD at the </a:t>
            </a:r>
            <a:r>
              <a:rPr lang="en-US" i="0" dirty="0" err="1">
                <a:solidFill>
                  <a:srgbClr val="333333"/>
                </a:solidFill>
                <a:effectLst/>
                <a:latin typeface="Source Sans Pro" panose="020B0604020202020204" pitchFamily="34" charset="0"/>
              </a:rPr>
              <a:t>The</a:t>
            </a:r>
            <a:r>
              <a:rPr lang="en-US" i="0" dirty="0">
                <a:solidFill>
                  <a:srgbClr val="333333"/>
                </a:solidFill>
                <a:effectLst/>
                <a:latin typeface="Source Sans Pro" panose="020B0604020202020204" pitchFamily="34" charset="0"/>
              </a:rPr>
              <a:t> Language Archive</a:t>
            </a:r>
          </a:p>
          <a:p>
            <a:pPr algn="l"/>
            <a:r>
              <a:rPr lang="en-US" b="1" i="0" dirty="0">
                <a:solidFill>
                  <a:srgbClr val="333333"/>
                </a:solidFill>
                <a:effectLst/>
                <a:latin typeface="Source Sans Pro" panose="020B0604020202020204" pitchFamily="34" charset="0"/>
              </a:rPr>
              <a:t>Libby Bishop: </a:t>
            </a:r>
            <a:r>
              <a:rPr lang="en-US" i="0" dirty="0">
                <a:solidFill>
                  <a:srgbClr val="333333"/>
                </a:solidFill>
                <a:effectLst/>
                <a:latin typeface="Source Sans Pro" panose="020B0604020202020204" pitchFamily="34" charset="0"/>
              </a:rPr>
              <a:t>Remote Access to sensitive data</a:t>
            </a:r>
          </a:p>
          <a:p>
            <a:pPr algn="l"/>
            <a:r>
              <a:rPr lang="en-US" b="1" i="0" dirty="0">
                <a:solidFill>
                  <a:srgbClr val="333333"/>
                </a:solidFill>
                <a:effectLst/>
                <a:latin typeface="Source Sans Pro" panose="020B0604020202020204" pitchFamily="34" charset="0"/>
              </a:rPr>
              <a:t>Libby Bishop: </a:t>
            </a:r>
            <a:r>
              <a:rPr lang="en-US" i="0" dirty="0">
                <a:solidFill>
                  <a:srgbClr val="333333"/>
                </a:solidFill>
                <a:effectLst/>
                <a:latin typeface="Source Sans Pro" panose="020B0604020202020204" pitchFamily="34" charset="0"/>
              </a:rPr>
              <a:t>The CAVA project </a:t>
            </a:r>
          </a:p>
          <a:p>
            <a:pPr algn="l"/>
            <a:r>
              <a:rPr lang="en-US" b="1" i="0" dirty="0">
                <a:solidFill>
                  <a:srgbClr val="333333"/>
                </a:solidFill>
                <a:effectLst/>
                <a:latin typeface="Source Sans Pro" panose="020B0604020202020204" pitchFamily="34" charset="0"/>
              </a:rPr>
              <a:t>Katarzyna </a:t>
            </a:r>
            <a:r>
              <a:rPr lang="en-US" b="1" i="0" dirty="0" err="1">
                <a:solidFill>
                  <a:srgbClr val="333333"/>
                </a:solidFill>
                <a:effectLst/>
                <a:latin typeface="Source Sans Pro" panose="020B0604020202020204" pitchFamily="34" charset="0"/>
              </a:rPr>
              <a:t>Klessa</a:t>
            </a:r>
            <a:r>
              <a:rPr lang="en-US" b="1" i="0" dirty="0">
                <a:solidFill>
                  <a:srgbClr val="333333"/>
                </a:solidFill>
                <a:effectLst/>
                <a:latin typeface="Source Sans Pro" panose="020B0604020202020204" pitchFamily="34" charset="0"/>
              </a:rPr>
              <a:t>: </a:t>
            </a:r>
            <a:r>
              <a:rPr lang="en-US" b="0" i="0" dirty="0">
                <a:solidFill>
                  <a:srgbClr val="333333"/>
                </a:solidFill>
                <a:effectLst/>
                <a:latin typeface="Source Sans Pro" panose="020B0604020202020204" pitchFamily="34" charset="0"/>
              </a:rPr>
              <a:t>the case of the </a:t>
            </a:r>
            <a:r>
              <a:rPr lang="en-US" b="0" i="0" u="sng" dirty="0">
                <a:solidFill>
                  <a:srgbClr val="666666"/>
                </a:solidFill>
                <a:effectLst/>
                <a:latin typeface="Source Sans Pro" panose="020B0604020202020204" pitchFamily="34" charset="0"/>
                <a:hlinkClick r:id="rId4"/>
              </a:rPr>
              <a:t>Polish Cued Speech Corpus of </a:t>
            </a:r>
            <a:r>
              <a:rPr lang="en-US" b="0" i="0" u="sng">
                <a:solidFill>
                  <a:srgbClr val="666666"/>
                </a:solidFill>
                <a:effectLst/>
                <a:latin typeface="Source Sans Pro" panose="020B0604020202020204" pitchFamily="34" charset="0"/>
                <a:hlinkClick r:id="rId4"/>
              </a:rPr>
              <a:t>Hearing-Impaired Children</a:t>
            </a:r>
            <a:r>
              <a:rPr lang="en-US" b="0" i="0">
                <a:solidFill>
                  <a:srgbClr val="333333"/>
                </a:solidFill>
                <a:effectLst/>
                <a:latin typeface="dinot-webfont"/>
              </a:rPr>
              <a:t> </a:t>
            </a:r>
            <a:endParaRPr lang="en-US" b="0" i="0" dirty="0">
              <a:solidFill>
                <a:srgbClr val="333333"/>
              </a:solidFill>
              <a:effectLst/>
              <a:latin typeface="dinot-webfont"/>
            </a:endParaRPr>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p:txBody>
      </p:sp>
      <p:sp>
        <p:nvSpPr>
          <p:cNvPr id="54" name="Google Shape;54;p2"/>
          <p:cNvSpPr txBox="1">
            <a:spLocks noGrp="1"/>
          </p:cNvSpPr>
          <p:nvPr>
            <p:ph type="ftr" idx="11"/>
          </p:nvPr>
        </p:nvSpPr>
        <p:spPr>
          <a:xfrm>
            <a:off x="628650" y="4929891"/>
            <a:ext cx="5486400" cy="202367"/>
          </a:xfrm>
          <a:prstGeom prst="rect">
            <a:avLst/>
          </a:prstGeom>
          <a:noFill/>
          <a:ln>
            <a:noFill/>
          </a:ln>
        </p:spPr>
        <p:txBody>
          <a:bodyPr spcFirstLastPara="1" wrap="square" lIns="0" tIns="45700" rIns="91425" bIns="45700" anchor="ctr" anchorCtr="0">
            <a:noAutofit/>
          </a:bodyPr>
          <a:lstStyle/>
          <a:p>
            <a:pPr marL="0" lvl="0" indent="0" algn="l" rtl="0">
              <a:lnSpc>
                <a:spcPct val="100000"/>
              </a:lnSpc>
              <a:spcBef>
                <a:spcPts val="0"/>
              </a:spcBef>
              <a:spcAft>
                <a:spcPts val="0"/>
              </a:spcAft>
              <a:buSzPts val="1400"/>
              <a:buNone/>
            </a:pPr>
            <a:r>
              <a:rPr lang="bg-BG"/>
              <a:t>CLARIN</a:t>
            </a:r>
            <a:endParaRPr/>
          </a:p>
        </p:txBody>
      </p:sp>
      <p:sp>
        <p:nvSpPr>
          <p:cNvPr id="55" name="Google Shape;55;p2"/>
          <p:cNvSpPr txBox="1">
            <a:spLocks noGrp="1"/>
          </p:cNvSpPr>
          <p:nvPr>
            <p:ph type="sldNum" idx="12"/>
          </p:nvPr>
        </p:nvSpPr>
        <p:spPr>
          <a:xfrm>
            <a:off x="6457950" y="4929891"/>
            <a:ext cx="2057400" cy="202367"/>
          </a:xfrm>
          <a:prstGeom prst="rect">
            <a:avLst/>
          </a:prstGeom>
          <a:noFill/>
          <a:ln>
            <a:noFill/>
          </a:ln>
        </p:spPr>
        <p:txBody>
          <a:bodyPr spcFirstLastPara="1" wrap="square" lIns="91425" tIns="45700" rIns="0"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bg-BG"/>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2"/>
          <p:cNvSpPr txBox="1">
            <a:spLocks noGrp="1"/>
          </p:cNvSpPr>
          <p:nvPr>
            <p:ph type="title"/>
          </p:nvPr>
        </p:nvSpPr>
        <p:spPr>
          <a:xfrm>
            <a:off x="628650" y="273845"/>
            <a:ext cx="7886700" cy="81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Source Sans Pro SemiBold"/>
              <a:buNone/>
            </a:pPr>
            <a:r>
              <a:rPr lang="nl-NL" dirty="0"/>
              <a:t>DELAD </a:t>
            </a:r>
            <a:r>
              <a:rPr lang="nl-NL" dirty="0" err="1"/>
              <a:t>initiative</a:t>
            </a:r>
            <a:endParaRPr dirty="0"/>
          </a:p>
        </p:txBody>
      </p:sp>
      <p:sp>
        <p:nvSpPr>
          <p:cNvPr id="53" name="Google Shape;53;p2"/>
          <p:cNvSpPr txBox="1">
            <a:spLocks noGrp="1"/>
          </p:cNvSpPr>
          <p:nvPr>
            <p:ph type="body" idx="1"/>
          </p:nvPr>
        </p:nvSpPr>
        <p:spPr>
          <a:xfrm>
            <a:off x="628650" y="1107001"/>
            <a:ext cx="7886700" cy="3834133"/>
          </a:xfrm>
          <a:prstGeom prst="rect">
            <a:avLst/>
          </a:prstGeom>
          <a:noFill/>
          <a:ln>
            <a:noFill/>
          </a:ln>
        </p:spPr>
        <p:txBody>
          <a:bodyPr spcFirstLastPara="1" wrap="square" lIns="91425" tIns="45700" rIns="91425" bIns="45700" anchor="t" anchorCtr="0">
            <a:normAutofit fontScale="92500" lnSpcReduction="10000"/>
          </a:bodyPr>
          <a:lstStyle/>
          <a:p>
            <a:pPr>
              <a:spcBef>
                <a:spcPts val="0"/>
              </a:spcBef>
            </a:pPr>
            <a:r>
              <a:rPr lang="nl-NL" dirty="0" err="1"/>
              <a:t>Initiative</a:t>
            </a:r>
            <a:r>
              <a:rPr lang="nl-NL" dirty="0"/>
              <a:t> </a:t>
            </a:r>
            <a:r>
              <a:rPr lang="nl-NL" dirty="0" err="1"/>
              <a:t>to</a:t>
            </a:r>
            <a:r>
              <a:rPr lang="nl-NL" dirty="0"/>
              <a:t> collect </a:t>
            </a:r>
            <a:r>
              <a:rPr lang="nl-NL" dirty="0" err="1"/>
              <a:t>and</a:t>
            </a:r>
            <a:r>
              <a:rPr lang="nl-NL" dirty="0"/>
              <a:t> share corpora of speech </a:t>
            </a:r>
            <a:r>
              <a:rPr lang="nl-NL" dirty="0" err="1"/>
              <a:t>with</a:t>
            </a:r>
            <a:r>
              <a:rPr lang="nl-NL" dirty="0"/>
              <a:t> disorders (CSD):</a:t>
            </a:r>
          </a:p>
          <a:p>
            <a:pPr>
              <a:spcBef>
                <a:spcPts val="0"/>
              </a:spcBef>
            </a:pPr>
            <a:r>
              <a:rPr lang="nl-NL" dirty="0">
                <a:hlinkClick r:id="rId3"/>
              </a:rPr>
              <a:t>http://delad.net/</a:t>
            </a:r>
            <a:r>
              <a:rPr lang="nl-NL" dirty="0"/>
              <a:t> </a:t>
            </a:r>
          </a:p>
          <a:p>
            <a:pPr>
              <a:spcBef>
                <a:spcPts val="0"/>
              </a:spcBef>
            </a:pPr>
            <a:endParaRPr lang="nl-NL" dirty="0"/>
          </a:p>
          <a:p>
            <a:pPr>
              <a:spcBef>
                <a:spcPts val="0"/>
              </a:spcBef>
            </a:pPr>
            <a:r>
              <a:rPr lang="nl-NL" dirty="0"/>
              <a:t>Partners are a mix of </a:t>
            </a:r>
            <a:r>
              <a:rPr lang="nl-NL" dirty="0" err="1"/>
              <a:t>researchers</a:t>
            </a:r>
            <a:r>
              <a:rPr lang="nl-NL" dirty="0"/>
              <a:t>, </a:t>
            </a:r>
            <a:r>
              <a:rPr lang="nl-NL" dirty="0" err="1"/>
              <a:t>infrastructure</a:t>
            </a:r>
            <a:r>
              <a:rPr lang="nl-NL" dirty="0"/>
              <a:t> </a:t>
            </a:r>
            <a:r>
              <a:rPr lang="nl-NL" dirty="0" err="1"/>
              <a:t>specialists</a:t>
            </a:r>
            <a:r>
              <a:rPr lang="nl-NL" dirty="0"/>
              <a:t>, </a:t>
            </a:r>
            <a:r>
              <a:rPr lang="nl-NL" dirty="0" err="1"/>
              <a:t>legal</a:t>
            </a:r>
            <a:r>
              <a:rPr lang="nl-NL" dirty="0"/>
              <a:t> experts</a:t>
            </a:r>
          </a:p>
          <a:p>
            <a:pPr>
              <a:spcBef>
                <a:spcPts val="0"/>
              </a:spcBef>
            </a:pPr>
            <a:endParaRPr lang="nl-NL" dirty="0"/>
          </a:p>
          <a:p>
            <a:pPr>
              <a:spcBef>
                <a:spcPts val="0"/>
              </a:spcBef>
            </a:pPr>
            <a:r>
              <a:rPr lang="nl-NL" dirty="0"/>
              <a:t>DELAD </a:t>
            </a:r>
            <a:r>
              <a:rPr lang="nl-NL" dirty="0" err="1"/>
              <a:t>organises</a:t>
            </a:r>
            <a:r>
              <a:rPr lang="nl-NL" dirty="0"/>
              <a:t> </a:t>
            </a:r>
            <a:r>
              <a:rPr lang="nl-NL" dirty="0" err="1"/>
              <a:t>annual</a:t>
            </a:r>
            <a:r>
              <a:rPr lang="nl-NL" dirty="0"/>
              <a:t> workshops </a:t>
            </a:r>
            <a:r>
              <a:rPr lang="nl-NL" dirty="0" err="1"/>
              <a:t>since</a:t>
            </a:r>
            <a:r>
              <a:rPr lang="nl-NL" dirty="0"/>
              <a:t> 2015 </a:t>
            </a:r>
            <a:r>
              <a:rPr lang="nl-NL" dirty="0" err="1"/>
              <a:t>where</a:t>
            </a:r>
            <a:r>
              <a:rPr lang="nl-NL" dirty="0"/>
              <a:t> these </a:t>
            </a:r>
            <a:r>
              <a:rPr lang="nl-NL" dirty="0" err="1"/>
              <a:t>groups</a:t>
            </a:r>
            <a:r>
              <a:rPr lang="nl-NL" dirty="0"/>
              <a:t> </a:t>
            </a:r>
            <a:r>
              <a:rPr lang="nl-NL" dirty="0" err="1"/>
              <a:t>convene</a:t>
            </a:r>
            <a:endParaRPr lang="nl-NL" dirty="0"/>
          </a:p>
          <a:p>
            <a:pPr>
              <a:spcBef>
                <a:spcPts val="0"/>
              </a:spcBef>
            </a:pPr>
            <a:endParaRPr lang="nl-NL" dirty="0"/>
          </a:p>
          <a:p>
            <a:pPr>
              <a:spcBef>
                <a:spcPts val="0"/>
              </a:spcBef>
            </a:pPr>
            <a:r>
              <a:rPr lang="nl-NL" dirty="0" err="1"/>
              <a:t>Since</a:t>
            </a:r>
            <a:r>
              <a:rPr lang="nl-NL" dirty="0"/>
              <a:t> 2017 </a:t>
            </a:r>
            <a:r>
              <a:rPr lang="nl-NL" dirty="0" err="1"/>
              <a:t>under</a:t>
            </a:r>
            <a:r>
              <a:rPr lang="nl-NL" dirty="0"/>
              <a:t> </a:t>
            </a:r>
            <a:r>
              <a:rPr lang="nl-NL" dirty="0">
                <a:hlinkClick r:id="rId4"/>
              </a:rPr>
              <a:t>CLARIN</a:t>
            </a:r>
            <a:r>
              <a:rPr lang="nl-NL" dirty="0"/>
              <a:t> header </a:t>
            </a:r>
            <a:r>
              <a:rPr lang="nl-NL" dirty="0" err="1"/>
              <a:t>and</a:t>
            </a:r>
            <a:r>
              <a:rPr lang="nl-NL" dirty="0"/>
              <a:t> support</a:t>
            </a:r>
          </a:p>
          <a:p>
            <a:pPr>
              <a:spcBef>
                <a:spcPts val="0"/>
              </a:spcBef>
            </a:pPr>
            <a:endParaRPr lang="nl-NL" dirty="0"/>
          </a:p>
          <a:p>
            <a:pPr marL="114300" indent="0">
              <a:spcBef>
                <a:spcPts val="0"/>
              </a:spcBef>
              <a:buNone/>
            </a:pPr>
            <a:r>
              <a:rPr lang="nl-NL" dirty="0"/>
              <a:t>Topics </a:t>
            </a:r>
            <a:r>
              <a:rPr lang="nl-NL" dirty="0" err="1"/>
              <a:t>addressed</a:t>
            </a:r>
            <a:r>
              <a:rPr lang="nl-NL" dirty="0"/>
              <a:t>:</a:t>
            </a:r>
          </a:p>
          <a:p>
            <a:pPr>
              <a:spcBef>
                <a:spcPts val="0"/>
              </a:spcBef>
            </a:pPr>
            <a:r>
              <a:rPr lang="en-US" dirty="0"/>
              <a:t>Examples of CSD</a:t>
            </a:r>
          </a:p>
          <a:p>
            <a:pPr>
              <a:spcBef>
                <a:spcPts val="0"/>
              </a:spcBef>
            </a:pPr>
            <a:r>
              <a:rPr lang="en-US" dirty="0"/>
              <a:t>Guidelines for collecting and sharing CSD</a:t>
            </a:r>
          </a:p>
          <a:p>
            <a:pPr>
              <a:spcBef>
                <a:spcPts val="0"/>
              </a:spcBef>
            </a:pPr>
            <a:r>
              <a:rPr lang="en-US" dirty="0"/>
              <a:t>Ethics and legal aspects</a:t>
            </a:r>
          </a:p>
          <a:p>
            <a:pPr>
              <a:spcBef>
                <a:spcPts val="0"/>
              </a:spcBef>
            </a:pPr>
            <a:r>
              <a:rPr lang="en-US" dirty="0"/>
              <a:t>Levels of </a:t>
            </a:r>
            <a:r>
              <a:rPr lang="en-US" dirty="0" err="1"/>
              <a:t>anonymisation</a:t>
            </a:r>
            <a:endParaRPr lang="en-US" dirty="0"/>
          </a:p>
          <a:p>
            <a:pPr>
              <a:spcBef>
                <a:spcPts val="0"/>
              </a:spcBef>
            </a:pPr>
            <a:r>
              <a:rPr lang="en-US" dirty="0"/>
              <a:t>Layered access of data</a:t>
            </a:r>
          </a:p>
          <a:p>
            <a:pPr>
              <a:spcBef>
                <a:spcPts val="0"/>
              </a:spcBef>
            </a:pPr>
            <a:r>
              <a:rPr lang="en-US" dirty="0"/>
              <a:t>Integration of CSD in the CLARIN infrastructure</a:t>
            </a:r>
          </a:p>
          <a:p>
            <a:pPr>
              <a:spcBef>
                <a:spcPts val="0"/>
              </a:spcBef>
            </a:pPr>
            <a:r>
              <a:rPr lang="en-US" dirty="0"/>
              <a:t>Formats</a:t>
            </a:r>
          </a:p>
          <a:p>
            <a:pPr>
              <a:spcBef>
                <a:spcPts val="0"/>
              </a:spcBef>
            </a:pPr>
            <a:r>
              <a:rPr lang="en-US" dirty="0"/>
              <a:t>Relevant metadata</a:t>
            </a:r>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a:p>
            <a:pPr>
              <a:spcBef>
                <a:spcPts val="0"/>
              </a:spcBef>
            </a:pPr>
            <a:endParaRPr lang="nl-NL" dirty="0"/>
          </a:p>
        </p:txBody>
      </p:sp>
      <p:sp>
        <p:nvSpPr>
          <p:cNvPr id="54" name="Google Shape;54;p2"/>
          <p:cNvSpPr txBox="1">
            <a:spLocks noGrp="1"/>
          </p:cNvSpPr>
          <p:nvPr>
            <p:ph type="ftr" idx="11"/>
          </p:nvPr>
        </p:nvSpPr>
        <p:spPr>
          <a:xfrm>
            <a:off x="628650" y="4929891"/>
            <a:ext cx="5486400" cy="202367"/>
          </a:xfrm>
          <a:prstGeom prst="rect">
            <a:avLst/>
          </a:prstGeom>
          <a:noFill/>
          <a:ln>
            <a:noFill/>
          </a:ln>
        </p:spPr>
        <p:txBody>
          <a:bodyPr spcFirstLastPara="1" wrap="square" lIns="0" tIns="45700" rIns="91425" bIns="45700" anchor="ctr" anchorCtr="0">
            <a:noAutofit/>
          </a:bodyPr>
          <a:lstStyle/>
          <a:p>
            <a:pPr marL="0" lvl="0" indent="0" algn="l" rtl="0">
              <a:lnSpc>
                <a:spcPct val="100000"/>
              </a:lnSpc>
              <a:spcBef>
                <a:spcPts val="0"/>
              </a:spcBef>
              <a:spcAft>
                <a:spcPts val="0"/>
              </a:spcAft>
              <a:buSzPts val="1400"/>
              <a:buNone/>
            </a:pPr>
            <a:r>
              <a:rPr lang="bg-BG"/>
              <a:t>CLARIN</a:t>
            </a:r>
            <a:endParaRPr/>
          </a:p>
        </p:txBody>
      </p:sp>
      <p:sp>
        <p:nvSpPr>
          <p:cNvPr id="55" name="Google Shape;55;p2"/>
          <p:cNvSpPr txBox="1">
            <a:spLocks noGrp="1"/>
          </p:cNvSpPr>
          <p:nvPr>
            <p:ph type="sldNum" idx="12"/>
          </p:nvPr>
        </p:nvSpPr>
        <p:spPr>
          <a:xfrm>
            <a:off x="6457950" y="4929891"/>
            <a:ext cx="2057400" cy="202367"/>
          </a:xfrm>
          <a:prstGeom prst="rect">
            <a:avLst/>
          </a:prstGeom>
          <a:noFill/>
          <a:ln>
            <a:noFill/>
          </a:ln>
        </p:spPr>
        <p:txBody>
          <a:bodyPr spcFirstLastPara="1" wrap="square" lIns="91425" tIns="45700" rIns="0"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bg-BG"/>
              <a:t>9</a:t>
            </a:fld>
            <a:endParaRPr/>
          </a:p>
        </p:txBody>
      </p:sp>
      <p:pic>
        <p:nvPicPr>
          <p:cNvPr id="1026" name="Picture 2" descr="DELAD">
            <a:extLst>
              <a:ext uri="{FF2B5EF4-FFF2-40B4-BE49-F238E27FC236}">
                <a16:creationId xmlns:a16="http://schemas.microsoft.com/office/drawing/2014/main" id="{99A0DD8C-4FC2-470C-A1A2-7B8D394DF0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9871" y="202366"/>
            <a:ext cx="4374129" cy="874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062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84937" y="254536"/>
            <a:ext cx="5804627" cy="809625"/>
          </a:xfrm>
        </p:spPr>
        <p:txBody>
          <a:bodyPr/>
          <a:lstStyle/>
          <a:p>
            <a:r>
              <a:rPr lang="da-DK" dirty="0"/>
              <a:t>CLARIN in </a:t>
            </a:r>
            <a:r>
              <a:rPr lang="da-DK" dirty="0" err="1"/>
              <a:t>six</a:t>
            </a:r>
            <a:r>
              <a:rPr lang="da-DK" dirty="0"/>
              <a:t> bullets</a:t>
            </a:r>
          </a:p>
        </p:txBody>
      </p:sp>
      <p:sp>
        <p:nvSpPr>
          <p:cNvPr id="3" name="Pladsholder til indhold 2"/>
          <p:cNvSpPr>
            <a:spLocks noGrp="1"/>
          </p:cNvSpPr>
          <p:nvPr>
            <p:ph idx="1"/>
          </p:nvPr>
        </p:nvSpPr>
        <p:spPr/>
        <p:txBody>
          <a:bodyPr/>
          <a:lstStyle/>
          <a:p>
            <a:r>
              <a:rPr lang="en-US" b="1" dirty="0"/>
              <a:t>CLARIN</a:t>
            </a:r>
            <a:r>
              <a:rPr lang="en-US" dirty="0"/>
              <a:t> is the Common Language Resources and Technology Infrastructure</a:t>
            </a:r>
          </a:p>
          <a:p>
            <a:r>
              <a:rPr lang="en-US" b="1" dirty="0"/>
              <a:t>ESFRI</a:t>
            </a:r>
            <a:r>
              <a:rPr lang="en-US" dirty="0"/>
              <a:t> ERIC status since 2012, Landmark since 2016</a:t>
            </a:r>
          </a:p>
          <a:p>
            <a:r>
              <a:rPr lang="en-US" dirty="0"/>
              <a:t>that provides easy and sustainable access for scholars in the </a:t>
            </a:r>
            <a:r>
              <a:rPr lang="en-US" b="1" dirty="0"/>
              <a:t>humanities and social sciences</a:t>
            </a:r>
            <a:r>
              <a:rPr lang="en-US" dirty="0"/>
              <a:t> and beyond</a:t>
            </a:r>
          </a:p>
          <a:p>
            <a:r>
              <a:rPr lang="en-US" dirty="0"/>
              <a:t>to </a:t>
            </a:r>
            <a:r>
              <a:rPr lang="en-US" b="1" dirty="0"/>
              <a:t>digital language data</a:t>
            </a:r>
            <a:r>
              <a:rPr lang="en-US" dirty="0"/>
              <a:t> (in written, spoken, video or multimodal form)</a:t>
            </a:r>
          </a:p>
          <a:p>
            <a:r>
              <a:rPr lang="en-US" dirty="0"/>
              <a:t>and </a:t>
            </a:r>
            <a:r>
              <a:rPr lang="en-US" b="1" dirty="0"/>
              <a:t>advanced tools</a:t>
            </a:r>
            <a:r>
              <a:rPr lang="en-US" dirty="0"/>
              <a:t> to discover, explore, exploit, annotate, </a:t>
            </a:r>
            <a:r>
              <a:rPr lang="en-US" dirty="0" err="1"/>
              <a:t>analyse</a:t>
            </a:r>
            <a:r>
              <a:rPr lang="en-US" dirty="0"/>
              <a:t> or combine them, wherever they are located</a:t>
            </a:r>
          </a:p>
          <a:p>
            <a:r>
              <a:rPr lang="en-US" dirty="0"/>
              <a:t>through a </a:t>
            </a:r>
            <a:r>
              <a:rPr lang="en-US" b="1" dirty="0"/>
              <a:t>single sign-on </a:t>
            </a:r>
            <a:r>
              <a:rPr lang="en-US" dirty="0"/>
              <a:t>online environment</a:t>
            </a:r>
          </a:p>
        </p:txBody>
      </p:sp>
      <p:sp>
        <p:nvSpPr>
          <p:cNvPr id="5" name="Slide Number Placeholder 4"/>
          <p:cNvSpPr>
            <a:spLocks noGrp="1"/>
          </p:cNvSpPr>
          <p:nvPr>
            <p:ph type="sldNum" sz="quarter" idx="12"/>
          </p:nvPr>
        </p:nvSpPr>
        <p:spPr/>
        <p:txBody>
          <a:bodyPr/>
          <a:lstStyle/>
          <a:p>
            <a:pPr defTabSz="685800">
              <a:buClrTx/>
            </a:pPr>
            <a:fld id="{70B9E0CC-5218-4F02-99A8-E56EA2F34919}" type="slidenum">
              <a:rPr lang="bg-BG" kern="1200">
                <a:solidFill>
                  <a:srgbClr val="000000"/>
                </a:solidFill>
              </a:rPr>
              <a:pPr defTabSz="685800">
                <a:buClrTx/>
              </a:pPr>
              <a:t>10</a:t>
            </a:fld>
            <a:endParaRPr lang="bg-BG" kern="1200" dirty="0">
              <a:solidFill>
                <a:srgbClr val="000000"/>
              </a:solidFill>
            </a:endParaRPr>
          </a:p>
        </p:txBody>
      </p:sp>
    </p:spTree>
    <p:extLst>
      <p:ext uri="{BB962C8B-B14F-4D97-AF65-F5344CB8AC3E}">
        <p14:creationId xmlns:p14="http://schemas.microsoft.com/office/powerpoint/2010/main" val="3602802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body" idx="1"/>
          </p:nvPr>
        </p:nvSpPr>
        <p:spPr>
          <a:xfrm>
            <a:off x="506900" y="830250"/>
            <a:ext cx="8008500" cy="3947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 dirty="0"/>
              <a:t/>
            </a:r>
            <a:br>
              <a:rPr lang="en" dirty="0"/>
            </a:br>
            <a:r>
              <a:rPr lang="en" dirty="0"/>
              <a:t>24+3 countries</a:t>
            </a:r>
            <a:endParaRPr dirty="0"/>
          </a:p>
          <a:p>
            <a:pPr marL="0" lvl="0" indent="0" algn="l" rtl="0">
              <a:lnSpc>
                <a:spcPct val="115000"/>
              </a:lnSpc>
              <a:spcBef>
                <a:spcPts val="800"/>
              </a:spcBef>
              <a:spcAft>
                <a:spcPts val="0"/>
              </a:spcAft>
              <a:buNone/>
            </a:pPr>
            <a:r>
              <a:rPr lang="en" dirty="0"/>
              <a:t>24 B-</a:t>
            </a:r>
            <a:r>
              <a:rPr lang="en" dirty="0" err="1"/>
              <a:t>centres</a:t>
            </a:r>
            <a:endParaRPr dirty="0"/>
          </a:p>
          <a:p>
            <a:pPr marL="0" lvl="0" indent="0" algn="l" rtl="0">
              <a:lnSpc>
                <a:spcPct val="115000"/>
              </a:lnSpc>
              <a:spcBef>
                <a:spcPts val="800"/>
              </a:spcBef>
              <a:spcAft>
                <a:spcPts val="0"/>
              </a:spcAft>
              <a:buNone/>
            </a:pPr>
            <a:r>
              <a:rPr lang="en" dirty="0"/>
              <a:t>K-</a:t>
            </a:r>
            <a:r>
              <a:rPr lang="en" dirty="0" err="1"/>
              <a:t>centres</a:t>
            </a:r>
            <a:endParaRPr dirty="0"/>
          </a:p>
          <a:p>
            <a:pPr marL="457200" lvl="0" indent="-336550" algn="l" rtl="0">
              <a:lnSpc>
                <a:spcPct val="115000"/>
              </a:lnSpc>
              <a:spcBef>
                <a:spcPts val="800"/>
              </a:spcBef>
              <a:spcAft>
                <a:spcPts val="0"/>
              </a:spcAft>
              <a:buSzPts val="1700"/>
              <a:buChar char="•"/>
            </a:pPr>
            <a:r>
              <a:rPr lang="en" sz="1700" dirty="0">
                <a:highlight>
                  <a:schemeClr val="lt1"/>
                </a:highlight>
              </a:rPr>
              <a:t>increased coverage of topics</a:t>
            </a:r>
            <a:endParaRPr sz="1700" dirty="0">
              <a:highlight>
                <a:schemeClr val="lt1"/>
              </a:highlight>
            </a:endParaRPr>
          </a:p>
          <a:p>
            <a:pPr marL="457200" lvl="0" indent="-336550" algn="l" rtl="0">
              <a:lnSpc>
                <a:spcPct val="115000"/>
              </a:lnSpc>
              <a:spcBef>
                <a:spcPts val="0"/>
              </a:spcBef>
              <a:spcAft>
                <a:spcPts val="0"/>
              </a:spcAft>
              <a:buSzPts val="1700"/>
              <a:buChar char="•"/>
            </a:pPr>
            <a:r>
              <a:rPr lang="en" sz="1700" dirty="0">
                <a:highlight>
                  <a:schemeClr val="lt1"/>
                </a:highlight>
              </a:rPr>
              <a:t>inclusion in Tour de CLARIN</a:t>
            </a:r>
            <a:endParaRPr sz="1700" dirty="0">
              <a:highlight>
                <a:schemeClr val="lt1"/>
              </a:highlight>
            </a:endParaRPr>
          </a:p>
          <a:p>
            <a:pPr marL="0" lvl="0" indent="0" algn="l" rtl="0">
              <a:lnSpc>
                <a:spcPct val="115000"/>
              </a:lnSpc>
              <a:spcBef>
                <a:spcPts val="800"/>
              </a:spcBef>
              <a:spcAft>
                <a:spcPts val="0"/>
              </a:spcAft>
              <a:buNone/>
            </a:pPr>
            <a:r>
              <a:rPr lang="en" dirty="0">
                <a:highlight>
                  <a:schemeClr val="lt1"/>
                </a:highlight>
              </a:rPr>
              <a:t>Website as channel for </a:t>
            </a:r>
            <a:br>
              <a:rPr lang="en" dirty="0">
                <a:highlight>
                  <a:schemeClr val="lt1"/>
                </a:highlight>
              </a:rPr>
            </a:br>
            <a:r>
              <a:rPr lang="en" dirty="0">
                <a:highlight>
                  <a:schemeClr val="lt1"/>
                </a:highlight>
              </a:rPr>
              <a:t>multiple audiences. </a:t>
            </a:r>
            <a:endParaRPr dirty="0">
              <a:highlight>
                <a:schemeClr val="lt1"/>
              </a:highlight>
            </a:endParaRPr>
          </a:p>
          <a:p>
            <a:pPr marL="0" lvl="0" indent="0" algn="l" rtl="0">
              <a:lnSpc>
                <a:spcPct val="115000"/>
              </a:lnSpc>
              <a:spcBef>
                <a:spcPts val="800"/>
              </a:spcBef>
              <a:spcAft>
                <a:spcPts val="800"/>
              </a:spcAft>
              <a:buNone/>
            </a:pPr>
            <a:r>
              <a:rPr lang="en" sz="1800" dirty="0" err="1">
                <a:highlight>
                  <a:schemeClr val="lt1"/>
                </a:highlight>
                <a:latin typeface="Courier New"/>
                <a:ea typeface="Courier New"/>
                <a:cs typeface="Courier New"/>
                <a:sym typeface="Courier New"/>
              </a:rPr>
              <a:t>www.clarin.eu</a:t>
            </a:r>
            <a:r>
              <a:rPr lang="en" sz="1800" dirty="0">
                <a:highlight>
                  <a:schemeClr val="lt1"/>
                </a:highlight>
                <a:latin typeface="Courier New"/>
                <a:ea typeface="Courier New"/>
                <a:cs typeface="Courier New"/>
                <a:sym typeface="Courier New"/>
              </a:rPr>
              <a:t>/covid-19</a:t>
            </a:r>
            <a:endParaRPr sz="1800" dirty="0">
              <a:highlight>
                <a:schemeClr val="lt1"/>
              </a:highlight>
              <a:latin typeface="Courier New"/>
              <a:ea typeface="Courier New"/>
              <a:cs typeface="Courier New"/>
              <a:sym typeface="Courier New"/>
            </a:endParaRPr>
          </a:p>
        </p:txBody>
      </p:sp>
      <p:pic>
        <p:nvPicPr>
          <p:cNvPr id="94" name="Google Shape;94;p20"/>
          <p:cNvPicPr preferRelativeResize="0"/>
          <p:nvPr/>
        </p:nvPicPr>
        <p:blipFill>
          <a:blip r:embed="rId3">
            <a:alphaModFix/>
          </a:blip>
          <a:stretch>
            <a:fillRect/>
          </a:stretch>
        </p:blipFill>
        <p:spPr>
          <a:xfrm>
            <a:off x="3824577" y="235888"/>
            <a:ext cx="5431973" cy="4671725"/>
          </a:xfrm>
          <a:prstGeom prst="rect">
            <a:avLst/>
          </a:prstGeom>
          <a:noFill/>
          <a:ln>
            <a:noFill/>
          </a:ln>
        </p:spPr>
      </p:pic>
      <p:sp>
        <p:nvSpPr>
          <p:cNvPr id="95" name="Google Shape;95;p20"/>
          <p:cNvSpPr txBox="1"/>
          <p:nvPr/>
        </p:nvSpPr>
        <p:spPr>
          <a:xfrm>
            <a:off x="442200" y="181975"/>
            <a:ext cx="4776900" cy="1132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3200"/>
              <a:buFont typeface="Calibri"/>
              <a:buNone/>
            </a:pPr>
            <a:r>
              <a:rPr lang="en" sz="3200" b="1" dirty="0">
                <a:solidFill>
                  <a:schemeClr val="dk1"/>
                </a:solidFill>
                <a:latin typeface="Source Sans Pro" panose="020B0604020202020204" charset="0"/>
                <a:ea typeface="Calibri"/>
                <a:cs typeface="Calibri"/>
                <a:sym typeface="Calibri"/>
              </a:rPr>
              <a:t>CLARIN Centres</a:t>
            </a:r>
            <a:endParaRPr dirty="0">
              <a:latin typeface="Source Sans Pro" panose="020B0604020202020204" charset="0"/>
              <a:ea typeface="Calibri"/>
              <a:cs typeface="Calibri"/>
              <a:sym typeface="Calibri"/>
            </a:endParaRPr>
          </a:p>
        </p:txBody>
      </p:sp>
    </p:spTree>
    <p:extLst>
      <p:ext uri="{BB962C8B-B14F-4D97-AF65-F5344CB8AC3E}">
        <p14:creationId xmlns:p14="http://schemas.microsoft.com/office/powerpoint/2010/main" val="2225972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2"/>
          <p:cNvSpPr txBox="1">
            <a:spLocks noGrp="1"/>
          </p:cNvSpPr>
          <p:nvPr>
            <p:ph type="title"/>
          </p:nvPr>
        </p:nvSpPr>
        <p:spPr>
          <a:xfrm>
            <a:off x="628650" y="273845"/>
            <a:ext cx="7886700" cy="81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Source Sans Pro SemiBold"/>
              <a:buNone/>
            </a:pPr>
            <a:r>
              <a:rPr lang="nl-NL" dirty="0"/>
              <a:t>DELAD </a:t>
            </a:r>
            <a:r>
              <a:rPr lang="nl-NL" dirty="0" err="1"/>
              <a:t>initiative</a:t>
            </a:r>
            <a:endParaRPr dirty="0"/>
          </a:p>
        </p:txBody>
      </p:sp>
      <p:sp>
        <p:nvSpPr>
          <p:cNvPr id="53" name="Google Shape;53;p2"/>
          <p:cNvSpPr txBox="1">
            <a:spLocks noGrp="1"/>
          </p:cNvSpPr>
          <p:nvPr>
            <p:ph type="body" idx="1"/>
          </p:nvPr>
        </p:nvSpPr>
        <p:spPr>
          <a:xfrm>
            <a:off x="628650" y="1107001"/>
            <a:ext cx="7886700" cy="3834133"/>
          </a:xfrm>
          <a:prstGeom prst="rect">
            <a:avLst/>
          </a:prstGeom>
          <a:noFill/>
          <a:ln>
            <a:noFill/>
          </a:ln>
        </p:spPr>
        <p:txBody>
          <a:bodyPr spcFirstLastPara="1" wrap="square" lIns="91425" tIns="45700" rIns="91425" bIns="45700" anchor="t" anchorCtr="0">
            <a:normAutofit/>
          </a:bodyPr>
          <a:lstStyle/>
          <a:p>
            <a:pPr>
              <a:spcBef>
                <a:spcPts val="0"/>
              </a:spcBef>
            </a:pPr>
            <a:r>
              <a:rPr lang="nl-NL" dirty="0" err="1"/>
              <a:t>Collaboration</a:t>
            </a:r>
            <a:r>
              <a:rPr lang="nl-NL" dirty="0"/>
              <a:t> </a:t>
            </a:r>
            <a:r>
              <a:rPr lang="nl-NL" dirty="0" err="1"/>
              <a:t>with</a:t>
            </a:r>
            <a:r>
              <a:rPr lang="nl-NL" dirty="0"/>
              <a:t>  </a:t>
            </a:r>
            <a:r>
              <a:rPr lang="nl-NL" dirty="0">
                <a:hlinkClick r:id="rId3"/>
              </a:rPr>
              <a:t>CLARIN Knowledge Centre </a:t>
            </a:r>
            <a:r>
              <a:rPr lang="nl-NL" dirty="0" err="1">
                <a:hlinkClick r:id="rId3"/>
              </a:rPr>
              <a:t>for</a:t>
            </a:r>
            <a:r>
              <a:rPr lang="nl-NL" dirty="0">
                <a:hlinkClick r:id="rId3"/>
              </a:rPr>
              <a:t> </a:t>
            </a:r>
            <a:r>
              <a:rPr lang="nl-NL" dirty="0" err="1">
                <a:hlinkClick r:id="rId3"/>
              </a:rPr>
              <a:t>Atypical</a:t>
            </a:r>
            <a:r>
              <a:rPr lang="nl-NL" dirty="0">
                <a:hlinkClick r:id="rId3"/>
              </a:rPr>
              <a:t> Communication Expertise</a:t>
            </a:r>
            <a:r>
              <a:rPr lang="nl-NL" dirty="0"/>
              <a:t> (ACE)</a:t>
            </a:r>
          </a:p>
          <a:p>
            <a:pPr>
              <a:spcBef>
                <a:spcPts val="0"/>
              </a:spcBef>
            </a:pPr>
            <a:endParaRPr lang="nl-NL" dirty="0"/>
          </a:p>
          <a:p>
            <a:pPr>
              <a:spcBef>
                <a:spcPts val="0"/>
              </a:spcBef>
            </a:pPr>
            <a:r>
              <a:rPr lang="nl-NL" dirty="0"/>
              <a:t>For data storage hosting </a:t>
            </a:r>
            <a:r>
              <a:rPr lang="nl-NL" dirty="0" err="1"/>
              <a:t>and</a:t>
            </a:r>
            <a:r>
              <a:rPr lang="nl-NL" dirty="0"/>
              <a:t> </a:t>
            </a:r>
            <a:r>
              <a:rPr lang="nl-NL" dirty="0" err="1"/>
              <a:t>sharing</a:t>
            </a:r>
            <a:r>
              <a:rPr lang="nl-NL" dirty="0"/>
              <a:t> DELAD </a:t>
            </a:r>
            <a:r>
              <a:rPr lang="nl-NL" dirty="0" err="1"/>
              <a:t>cooperates</a:t>
            </a:r>
            <a:r>
              <a:rPr lang="nl-NL" dirty="0"/>
              <a:t> </a:t>
            </a:r>
            <a:r>
              <a:rPr lang="nl-NL" dirty="0" err="1"/>
              <a:t>with</a:t>
            </a:r>
            <a:r>
              <a:rPr lang="nl-NL" dirty="0"/>
              <a:t> ACE:</a:t>
            </a:r>
          </a:p>
          <a:p>
            <a:pPr lvl="1">
              <a:spcBef>
                <a:spcPts val="0"/>
              </a:spcBef>
            </a:pPr>
            <a:r>
              <a:rPr lang="nl-NL" dirty="0"/>
              <a:t>The Language </a:t>
            </a:r>
            <a:r>
              <a:rPr lang="nl-NL" dirty="0" err="1"/>
              <a:t>Archive</a:t>
            </a:r>
            <a:r>
              <a:rPr lang="nl-NL" dirty="0"/>
              <a:t> at MPI Nijmegen: </a:t>
            </a:r>
            <a:r>
              <a:rPr lang="nl-NL" dirty="0">
                <a:hlinkClick r:id="rId4"/>
              </a:rPr>
              <a:t>https://archive.mpi.nl/tla/</a:t>
            </a:r>
            <a:r>
              <a:rPr lang="nl-NL" dirty="0"/>
              <a:t> </a:t>
            </a:r>
          </a:p>
          <a:p>
            <a:pPr lvl="1">
              <a:spcBef>
                <a:spcPts val="0"/>
              </a:spcBef>
            </a:pPr>
            <a:r>
              <a:rPr lang="nl-NL" dirty="0"/>
              <a:t>Talkbank at CMU: </a:t>
            </a:r>
            <a:r>
              <a:rPr lang="nl-NL" dirty="0">
                <a:hlinkClick r:id="rId5"/>
              </a:rPr>
              <a:t>https://talkbank.org/</a:t>
            </a:r>
            <a:r>
              <a:rPr lang="nl-NL" dirty="0"/>
              <a:t> </a:t>
            </a:r>
          </a:p>
          <a:p>
            <a:pPr>
              <a:spcBef>
                <a:spcPts val="0"/>
              </a:spcBef>
            </a:pPr>
            <a:endParaRPr lang="nl-NL" dirty="0"/>
          </a:p>
          <a:p>
            <a:pPr>
              <a:spcBef>
                <a:spcPts val="0"/>
              </a:spcBef>
            </a:pPr>
            <a:r>
              <a:rPr lang="nl-NL" dirty="0" err="1"/>
              <a:t>Use</a:t>
            </a:r>
            <a:r>
              <a:rPr lang="nl-NL" dirty="0"/>
              <a:t> case: </a:t>
            </a:r>
            <a:r>
              <a:rPr lang="nl-NL" b="0" i="0" u="none" strike="noStrike" dirty="0">
                <a:solidFill>
                  <a:srgbClr val="EC6500"/>
                </a:solidFill>
                <a:effectLst/>
                <a:latin typeface="Source Sans Pro" panose="020B0604020202020204" pitchFamily="34" charset="0"/>
                <a:hlinkClick r:id="rId6"/>
              </a:rPr>
              <a:t>https://phonbank.talkbank.org/access/Clinical/PCSC.html</a:t>
            </a:r>
            <a:endParaRPr lang="nl-NL" dirty="0">
              <a:latin typeface="Source Sans Pro" panose="020B0604020202020204" pitchFamily="34" charset="0"/>
            </a:endParaRPr>
          </a:p>
          <a:p>
            <a:pPr>
              <a:spcBef>
                <a:spcPts val="0"/>
              </a:spcBef>
            </a:pPr>
            <a:endParaRPr lang="nl-NL" dirty="0"/>
          </a:p>
          <a:p>
            <a:pPr>
              <a:spcBef>
                <a:spcPts val="0"/>
              </a:spcBef>
            </a:pPr>
            <a:r>
              <a:rPr lang="nl-NL" dirty="0"/>
              <a:t>Next DELAD workshop: 25-29 </a:t>
            </a:r>
            <a:r>
              <a:rPr lang="nl-NL" dirty="0" err="1"/>
              <a:t>January</a:t>
            </a:r>
            <a:r>
              <a:rPr lang="nl-NL" dirty="0"/>
              <a:t> 2021, online</a:t>
            </a:r>
          </a:p>
          <a:p>
            <a:pPr lvl="1">
              <a:spcBef>
                <a:spcPts val="0"/>
              </a:spcBef>
            </a:pPr>
            <a:r>
              <a:rPr lang="nl-NL" dirty="0"/>
              <a:t>Access options </a:t>
            </a:r>
            <a:r>
              <a:rPr lang="nl-NL" dirty="0" err="1"/>
              <a:t>for</a:t>
            </a:r>
            <a:r>
              <a:rPr lang="nl-NL" dirty="0"/>
              <a:t> CSD</a:t>
            </a:r>
          </a:p>
          <a:p>
            <a:pPr lvl="1">
              <a:spcBef>
                <a:spcPts val="0"/>
              </a:spcBef>
            </a:pPr>
            <a:r>
              <a:rPr lang="nl-NL" dirty="0"/>
              <a:t>Space </a:t>
            </a:r>
            <a:r>
              <a:rPr lang="nl-NL" dirty="0" err="1"/>
              <a:t>for</a:t>
            </a:r>
            <a:r>
              <a:rPr lang="nl-NL" dirty="0"/>
              <a:t> </a:t>
            </a:r>
            <a:r>
              <a:rPr lang="nl-NL" dirty="0" err="1"/>
              <a:t>researchers</a:t>
            </a:r>
            <a:r>
              <a:rPr lang="nl-NL" dirty="0"/>
              <a:t> </a:t>
            </a:r>
            <a:r>
              <a:rPr lang="nl-NL" dirty="0" err="1"/>
              <a:t>to</a:t>
            </a:r>
            <a:r>
              <a:rPr lang="nl-NL" dirty="0"/>
              <a:t> present </a:t>
            </a:r>
            <a:r>
              <a:rPr lang="nl-NL" dirty="0" err="1"/>
              <a:t>their</a:t>
            </a:r>
            <a:r>
              <a:rPr lang="nl-NL" dirty="0"/>
              <a:t> datasets </a:t>
            </a:r>
            <a:r>
              <a:rPr lang="nl-NL" dirty="0" err="1"/>
              <a:t>and</a:t>
            </a:r>
            <a:r>
              <a:rPr lang="nl-NL" dirty="0"/>
              <a:t> </a:t>
            </a:r>
            <a:r>
              <a:rPr lang="nl-NL" dirty="0" err="1"/>
              <a:t>solutions</a:t>
            </a:r>
            <a:r>
              <a:rPr lang="nl-NL" dirty="0"/>
              <a:t>/</a:t>
            </a:r>
            <a:r>
              <a:rPr lang="nl-NL" dirty="0" err="1"/>
              <a:t>wishes</a:t>
            </a:r>
            <a:r>
              <a:rPr lang="nl-NL" dirty="0"/>
              <a:t> </a:t>
            </a:r>
            <a:r>
              <a:rPr lang="nl-NL" dirty="0" err="1"/>
              <a:t>for</a:t>
            </a:r>
            <a:r>
              <a:rPr lang="nl-NL" dirty="0"/>
              <a:t> </a:t>
            </a:r>
            <a:r>
              <a:rPr lang="nl-NL" dirty="0" err="1"/>
              <a:t>sharing</a:t>
            </a:r>
            <a:r>
              <a:rPr lang="nl-NL" dirty="0"/>
              <a:t> </a:t>
            </a:r>
            <a:r>
              <a:rPr lang="nl-NL" dirty="0" err="1"/>
              <a:t>them</a:t>
            </a:r>
            <a:endParaRPr lang="nl-NL" dirty="0"/>
          </a:p>
          <a:p>
            <a:pPr lvl="1">
              <a:spcBef>
                <a:spcPts val="0"/>
              </a:spcBef>
            </a:pPr>
            <a:r>
              <a:rPr lang="nl-NL" dirty="0"/>
              <a:t>GDPR-issues &amp; DPIA </a:t>
            </a:r>
            <a:r>
              <a:rPr lang="nl-NL" dirty="0" err="1"/>
              <a:t>for</a:t>
            </a:r>
            <a:r>
              <a:rPr lang="nl-NL" dirty="0"/>
              <a:t> </a:t>
            </a:r>
            <a:r>
              <a:rPr lang="nl-NL" dirty="0" err="1"/>
              <a:t>selected</a:t>
            </a:r>
            <a:r>
              <a:rPr lang="nl-NL" dirty="0"/>
              <a:t> cases, </a:t>
            </a:r>
            <a:r>
              <a:rPr lang="nl-NL" dirty="0" err="1"/>
              <a:t>role</a:t>
            </a:r>
            <a:r>
              <a:rPr lang="nl-NL" dirty="0"/>
              <a:t> </a:t>
            </a:r>
            <a:r>
              <a:rPr lang="nl-NL" dirty="0" err="1"/>
              <a:t>play</a:t>
            </a:r>
            <a:endParaRPr lang="nl-NL" dirty="0"/>
          </a:p>
          <a:p>
            <a:pPr lvl="1">
              <a:spcBef>
                <a:spcPts val="0"/>
              </a:spcBef>
            </a:pPr>
            <a:r>
              <a:rPr lang="en-US" dirty="0"/>
              <a:t>Contact person: Henk van den Heuvel, </a:t>
            </a:r>
            <a:r>
              <a:rPr lang="en-US" dirty="0">
                <a:hlinkClick r:id="rId7"/>
              </a:rPr>
              <a:t>h.vandenheuvel@let.ru.nl</a:t>
            </a:r>
            <a:r>
              <a:rPr lang="en-US" dirty="0"/>
              <a:t> </a:t>
            </a:r>
            <a:endParaRPr dirty="0"/>
          </a:p>
        </p:txBody>
      </p:sp>
      <p:sp>
        <p:nvSpPr>
          <p:cNvPr id="54" name="Google Shape;54;p2"/>
          <p:cNvSpPr txBox="1">
            <a:spLocks noGrp="1"/>
          </p:cNvSpPr>
          <p:nvPr>
            <p:ph type="ftr" idx="11"/>
          </p:nvPr>
        </p:nvSpPr>
        <p:spPr>
          <a:xfrm>
            <a:off x="628650" y="4929891"/>
            <a:ext cx="5486400" cy="202367"/>
          </a:xfrm>
          <a:prstGeom prst="rect">
            <a:avLst/>
          </a:prstGeom>
          <a:noFill/>
          <a:ln>
            <a:noFill/>
          </a:ln>
        </p:spPr>
        <p:txBody>
          <a:bodyPr spcFirstLastPara="1" wrap="square" lIns="0" tIns="45700" rIns="91425" bIns="45700" anchor="ctr" anchorCtr="0">
            <a:noAutofit/>
          </a:bodyPr>
          <a:lstStyle/>
          <a:p>
            <a:pPr marL="0" lvl="0" indent="0" algn="l" rtl="0">
              <a:lnSpc>
                <a:spcPct val="100000"/>
              </a:lnSpc>
              <a:spcBef>
                <a:spcPts val="0"/>
              </a:spcBef>
              <a:spcAft>
                <a:spcPts val="0"/>
              </a:spcAft>
              <a:buSzPts val="1400"/>
              <a:buNone/>
            </a:pPr>
            <a:r>
              <a:rPr lang="bg-BG"/>
              <a:t>CLARIN</a:t>
            </a:r>
            <a:endParaRPr/>
          </a:p>
        </p:txBody>
      </p:sp>
      <p:sp>
        <p:nvSpPr>
          <p:cNvPr id="55" name="Google Shape;55;p2"/>
          <p:cNvSpPr txBox="1">
            <a:spLocks noGrp="1"/>
          </p:cNvSpPr>
          <p:nvPr>
            <p:ph type="sldNum" idx="12"/>
          </p:nvPr>
        </p:nvSpPr>
        <p:spPr>
          <a:xfrm>
            <a:off x="6457950" y="4929891"/>
            <a:ext cx="2057400" cy="202367"/>
          </a:xfrm>
          <a:prstGeom prst="rect">
            <a:avLst/>
          </a:prstGeom>
          <a:noFill/>
          <a:ln>
            <a:noFill/>
          </a:ln>
        </p:spPr>
        <p:txBody>
          <a:bodyPr spcFirstLastPara="1" wrap="square" lIns="91425" tIns="45700" rIns="0"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bg-BG"/>
              <a:t>12</a:t>
            </a:fld>
            <a:endParaRPr/>
          </a:p>
        </p:txBody>
      </p:sp>
      <p:pic>
        <p:nvPicPr>
          <p:cNvPr id="1026" name="Picture 2" descr="DELAD">
            <a:extLst>
              <a:ext uri="{FF2B5EF4-FFF2-40B4-BE49-F238E27FC236}">
                <a16:creationId xmlns:a16="http://schemas.microsoft.com/office/drawing/2014/main" id="{99A0DD8C-4FC2-470C-A1A2-7B8D394DF0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9871" y="202366"/>
            <a:ext cx="4374129" cy="874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00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Ethics and GDPR considerations when collecting for corpora of speech disorders</a:t>
            </a:r>
          </a:p>
        </p:txBody>
      </p:sp>
      <p:sp>
        <p:nvSpPr>
          <p:cNvPr id="3" name="Subtitle 2"/>
          <p:cNvSpPr>
            <a:spLocks noGrp="1"/>
          </p:cNvSpPr>
          <p:nvPr>
            <p:ph type="subTitle" idx="1"/>
          </p:nvPr>
        </p:nvSpPr>
        <p:spPr/>
        <p:txBody>
          <a:bodyPr>
            <a:normAutofit fontScale="62500" lnSpcReduction="20000"/>
          </a:bodyPr>
          <a:lstStyle/>
          <a:p>
            <a:r>
              <a:rPr lang="en-GB" dirty="0"/>
              <a:t>Nicola Bessell </a:t>
            </a:r>
          </a:p>
          <a:p>
            <a:r>
              <a:rPr lang="en-GB" dirty="0"/>
              <a:t>Department of Speech and Hearing Sciences</a:t>
            </a:r>
          </a:p>
          <a:p>
            <a:r>
              <a:rPr lang="en-GB" dirty="0"/>
              <a:t>University College Cork</a:t>
            </a:r>
          </a:p>
          <a:p>
            <a:r>
              <a:rPr lang="en-GB" dirty="0"/>
              <a:t>Ireland</a:t>
            </a:r>
          </a:p>
        </p:txBody>
      </p:sp>
    </p:spTree>
    <p:extLst>
      <p:ext uri="{BB962C8B-B14F-4D97-AF65-F5344CB8AC3E}">
        <p14:creationId xmlns:p14="http://schemas.microsoft.com/office/powerpoint/2010/main" val="1864091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81EA652-8C6A-4E69-BEB9-170809474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2" name="Title 1">
            <a:extLst>
              <a:ext uri="{FF2B5EF4-FFF2-40B4-BE49-F238E27FC236}">
                <a16:creationId xmlns:a16="http://schemas.microsoft.com/office/drawing/2014/main" id="{770C6DA7-8B27-4E39-AA17-1A9C5B311799}"/>
              </a:ext>
            </a:extLst>
          </p:cNvPr>
          <p:cNvSpPr>
            <a:spLocks noGrp="1"/>
          </p:cNvSpPr>
          <p:nvPr>
            <p:ph type="title"/>
          </p:nvPr>
        </p:nvSpPr>
        <p:spPr>
          <a:xfrm>
            <a:off x="755175" y="891478"/>
            <a:ext cx="2364073" cy="3360545"/>
          </a:xfrm>
        </p:spPr>
        <p:txBody>
          <a:bodyPr>
            <a:normAutofit/>
          </a:bodyPr>
          <a:lstStyle/>
          <a:p>
            <a:pPr algn="r"/>
            <a:r>
              <a:rPr lang="en-US" sz="3000" dirty="0"/>
              <a:t>GDPR applies to processing of personal data, which is</a:t>
            </a:r>
            <a:endParaRPr lang="en-IE" sz="3000" dirty="0"/>
          </a:p>
        </p:txBody>
      </p:sp>
      <p:sp>
        <p:nvSpPr>
          <p:cNvPr id="21" name="Right Triangle 20">
            <a:extLst>
              <a:ext uri="{FF2B5EF4-FFF2-40B4-BE49-F238E27FC236}">
                <a16:creationId xmlns:a16="http://schemas.microsoft.com/office/drawing/2014/main" id="{5298780A-33B9-4EA2-8F67-DE68AD6284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23" name="Rectangle 22">
            <a:extLst>
              <a:ext uri="{FF2B5EF4-FFF2-40B4-BE49-F238E27FC236}">
                <a16:creationId xmlns:a16="http://schemas.microsoft.com/office/drawing/2014/main" id="{7F488E8B-4E1E-4402-8935-D4E6C02615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7675" y="467456"/>
            <a:ext cx="5172446" cy="420591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10337B2-64D1-4E27-9C61-415756D111AF}"/>
              </a:ext>
            </a:extLst>
          </p:cNvPr>
          <p:cNvSpPr>
            <a:spLocks noGrp="1"/>
          </p:cNvSpPr>
          <p:nvPr>
            <p:ph idx="1"/>
          </p:nvPr>
        </p:nvSpPr>
        <p:spPr>
          <a:xfrm>
            <a:off x="3859149" y="685800"/>
            <a:ext cx="4370452" cy="3713871"/>
          </a:xfrm>
        </p:spPr>
        <p:txBody>
          <a:bodyPr anchor="ctr">
            <a:normAutofit/>
          </a:bodyPr>
          <a:lstStyle/>
          <a:p>
            <a:pPr marL="342900" lvl="1" indent="0">
              <a:buNone/>
            </a:pPr>
            <a:r>
              <a:rPr lang="en-US" dirty="0"/>
              <a:t>Data about living persons from which they can be identified including</a:t>
            </a:r>
          </a:p>
          <a:p>
            <a:pPr lvl="2"/>
            <a:r>
              <a:rPr lang="en-US" sz="1800" dirty="0"/>
              <a:t>Personal identifiers</a:t>
            </a:r>
          </a:p>
          <a:p>
            <a:pPr lvl="2"/>
            <a:r>
              <a:rPr lang="en-US" sz="1800" dirty="0">
                <a:highlight>
                  <a:srgbClr val="FF0000"/>
                </a:highlight>
              </a:rPr>
              <a:t>Audio recordings</a:t>
            </a:r>
          </a:p>
          <a:p>
            <a:pPr lvl="2"/>
            <a:r>
              <a:rPr lang="en-US" sz="1800" dirty="0">
                <a:highlight>
                  <a:srgbClr val="FF0000"/>
                </a:highlight>
              </a:rPr>
              <a:t>Video recordings</a:t>
            </a:r>
          </a:p>
          <a:p>
            <a:pPr lvl="2"/>
            <a:endParaRPr lang="en-US" sz="1800" dirty="0">
              <a:highlight>
                <a:srgbClr val="FF0000"/>
              </a:highlight>
            </a:endParaRPr>
          </a:p>
          <a:p>
            <a:pPr marL="0" indent="0">
              <a:buNone/>
            </a:pPr>
            <a:r>
              <a:rPr lang="en-US" sz="1800" dirty="0"/>
              <a:t>Lawful basis (Article 6) is:</a:t>
            </a:r>
          </a:p>
          <a:p>
            <a:pPr marL="0" indent="0">
              <a:buNone/>
            </a:pPr>
            <a:r>
              <a:rPr lang="en-US" sz="1800" dirty="0"/>
              <a:t> ‘… </a:t>
            </a:r>
            <a:r>
              <a:rPr lang="en-US" sz="1800" dirty="0">
                <a:latin typeface="Open Sans"/>
              </a:rPr>
              <a:t>performance of a task in the public interest.’</a:t>
            </a:r>
          </a:p>
          <a:p>
            <a:pPr marL="342900" lvl="1" indent="0">
              <a:buNone/>
            </a:pPr>
            <a:endParaRPr lang="en-US" sz="1650" dirty="0"/>
          </a:p>
        </p:txBody>
      </p:sp>
    </p:spTree>
    <p:extLst>
      <p:ext uri="{BB962C8B-B14F-4D97-AF65-F5344CB8AC3E}">
        <p14:creationId xmlns:p14="http://schemas.microsoft.com/office/powerpoint/2010/main" val="2970867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2" name="Title 1">
            <a:extLst>
              <a:ext uri="{FF2B5EF4-FFF2-40B4-BE49-F238E27FC236}">
                <a16:creationId xmlns:a16="http://schemas.microsoft.com/office/drawing/2014/main" id="{0D8545EB-BB40-46AE-BEA6-A626A4B88D7F}"/>
              </a:ext>
            </a:extLst>
          </p:cNvPr>
          <p:cNvSpPr>
            <a:spLocks noGrp="1"/>
          </p:cNvSpPr>
          <p:nvPr>
            <p:ph type="title"/>
          </p:nvPr>
        </p:nvSpPr>
        <p:spPr>
          <a:xfrm>
            <a:off x="755175" y="891478"/>
            <a:ext cx="2364073" cy="3360545"/>
          </a:xfrm>
        </p:spPr>
        <p:txBody>
          <a:bodyPr>
            <a:normAutofit/>
          </a:bodyPr>
          <a:lstStyle/>
          <a:p>
            <a:pPr algn="r"/>
            <a:r>
              <a:rPr lang="en-US" sz="3000" dirty="0"/>
              <a:t>What about health-related data?</a:t>
            </a:r>
            <a:br>
              <a:rPr lang="en-US" sz="3000" dirty="0"/>
            </a:br>
            <a:r>
              <a:rPr lang="en-US" sz="3000" dirty="0"/>
              <a:t>Article 9</a:t>
            </a:r>
            <a:br>
              <a:rPr lang="en-US" sz="3000" dirty="0"/>
            </a:br>
            <a:r>
              <a:rPr lang="en-US" sz="3000" dirty="0"/>
              <a:t>Recital35</a:t>
            </a:r>
            <a:r>
              <a:rPr lang="en-US" sz="1575" dirty="0"/>
              <a:t/>
            </a:r>
            <a:br>
              <a:rPr lang="en-US" sz="1575" dirty="0"/>
            </a:br>
            <a:endParaRPr lang="en-IE" sz="1575"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7675" y="467456"/>
            <a:ext cx="5172446" cy="420591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DDCBB0E-443B-4589-979E-08990D85CF82}"/>
              </a:ext>
            </a:extLst>
          </p:cNvPr>
          <p:cNvSpPr>
            <a:spLocks noGrp="1"/>
          </p:cNvSpPr>
          <p:nvPr>
            <p:ph idx="1"/>
          </p:nvPr>
        </p:nvSpPr>
        <p:spPr>
          <a:xfrm>
            <a:off x="3859149" y="1017141"/>
            <a:ext cx="4193222" cy="3290300"/>
          </a:xfrm>
        </p:spPr>
        <p:txBody>
          <a:bodyPr anchor="ctr">
            <a:normAutofit lnSpcReduction="10000"/>
          </a:bodyPr>
          <a:lstStyle/>
          <a:p>
            <a:pPr marL="0" indent="0">
              <a:buNone/>
            </a:pPr>
            <a:r>
              <a:rPr lang="en-US" sz="1425" dirty="0"/>
              <a:t> </a:t>
            </a:r>
            <a:r>
              <a:rPr lang="en-US" sz="1950" dirty="0"/>
              <a:t>…all data pertaining to the health status of a data subject…any information on disease, disability, medical history…independent of its source…   </a:t>
            </a:r>
          </a:p>
          <a:p>
            <a:pPr marL="0" indent="0">
              <a:buNone/>
            </a:pPr>
            <a:endParaRPr lang="en-IE" sz="1950" dirty="0"/>
          </a:p>
          <a:p>
            <a:pPr marL="0" indent="0">
              <a:buNone/>
            </a:pPr>
            <a:r>
              <a:rPr lang="en-US" sz="1950" dirty="0"/>
              <a:t>Additional rationale required for processing health-related data. Must be</a:t>
            </a:r>
          </a:p>
          <a:p>
            <a:pPr lvl="1"/>
            <a:r>
              <a:rPr lang="en-US" sz="1950" dirty="0"/>
              <a:t>necessary for research purposes</a:t>
            </a:r>
          </a:p>
          <a:p>
            <a:pPr lvl="1"/>
            <a:r>
              <a:rPr lang="en-US" sz="1950" dirty="0"/>
              <a:t>archiving purposes must be in the public interest</a:t>
            </a:r>
          </a:p>
          <a:p>
            <a:pPr marL="342900" lvl="1" indent="0">
              <a:buNone/>
            </a:pPr>
            <a:endParaRPr lang="en-US" sz="1950" dirty="0"/>
          </a:p>
          <a:p>
            <a:pPr marL="0" indent="0">
              <a:buNone/>
            </a:pPr>
            <a:endParaRPr lang="en-IE" sz="1425" dirty="0"/>
          </a:p>
        </p:txBody>
      </p:sp>
    </p:spTree>
    <p:extLst>
      <p:ext uri="{BB962C8B-B14F-4D97-AF65-F5344CB8AC3E}">
        <p14:creationId xmlns:p14="http://schemas.microsoft.com/office/powerpoint/2010/main" val="2552460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81EA652-8C6A-4E69-BEB9-170809474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2" name="Title 1">
            <a:extLst>
              <a:ext uri="{FF2B5EF4-FFF2-40B4-BE49-F238E27FC236}">
                <a16:creationId xmlns:a16="http://schemas.microsoft.com/office/drawing/2014/main" id="{077A4D9C-7663-4D99-A168-A9502CE80297}"/>
              </a:ext>
            </a:extLst>
          </p:cNvPr>
          <p:cNvSpPr>
            <a:spLocks noGrp="1"/>
          </p:cNvSpPr>
          <p:nvPr>
            <p:ph type="title"/>
          </p:nvPr>
        </p:nvSpPr>
        <p:spPr>
          <a:xfrm>
            <a:off x="755175" y="891478"/>
            <a:ext cx="2364073" cy="3360545"/>
          </a:xfrm>
        </p:spPr>
        <p:txBody>
          <a:bodyPr>
            <a:normAutofit/>
          </a:bodyPr>
          <a:lstStyle/>
          <a:p>
            <a:pPr algn="r"/>
            <a:r>
              <a:rPr lang="en-US" sz="3000" dirty="0"/>
              <a:t>Processing health data requires safeguards</a:t>
            </a:r>
            <a:endParaRPr lang="en-IE" sz="3000" dirty="0"/>
          </a:p>
        </p:txBody>
      </p:sp>
      <p:sp>
        <p:nvSpPr>
          <p:cNvPr id="21" name="Right Triangle 20">
            <a:extLst>
              <a:ext uri="{FF2B5EF4-FFF2-40B4-BE49-F238E27FC236}">
                <a16:creationId xmlns:a16="http://schemas.microsoft.com/office/drawing/2014/main" id="{5298780A-33B9-4EA2-8F67-DE68AD6284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23" name="Rectangle 22">
            <a:extLst>
              <a:ext uri="{FF2B5EF4-FFF2-40B4-BE49-F238E27FC236}">
                <a16:creationId xmlns:a16="http://schemas.microsoft.com/office/drawing/2014/main" id="{7F488E8B-4E1E-4402-8935-D4E6C02615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7675" y="467456"/>
            <a:ext cx="5172446" cy="420591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DD98C29-ADBD-46EE-9F8C-DAE0DB868C64}"/>
              </a:ext>
            </a:extLst>
          </p:cNvPr>
          <p:cNvSpPr>
            <a:spLocks noGrp="1"/>
          </p:cNvSpPr>
          <p:nvPr>
            <p:ph idx="1"/>
          </p:nvPr>
        </p:nvSpPr>
        <p:spPr>
          <a:xfrm>
            <a:off x="3859149" y="1125019"/>
            <a:ext cx="4100755" cy="3048176"/>
          </a:xfrm>
        </p:spPr>
        <p:txBody>
          <a:bodyPr anchor="ctr">
            <a:normAutofit fontScale="92500"/>
          </a:bodyPr>
          <a:lstStyle/>
          <a:p>
            <a:pPr marL="0" indent="0">
              <a:buNone/>
            </a:pPr>
            <a:r>
              <a:rPr lang="en-US" sz="1800" dirty="0"/>
              <a:t>Research ethics</a:t>
            </a:r>
          </a:p>
          <a:p>
            <a:pPr marL="0" indent="0">
              <a:buNone/>
            </a:pPr>
            <a:endParaRPr lang="en-US" sz="1500" dirty="0"/>
          </a:p>
          <a:p>
            <a:pPr marL="0" indent="0">
              <a:buNone/>
            </a:pPr>
            <a:r>
              <a:rPr lang="en-US" sz="1800" dirty="0"/>
              <a:t>Data minimization: collect only the personal data that’s necessary for the research purpose</a:t>
            </a:r>
          </a:p>
          <a:p>
            <a:pPr marL="0" indent="0">
              <a:buNone/>
            </a:pPr>
            <a:endParaRPr lang="en-US" sz="1800" dirty="0"/>
          </a:p>
          <a:p>
            <a:pPr marL="0" indent="0">
              <a:buNone/>
            </a:pPr>
            <a:r>
              <a:rPr lang="en-US" sz="1800" dirty="0"/>
              <a:t>Anonymize or pseudonymize where possible</a:t>
            </a:r>
          </a:p>
          <a:p>
            <a:pPr marL="0" indent="0">
              <a:buNone/>
            </a:pPr>
            <a:endParaRPr lang="en-US" sz="1800" dirty="0"/>
          </a:p>
          <a:p>
            <a:pPr marL="0" indent="0">
              <a:buNone/>
            </a:pPr>
            <a:r>
              <a:rPr lang="en-US" sz="1800" dirty="0"/>
              <a:t>Ensure security of data handling and storage</a:t>
            </a:r>
          </a:p>
          <a:p>
            <a:endParaRPr lang="en-IE" sz="1800" dirty="0"/>
          </a:p>
        </p:txBody>
      </p:sp>
    </p:spTree>
    <p:extLst>
      <p:ext uri="{BB962C8B-B14F-4D97-AF65-F5344CB8AC3E}">
        <p14:creationId xmlns:p14="http://schemas.microsoft.com/office/powerpoint/2010/main" val="38119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2" name="Title 1">
            <a:extLst>
              <a:ext uri="{FF2B5EF4-FFF2-40B4-BE49-F238E27FC236}">
                <a16:creationId xmlns:a16="http://schemas.microsoft.com/office/drawing/2014/main" id="{7D1A963D-DD4F-4F69-8EDB-53D133EC81E6}"/>
              </a:ext>
            </a:extLst>
          </p:cNvPr>
          <p:cNvSpPr>
            <a:spLocks noGrp="1"/>
          </p:cNvSpPr>
          <p:nvPr>
            <p:ph type="title"/>
          </p:nvPr>
        </p:nvSpPr>
        <p:spPr>
          <a:xfrm>
            <a:off x="755175" y="891478"/>
            <a:ext cx="2364073" cy="3360545"/>
          </a:xfrm>
        </p:spPr>
        <p:txBody>
          <a:bodyPr>
            <a:normAutofit/>
          </a:bodyPr>
          <a:lstStyle/>
          <a:p>
            <a:pPr algn="r"/>
            <a:r>
              <a:rPr lang="en-US" sz="3000" dirty="0"/>
              <a:t>Process to ensure participant control of data</a:t>
            </a:r>
            <a:endParaRPr lang="en-IE" sz="3000"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7675" y="467456"/>
            <a:ext cx="5172446" cy="420591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501BB2D-571D-4C99-8336-E86DCA80F880}"/>
              </a:ext>
            </a:extLst>
          </p:cNvPr>
          <p:cNvSpPr>
            <a:spLocks noGrp="1"/>
          </p:cNvSpPr>
          <p:nvPr>
            <p:ph idx="1"/>
          </p:nvPr>
        </p:nvSpPr>
        <p:spPr>
          <a:xfrm>
            <a:off x="3859148" y="891478"/>
            <a:ext cx="4046816" cy="2965788"/>
          </a:xfrm>
        </p:spPr>
        <p:txBody>
          <a:bodyPr anchor="ctr">
            <a:noAutofit/>
          </a:bodyPr>
          <a:lstStyle/>
          <a:p>
            <a:pPr marL="0" indent="0">
              <a:buNone/>
            </a:pPr>
            <a:r>
              <a:rPr lang="en-US" sz="1800" dirty="0"/>
              <a:t>Transparency requires clear language and includes</a:t>
            </a:r>
          </a:p>
          <a:p>
            <a:pPr lvl="1"/>
            <a:r>
              <a:rPr lang="en-US" dirty="0"/>
              <a:t>Informed consent</a:t>
            </a:r>
          </a:p>
          <a:p>
            <a:pPr lvl="1"/>
            <a:r>
              <a:rPr lang="en-US" dirty="0"/>
              <a:t>Information about the organization, research unit and members</a:t>
            </a:r>
          </a:p>
          <a:p>
            <a:pPr lvl="1"/>
            <a:r>
              <a:rPr lang="en-US" dirty="0"/>
              <a:t>Specifics of project</a:t>
            </a:r>
          </a:p>
          <a:p>
            <a:pPr lvl="1"/>
            <a:r>
              <a:rPr lang="en-US" dirty="0"/>
              <a:t>Specifics of use of data (present and potential)</a:t>
            </a:r>
          </a:p>
          <a:p>
            <a:pPr lvl="1"/>
            <a:r>
              <a:rPr lang="en-US" dirty="0">
                <a:highlight>
                  <a:srgbClr val="FF0000"/>
                </a:highlight>
              </a:rPr>
              <a:t>Details of sharing of data</a:t>
            </a:r>
          </a:p>
          <a:p>
            <a:pPr lvl="1"/>
            <a:r>
              <a:rPr lang="en-US" dirty="0">
                <a:highlight>
                  <a:srgbClr val="FF0000"/>
                </a:highlight>
              </a:rPr>
              <a:t>Details of storage of data</a:t>
            </a:r>
          </a:p>
          <a:p>
            <a:pPr marL="0" indent="0">
              <a:buNone/>
            </a:pPr>
            <a:r>
              <a:rPr lang="en-US" sz="1800" dirty="0"/>
              <a:t>Fairness</a:t>
            </a:r>
          </a:p>
          <a:p>
            <a:pPr lvl="1"/>
            <a:r>
              <a:rPr lang="en-US" dirty="0"/>
              <a:t>Right to refuse </a:t>
            </a:r>
          </a:p>
          <a:p>
            <a:pPr lvl="1"/>
            <a:r>
              <a:rPr lang="en-US" dirty="0"/>
              <a:t>Right to withdraw</a:t>
            </a:r>
            <a:endParaRPr lang="en-IE" dirty="0"/>
          </a:p>
        </p:txBody>
      </p:sp>
    </p:spTree>
    <p:extLst>
      <p:ext uri="{BB962C8B-B14F-4D97-AF65-F5344CB8AC3E}">
        <p14:creationId xmlns:p14="http://schemas.microsoft.com/office/powerpoint/2010/main" val="508276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2" name="Title 1">
            <a:extLst>
              <a:ext uri="{FF2B5EF4-FFF2-40B4-BE49-F238E27FC236}">
                <a16:creationId xmlns:a16="http://schemas.microsoft.com/office/drawing/2014/main" id="{593B5E70-07BA-41D6-B474-68D67D7FC755}"/>
              </a:ext>
            </a:extLst>
          </p:cNvPr>
          <p:cNvSpPr>
            <a:spLocks noGrp="1"/>
          </p:cNvSpPr>
          <p:nvPr>
            <p:ph type="title"/>
          </p:nvPr>
        </p:nvSpPr>
        <p:spPr>
          <a:xfrm>
            <a:off x="755175" y="891478"/>
            <a:ext cx="2364073" cy="3360545"/>
          </a:xfrm>
        </p:spPr>
        <p:txBody>
          <a:bodyPr>
            <a:normAutofit/>
          </a:bodyPr>
          <a:lstStyle/>
          <a:p>
            <a:pPr algn="r"/>
            <a:r>
              <a:rPr lang="en-US" sz="3000" dirty="0"/>
              <a:t>Consent forms must address</a:t>
            </a:r>
            <a:endParaRPr lang="en-IE" sz="3000"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7675" y="467456"/>
            <a:ext cx="5172446" cy="420591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93F7CD8-97FF-4576-8908-B486E1371DC6}"/>
              </a:ext>
            </a:extLst>
          </p:cNvPr>
          <p:cNvSpPr>
            <a:spLocks noGrp="1"/>
          </p:cNvSpPr>
          <p:nvPr>
            <p:ph idx="1"/>
          </p:nvPr>
        </p:nvSpPr>
        <p:spPr>
          <a:xfrm>
            <a:off x="3859149" y="666751"/>
            <a:ext cx="4529677" cy="3585272"/>
          </a:xfrm>
        </p:spPr>
        <p:txBody>
          <a:bodyPr anchor="ctr">
            <a:noAutofit/>
          </a:bodyPr>
          <a:lstStyle/>
          <a:p>
            <a:pPr marL="0" indent="0">
              <a:buNone/>
            </a:pPr>
            <a:endParaRPr lang="en-US" sz="1800" dirty="0"/>
          </a:p>
          <a:p>
            <a:pPr marL="0" indent="0">
              <a:buNone/>
            </a:pPr>
            <a:r>
              <a:rPr lang="en-US" sz="1800" dirty="0"/>
              <a:t>Use of data</a:t>
            </a:r>
          </a:p>
          <a:p>
            <a:pPr lvl="1"/>
            <a:r>
              <a:rPr lang="en-US" dirty="0"/>
              <a:t>Seek explicit consent for current purposes and purposes of any reuse of data</a:t>
            </a:r>
          </a:p>
          <a:p>
            <a:pPr lvl="1"/>
            <a:r>
              <a:rPr lang="en-US" dirty="0"/>
              <a:t>Outline how confidentiality protected</a:t>
            </a:r>
          </a:p>
          <a:p>
            <a:pPr marL="342900" lvl="1" indent="0">
              <a:buNone/>
            </a:pPr>
            <a:endParaRPr lang="en-US" dirty="0"/>
          </a:p>
          <a:p>
            <a:pPr marL="0" indent="0">
              <a:buNone/>
            </a:pPr>
            <a:r>
              <a:rPr lang="en-US" sz="1800" dirty="0"/>
              <a:t>Dissemination or sharing of data</a:t>
            </a:r>
          </a:p>
          <a:p>
            <a:pPr lvl="1"/>
            <a:r>
              <a:rPr lang="en-US" dirty="0"/>
              <a:t>On what terms</a:t>
            </a:r>
          </a:p>
          <a:p>
            <a:pPr lvl="1"/>
            <a:r>
              <a:rPr lang="en-US" dirty="0"/>
              <a:t>Include any future use by research teams </a:t>
            </a:r>
          </a:p>
          <a:p>
            <a:pPr lvl="1"/>
            <a:endParaRPr lang="en-US" dirty="0"/>
          </a:p>
          <a:p>
            <a:pPr marL="0" indent="0">
              <a:buNone/>
            </a:pPr>
            <a:r>
              <a:rPr lang="en-US" sz="1800" dirty="0"/>
              <a:t>Archiving of data (Article 89)</a:t>
            </a:r>
            <a:endParaRPr lang="en-IE" dirty="0"/>
          </a:p>
          <a:p>
            <a:pPr lvl="1"/>
            <a:r>
              <a:rPr lang="en-IE" dirty="0"/>
              <a:t>Archival period can be specified</a:t>
            </a:r>
          </a:p>
        </p:txBody>
      </p:sp>
    </p:spTree>
    <p:extLst>
      <p:ext uri="{BB962C8B-B14F-4D97-AF65-F5344CB8AC3E}">
        <p14:creationId xmlns:p14="http://schemas.microsoft.com/office/powerpoint/2010/main" val="1691363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CF399-F7D1-4B96-A140-1CC03293644F}"/>
              </a:ext>
            </a:extLst>
          </p:cNvPr>
          <p:cNvSpPr>
            <a:spLocks noGrp="1"/>
          </p:cNvSpPr>
          <p:nvPr>
            <p:ph type="title"/>
          </p:nvPr>
        </p:nvSpPr>
        <p:spPr/>
        <p:txBody>
          <a:bodyPr>
            <a:normAutofit fontScale="90000"/>
          </a:bodyPr>
          <a:lstStyle/>
          <a:p>
            <a:r>
              <a:rPr lang="en-US" dirty="0"/>
              <a:t>Example from </a:t>
            </a:r>
            <a:r>
              <a:rPr lang="en-US" sz="2025" dirty="0">
                <a:hlinkClick r:id="rId3"/>
              </a:rPr>
              <a:t>https://ukdataservice.ac.uk/manage-data/legal-ethical/consent-data-sharing/audio-visual.aspx</a:t>
            </a:r>
            <a:r>
              <a:rPr lang="en-US" sz="2025" dirty="0"/>
              <a:t/>
            </a:r>
            <a:br>
              <a:rPr lang="en-US" sz="2025" dirty="0"/>
            </a:br>
            <a:endParaRPr lang="en-IE" sz="2025" dirty="0"/>
          </a:p>
        </p:txBody>
      </p:sp>
      <p:pic>
        <p:nvPicPr>
          <p:cNvPr id="4" name="Content Placeholder 3">
            <a:extLst>
              <a:ext uri="{FF2B5EF4-FFF2-40B4-BE49-F238E27FC236}">
                <a16:creationId xmlns:a16="http://schemas.microsoft.com/office/drawing/2014/main" id="{B87E0A25-3DC5-46BC-AEDD-0D1E39CE3A43}"/>
              </a:ext>
            </a:extLst>
          </p:cNvPr>
          <p:cNvPicPr>
            <a:picLocks noGrp="1" noChangeAspect="1"/>
          </p:cNvPicPr>
          <p:nvPr>
            <p:ph idx="1"/>
          </p:nvPr>
        </p:nvPicPr>
        <p:blipFill>
          <a:blip r:embed="rId4"/>
          <a:stretch>
            <a:fillRect/>
          </a:stretch>
        </p:blipFill>
        <p:spPr>
          <a:xfrm>
            <a:off x="1558357" y="1156772"/>
            <a:ext cx="5939210" cy="3862902"/>
          </a:xfrm>
          <a:prstGeom prst="rect">
            <a:avLst/>
          </a:prstGeom>
        </p:spPr>
      </p:pic>
      <p:sp>
        <p:nvSpPr>
          <p:cNvPr id="6" name="Arrow: Right 5">
            <a:extLst>
              <a:ext uri="{FF2B5EF4-FFF2-40B4-BE49-F238E27FC236}">
                <a16:creationId xmlns:a16="http://schemas.microsoft.com/office/drawing/2014/main" id="{80A0F4C5-039A-476F-8C5B-53B9B0D2CE33}"/>
              </a:ext>
            </a:extLst>
          </p:cNvPr>
          <p:cNvSpPr/>
          <p:nvPr/>
        </p:nvSpPr>
        <p:spPr>
          <a:xfrm>
            <a:off x="733425" y="3619500"/>
            <a:ext cx="1162050" cy="411099"/>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IE" sz="1350" kern="1200">
              <a:solidFill>
                <a:prstClr val="white"/>
              </a:solidFill>
              <a:latin typeface="Calibri" panose="020F0502020204030204"/>
            </a:endParaRPr>
          </a:p>
        </p:txBody>
      </p:sp>
    </p:spTree>
    <p:extLst>
      <p:ext uri="{BB962C8B-B14F-4D97-AF65-F5344CB8AC3E}">
        <p14:creationId xmlns:p14="http://schemas.microsoft.com/office/powerpoint/2010/main" val="2310041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42053-1DE2-41A5-86F5-C6E8C4A800ED}"/>
              </a:ext>
            </a:extLst>
          </p:cNvPr>
          <p:cNvSpPr>
            <a:spLocks noGrp="1"/>
          </p:cNvSpPr>
          <p:nvPr>
            <p:ph type="title"/>
          </p:nvPr>
        </p:nvSpPr>
        <p:spPr/>
        <p:txBody>
          <a:bodyPr>
            <a:normAutofit fontScale="90000"/>
          </a:bodyPr>
          <a:lstStyle/>
          <a:p>
            <a:r>
              <a:rPr lang="en-US" dirty="0"/>
              <a:t>Example from </a:t>
            </a:r>
            <a:r>
              <a:rPr lang="en-US" dirty="0">
                <a:hlinkClick r:id="rId3"/>
              </a:rPr>
              <a:t>https://ukdataservice.ac.uk/manage-data/legal-ethical/consent-data-sharing/audio-visual.aspx</a:t>
            </a:r>
            <a:endParaRPr lang="en-IE" dirty="0"/>
          </a:p>
        </p:txBody>
      </p:sp>
      <p:pic>
        <p:nvPicPr>
          <p:cNvPr id="4" name="Content Placeholder 3">
            <a:extLst>
              <a:ext uri="{FF2B5EF4-FFF2-40B4-BE49-F238E27FC236}">
                <a16:creationId xmlns:a16="http://schemas.microsoft.com/office/drawing/2014/main" id="{5ACD3AD2-86CC-4623-89FA-88E0A6A41803}"/>
              </a:ext>
            </a:extLst>
          </p:cNvPr>
          <p:cNvPicPr>
            <a:picLocks noGrp="1" noChangeAspect="1"/>
          </p:cNvPicPr>
          <p:nvPr>
            <p:ph idx="1"/>
          </p:nvPr>
        </p:nvPicPr>
        <p:blipFill>
          <a:blip r:embed="rId4"/>
          <a:stretch>
            <a:fillRect/>
          </a:stretch>
        </p:blipFill>
        <p:spPr>
          <a:xfrm>
            <a:off x="545168" y="1913962"/>
            <a:ext cx="7886700" cy="1653776"/>
          </a:xfrm>
          <a:prstGeom prst="rect">
            <a:avLst/>
          </a:prstGeom>
        </p:spPr>
      </p:pic>
    </p:spTree>
    <p:extLst>
      <p:ext uri="{BB962C8B-B14F-4D97-AF65-F5344CB8AC3E}">
        <p14:creationId xmlns:p14="http://schemas.microsoft.com/office/powerpoint/2010/main" val="3044579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2" name="Title 1">
            <a:extLst>
              <a:ext uri="{FF2B5EF4-FFF2-40B4-BE49-F238E27FC236}">
                <a16:creationId xmlns:a16="http://schemas.microsoft.com/office/drawing/2014/main" id="{588C549A-AA95-4A80-A60A-8AE9B8B92677}"/>
              </a:ext>
            </a:extLst>
          </p:cNvPr>
          <p:cNvSpPr>
            <a:spLocks noGrp="1"/>
          </p:cNvSpPr>
          <p:nvPr>
            <p:ph type="title"/>
          </p:nvPr>
        </p:nvSpPr>
        <p:spPr>
          <a:xfrm>
            <a:off x="755175" y="891478"/>
            <a:ext cx="2364073" cy="3360545"/>
          </a:xfrm>
        </p:spPr>
        <p:txBody>
          <a:bodyPr>
            <a:normAutofit/>
          </a:bodyPr>
          <a:lstStyle/>
          <a:p>
            <a:pPr algn="r"/>
            <a:r>
              <a:rPr lang="en-US" sz="3000" dirty="0"/>
              <a:t>Local or national </a:t>
            </a:r>
            <a:r>
              <a:rPr lang="en-US" sz="3000" dirty="0" err="1"/>
              <a:t>oganisations</a:t>
            </a:r>
            <a:r>
              <a:rPr lang="en-US" sz="3000" dirty="0"/>
              <a:t> and national laws</a:t>
            </a:r>
            <a:endParaRPr lang="en-IE" sz="3000"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7675" y="467456"/>
            <a:ext cx="5172446" cy="420591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B51BF26-D8A6-4CA6-9BAB-F24AF565A243}"/>
              </a:ext>
            </a:extLst>
          </p:cNvPr>
          <p:cNvSpPr>
            <a:spLocks noGrp="1"/>
          </p:cNvSpPr>
          <p:nvPr>
            <p:ph idx="1"/>
          </p:nvPr>
        </p:nvSpPr>
        <p:spPr>
          <a:xfrm>
            <a:off x="3859149" y="742951"/>
            <a:ext cx="4141852" cy="3509072"/>
          </a:xfrm>
        </p:spPr>
        <p:txBody>
          <a:bodyPr anchor="ctr">
            <a:normAutofit/>
          </a:bodyPr>
          <a:lstStyle/>
          <a:p>
            <a:pPr marL="0" indent="0">
              <a:buNone/>
            </a:pPr>
            <a:endParaRPr lang="en-US" sz="1800" dirty="0"/>
          </a:p>
          <a:p>
            <a:pPr marL="0" indent="0">
              <a:buNone/>
            </a:pPr>
            <a:r>
              <a:rPr lang="en-US" dirty="0"/>
              <a:t>National/public health services</a:t>
            </a:r>
          </a:p>
          <a:p>
            <a:pPr marL="0" indent="0">
              <a:buNone/>
            </a:pPr>
            <a:r>
              <a:rPr lang="en-US" dirty="0"/>
              <a:t>Private health services</a:t>
            </a:r>
          </a:p>
          <a:p>
            <a:pPr marL="0" indent="0">
              <a:buNone/>
            </a:pPr>
            <a:r>
              <a:rPr lang="en-US" dirty="0"/>
              <a:t>Charity run services</a:t>
            </a:r>
          </a:p>
          <a:p>
            <a:pPr marL="0" indent="0">
              <a:buNone/>
            </a:pPr>
            <a:r>
              <a:rPr lang="en-US" dirty="0"/>
              <a:t>Associations and advocacy groups</a:t>
            </a:r>
          </a:p>
          <a:p>
            <a:pPr marL="0" indent="0">
              <a:buNone/>
            </a:pPr>
            <a:endParaRPr lang="en-US" dirty="0"/>
          </a:p>
          <a:p>
            <a:pPr marL="0" indent="0">
              <a:buNone/>
            </a:pPr>
            <a:r>
              <a:rPr lang="en-US" dirty="0"/>
              <a:t>National Data Protection Guidelines</a:t>
            </a:r>
          </a:p>
          <a:p>
            <a:pPr marL="0" indent="0">
              <a:buNone/>
            </a:pPr>
            <a:r>
              <a:rPr lang="en-US" dirty="0"/>
              <a:t>National Health Research Regulations</a:t>
            </a:r>
          </a:p>
        </p:txBody>
      </p:sp>
    </p:spTree>
    <p:extLst>
      <p:ext uri="{BB962C8B-B14F-4D97-AF65-F5344CB8AC3E}">
        <p14:creationId xmlns:p14="http://schemas.microsoft.com/office/powerpoint/2010/main" val="1583134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2" name="Title 1">
            <a:extLst>
              <a:ext uri="{FF2B5EF4-FFF2-40B4-BE49-F238E27FC236}">
                <a16:creationId xmlns:a16="http://schemas.microsoft.com/office/drawing/2014/main" id="{66DD7492-CCE1-4745-8632-4CA05DFAB125}"/>
              </a:ext>
            </a:extLst>
          </p:cNvPr>
          <p:cNvSpPr>
            <a:spLocks noGrp="1"/>
          </p:cNvSpPr>
          <p:nvPr>
            <p:ph type="title"/>
          </p:nvPr>
        </p:nvSpPr>
        <p:spPr>
          <a:xfrm>
            <a:off x="755175" y="891478"/>
            <a:ext cx="2364073" cy="3360545"/>
          </a:xfrm>
        </p:spPr>
        <p:txBody>
          <a:bodyPr>
            <a:normAutofit/>
          </a:bodyPr>
          <a:lstStyle/>
          <a:p>
            <a:pPr algn="r"/>
            <a:r>
              <a:rPr lang="en-US" sz="4950" dirty="0" err="1"/>
              <a:t>Covid</a:t>
            </a:r>
            <a:r>
              <a:rPr lang="en-US" sz="4950" dirty="0"/>
              <a:t> 19</a:t>
            </a:r>
            <a:endParaRPr lang="en-IE" sz="4950"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7675" y="467456"/>
            <a:ext cx="5172446" cy="420591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42FCF55-D482-4932-AC2D-34774DC42CE3}"/>
              </a:ext>
            </a:extLst>
          </p:cNvPr>
          <p:cNvSpPr>
            <a:spLocks noGrp="1"/>
          </p:cNvSpPr>
          <p:nvPr>
            <p:ph idx="1"/>
          </p:nvPr>
        </p:nvSpPr>
        <p:spPr>
          <a:xfrm>
            <a:off x="3859148" y="755150"/>
            <a:ext cx="4593915" cy="3496872"/>
          </a:xfrm>
        </p:spPr>
        <p:txBody>
          <a:bodyPr anchor="ctr">
            <a:normAutofit lnSpcReduction="10000"/>
          </a:bodyPr>
          <a:lstStyle/>
          <a:p>
            <a:pPr marL="0" indent="0">
              <a:buNone/>
            </a:pPr>
            <a:r>
              <a:rPr lang="en-US" sz="1800" dirty="0">
                <a:latin typeface="Arial" panose="020B0604020202020204" pitchFamily="34" charset="0"/>
              </a:rPr>
              <a:t>Benefits of research (in the public interest) must outweigh risks to individual</a:t>
            </a:r>
          </a:p>
          <a:p>
            <a:pPr marL="0" indent="0">
              <a:buNone/>
            </a:pPr>
            <a:endParaRPr lang="en-US" sz="1800" dirty="0">
              <a:latin typeface="Arial" panose="020B0604020202020204" pitchFamily="34" charset="0"/>
            </a:endParaRPr>
          </a:p>
          <a:p>
            <a:pPr marL="0" indent="0">
              <a:buNone/>
            </a:pPr>
            <a:r>
              <a:rPr lang="en-US" sz="1800" dirty="0">
                <a:latin typeface="Arial" panose="020B0604020202020204" pitchFamily="34" charset="0"/>
              </a:rPr>
              <a:t>Use collection methods other than face-to-face</a:t>
            </a:r>
          </a:p>
          <a:p>
            <a:pPr marL="0" indent="0">
              <a:buNone/>
            </a:pPr>
            <a:endParaRPr lang="en-US" sz="1800" dirty="0">
              <a:latin typeface="Arial" panose="020B0604020202020204" pitchFamily="34" charset="0"/>
            </a:endParaRPr>
          </a:p>
          <a:p>
            <a:pPr marL="0" indent="0">
              <a:buNone/>
            </a:pPr>
            <a:r>
              <a:rPr lang="en-US" sz="1800" dirty="0">
                <a:latin typeface="Arial" panose="020B0604020202020204" pitchFamily="34" charset="0"/>
              </a:rPr>
              <a:t>Institution specific restrictions may apply:</a:t>
            </a:r>
          </a:p>
          <a:p>
            <a:pPr marL="0" indent="0">
              <a:buNone/>
            </a:pPr>
            <a:r>
              <a:rPr lang="en-US" sz="1800" dirty="0">
                <a:latin typeface="Arial" panose="020B0604020202020204" pitchFamily="34" charset="0"/>
              </a:rPr>
              <a:t>research with vulnerable populations may require an amendment request to existing ethics</a:t>
            </a:r>
          </a:p>
          <a:p>
            <a:pPr marL="0" indent="0">
              <a:buNone/>
            </a:pPr>
            <a:endParaRPr lang="en-US" sz="1800" dirty="0">
              <a:latin typeface="Arial" panose="020B0604020202020204" pitchFamily="34" charset="0"/>
            </a:endParaRPr>
          </a:p>
          <a:p>
            <a:pPr marL="0" indent="0">
              <a:buNone/>
            </a:pPr>
            <a:r>
              <a:rPr lang="en-US" sz="1800" dirty="0">
                <a:latin typeface="Arial" panose="020B0604020202020204" pitchFamily="34" charset="0"/>
              </a:rPr>
              <a:t>Contact Data Protection Officer</a:t>
            </a:r>
            <a:endParaRPr lang="en-IE" sz="1125" dirty="0"/>
          </a:p>
        </p:txBody>
      </p:sp>
    </p:spTree>
    <p:extLst>
      <p:ext uri="{BB962C8B-B14F-4D97-AF65-F5344CB8AC3E}">
        <p14:creationId xmlns:p14="http://schemas.microsoft.com/office/powerpoint/2010/main" val="870510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1BA5-C4AB-174C-B591-CFC017FB5236}"/>
              </a:ext>
            </a:extLst>
          </p:cNvPr>
          <p:cNvSpPr>
            <a:spLocks noGrp="1"/>
          </p:cNvSpPr>
          <p:nvPr>
            <p:ph type="body" sz="quarter" idx="10"/>
          </p:nvPr>
        </p:nvSpPr>
        <p:spPr/>
        <p:txBody>
          <a:bodyPr/>
          <a:lstStyle/>
          <a:p>
            <a:r>
              <a:rPr lang="en-GB" dirty="0"/>
              <a:t>Storing and sharing corpora </a:t>
            </a:r>
          </a:p>
          <a:p>
            <a:r>
              <a:rPr lang="en-GB" dirty="0"/>
              <a:t>of speech disorders at</a:t>
            </a:r>
          </a:p>
          <a:p>
            <a:r>
              <a:rPr lang="en-GB" dirty="0"/>
              <a:t>The Language Archive</a:t>
            </a:r>
          </a:p>
        </p:txBody>
      </p:sp>
      <p:sp>
        <p:nvSpPr>
          <p:cNvPr id="4" name="Text Placeholder 3">
            <a:extLst>
              <a:ext uri="{FF2B5EF4-FFF2-40B4-BE49-F238E27FC236}">
                <a16:creationId xmlns:a16="http://schemas.microsoft.com/office/drawing/2014/main" id="{BCCF47DE-A2B7-0E43-9B2C-EF101A240DD0}"/>
              </a:ext>
            </a:extLst>
          </p:cNvPr>
          <p:cNvSpPr>
            <a:spLocks noGrp="1"/>
          </p:cNvSpPr>
          <p:nvPr>
            <p:ph type="body" sz="quarter" idx="12"/>
          </p:nvPr>
        </p:nvSpPr>
        <p:spPr>
          <a:xfrm>
            <a:off x="3232547" y="3846127"/>
            <a:ext cx="5004197" cy="260062"/>
          </a:xfrm>
        </p:spPr>
        <p:txBody>
          <a:bodyPr/>
          <a:lstStyle/>
          <a:p>
            <a:r>
              <a:rPr lang="en-GB" dirty="0"/>
              <a:t>Paul Trilsbeek</a:t>
            </a:r>
          </a:p>
          <a:p>
            <a:r>
              <a:rPr lang="en-GB" dirty="0"/>
              <a:t>The Language Archive</a:t>
            </a:r>
          </a:p>
          <a:p>
            <a:r>
              <a:rPr lang="en-GB" dirty="0"/>
              <a:t>Max Planck Institute for psycholinguistics</a:t>
            </a:r>
          </a:p>
        </p:txBody>
      </p:sp>
      <p:pic>
        <p:nvPicPr>
          <p:cNvPr id="9" name="Picture Placeholder 8">
            <a:extLst>
              <a:ext uri="{FF2B5EF4-FFF2-40B4-BE49-F238E27FC236}">
                <a16:creationId xmlns:a16="http://schemas.microsoft.com/office/drawing/2014/main" id="{85E8852E-2C7F-9D44-8DAE-75E67AF6F489}"/>
              </a:ext>
            </a:extLst>
          </p:cNvPr>
          <p:cNvPicPr>
            <a:picLocks noGrp="1" noChangeAspect="1"/>
          </p:cNvPicPr>
          <p:nvPr>
            <p:ph type="pic" sz="quarter" idx="13"/>
          </p:nvPr>
        </p:nvPicPr>
        <p:blipFill>
          <a:blip r:embed="rId2"/>
          <a:srcRect l="611" r="611"/>
          <a:stretch>
            <a:fillRect/>
          </a:stretch>
        </p:blipFill>
        <p:spPr>
          <a:xfrm>
            <a:off x="157810" y="4533798"/>
            <a:ext cx="1360271" cy="544108"/>
          </a:xfrm>
        </p:spPr>
      </p:pic>
    </p:spTree>
    <p:extLst>
      <p:ext uri="{BB962C8B-B14F-4D97-AF65-F5344CB8AC3E}">
        <p14:creationId xmlns:p14="http://schemas.microsoft.com/office/powerpoint/2010/main" val="2396807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noProof="0" dirty="0"/>
              <a:t>The Language Archive</a:t>
            </a:r>
          </a:p>
        </p:txBody>
      </p:sp>
      <p:sp>
        <p:nvSpPr>
          <p:cNvPr id="3" name="Text Placeholder 2"/>
          <p:cNvSpPr>
            <a:spLocks noGrp="1"/>
          </p:cNvSpPr>
          <p:nvPr>
            <p:ph type="body" sz="quarter" idx="15"/>
          </p:nvPr>
        </p:nvSpPr>
        <p:spPr/>
        <p:txBody>
          <a:bodyPr/>
          <a:lstStyle/>
          <a:p>
            <a:r>
              <a:rPr lang="en-GB" sz="1800" noProof="0" dirty="0"/>
              <a:t>Exists since the late 90’s, repository that contains data collections resulting from various language-related research disciplines, such as language acquisition, psychology of language, documentary linguistics</a:t>
            </a:r>
          </a:p>
          <a:p>
            <a:r>
              <a:rPr lang="en-GB" dirty="0"/>
              <a:t>Currently holds more than 350 collections covering over 250 different languages from around the world</a:t>
            </a:r>
          </a:p>
          <a:p>
            <a:r>
              <a:rPr lang="en-GB" dirty="0"/>
              <a:t>CLARIN B-Type centre, holds CoreTrustSeal certification</a:t>
            </a:r>
          </a:p>
          <a:p>
            <a:r>
              <a:rPr lang="en-GB" dirty="0"/>
              <a:t>Contains the “DOBES Archive”, resulting from the DOBES Documentation of Endangered Languages funding programme</a:t>
            </a:r>
            <a:endParaRPr lang="en-GB" sz="1800" noProof="0" dirty="0"/>
          </a:p>
          <a:p>
            <a:r>
              <a:rPr lang="en-GB" dirty="0"/>
              <a:t>64 TLA collections added to the UNESCO Memory of the World register in 2015</a:t>
            </a:r>
            <a:endParaRPr lang="en-GB" sz="1800" noProof="0" dirty="0"/>
          </a:p>
          <a:p>
            <a:r>
              <a:rPr lang="en-GB" dirty="0"/>
              <a:t>Research data repository and archive of cultural heritage at the same time</a:t>
            </a:r>
          </a:p>
        </p:txBody>
      </p:sp>
      <p:sp>
        <p:nvSpPr>
          <p:cNvPr id="4" name="Text Placeholder 3"/>
          <p:cNvSpPr>
            <a:spLocks noGrp="1"/>
          </p:cNvSpPr>
          <p:nvPr>
            <p:ph type="body" sz="quarter" idx="16"/>
          </p:nvPr>
        </p:nvSpPr>
        <p:spPr/>
        <p:txBody>
          <a:bodyPr/>
          <a:lstStyle/>
          <a:p>
            <a:r>
              <a:rPr lang="en-GB" dirty="0"/>
              <a:t>THE LANGUAGE ARCHIVE – Max Planck Institute for Psycholinguistics</a:t>
            </a:r>
            <a:endParaRPr lang="en-GB" noProof="0" dirty="0"/>
          </a:p>
        </p:txBody>
      </p:sp>
    </p:spTree>
    <p:extLst>
      <p:ext uri="{BB962C8B-B14F-4D97-AF65-F5344CB8AC3E}">
        <p14:creationId xmlns:p14="http://schemas.microsoft.com/office/powerpoint/2010/main" val="2833196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32737B-FAA7-D944-BDB2-66D0B200926E}"/>
              </a:ext>
            </a:extLst>
          </p:cNvPr>
          <p:cNvSpPr>
            <a:spLocks noGrp="1"/>
          </p:cNvSpPr>
          <p:nvPr>
            <p:ph type="body" sz="quarter" idx="14"/>
          </p:nvPr>
        </p:nvSpPr>
        <p:spPr>
          <a:xfrm>
            <a:off x="676275" y="450917"/>
            <a:ext cx="7791450" cy="475515"/>
          </a:xfrm>
        </p:spPr>
        <p:txBody>
          <a:bodyPr/>
          <a:lstStyle/>
          <a:p>
            <a:r>
              <a:rPr lang="en-GB" noProof="0" dirty="0"/>
              <a:t>Archiving and sharing of (clinical) speech data</a:t>
            </a:r>
          </a:p>
        </p:txBody>
      </p:sp>
      <p:sp>
        <p:nvSpPr>
          <p:cNvPr id="3" name="Text Placeholder 2">
            <a:extLst>
              <a:ext uri="{FF2B5EF4-FFF2-40B4-BE49-F238E27FC236}">
                <a16:creationId xmlns:a16="http://schemas.microsoft.com/office/drawing/2014/main" id="{4DB101DB-483F-F24B-A49D-B950CA24330C}"/>
              </a:ext>
            </a:extLst>
          </p:cNvPr>
          <p:cNvSpPr>
            <a:spLocks noGrp="1"/>
          </p:cNvSpPr>
          <p:nvPr>
            <p:ph type="body" sz="quarter" idx="15"/>
          </p:nvPr>
        </p:nvSpPr>
        <p:spPr/>
        <p:txBody>
          <a:bodyPr/>
          <a:lstStyle/>
          <a:p>
            <a:r>
              <a:rPr lang="en-GB" noProof="0" dirty="0"/>
              <a:t>Anonymisation not possible without invalidating the data for many research purposes</a:t>
            </a:r>
            <a:r>
              <a:rPr lang="en-US" noProof="0" dirty="0"/>
              <a:t> -&gt; </a:t>
            </a:r>
            <a:r>
              <a:rPr lang="en-GB" noProof="0" dirty="0"/>
              <a:t>no transformations of people’s voices  -&gt; GDPR applies</a:t>
            </a:r>
          </a:p>
          <a:p>
            <a:r>
              <a:rPr lang="en-GB" dirty="0"/>
              <a:t>GDPR has explicit provisions for “processing” personal data for research purposes (archiving is seen as “processing”)</a:t>
            </a:r>
          </a:p>
          <a:p>
            <a:r>
              <a:rPr lang="en-GB" dirty="0"/>
              <a:t>Several legal grounds for archiving: informed </a:t>
            </a:r>
            <a:r>
              <a:rPr lang="en-GB" noProof="0" dirty="0"/>
              <a:t>consent, “public interest”, “legitimate interest” (justification required)</a:t>
            </a:r>
            <a:endParaRPr lang="en-GB" dirty="0"/>
          </a:p>
          <a:p>
            <a:r>
              <a:rPr lang="en-GB" noProof="0" dirty="0"/>
              <a:t>Agreements needed for archiving and sharing:</a:t>
            </a:r>
          </a:p>
          <a:p>
            <a:pPr lvl="1"/>
            <a:r>
              <a:rPr lang="en-GB" dirty="0"/>
              <a:t>Deposit / Processing agreement</a:t>
            </a:r>
          </a:p>
          <a:p>
            <a:pPr lvl="1"/>
            <a:r>
              <a:rPr lang="en-GB" dirty="0"/>
              <a:t>Data use agreement / License (note that many existing licenses are “perpetual” and may therefore be in conflict with the GDPR under certain conditions)</a:t>
            </a:r>
          </a:p>
        </p:txBody>
      </p:sp>
      <p:sp>
        <p:nvSpPr>
          <p:cNvPr id="4" name="Text Placeholder 3">
            <a:extLst>
              <a:ext uri="{FF2B5EF4-FFF2-40B4-BE49-F238E27FC236}">
                <a16:creationId xmlns:a16="http://schemas.microsoft.com/office/drawing/2014/main" id="{C7A80C99-D4C4-C440-9096-020382DF5832}"/>
              </a:ext>
            </a:extLst>
          </p:cNvPr>
          <p:cNvSpPr>
            <a:spLocks noGrp="1"/>
          </p:cNvSpPr>
          <p:nvPr>
            <p:ph type="body" sz="quarter" idx="16"/>
          </p:nvPr>
        </p:nvSpPr>
        <p:spPr/>
        <p:txBody>
          <a:bodyPr/>
          <a:lstStyle/>
          <a:p>
            <a:r>
              <a:rPr lang="en-GB" dirty="0"/>
              <a:t>THE LANGUAGE ARCHIVE – Max Planck Institute for Psycholinguistics</a:t>
            </a:r>
          </a:p>
        </p:txBody>
      </p:sp>
    </p:spTree>
    <p:extLst>
      <p:ext uri="{BB962C8B-B14F-4D97-AF65-F5344CB8AC3E}">
        <p14:creationId xmlns:p14="http://schemas.microsoft.com/office/powerpoint/2010/main" val="20950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15B491-1AD4-D241-B96E-CE81FE33CBEC}"/>
              </a:ext>
            </a:extLst>
          </p:cNvPr>
          <p:cNvSpPr>
            <a:spLocks noGrp="1"/>
          </p:cNvSpPr>
          <p:nvPr>
            <p:ph type="body" sz="quarter" idx="14"/>
          </p:nvPr>
        </p:nvSpPr>
        <p:spPr/>
        <p:txBody>
          <a:bodyPr/>
          <a:lstStyle/>
          <a:p>
            <a:r>
              <a:rPr lang="en-GB" dirty="0"/>
              <a:t>Appropriate technical solution</a:t>
            </a:r>
          </a:p>
        </p:txBody>
      </p:sp>
      <p:sp>
        <p:nvSpPr>
          <p:cNvPr id="3" name="Text Placeholder 2">
            <a:extLst>
              <a:ext uri="{FF2B5EF4-FFF2-40B4-BE49-F238E27FC236}">
                <a16:creationId xmlns:a16="http://schemas.microsoft.com/office/drawing/2014/main" id="{36B73DE4-B7F9-EF4B-95A1-343FB51FE3E2}"/>
              </a:ext>
            </a:extLst>
          </p:cNvPr>
          <p:cNvSpPr>
            <a:spLocks noGrp="1"/>
          </p:cNvSpPr>
          <p:nvPr>
            <p:ph type="body" sz="quarter" idx="15"/>
          </p:nvPr>
        </p:nvSpPr>
        <p:spPr/>
        <p:txBody>
          <a:bodyPr/>
          <a:lstStyle/>
          <a:p>
            <a:r>
              <a:rPr lang="en-GB" dirty="0"/>
              <a:t>“Data protection by design and by default”:</a:t>
            </a:r>
          </a:p>
          <a:p>
            <a:pPr lvl="1"/>
            <a:r>
              <a:rPr lang="en-GB" dirty="0"/>
              <a:t>Up-to-date systems and software</a:t>
            </a:r>
          </a:p>
          <a:p>
            <a:pPr lvl="1"/>
            <a:r>
              <a:rPr lang="en-GB" dirty="0"/>
              <a:t>Secure transport of data (HTTPS)</a:t>
            </a:r>
          </a:p>
          <a:p>
            <a:pPr lvl="1">
              <a:spcAft>
                <a:spcPts val="375"/>
              </a:spcAft>
            </a:pPr>
            <a:r>
              <a:rPr lang="en-GB" dirty="0"/>
              <a:t>Elaborate system of access policies and authorisation</a:t>
            </a:r>
          </a:p>
          <a:p>
            <a:r>
              <a:rPr lang="en-GB" dirty="0"/>
              <a:t>All archived copies reside within the EU (Netherlands, Germany) at trusted data centres within the Max Planck Society</a:t>
            </a:r>
          </a:p>
          <a:p>
            <a:r>
              <a:rPr lang="en-GB" dirty="0"/>
              <a:t>Encryption: No strict requirement in the GDPR but mentioned as an appropriate protection measure</a:t>
            </a:r>
          </a:p>
          <a:p>
            <a:pPr lvl="1"/>
            <a:r>
              <a:rPr lang="en-GB" dirty="0"/>
              <a:t>Conflict: significant risk with respect to long-term preservation, reduces possibilities for working with data in the archive</a:t>
            </a:r>
          </a:p>
          <a:p>
            <a:pPr lvl="1"/>
            <a:r>
              <a:rPr lang="en-GB" dirty="0"/>
              <a:t>Audio-visual data in TLA is not encrypted “at rest” at the moment</a:t>
            </a:r>
          </a:p>
          <a:p>
            <a:pPr lvl="1"/>
            <a:r>
              <a:rPr lang="en-GB" dirty="0"/>
              <a:t>Trying to develop a solution that allows us to use encryption while mitigating the issues above</a:t>
            </a:r>
          </a:p>
          <a:p>
            <a:endParaRPr lang="en-GB" dirty="0"/>
          </a:p>
          <a:p>
            <a:endParaRPr lang="en-GB" dirty="0"/>
          </a:p>
        </p:txBody>
      </p:sp>
      <p:sp>
        <p:nvSpPr>
          <p:cNvPr id="4" name="Text Placeholder 3">
            <a:extLst>
              <a:ext uri="{FF2B5EF4-FFF2-40B4-BE49-F238E27FC236}">
                <a16:creationId xmlns:a16="http://schemas.microsoft.com/office/drawing/2014/main" id="{330AF0A3-8A5D-1D4C-AE50-3904DC2576F1}"/>
              </a:ext>
            </a:extLst>
          </p:cNvPr>
          <p:cNvSpPr>
            <a:spLocks noGrp="1"/>
          </p:cNvSpPr>
          <p:nvPr>
            <p:ph type="body" sz="quarter" idx="16"/>
          </p:nvPr>
        </p:nvSpPr>
        <p:spPr/>
        <p:txBody>
          <a:bodyPr/>
          <a:lstStyle/>
          <a:p>
            <a:r>
              <a:rPr lang="en-GB" dirty="0"/>
              <a:t>THE LANGUAGE ARCHIVE – Max Planck Institute for Psycholinguistics</a:t>
            </a:r>
          </a:p>
        </p:txBody>
      </p:sp>
    </p:spTree>
    <p:extLst>
      <p:ext uri="{BB962C8B-B14F-4D97-AF65-F5344CB8AC3E}">
        <p14:creationId xmlns:p14="http://schemas.microsoft.com/office/powerpoint/2010/main" val="3851582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19FA80-000B-5945-963F-BBD408D7FB45}"/>
              </a:ext>
            </a:extLst>
          </p:cNvPr>
          <p:cNvSpPr>
            <a:spLocks noGrp="1"/>
          </p:cNvSpPr>
          <p:nvPr>
            <p:ph type="body" sz="quarter" idx="14"/>
          </p:nvPr>
        </p:nvSpPr>
        <p:spPr/>
        <p:txBody>
          <a:bodyPr/>
          <a:lstStyle/>
          <a:p>
            <a:r>
              <a:rPr lang="en-GB" dirty="0"/>
              <a:t>Access policies</a:t>
            </a:r>
          </a:p>
        </p:txBody>
      </p:sp>
      <p:sp>
        <p:nvSpPr>
          <p:cNvPr id="3" name="Text Placeholder 2">
            <a:extLst>
              <a:ext uri="{FF2B5EF4-FFF2-40B4-BE49-F238E27FC236}">
                <a16:creationId xmlns:a16="http://schemas.microsoft.com/office/drawing/2014/main" id="{001E8858-E19E-9447-87F4-7BEF108D9318}"/>
              </a:ext>
            </a:extLst>
          </p:cNvPr>
          <p:cNvSpPr>
            <a:spLocks noGrp="1"/>
          </p:cNvSpPr>
          <p:nvPr>
            <p:ph type="body" sz="quarter" idx="15"/>
          </p:nvPr>
        </p:nvSpPr>
        <p:spPr>
          <a:xfrm>
            <a:off x="794084" y="1052760"/>
            <a:ext cx="6220969" cy="3535049"/>
          </a:xfrm>
        </p:spPr>
        <p:txBody>
          <a:bodyPr/>
          <a:lstStyle/>
          <a:p>
            <a:r>
              <a:rPr lang="en-GB" dirty="0"/>
              <a:t>Access levels:</a:t>
            </a:r>
          </a:p>
          <a:p>
            <a:pPr lvl="1"/>
            <a:r>
              <a:rPr lang="en-GB" dirty="0"/>
              <a:t>Open: Completely public, no registration required</a:t>
            </a:r>
          </a:p>
          <a:p>
            <a:pPr lvl="1"/>
            <a:r>
              <a:rPr lang="en-GB" dirty="0"/>
              <a:t>Registered: Accessible to any registered user</a:t>
            </a:r>
          </a:p>
          <a:p>
            <a:pPr lvl="1"/>
            <a:r>
              <a:rPr lang="en-GB" dirty="0"/>
              <a:t>Academic: Accessible to any academic user</a:t>
            </a:r>
          </a:p>
          <a:p>
            <a:pPr lvl="1">
              <a:spcAft>
                <a:spcPts val="375"/>
              </a:spcAft>
            </a:pPr>
            <a:r>
              <a:rPr lang="en-GB" dirty="0"/>
              <a:t>Restricted: Access permission needs to be requested on an individual basis, depositor typically decides</a:t>
            </a:r>
          </a:p>
          <a:p>
            <a:r>
              <a:rPr lang="en-GB" dirty="0"/>
              <a:t>Depositor determines appropriate access level</a:t>
            </a:r>
          </a:p>
          <a:p>
            <a:r>
              <a:rPr lang="en-GB" dirty="0"/>
              <a:t>Different access policies can be defined for different files within a collection, if necessary</a:t>
            </a:r>
          </a:p>
          <a:p>
            <a:pPr lvl="1"/>
            <a:r>
              <a:rPr lang="en-GB" dirty="0"/>
              <a:t>E.g. anonymous transcriptions could be “open” and audio recordings “restricted”</a:t>
            </a:r>
          </a:p>
        </p:txBody>
      </p:sp>
      <p:sp>
        <p:nvSpPr>
          <p:cNvPr id="4" name="Text Placeholder 3">
            <a:extLst>
              <a:ext uri="{FF2B5EF4-FFF2-40B4-BE49-F238E27FC236}">
                <a16:creationId xmlns:a16="http://schemas.microsoft.com/office/drawing/2014/main" id="{5CCF8506-2C86-804C-9309-57BD5026949E}"/>
              </a:ext>
            </a:extLst>
          </p:cNvPr>
          <p:cNvSpPr>
            <a:spLocks noGrp="1"/>
          </p:cNvSpPr>
          <p:nvPr>
            <p:ph type="body" sz="quarter" idx="16"/>
          </p:nvPr>
        </p:nvSpPr>
        <p:spPr/>
        <p:txBody>
          <a:bodyPr/>
          <a:lstStyle/>
          <a:p>
            <a:r>
              <a:rPr lang="en-GB" dirty="0"/>
              <a:t>THE LANGUAGE ARCHIVE – Max Planck Institute for Psycholinguistics</a:t>
            </a:r>
          </a:p>
        </p:txBody>
      </p:sp>
      <p:pic>
        <p:nvPicPr>
          <p:cNvPr id="8" name="Picture 7">
            <a:extLst>
              <a:ext uri="{FF2B5EF4-FFF2-40B4-BE49-F238E27FC236}">
                <a16:creationId xmlns:a16="http://schemas.microsoft.com/office/drawing/2014/main" id="{2C90A330-EE89-2D44-8886-F582AAAA0831}"/>
              </a:ext>
            </a:extLst>
          </p:cNvPr>
          <p:cNvPicPr>
            <a:picLocks noChangeAspect="1"/>
          </p:cNvPicPr>
          <p:nvPr/>
        </p:nvPicPr>
        <p:blipFill>
          <a:blip r:embed="rId2"/>
          <a:stretch>
            <a:fillRect/>
          </a:stretch>
        </p:blipFill>
        <p:spPr>
          <a:xfrm>
            <a:off x="7173610" y="1052760"/>
            <a:ext cx="1535874" cy="2195452"/>
          </a:xfrm>
          <a:prstGeom prst="rect">
            <a:avLst/>
          </a:prstGeom>
        </p:spPr>
      </p:pic>
    </p:spTree>
    <p:extLst>
      <p:ext uri="{BB962C8B-B14F-4D97-AF65-F5344CB8AC3E}">
        <p14:creationId xmlns:p14="http://schemas.microsoft.com/office/powerpoint/2010/main" val="2878509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7EE3D2-433D-C944-80B8-5001B794CB43}"/>
              </a:ext>
            </a:extLst>
          </p:cNvPr>
          <p:cNvSpPr>
            <a:spLocks noGrp="1"/>
          </p:cNvSpPr>
          <p:nvPr>
            <p:ph type="body" sz="quarter" idx="14"/>
          </p:nvPr>
        </p:nvSpPr>
        <p:spPr/>
        <p:txBody>
          <a:bodyPr/>
          <a:lstStyle/>
          <a:p>
            <a:r>
              <a:rPr lang="en-GB" dirty="0"/>
              <a:t>Authorisation</a:t>
            </a:r>
          </a:p>
        </p:txBody>
      </p:sp>
      <p:sp>
        <p:nvSpPr>
          <p:cNvPr id="3" name="Text Placeholder 2">
            <a:extLst>
              <a:ext uri="{FF2B5EF4-FFF2-40B4-BE49-F238E27FC236}">
                <a16:creationId xmlns:a16="http://schemas.microsoft.com/office/drawing/2014/main" id="{455BCDA4-FC0D-714A-AB08-F543F4770CCA}"/>
              </a:ext>
            </a:extLst>
          </p:cNvPr>
          <p:cNvSpPr>
            <a:spLocks noGrp="1"/>
          </p:cNvSpPr>
          <p:nvPr>
            <p:ph type="body" sz="quarter" idx="15"/>
          </p:nvPr>
        </p:nvSpPr>
        <p:spPr/>
        <p:txBody>
          <a:bodyPr/>
          <a:lstStyle/>
          <a:p>
            <a:pPr lvl="1"/>
            <a:r>
              <a:rPr lang="en-GB" dirty="0"/>
              <a:t>Account registration: validity of a new user is manually verified by archive staff, optionally their academic status as well</a:t>
            </a:r>
          </a:p>
          <a:p>
            <a:pPr lvl="1"/>
            <a:r>
              <a:rPr lang="en-GB" dirty="0"/>
              <a:t>Login via own academic account (“Shibboleth” federated login): account is active immediately and academic status is automatically assigned</a:t>
            </a:r>
          </a:p>
          <a:p>
            <a:pPr lvl="1"/>
            <a:r>
              <a:rPr lang="en-GB" dirty="0"/>
              <a:t>Access to specific restricted materials is granted to individual users once a request is approved</a:t>
            </a:r>
          </a:p>
          <a:p>
            <a:pPr lvl="1"/>
            <a:r>
              <a:rPr lang="en-GB" dirty="0"/>
              <a:t>Access request: Users needs to specify intended usage of the resources</a:t>
            </a:r>
          </a:p>
          <a:p>
            <a:pPr lvl="1"/>
            <a:endParaRPr lang="en-GB" dirty="0"/>
          </a:p>
          <a:p>
            <a:pPr marL="0" indent="0">
              <a:buNone/>
            </a:pPr>
            <a:endParaRPr lang="en-GB" dirty="0"/>
          </a:p>
        </p:txBody>
      </p:sp>
      <p:sp>
        <p:nvSpPr>
          <p:cNvPr id="4" name="Text Placeholder 3">
            <a:extLst>
              <a:ext uri="{FF2B5EF4-FFF2-40B4-BE49-F238E27FC236}">
                <a16:creationId xmlns:a16="http://schemas.microsoft.com/office/drawing/2014/main" id="{D2675BD0-7CAA-6C48-8E97-9380E59E7911}"/>
              </a:ext>
            </a:extLst>
          </p:cNvPr>
          <p:cNvSpPr>
            <a:spLocks noGrp="1"/>
          </p:cNvSpPr>
          <p:nvPr>
            <p:ph type="body" sz="quarter" idx="16"/>
          </p:nvPr>
        </p:nvSpPr>
        <p:spPr/>
        <p:txBody>
          <a:bodyPr/>
          <a:lstStyle/>
          <a:p>
            <a:r>
              <a:rPr lang="en-GB" dirty="0"/>
              <a:t>THE LANGUAGE ARCHIVE – Max Planck Institute for Psycholinguistics</a:t>
            </a:r>
          </a:p>
        </p:txBody>
      </p:sp>
    </p:spTree>
    <p:extLst>
      <p:ext uri="{BB962C8B-B14F-4D97-AF65-F5344CB8AC3E}">
        <p14:creationId xmlns:p14="http://schemas.microsoft.com/office/powerpoint/2010/main" val="3672464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2E18AC-9B4F-244F-8686-90D011619BAE}"/>
              </a:ext>
            </a:extLst>
          </p:cNvPr>
          <p:cNvSpPr>
            <a:spLocks noGrp="1"/>
          </p:cNvSpPr>
          <p:nvPr>
            <p:ph type="body" sz="quarter" idx="14"/>
          </p:nvPr>
        </p:nvSpPr>
        <p:spPr/>
        <p:txBody>
          <a:bodyPr/>
          <a:lstStyle/>
          <a:p>
            <a:r>
              <a:rPr lang="en-GB" dirty="0" err="1"/>
              <a:t>TalkBank</a:t>
            </a:r>
            <a:r>
              <a:rPr lang="en-GB" dirty="0"/>
              <a:t> exchange</a:t>
            </a:r>
          </a:p>
        </p:txBody>
      </p:sp>
      <p:sp>
        <p:nvSpPr>
          <p:cNvPr id="3" name="Text Placeholder 2">
            <a:extLst>
              <a:ext uri="{FF2B5EF4-FFF2-40B4-BE49-F238E27FC236}">
                <a16:creationId xmlns:a16="http://schemas.microsoft.com/office/drawing/2014/main" id="{0BF179DB-0507-AB4E-BD3B-5F93AAFB8E95}"/>
              </a:ext>
            </a:extLst>
          </p:cNvPr>
          <p:cNvSpPr>
            <a:spLocks noGrp="1"/>
          </p:cNvSpPr>
          <p:nvPr>
            <p:ph type="body" sz="quarter" idx="15"/>
          </p:nvPr>
        </p:nvSpPr>
        <p:spPr/>
        <p:txBody>
          <a:bodyPr/>
          <a:lstStyle/>
          <a:p>
            <a:r>
              <a:rPr lang="en-GB" dirty="0"/>
              <a:t>Arrangement with </a:t>
            </a:r>
            <a:r>
              <a:rPr lang="en-GB" dirty="0" err="1"/>
              <a:t>TalkBank</a:t>
            </a:r>
            <a:r>
              <a:rPr lang="en-GB" dirty="0"/>
              <a:t> at </a:t>
            </a:r>
            <a:r>
              <a:rPr lang="en-GB" dirty="0" err="1"/>
              <a:t>Carnegy</a:t>
            </a:r>
            <a:r>
              <a:rPr lang="en-GB" dirty="0"/>
              <a:t> Mellon University in Pittsburgh, U.S.A. for sharing non-sensitive (anonymous/anonymised) parts of collections of “atypical” speech</a:t>
            </a:r>
          </a:p>
          <a:p>
            <a:r>
              <a:rPr lang="en-GB" dirty="0"/>
              <a:t>Anonymous metadata and transcriptions/annotations are made publicly available in the appropriate part of the </a:t>
            </a:r>
            <a:r>
              <a:rPr lang="en-GB" dirty="0" err="1"/>
              <a:t>TalkBank</a:t>
            </a:r>
            <a:r>
              <a:rPr lang="en-GB" dirty="0"/>
              <a:t> system</a:t>
            </a:r>
          </a:p>
          <a:p>
            <a:r>
              <a:rPr lang="en-GB" dirty="0"/>
              <a:t>Both non-sensitive and sensitive files (audio, video) are stored at The Language Archive</a:t>
            </a:r>
          </a:p>
          <a:p>
            <a:r>
              <a:rPr lang="en-GB" dirty="0"/>
              <a:t>Links to the collections at TLA are provided on the </a:t>
            </a:r>
            <a:r>
              <a:rPr lang="en-GB" dirty="0" err="1"/>
              <a:t>TalkBank</a:t>
            </a:r>
            <a:r>
              <a:rPr lang="en-GB" dirty="0"/>
              <a:t> collection overview pages </a:t>
            </a:r>
          </a:p>
        </p:txBody>
      </p:sp>
      <p:sp>
        <p:nvSpPr>
          <p:cNvPr id="4" name="Text Placeholder 3">
            <a:extLst>
              <a:ext uri="{FF2B5EF4-FFF2-40B4-BE49-F238E27FC236}">
                <a16:creationId xmlns:a16="http://schemas.microsoft.com/office/drawing/2014/main" id="{26B3BFA2-37F2-D943-BE42-D623DDE429B9}"/>
              </a:ext>
            </a:extLst>
          </p:cNvPr>
          <p:cNvSpPr>
            <a:spLocks noGrp="1"/>
          </p:cNvSpPr>
          <p:nvPr>
            <p:ph type="body" sz="quarter" idx="16"/>
          </p:nvPr>
        </p:nvSpPr>
        <p:spPr/>
        <p:txBody>
          <a:bodyPr/>
          <a:lstStyle/>
          <a:p>
            <a:r>
              <a:rPr lang="en-GB" dirty="0"/>
              <a:t>THE LANGUAGE ARCHIVE – Max Planck Institute for Psycholinguistics</a:t>
            </a:r>
          </a:p>
        </p:txBody>
      </p:sp>
    </p:spTree>
    <p:extLst>
      <p:ext uri="{BB962C8B-B14F-4D97-AF65-F5344CB8AC3E}">
        <p14:creationId xmlns:p14="http://schemas.microsoft.com/office/powerpoint/2010/main" val="1002172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405823-D1A4-2843-9C32-30F1B1EC3410}"/>
              </a:ext>
            </a:extLst>
          </p:cNvPr>
          <p:cNvSpPr>
            <a:spLocks noGrp="1"/>
          </p:cNvSpPr>
          <p:nvPr>
            <p:ph type="body" sz="quarter" idx="14"/>
          </p:nvPr>
        </p:nvSpPr>
        <p:spPr/>
        <p:txBody>
          <a:bodyPr/>
          <a:lstStyle/>
          <a:p>
            <a:r>
              <a:rPr lang="en-GB" dirty="0"/>
              <a:t>General GDPR considerations</a:t>
            </a:r>
          </a:p>
        </p:txBody>
      </p:sp>
      <p:sp>
        <p:nvSpPr>
          <p:cNvPr id="3" name="Text Placeholder 2">
            <a:extLst>
              <a:ext uri="{FF2B5EF4-FFF2-40B4-BE49-F238E27FC236}">
                <a16:creationId xmlns:a16="http://schemas.microsoft.com/office/drawing/2014/main" id="{2D74B9DB-CA9B-4348-9C9E-9A9E45B0183C}"/>
              </a:ext>
            </a:extLst>
          </p:cNvPr>
          <p:cNvSpPr>
            <a:spLocks noGrp="1"/>
          </p:cNvSpPr>
          <p:nvPr>
            <p:ph type="body" sz="quarter" idx="15"/>
          </p:nvPr>
        </p:nvSpPr>
        <p:spPr/>
        <p:txBody>
          <a:bodyPr/>
          <a:lstStyle/>
          <a:p>
            <a:r>
              <a:rPr lang="en-GB" dirty="0"/>
              <a:t>As with any complex law, there’s room for different interpretations. No case law yet for the GDPR in relation to academic data</a:t>
            </a:r>
          </a:p>
          <a:p>
            <a:r>
              <a:rPr lang="en-GB" dirty="0"/>
              <a:t>Different local implementations make things even more complex in an international setting</a:t>
            </a:r>
          </a:p>
          <a:p>
            <a:r>
              <a:rPr lang="en-GB" dirty="0"/>
              <a:t>Different approaches:</a:t>
            </a:r>
          </a:p>
          <a:p>
            <a:pPr lvl="1"/>
            <a:r>
              <a:rPr lang="en-GB" dirty="0"/>
              <a:t>Better safe than sorry: stop sharing. Clearly in conflict with current views on proper scientific conduct (“FAIR” principles)</a:t>
            </a:r>
          </a:p>
          <a:p>
            <a:pPr lvl="1">
              <a:spcAft>
                <a:spcPts val="375"/>
              </a:spcAft>
            </a:pPr>
            <a:r>
              <a:rPr lang="en-GB" dirty="0"/>
              <a:t>Comply to the best of our ability, knowing that there’s a chance that we may not always be 100% compliant, in particular with older pre-GDPR collections</a:t>
            </a:r>
          </a:p>
          <a:p>
            <a:r>
              <a:rPr lang="en-GB" dirty="0"/>
              <a:t>The incentive for the EC to create the GDPR was not to make it hard or impossible for the scientific community to collect, share and preserve personal data for research purposes</a:t>
            </a:r>
          </a:p>
        </p:txBody>
      </p:sp>
      <p:sp>
        <p:nvSpPr>
          <p:cNvPr id="4" name="Text Placeholder 3">
            <a:extLst>
              <a:ext uri="{FF2B5EF4-FFF2-40B4-BE49-F238E27FC236}">
                <a16:creationId xmlns:a16="http://schemas.microsoft.com/office/drawing/2014/main" id="{75C1AE9E-EBAF-5946-A864-3B23F2AC63D6}"/>
              </a:ext>
            </a:extLst>
          </p:cNvPr>
          <p:cNvSpPr>
            <a:spLocks noGrp="1"/>
          </p:cNvSpPr>
          <p:nvPr>
            <p:ph type="body" sz="quarter" idx="16"/>
          </p:nvPr>
        </p:nvSpPr>
        <p:spPr/>
        <p:txBody>
          <a:bodyPr/>
          <a:lstStyle/>
          <a:p>
            <a:r>
              <a:rPr lang="en-GB" dirty="0"/>
              <a:t>THE LANGUAGE ARCHIVE – Max Planck Institute for Psycholinguistics</a:t>
            </a:r>
          </a:p>
        </p:txBody>
      </p:sp>
    </p:spTree>
    <p:extLst>
      <p:ext uri="{BB962C8B-B14F-4D97-AF65-F5344CB8AC3E}">
        <p14:creationId xmlns:p14="http://schemas.microsoft.com/office/powerpoint/2010/main" val="451446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3B0DCA-997F-EC40-B35A-E9425708D6B5}"/>
              </a:ext>
            </a:extLst>
          </p:cNvPr>
          <p:cNvSpPr txBox="1"/>
          <p:nvPr/>
        </p:nvSpPr>
        <p:spPr bwMode="auto">
          <a:xfrm>
            <a:off x="3483156" y="4045811"/>
            <a:ext cx="208582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charset="0"/>
                <a:ea typeface="+mn-ea"/>
                <a:cs typeface="Arial" charset="0"/>
              </a:rPr>
              <a:t>archive.mpi.nl</a:t>
            </a:r>
          </a:p>
        </p:txBody>
      </p:sp>
      <p:sp>
        <p:nvSpPr>
          <p:cNvPr id="3" name="Rectangle 2">
            <a:extLst>
              <a:ext uri="{FF2B5EF4-FFF2-40B4-BE49-F238E27FC236}">
                <a16:creationId xmlns:a16="http://schemas.microsoft.com/office/drawing/2014/main" id="{3E63E97B-9F08-B341-91F0-C35A24669536}"/>
              </a:ext>
            </a:extLst>
          </p:cNvPr>
          <p:cNvSpPr/>
          <p:nvPr/>
        </p:nvSpPr>
        <p:spPr>
          <a:xfrm>
            <a:off x="2981512" y="3584146"/>
            <a:ext cx="3260636" cy="461665"/>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charset="0"/>
                <a:ea typeface="+mn-ea"/>
                <a:cs typeface="Arial" charset="0"/>
              </a:rPr>
              <a:t>Paul.Trilsbeek@mpi.nl</a:t>
            </a:r>
          </a:p>
        </p:txBody>
      </p:sp>
    </p:spTree>
    <p:extLst>
      <p:ext uri="{BB962C8B-B14F-4D97-AF65-F5344CB8AC3E}">
        <p14:creationId xmlns:p14="http://schemas.microsoft.com/office/powerpoint/2010/main" val="1541167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0"/>
          <p:cNvSpPr txBox="1">
            <a:spLocks noGrp="1"/>
          </p:cNvSpPr>
          <p:nvPr>
            <p:ph type="ctrTitle"/>
          </p:nvPr>
        </p:nvSpPr>
        <p:spPr>
          <a:xfrm>
            <a:off x="1392978" y="1532909"/>
            <a:ext cx="6170700" cy="1447236"/>
          </a:xfrm>
          <a:prstGeom prst="rect">
            <a:avLst/>
          </a:prstGeom>
          <a:noFill/>
          <a:ln>
            <a:noFill/>
          </a:ln>
        </p:spPr>
        <p:txBody>
          <a:bodyPr spcFirstLastPara="1" wrap="square" lIns="68569" tIns="34275" rIns="68569" bIns="34275" anchor="b" anchorCtr="0">
            <a:noAutofit/>
          </a:bodyPr>
          <a:lstStyle/>
          <a:p>
            <a:pPr lvl="0"/>
            <a:r>
              <a:rPr lang="en-US" sz="3000" b="1" dirty="0"/>
              <a:t>From the CAVA</a:t>
            </a:r>
            <a:r>
              <a:rPr lang="en-US" sz="3000" dirty="0"/>
              <a:t> </a:t>
            </a:r>
            <a:r>
              <a:rPr lang="en-US" sz="3000" b="1" dirty="0"/>
              <a:t>to the Cloud?</a:t>
            </a:r>
            <a:br>
              <a:rPr lang="en-US" sz="3000" b="1" dirty="0"/>
            </a:br>
            <a:r>
              <a:rPr lang="en-US" sz="3000" b="1" dirty="0"/>
              <a:t>The quest for remote access to (sensitive) data</a:t>
            </a:r>
            <a:endParaRPr sz="3300" b="1" dirty="0">
              <a:latin typeface="+mj-lt"/>
            </a:endParaRPr>
          </a:p>
        </p:txBody>
      </p:sp>
      <p:sp>
        <p:nvSpPr>
          <p:cNvPr id="65" name="Google Shape;65;p10"/>
          <p:cNvSpPr txBox="1">
            <a:spLocks noGrp="1"/>
          </p:cNvSpPr>
          <p:nvPr>
            <p:ph type="subTitle" idx="1"/>
          </p:nvPr>
        </p:nvSpPr>
        <p:spPr>
          <a:xfrm>
            <a:off x="1492369" y="3374975"/>
            <a:ext cx="5117153" cy="1447237"/>
          </a:xfrm>
          <a:prstGeom prst="rect">
            <a:avLst/>
          </a:prstGeom>
          <a:noFill/>
          <a:ln>
            <a:noFill/>
          </a:ln>
        </p:spPr>
        <p:txBody>
          <a:bodyPr spcFirstLastPara="1" wrap="square" lIns="68569" tIns="34275" rIns="68569" bIns="34275" anchor="t" anchorCtr="0">
            <a:noAutofit/>
          </a:bodyPr>
          <a:lstStyle/>
          <a:p>
            <a:pPr marL="0" indent="0">
              <a:spcBef>
                <a:spcPts val="0"/>
              </a:spcBef>
              <a:buSzPts val="3200"/>
            </a:pPr>
            <a:r>
              <a:rPr lang="en-US" sz="1350" dirty="0">
                <a:solidFill>
                  <a:srgbClr val="335E8C"/>
                </a:solidFill>
                <a:latin typeface="+mj-lt"/>
              </a:rPr>
              <a:t>Libby Bishop, PhD</a:t>
            </a:r>
          </a:p>
          <a:p>
            <a:pPr marL="0" indent="0">
              <a:spcBef>
                <a:spcPts val="0"/>
              </a:spcBef>
              <a:buSzPts val="3200"/>
            </a:pPr>
            <a:r>
              <a:rPr lang="en-US" sz="1350" dirty="0">
                <a:solidFill>
                  <a:srgbClr val="335E8C"/>
                </a:solidFill>
                <a:latin typeface="+mj-lt"/>
              </a:rPr>
              <a:t>SSHOC Webinar: Sharing Datasets of Pathological Speech </a:t>
            </a:r>
          </a:p>
          <a:p>
            <a:pPr marL="0" indent="0">
              <a:spcBef>
                <a:spcPts val="0"/>
              </a:spcBef>
              <a:buSzPts val="3200"/>
            </a:pPr>
            <a:r>
              <a:rPr lang="en-US" sz="1350" dirty="0">
                <a:solidFill>
                  <a:srgbClr val="335E8C"/>
                </a:solidFill>
                <a:latin typeface="+mj-lt"/>
              </a:rPr>
              <a:t>14 Sep 2020</a:t>
            </a:r>
          </a:p>
          <a:p>
            <a:pPr marL="0" indent="0">
              <a:spcBef>
                <a:spcPts val="0"/>
              </a:spcBef>
              <a:buSzPts val="3200"/>
            </a:pPr>
            <a:r>
              <a:rPr lang="en-US" sz="1350" dirty="0">
                <a:solidFill>
                  <a:srgbClr val="335E8C"/>
                </a:solidFill>
                <a:latin typeface="+mj-lt"/>
              </a:rPr>
              <a:t>virtual</a:t>
            </a:r>
            <a:endParaRPr sz="1350" dirty="0">
              <a:solidFill>
                <a:srgbClr val="335E8C"/>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1385888" y="1339453"/>
            <a:ext cx="6318647" cy="1232297"/>
          </a:xfrm>
        </p:spPr>
        <p:txBody>
          <a:bodyPr/>
          <a:lstStyle/>
          <a:p>
            <a:pPr algn="ctr" eaLnBrk="1" hangingPunct="1"/>
            <a:r>
              <a:rPr lang="en-GB" altLang="de-DE" sz="3300" dirty="0">
                <a:latin typeface="Britannic Bold" pitchFamily="34" charset="0"/>
              </a:rPr>
              <a:t>CAVA</a:t>
            </a:r>
            <a:br>
              <a:rPr lang="en-GB" altLang="de-DE" sz="3300" dirty="0">
                <a:latin typeface="Britannic Bold" pitchFamily="34" charset="0"/>
              </a:rPr>
            </a:br>
            <a:r>
              <a:rPr lang="en-GB" altLang="de-DE" sz="2100" b="0" dirty="0">
                <a:cs typeface="Arial" charset="0"/>
              </a:rPr>
              <a:t>Human </a:t>
            </a:r>
            <a:r>
              <a:rPr lang="en-GB" altLang="de-DE" sz="2100" dirty="0">
                <a:cs typeface="Arial" charset="0"/>
              </a:rPr>
              <a:t>C</a:t>
            </a:r>
            <a:r>
              <a:rPr lang="en-GB" altLang="de-DE" sz="2100" b="0" dirty="0">
                <a:cs typeface="Arial" charset="0"/>
              </a:rPr>
              <a:t>ommunication </a:t>
            </a:r>
            <a:r>
              <a:rPr lang="en-GB" altLang="de-DE" sz="2100" dirty="0">
                <a:cs typeface="Arial" charset="0"/>
              </a:rPr>
              <a:t>A</a:t>
            </a:r>
            <a:r>
              <a:rPr lang="en-GB" altLang="de-DE" sz="2100" b="0" dirty="0">
                <a:cs typeface="Arial" charset="0"/>
              </a:rPr>
              <a:t>udio-</a:t>
            </a:r>
            <a:r>
              <a:rPr lang="en-GB" altLang="de-DE" sz="2100" dirty="0">
                <a:cs typeface="Arial" charset="0"/>
              </a:rPr>
              <a:t>V</a:t>
            </a:r>
            <a:r>
              <a:rPr lang="en-GB" altLang="de-DE" sz="2100" b="0" dirty="0">
                <a:cs typeface="Arial" charset="0"/>
              </a:rPr>
              <a:t>isual </a:t>
            </a:r>
            <a:r>
              <a:rPr lang="en-GB" altLang="de-DE" sz="2100" dirty="0">
                <a:cs typeface="Arial" charset="0"/>
              </a:rPr>
              <a:t>A</a:t>
            </a:r>
            <a:r>
              <a:rPr lang="en-GB" altLang="de-DE" sz="2100" b="0" dirty="0">
                <a:cs typeface="Arial" charset="0"/>
              </a:rPr>
              <a:t>rchive</a:t>
            </a:r>
            <a:r>
              <a:rPr lang="en-GB" altLang="de-DE" sz="3000" dirty="0">
                <a:latin typeface="Britannic Bold" pitchFamily="34" charset="0"/>
              </a:rPr>
              <a:t/>
            </a:r>
            <a:br>
              <a:rPr lang="en-GB" altLang="de-DE" sz="3000" dirty="0">
                <a:latin typeface="Britannic Bold" pitchFamily="34" charset="0"/>
              </a:rPr>
            </a:br>
            <a:r>
              <a:rPr lang="en-GB" altLang="de-DE" sz="3000" dirty="0">
                <a:latin typeface="Britannic Bold" pitchFamily="34" charset="0"/>
              </a:rPr>
              <a:t/>
            </a:r>
            <a:br>
              <a:rPr lang="en-GB" altLang="de-DE" sz="3000" dirty="0">
                <a:latin typeface="Britannic Bold" pitchFamily="34" charset="0"/>
              </a:rPr>
            </a:br>
            <a:endParaRPr lang="en-GB" altLang="de-DE" dirty="0"/>
          </a:p>
        </p:txBody>
      </p:sp>
      <p:sp>
        <p:nvSpPr>
          <p:cNvPr id="3075" name="Subtitle 2"/>
          <p:cNvSpPr>
            <a:spLocks noGrp="1"/>
          </p:cNvSpPr>
          <p:nvPr>
            <p:ph type="subTitle" idx="1"/>
          </p:nvPr>
        </p:nvSpPr>
        <p:spPr>
          <a:xfrm>
            <a:off x="1385888" y="2732485"/>
            <a:ext cx="6372225" cy="1607344"/>
          </a:xfrm>
        </p:spPr>
        <p:txBody>
          <a:bodyPr/>
          <a:lstStyle/>
          <a:p>
            <a:pPr eaLnBrk="1" hangingPunct="1">
              <a:lnSpc>
                <a:spcPct val="80000"/>
              </a:lnSpc>
            </a:pPr>
            <a:r>
              <a:rPr lang="en-GB" altLang="de-DE" sz="1500" dirty="0">
                <a:cs typeface="Arial" charset="0"/>
              </a:rPr>
              <a:t>Co-funded by UCL and the JISC (Joint Information Systems Committee) </a:t>
            </a:r>
          </a:p>
          <a:p>
            <a:pPr eaLnBrk="1" hangingPunct="1">
              <a:lnSpc>
                <a:spcPct val="80000"/>
              </a:lnSpc>
            </a:pPr>
            <a:r>
              <a:rPr lang="en-GB" altLang="de-DE" sz="1500" dirty="0">
                <a:cs typeface="Arial" charset="0"/>
              </a:rPr>
              <a:t>April 2009 – March 2010</a:t>
            </a:r>
          </a:p>
          <a:p>
            <a:pPr eaLnBrk="1" hangingPunct="1">
              <a:lnSpc>
                <a:spcPct val="80000"/>
              </a:lnSpc>
            </a:pPr>
            <a:endParaRPr lang="en-GB" altLang="de-DE" sz="1500" dirty="0">
              <a:cs typeface="Arial" charset="0"/>
            </a:endParaRPr>
          </a:p>
          <a:p>
            <a:pPr eaLnBrk="1" hangingPunct="1">
              <a:lnSpc>
                <a:spcPct val="80000"/>
              </a:lnSpc>
            </a:pPr>
            <a:r>
              <a:rPr lang="en-GB" altLang="de-DE" sz="1350" dirty="0">
                <a:cs typeface="Arial" charset="0"/>
              </a:rPr>
              <a:t>Martin Moyle, UCL Library Services</a:t>
            </a:r>
            <a:endParaRPr lang="en-GB" altLang="de-DE" sz="1800" dirty="0"/>
          </a:p>
          <a:p>
            <a:pPr eaLnBrk="1" hangingPunct="1">
              <a:lnSpc>
                <a:spcPct val="80000"/>
              </a:lnSpc>
            </a:pPr>
            <a:r>
              <a:rPr lang="en-GB" altLang="de-DE" sz="1350" dirty="0">
                <a:cs typeface="Arial" charset="0"/>
              </a:rPr>
              <a:t>Merle Mahon, Developmental Science, UCL</a:t>
            </a:r>
          </a:p>
          <a:p>
            <a:pPr eaLnBrk="1" hangingPunct="1">
              <a:lnSpc>
                <a:spcPct val="80000"/>
              </a:lnSpc>
            </a:pPr>
            <a:r>
              <a:rPr lang="en-GB" altLang="de-DE" sz="1350" dirty="0">
                <a:cs typeface="Arial" charset="0"/>
              </a:rPr>
              <a:t>Suzanne Beeke, Language and Communication, UCL</a:t>
            </a:r>
          </a:p>
        </p:txBody>
      </p:sp>
      <p:pic>
        <p:nvPicPr>
          <p:cNvPr id="3076" name="Picture 16" descr="ca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289823"/>
            <a:ext cx="1339454" cy="85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6056" y="4569619"/>
            <a:ext cx="863204" cy="378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descr="ucllogo_navyon_whit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803" y="4569619"/>
            <a:ext cx="1079897" cy="378619"/>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UK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1898" y="4569619"/>
            <a:ext cx="972740" cy="378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314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GB" altLang="de-DE" dirty="0"/>
              <a:t>CAVA project aims</a:t>
            </a:r>
          </a:p>
        </p:txBody>
      </p:sp>
      <p:sp>
        <p:nvSpPr>
          <p:cNvPr id="7171" name="Content Placeholder 2"/>
          <p:cNvSpPr>
            <a:spLocks noGrp="1"/>
          </p:cNvSpPr>
          <p:nvPr>
            <p:ph idx="1"/>
          </p:nvPr>
        </p:nvSpPr>
        <p:spPr>
          <a:xfrm>
            <a:off x="1385887" y="1545431"/>
            <a:ext cx="6367463" cy="2749154"/>
          </a:xfrm>
        </p:spPr>
        <p:txBody>
          <a:bodyPr/>
          <a:lstStyle/>
          <a:p>
            <a:pPr eaLnBrk="1" hangingPunct="1"/>
            <a:r>
              <a:rPr lang="en-GB" altLang="de-DE" sz="1500" dirty="0"/>
              <a:t>establish a digital video repository for human communication sciences, populated with an existing body of rights-cleared content (naturally occurring speech) owned by UCL researchers</a:t>
            </a:r>
            <a:r>
              <a:rPr lang="en-US" altLang="de-DE" sz="1500" dirty="0"/>
              <a:t> </a:t>
            </a:r>
          </a:p>
          <a:p>
            <a:pPr eaLnBrk="1" hangingPunct="1"/>
            <a:r>
              <a:rPr lang="en-GB" altLang="de-DE" sz="1500" dirty="0"/>
              <a:t>house this within the UCL Library Services Digital Collections service which uses the Ex Libris DigiTool repository platform</a:t>
            </a:r>
          </a:p>
          <a:p>
            <a:pPr eaLnBrk="1" hangingPunct="1"/>
            <a:r>
              <a:rPr lang="en-GB" altLang="de-DE" sz="1500" dirty="0"/>
              <a:t>catalogue each video to a discipline-specific descriptive standard, IMD</a:t>
            </a:r>
            <a:r>
              <a:rPr lang="en-US" altLang="de-DE" sz="1500" dirty="0"/>
              <a:t>I</a:t>
            </a:r>
          </a:p>
          <a:p>
            <a:pPr eaLnBrk="1" hangingPunct="1"/>
            <a:r>
              <a:rPr lang="en-GB" altLang="de-DE" sz="1500" dirty="0"/>
              <a:t>deposit transcripts and other supporting material wherever available</a:t>
            </a:r>
            <a:r>
              <a:rPr lang="en-US" altLang="de-DE" sz="1500" dirty="0"/>
              <a:t> </a:t>
            </a:r>
          </a:p>
          <a:p>
            <a:pPr eaLnBrk="1" hangingPunct="1"/>
            <a:r>
              <a:rPr lang="en-GB" altLang="de-DE" sz="1500" dirty="0"/>
              <a:t>develop procedures and processes for managing access (restricted to bona fide researchers)</a:t>
            </a:r>
            <a:r>
              <a:rPr lang="en-US" altLang="de-DE" sz="1500" dirty="0"/>
              <a:t> </a:t>
            </a:r>
          </a:p>
          <a:p>
            <a:pPr eaLnBrk="1" hangingPunct="1"/>
            <a:r>
              <a:rPr lang="en-GB" altLang="de-DE" sz="1500" dirty="0"/>
              <a:t>look at options for long-term digital preservation of the master files, with help of UK Data Archive</a:t>
            </a:r>
          </a:p>
          <a:p>
            <a:pPr eaLnBrk="1" hangingPunct="1"/>
            <a:endParaRPr lang="en-US" altLang="de-DE" sz="1500" dirty="0"/>
          </a:p>
          <a:p>
            <a:pPr eaLnBrk="1" hangingPunct="1"/>
            <a:endParaRPr lang="en-US" altLang="de-DE" sz="1500" dirty="0"/>
          </a:p>
          <a:p>
            <a:pPr eaLnBrk="1" hangingPunct="1"/>
            <a:endParaRPr lang="en-GB" altLang="de-DE" sz="1500" dirty="0"/>
          </a:p>
        </p:txBody>
      </p:sp>
    </p:spTree>
    <p:extLst>
      <p:ext uri="{BB962C8B-B14F-4D97-AF65-F5344CB8AC3E}">
        <p14:creationId xmlns:p14="http://schemas.microsoft.com/office/powerpoint/2010/main" val="6746027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599" name="Group 191"/>
          <p:cNvGraphicFramePr>
            <a:graphicFrameLocks noGrp="1"/>
          </p:cNvGraphicFramePr>
          <p:nvPr/>
        </p:nvGraphicFramePr>
        <p:xfrm>
          <a:off x="1871662" y="465535"/>
          <a:ext cx="5454254" cy="4649395"/>
        </p:xfrm>
        <a:graphic>
          <a:graphicData uri="http://schemas.openxmlformats.org/drawingml/2006/table">
            <a:tbl>
              <a:tblPr/>
              <a:tblGrid>
                <a:gridCol w="3568304">
                  <a:extLst>
                    <a:ext uri="{9D8B030D-6E8A-4147-A177-3AD203B41FA5}">
                      <a16:colId xmlns:a16="http://schemas.microsoft.com/office/drawing/2014/main" val="20000"/>
                    </a:ext>
                  </a:extLst>
                </a:gridCol>
                <a:gridCol w="1885950">
                  <a:extLst>
                    <a:ext uri="{9D8B030D-6E8A-4147-A177-3AD203B41FA5}">
                      <a16:colId xmlns:a16="http://schemas.microsoft.com/office/drawing/2014/main" val="20001"/>
                    </a:ext>
                  </a:extLst>
                </a:gridCol>
              </a:tblGrid>
              <a:tr h="2095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1" i="0" u="none" strike="noStrike" cap="none" normalizeH="0" baseline="0" dirty="0">
                          <a:ln>
                            <a:noFill/>
                          </a:ln>
                          <a:solidFill>
                            <a:schemeClr val="tx1"/>
                          </a:solidFill>
                          <a:effectLst/>
                          <a:latin typeface="Arial" charset="0"/>
                          <a:ea typeface="Calibri" pitchFamily="34" charset="0"/>
                          <a:cs typeface="Arial" charset="0"/>
                        </a:rPr>
                        <a:t>Data from past projects</a:t>
                      </a:r>
                      <a:endParaRPr kumimoji="0" lang="en-GB" sz="900" b="0" i="0" u="none" strike="noStrike" cap="none" normalizeH="0" baseline="0" dirty="0">
                        <a:ln>
                          <a:noFill/>
                        </a:ln>
                        <a:solidFill>
                          <a:schemeClr val="tx1"/>
                        </a:solidFill>
                        <a:effectLst/>
                        <a:latin typeface="Arial" charset="0"/>
                        <a:ea typeface="Calibri" pitchFamily="34" charset="0"/>
                        <a:cs typeface="Arial"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1" i="0" u="none" strike="noStrike" cap="none" normalizeH="0" baseline="0" dirty="0">
                          <a:ln>
                            <a:noFill/>
                          </a:ln>
                          <a:solidFill>
                            <a:schemeClr val="tx1"/>
                          </a:solidFill>
                          <a:effectLst/>
                          <a:latin typeface="Arial" charset="0"/>
                          <a:ea typeface="Calibri" pitchFamily="34" charset="0"/>
                          <a:cs typeface="Arial" charset="0"/>
                        </a:rPr>
                        <a:t>Hours</a:t>
                      </a:r>
                      <a:endParaRPr kumimoji="0" lang="en-GB" sz="900" b="0" i="0" u="none" strike="noStrike" cap="none" normalizeH="0" baseline="0" dirty="0">
                        <a:ln>
                          <a:noFill/>
                        </a:ln>
                        <a:solidFill>
                          <a:schemeClr val="tx1"/>
                        </a:solidFill>
                        <a:effectLst/>
                        <a:latin typeface="Arial" charset="0"/>
                        <a:ea typeface="Calibri" pitchFamily="34" charset="0"/>
                        <a:cs typeface="Arial"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0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Deaf children &amp; teachers</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UCL/ Mahon/Department of Health</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45</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50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Deaf children &amp; parents</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UCL/Mahon/ESRC</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6</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0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Children with language disorder &amp; teachers</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Institute of Education/Radford/PhD</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14</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88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Persons with autism-teacher interaction</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Roehampton/Rae, Dickerson &amp; Stribling/ESRC</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16</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50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Typically developing toddlers &amp; parent</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UCL/Corrin/PhD</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60</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50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Typically developing toddlers &amp; parent</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Canterbury/Forrester/ESRC</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12</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50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Children using AAC &amp;peer</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UCL/Clarke/PhD</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4</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8219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People with MND &amp; spouse</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UCL/Bloch/PhD</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6</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095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1" i="0" u="none" strike="noStrike" cap="none" normalizeH="0" baseline="0" dirty="0">
                          <a:ln>
                            <a:noFill/>
                          </a:ln>
                          <a:solidFill>
                            <a:schemeClr val="tx1"/>
                          </a:solidFill>
                          <a:effectLst/>
                          <a:latin typeface="Arial" charset="0"/>
                          <a:ea typeface="Calibri" pitchFamily="34" charset="0"/>
                          <a:cs typeface="Arial" charset="0"/>
                        </a:rPr>
                        <a:t>Data expected from ongoing projects</a:t>
                      </a:r>
                      <a:endParaRPr kumimoji="0" lang="en-GB" sz="900" b="0" i="0" u="none" strike="noStrike" cap="none" normalizeH="0" baseline="0" dirty="0">
                        <a:ln>
                          <a:noFill/>
                        </a:ln>
                        <a:solidFill>
                          <a:schemeClr val="tx1"/>
                        </a:solidFill>
                        <a:effectLst/>
                        <a:latin typeface="Arial" charset="0"/>
                        <a:ea typeface="Calibri" pitchFamily="34" charset="0"/>
                        <a:cs typeface="Arial"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Arial"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488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Aphasia therapy</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UCL/Beeke/Stroke Association</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13</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50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Adults with neurological disease</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UCL/ S.Bloch/NHS HIHR/PI</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45</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50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British Sign Language Corpus project</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UCL/Schembri/ESRC</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360</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50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Deaf children</a:t>
                      </a:r>
                      <a:endParaRPr kumimoji="0" lang="en-US" sz="9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UCL Mahon/British Academy</a:t>
                      </a:r>
                      <a:endParaRPr kumimoji="0" lang="en-US" sz="9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chemeClr val="tx1"/>
                          </a:solidFill>
                          <a:effectLst/>
                          <a:latin typeface="Arial" charset="0"/>
                          <a:ea typeface="Calibri" pitchFamily="34" charset="0"/>
                          <a:cs typeface="Arial" charset="0"/>
                        </a:rPr>
                        <a:t>7</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7405529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p:txBody>
          <a:bodyPr/>
          <a:lstStyle/>
          <a:p>
            <a:pPr eaLnBrk="1" hangingPunct="1"/>
            <a:r>
              <a:rPr lang="en-GB" altLang="de-DE" dirty="0"/>
              <a:t>The CAVA repository</a:t>
            </a:r>
          </a:p>
        </p:txBody>
      </p:sp>
      <p:sp>
        <p:nvSpPr>
          <p:cNvPr id="14341" name="Rectangle 5"/>
          <p:cNvSpPr>
            <a:spLocks noGrp="1" noChangeArrowheads="1"/>
          </p:cNvSpPr>
          <p:nvPr>
            <p:ph type="body" idx="4294967295"/>
          </p:nvPr>
        </p:nvSpPr>
        <p:spPr>
          <a:xfrm>
            <a:off x="1277541" y="1383507"/>
            <a:ext cx="6367463" cy="3294460"/>
          </a:xfrm>
        </p:spPr>
        <p:txBody>
          <a:bodyPr/>
          <a:lstStyle/>
          <a:p>
            <a:r>
              <a:rPr lang="en-GB" altLang="de-DE" dirty="0"/>
              <a:t>Will use UCL’s DigiTool repository platform</a:t>
            </a:r>
          </a:p>
          <a:p>
            <a:pPr lvl="1"/>
            <a:r>
              <a:rPr lang="en-GB" altLang="de-DE" dirty="0">
                <a:hlinkClick r:id="rId2"/>
              </a:rPr>
              <a:t>http://digital-collections.lib.ucl.ac.uk</a:t>
            </a:r>
            <a:endParaRPr lang="en-GB" altLang="de-DE" dirty="0"/>
          </a:p>
          <a:p>
            <a:r>
              <a:rPr lang="en-GB" altLang="de-DE" dirty="0"/>
              <a:t>Metadata is openly searchable; video resources will have access restrictions</a:t>
            </a:r>
          </a:p>
          <a:p>
            <a:r>
              <a:rPr lang="en-GB" altLang="de-DE" dirty="0"/>
              <a:t>Built-in technical metadata extraction (using JHOVE), checksums, change history metadata; access control capabilities (IP and/or username)</a:t>
            </a:r>
          </a:p>
          <a:p>
            <a:r>
              <a:rPr lang="en-GB" altLang="de-DE" dirty="0"/>
              <a:t>Front-end: quick overview…</a:t>
            </a:r>
            <a:endParaRPr lang="en-US" altLang="de-DE" dirty="0"/>
          </a:p>
        </p:txBody>
      </p:sp>
    </p:spTree>
    <p:extLst>
      <p:ext uri="{BB962C8B-B14F-4D97-AF65-F5344CB8AC3E}">
        <p14:creationId xmlns:p14="http://schemas.microsoft.com/office/powerpoint/2010/main" val="4023592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GB" altLang="de-DE" dirty="0"/>
              <a:t>Consent and technical issues</a:t>
            </a:r>
          </a:p>
        </p:txBody>
      </p:sp>
      <p:sp>
        <p:nvSpPr>
          <p:cNvPr id="15363" name="Content Placeholder 2"/>
          <p:cNvSpPr>
            <a:spLocks noGrp="1"/>
          </p:cNvSpPr>
          <p:nvPr>
            <p:ph idx="1"/>
          </p:nvPr>
        </p:nvSpPr>
        <p:spPr>
          <a:xfrm>
            <a:off x="1331119" y="1168004"/>
            <a:ext cx="6367463" cy="3620973"/>
          </a:xfrm>
        </p:spPr>
        <p:txBody>
          <a:bodyPr/>
          <a:lstStyle/>
          <a:p>
            <a:pPr eaLnBrk="1" hangingPunct="1"/>
            <a:r>
              <a:rPr lang="en-GB" altLang="de-DE" sz="1500" dirty="0"/>
              <a:t>Consent</a:t>
            </a:r>
          </a:p>
          <a:p>
            <a:pPr lvl="1" eaLnBrk="1" hangingPunct="1"/>
            <a:r>
              <a:rPr lang="en-GB" altLang="de-DE" sz="1350" dirty="0"/>
              <a:t>Retrospective</a:t>
            </a:r>
          </a:p>
          <a:p>
            <a:pPr lvl="1" eaLnBrk="1" hangingPunct="1"/>
            <a:r>
              <a:rPr lang="en-GB" altLang="de-DE" sz="1350" dirty="0"/>
              <a:t>Prospective</a:t>
            </a:r>
          </a:p>
          <a:p>
            <a:pPr lvl="2" eaLnBrk="1" hangingPunct="1"/>
            <a:r>
              <a:rPr lang="en-GB" altLang="de-DE" sz="1200" dirty="0"/>
              <a:t>guidelines for depositors based on recent successful approval via UCL Research Ethics Committee/NHS multi-site ethics process</a:t>
            </a:r>
          </a:p>
          <a:p>
            <a:pPr lvl="1" eaLnBrk="1" hangingPunct="1"/>
            <a:r>
              <a:rPr lang="en-GB" altLang="de-DE" sz="1350" dirty="0"/>
              <a:t>renewed consent at 18 years old</a:t>
            </a:r>
          </a:p>
          <a:p>
            <a:pPr eaLnBrk="1" hangingPunct="1"/>
            <a:r>
              <a:rPr lang="en-GB" altLang="de-DE" sz="1500" dirty="0"/>
              <a:t>Access controls (item-specific) - </a:t>
            </a:r>
            <a:r>
              <a:rPr lang="en-GB" altLang="de-DE" sz="1350" dirty="0"/>
              <a:t>Application, authorisation and authentication</a:t>
            </a:r>
          </a:p>
          <a:p>
            <a:pPr eaLnBrk="1" hangingPunct="1"/>
            <a:r>
              <a:rPr lang="en-US" altLang="de-DE" sz="1500" dirty="0"/>
              <a:t>What technical work is needed to underpin access and rights management procedures?</a:t>
            </a:r>
          </a:p>
          <a:p>
            <a:pPr eaLnBrk="1" hangingPunct="1"/>
            <a:r>
              <a:rPr lang="en-US" altLang="de-DE" sz="1500" dirty="0"/>
              <a:t>Long-term preservation</a:t>
            </a:r>
          </a:p>
          <a:p>
            <a:pPr eaLnBrk="1" hangingPunct="1"/>
            <a:r>
              <a:rPr lang="en-US" altLang="de-DE" sz="1500" dirty="0"/>
              <a:t>The ideal would be to retain the uncompressed master files in a managed environment, but these exceed current storage capacity.</a:t>
            </a:r>
          </a:p>
          <a:p>
            <a:pPr eaLnBrk="1" hangingPunct="1"/>
            <a:endParaRPr lang="en-GB" altLang="de-DE" sz="1350" dirty="0"/>
          </a:p>
        </p:txBody>
      </p:sp>
    </p:spTree>
    <p:extLst>
      <p:ext uri="{BB962C8B-B14F-4D97-AF65-F5344CB8AC3E}">
        <p14:creationId xmlns:p14="http://schemas.microsoft.com/office/powerpoint/2010/main" val="41041381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b="4877"/>
          <a:stretch>
            <a:fillRect/>
          </a:stretch>
        </p:blipFill>
        <p:spPr>
          <a:xfrm>
            <a:off x="0" y="0"/>
            <a:ext cx="9144000" cy="5074644"/>
          </a:xfrm>
        </p:spPr>
      </p:pic>
      <p:sp>
        <p:nvSpPr>
          <p:cNvPr id="29702" name="AutoShape 6"/>
          <p:cNvSpPr>
            <a:spLocks noChangeArrowheads="1"/>
          </p:cNvSpPr>
          <p:nvPr/>
        </p:nvSpPr>
        <p:spPr bwMode="auto">
          <a:xfrm>
            <a:off x="4680347" y="3543300"/>
            <a:ext cx="1403747" cy="919163"/>
          </a:xfrm>
          <a:prstGeom prst="wedgeRectCallout">
            <a:avLst>
              <a:gd name="adj1" fmla="val -47796"/>
              <a:gd name="adj2" fmla="val 24870"/>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buClrTx/>
              <a:buFontTx/>
              <a:buNone/>
            </a:pPr>
            <a:r>
              <a:rPr lang="en-GB" altLang="de-DE" sz="1050" kern="1200" dirty="0">
                <a:latin typeface="Arial" charset="0"/>
                <a:ea typeface="+mn-ea"/>
                <a:cs typeface="+mn-cs"/>
              </a:rPr>
              <a:t>“CAVA” link will also appear here.</a:t>
            </a:r>
          </a:p>
          <a:p>
            <a:pPr algn="ctr" fontAlgn="base">
              <a:spcBef>
                <a:spcPct val="0"/>
              </a:spcBef>
              <a:spcAft>
                <a:spcPct val="0"/>
              </a:spcAft>
              <a:buClrTx/>
              <a:buFontTx/>
              <a:buNone/>
            </a:pPr>
            <a:endParaRPr lang="en-GB" altLang="de-DE" sz="1050" kern="1200" dirty="0">
              <a:latin typeface="Arial" charset="0"/>
              <a:ea typeface="+mn-ea"/>
              <a:cs typeface="+mn-cs"/>
            </a:endParaRPr>
          </a:p>
          <a:p>
            <a:pPr algn="ctr" fontAlgn="base">
              <a:spcBef>
                <a:spcPct val="0"/>
              </a:spcBef>
              <a:spcAft>
                <a:spcPct val="0"/>
              </a:spcAft>
              <a:buClrTx/>
              <a:buFontTx/>
              <a:buNone/>
            </a:pPr>
            <a:r>
              <a:rPr lang="en-GB" altLang="de-DE" sz="1050" kern="1200" dirty="0">
                <a:latin typeface="Arial" charset="0"/>
                <a:ea typeface="+mn-ea"/>
                <a:cs typeface="+mn-cs"/>
              </a:rPr>
              <a:t>This will allow browse navigation.</a:t>
            </a:r>
            <a:endParaRPr lang="en-US" altLang="de-DE" sz="1050" kern="1200" dirty="0">
              <a:latin typeface="Arial" charset="0"/>
              <a:ea typeface="+mn-ea"/>
              <a:cs typeface="+mn-cs"/>
            </a:endParaRPr>
          </a:p>
        </p:txBody>
      </p:sp>
      <p:sp>
        <p:nvSpPr>
          <p:cNvPr id="29703" name="AutoShape 7"/>
          <p:cNvSpPr>
            <a:spLocks noChangeArrowheads="1"/>
          </p:cNvSpPr>
          <p:nvPr/>
        </p:nvSpPr>
        <p:spPr bwMode="auto">
          <a:xfrm>
            <a:off x="4410075" y="2247901"/>
            <a:ext cx="1350169" cy="432197"/>
          </a:xfrm>
          <a:prstGeom prst="wedgeRectCallout">
            <a:avLst>
              <a:gd name="adj1" fmla="val -76190"/>
              <a:gd name="adj2" fmla="val -4546"/>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buClrTx/>
              <a:buFontTx/>
              <a:buNone/>
            </a:pPr>
            <a:r>
              <a:rPr lang="en-GB" altLang="de-DE" sz="1050" kern="1200" dirty="0">
                <a:latin typeface="Arial" charset="0"/>
                <a:ea typeface="+mn-ea"/>
                <a:cs typeface="+mn-cs"/>
              </a:rPr>
              <a:t>Keyword search…</a:t>
            </a:r>
            <a:endParaRPr lang="en-US" altLang="de-DE" sz="1050" kern="1200" dirty="0">
              <a:latin typeface="Arial" charset="0"/>
              <a:ea typeface="+mn-ea"/>
              <a:cs typeface="+mn-cs"/>
            </a:endParaRPr>
          </a:p>
        </p:txBody>
      </p:sp>
    </p:spTree>
    <p:extLst>
      <p:ext uri="{BB962C8B-B14F-4D97-AF65-F5344CB8AC3E}">
        <p14:creationId xmlns:p14="http://schemas.microsoft.com/office/powerpoint/2010/main" val="3680344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354" y="273845"/>
            <a:ext cx="2196158" cy="994172"/>
          </a:xfrm>
        </p:spPr>
        <p:txBody>
          <a:bodyPr/>
          <a:lstStyle/>
          <a:p>
            <a:r>
              <a:rPr lang="en-US" dirty="0" smtClean="0"/>
              <a:t>Ten years </a:t>
            </a:r>
            <a:r>
              <a:rPr lang="en-US" dirty="0"/>
              <a:t>l</a:t>
            </a:r>
            <a:r>
              <a:rPr lang="en-US" dirty="0" smtClean="0"/>
              <a:t>ater – still going</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defTabSz="685800"/>
            <a:fld id="{00000000-1234-1234-1234-123412341234}" type="slidenum">
              <a:rPr lang="it-IT">
                <a:solidFill>
                  <a:srgbClr val="FFFFFF"/>
                </a:solidFill>
              </a:rPr>
              <a:pPr defTabSz="685800"/>
              <a:t>39</a:t>
            </a:fld>
            <a:endParaRPr lang="it-IT" dirty="0">
              <a:solidFill>
                <a:srgbClr val="FFFFFF"/>
              </a:solidFill>
            </a:endParaRP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1" y="369739"/>
            <a:ext cx="4037345" cy="3171908"/>
          </a:xfrm>
          <a:prstGeom prst="rect">
            <a:avLst/>
          </a:prstGeom>
        </p:spPr>
      </p:pic>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6279" y="2765116"/>
            <a:ext cx="2521870" cy="2007203"/>
          </a:xfrm>
          <a:prstGeom prst="rect">
            <a:avLst/>
          </a:prstGeom>
        </p:spPr>
      </p:pic>
      <p:pic>
        <p:nvPicPr>
          <p:cNvPr id="7" name="Content Placeholder 4" descr="CAVA Repository | Library Services - UCL – University College London - Mozilla Firefox"/>
          <p:cNvPicPr>
            <a:picLocks noChangeAspect="1"/>
          </p:cNvPicPr>
          <p:nvPr/>
        </p:nvPicPr>
        <p:blipFill rotWithShape="1">
          <a:blip r:embed="rId4">
            <a:extLst>
              <a:ext uri="{28A0092B-C50C-407E-A947-70E740481C1C}">
                <a14:useLocalDpi xmlns:a14="http://schemas.microsoft.com/office/drawing/2010/main" val="0"/>
              </a:ext>
            </a:extLst>
          </a:blip>
          <a:srcRect l="15825" t="16264" r="17793"/>
          <a:stretch/>
        </p:blipFill>
        <p:spPr>
          <a:xfrm>
            <a:off x="4095427" y="1667767"/>
            <a:ext cx="3893471" cy="3475733"/>
          </a:xfrm>
          <a:prstGeom prst="rect">
            <a:avLst/>
          </a:prstGeom>
          <a:noFill/>
          <a:ln>
            <a:noFill/>
          </a:ln>
        </p:spPr>
      </p:pic>
      <p:sp>
        <p:nvSpPr>
          <p:cNvPr id="8" name="Oval 7"/>
          <p:cNvSpPr/>
          <p:nvPr/>
        </p:nvSpPr>
        <p:spPr>
          <a:xfrm>
            <a:off x="2366398" y="3702158"/>
            <a:ext cx="1203056" cy="99382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srgbClr val="FFFFFF"/>
              </a:solidFill>
              <a:latin typeface="Arial"/>
            </a:endParaRPr>
          </a:p>
        </p:txBody>
      </p:sp>
    </p:spTree>
    <p:extLst>
      <p:ext uri="{BB962C8B-B14F-4D97-AF65-F5344CB8AC3E}">
        <p14:creationId xmlns:p14="http://schemas.microsoft.com/office/powerpoint/2010/main" val="23312466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a:r>
              <a:rPr lang="en-GB" altLang="de-DE" dirty="0" smtClean="0"/>
              <a:t>Post-project issues</a:t>
            </a:r>
            <a:r>
              <a:rPr lang="en-GB" altLang="de-DE" dirty="0"/>
              <a:t/>
            </a:r>
            <a:br>
              <a:rPr lang="en-GB" altLang="de-DE" dirty="0"/>
            </a:br>
            <a:r>
              <a:rPr lang="en-GB" altLang="de-DE" dirty="0" smtClean="0"/>
              <a:t>2010				</a:t>
            </a:r>
            <a:r>
              <a:rPr lang="en-GB" altLang="de-DE" dirty="0" smtClean="0">
                <a:solidFill>
                  <a:srgbClr val="0070C0"/>
                </a:solidFill>
              </a:rPr>
              <a:t>2020</a:t>
            </a:r>
          </a:p>
        </p:txBody>
      </p:sp>
      <p:sp>
        <p:nvSpPr>
          <p:cNvPr id="43011" name="Rectangle 3"/>
          <p:cNvSpPr>
            <a:spLocks noGrp="1" noChangeArrowheads="1"/>
          </p:cNvSpPr>
          <p:nvPr>
            <p:ph type="body" idx="1"/>
          </p:nvPr>
        </p:nvSpPr>
        <p:spPr>
          <a:xfrm>
            <a:off x="1390650" y="1187558"/>
            <a:ext cx="3222033" cy="3618854"/>
          </a:xfrm>
        </p:spPr>
        <p:txBody>
          <a:bodyPr/>
          <a:lstStyle/>
          <a:p>
            <a:pPr marL="0" indent="0" eaLnBrk="1" hangingPunct="1">
              <a:buNone/>
            </a:pPr>
            <a:endParaRPr lang="en-GB" altLang="de-DE" sz="1500" dirty="0"/>
          </a:p>
          <a:p>
            <a:pPr eaLnBrk="1" hangingPunct="1"/>
            <a:r>
              <a:rPr lang="en-GB" altLang="de-DE" sz="1800" dirty="0"/>
              <a:t>Sustaining maintenance and growth?</a:t>
            </a:r>
          </a:p>
          <a:p>
            <a:pPr lvl="1" eaLnBrk="1" hangingPunct="1"/>
            <a:r>
              <a:rPr lang="en-GB" altLang="de-DE" sz="1500" dirty="0"/>
              <a:t>ongoing costs of access management, storage, licences, support</a:t>
            </a:r>
          </a:p>
          <a:p>
            <a:pPr eaLnBrk="1" hangingPunct="1"/>
            <a:r>
              <a:rPr lang="en-GB" altLang="de-DE" sz="1800" dirty="0"/>
              <a:t>Continuing deposit by UCL researchers is foreseen</a:t>
            </a:r>
          </a:p>
          <a:p>
            <a:pPr eaLnBrk="1" hangingPunct="1"/>
            <a:r>
              <a:rPr lang="en-GB" altLang="de-DE" sz="1800" dirty="0"/>
              <a:t>Long term future (possible with UKDA)</a:t>
            </a:r>
          </a:p>
          <a:p>
            <a:pPr lvl="1" eaLnBrk="1" hangingPunct="1"/>
            <a:r>
              <a:rPr lang="en-GB" altLang="de-DE" sz="1500" dirty="0"/>
              <a:t>Deposit by non-UCL researchers?</a:t>
            </a:r>
          </a:p>
          <a:p>
            <a:pPr lvl="1" eaLnBrk="1" hangingPunct="1"/>
            <a:r>
              <a:rPr lang="en-GB" altLang="de-DE" sz="1500" dirty="0"/>
              <a:t>Exit strategy will be required…</a:t>
            </a:r>
          </a:p>
        </p:txBody>
      </p:sp>
      <p:sp>
        <p:nvSpPr>
          <p:cNvPr id="5" name="Rectangle 3"/>
          <p:cNvSpPr txBox="1">
            <a:spLocks noChangeArrowheads="1"/>
          </p:cNvSpPr>
          <p:nvPr/>
        </p:nvSpPr>
        <p:spPr bwMode="auto">
          <a:xfrm>
            <a:off x="4710435" y="1425845"/>
            <a:ext cx="3047677" cy="361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ClrTx/>
              <a:buFontTx/>
            </a:pPr>
            <a:r>
              <a:rPr lang="en-GB" altLang="de-DE" sz="1800" dirty="0">
                <a:solidFill>
                  <a:srgbClr val="0070C0"/>
                </a:solidFill>
              </a:rPr>
              <a:t>Still functioning! </a:t>
            </a:r>
          </a:p>
          <a:p>
            <a:pPr lvl="1" eaLnBrk="1" hangingPunct="1">
              <a:buClrTx/>
              <a:buFontTx/>
            </a:pPr>
            <a:r>
              <a:rPr lang="en-GB" altLang="de-DE" sz="1500" dirty="0">
                <a:solidFill>
                  <a:srgbClr val="0070C0"/>
                </a:solidFill>
              </a:rPr>
              <a:t>Modest level </a:t>
            </a:r>
          </a:p>
          <a:p>
            <a:pPr lvl="1" eaLnBrk="1" hangingPunct="1">
              <a:buClrTx/>
              <a:buFontTx/>
            </a:pPr>
            <a:r>
              <a:rPr lang="en-GB" altLang="de-DE" sz="1500" dirty="0">
                <a:solidFill>
                  <a:srgbClr val="0070C0"/>
                </a:solidFill>
              </a:rPr>
              <a:t>Permission system works, does not scale</a:t>
            </a:r>
            <a:br>
              <a:rPr lang="en-GB" altLang="de-DE" sz="1500" dirty="0">
                <a:solidFill>
                  <a:srgbClr val="0070C0"/>
                </a:solidFill>
              </a:rPr>
            </a:br>
            <a:endParaRPr lang="en-GB" altLang="de-DE" sz="1500" dirty="0">
              <a:solidFill>
                <a:srgbClr val="0070C0"/>
              </a:solidFill>
            </a:endParaRPr>
          </a:p>
          <a:p>
            <a:pPr eaLnBrk="1" hangingPunct="1">
              <a:buClrTx/>
              <a:buFontTx/>
            </a:pPr>
            <a:r>
              <a:rPr lang="en-GB" altLang="de-DE" sz="1800" dirty="0">
                <a:solidFill>
                  <a:srgbClr val="0070C0"/>
                </a:solidFill>
              </a:rPr>
              <a:t>New data, only as resources permit</a:t>
            </a:r>
            <a:br>
              <a:rPr lang="en-GB" altLang="de-DE" sz="1800" dirty="0">
                <a:solidFill>
                  <a:srgbClr val="0070C0"/>
                </a:solidFill>
              </a:rPr>
            </a:br>
            <a:endParaRPr lang="en-GB" altLang="de-DE" sz="1800" dirty="0">
              <a:solidFill>
                <a:srgbClr val="0070C0"/>
              </a:solidFill>
            </a:endParaRPr>
          </a:p>
          <a:p>
            <a:pPr eaLnBrk="1" hangingPunct="1">
              <a:buClrTx/>
              <a:buFontTx/>
            </a:pPr>
            <a:r>
              <a:rPr lang="en-GB" altLang="de-DE" sz="1800" dirty="0">
                <a:solidFill>
                  <a:srgbClr val="0070C0"/>
                </a:solidFill>
              </a:rPr>
              <a:t>Considering migration options</a:t>
            </a:r>
            <a:br>
              <a:rPr lang="en-GB" altLang="de-DE" sz="1800" dirty="0">
                <a:solidFill>
                  <a:srgbClr val="0070C0"/>
                </a:solidFill>
              </a:rPr>
            </a:br>
            <a:endParaRPr lang="en-GB" altLang="de-DE" sz="1800" dirty="0">
              <a:solidFill>
                <a:srgbClr val="0070C0"/>
              </a:solidFill>
            </a:endParaRPr>
          </a:p>
          <a:p>
            <a:pPr eaLnBrk="1" hangingPunct="1">
              <a:buClrTx/>
              <a:buFontTx/>
            </a:pPr>
            <a:r>
              <a:rPr lang="en-GB" altLang="de-DE" sz="1800" dirty="0">
                <a:solidFill>
                  <a:srgbClr val="0070C0"/>
                </a:solidFill>
              </a:rPr>
              <a:t>“Worth trying”</a:t>
            </a:r>
          </a:p>
          <a:p>
            <a:pPr eaLnBrk="1" hangingPunct="1">
              <a:buClrTx/>
              <a:buFontTx/>
            </a:pPr>
            <a:endParaRPr lang="en-GB" altLang="de-DE" sz="1500" dirty="0">
              <a:solidFill>
                <a:srgbClr val="0070C0"/>
              </a:solidFill>
            </a:endParaRPr>
          </a:p>
        </p:txBody>
      </p:sp>
    </p:spTree>
    <p:extLst>
      <p:ext uri="{BB962C8B-B14F-4D97-AF65-F5344CB8AC3E}">
        <p14:creationId xmlns:p14="http://schemas.microsoft.com/office/powerpoint/2010/main" val="19965281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4487" y="273845"/>
            <a:ext cx="6264464" cy="690925"/>
          </a:xfrm>
        </p:spPr>
        <p:txBody>
          <a:bodyPr/>
          <a:lstStyle/>
          <a:p>
            <a:r>
              <a:rPr lang="de-DE" dirty="0"/>
              <a:t>Fast Forward 2020 – Remote Access Landscape</a:t>
            </a:r>
            <a:endParaRPr lang="de-DE" dirty="0"/>
          </a:p>
        </p:txBody>
      </p:sp>
      <p:sp>
        <p:nvSpPr>
          <p:cNvPr id="3" name="Textplatzhalter 2"/>
          <p:cNvSpPr>
            <a:spLocks noGrp="1"/>
          </p:cNvSpPr>
          <p:nvPr>
            <p:ph type="body" idx="1"/>
          </p:nvPr>
        </p:nvSpPr>
        <p:spPr>
          <a:xfrm>
            <a:off x="1653267" y="1197862"/>
            <a:ext cx="5915025" cy="3263504"/>
          </a:xfrm>
        </p:spPr>
        <p:txBody>
          <a:bodyPr/>
          <a:lstStyle/>
          <a:p>
            <a:r>
              <a:rPr lang="de-DE" dirty="0" smtClean="0"/>
              <a:t>My context: social science research </a:t>
            </a:r>
            <a:r>
              <a:rPr lang="de-DE" dirty="0" err="1" smtClean="0"/>
              <a:t>data</a:t>
            </a:r>
            <a:r>
              <a:rPr lang="de-DE" dirty="0" smtClean="0"/>
              <a:t> (+)</a:t>
            </a:r>
          </a:p>
          <a:p>
            <a:r>
              <a:rPr lang="de-DE" dirty="0" err="1" smtClean="0"/>
              <a:t>Many</a:t>
            </a:r>
            <a:r>
              <a:rPr lang="de-DE" dirty="0" smtClean="0"/>
              <a:t> </a:t>
            </a:r>
            <a:r>
              <a:rPr lang="de-DE" dirty="0" err="1" smtClean="0"/>
              <a:t>successful</a:t>
            </a:r>
            <a:r>
              <a:rPr lang="de-DE" dirty="0" smtClean="0"/>
              <a:t> </a:t>
            </a:r>
            <a:r>
              <a:rPr lang="de-DE" dirty="0" err="1" smtClean="0"/>
              <a:t>infrastructures</a:t>
            </a:r>
            <a:endParaRPr lang="de-DE" dirty="0" smtClean="0"/>
          </a:p>
          <a:p>
            <a:pPr lvl="1"/>
            <a:r>
              <a:rPr lang="de-DE" dirty="0" err="1" smtClean="0"/>
              <a:t>NordMan</a:t>
            </a:r>
            <a:r>
              <a:rPr lang="de-DE" dirty="0" smtClean="0"/>
              <a:t> </a:t>
            </a:r>
            <a:r>
              <a:rPr lang="de-DE" dirty="0"/>
              <a:t>-Nordic </a:t>
            </a:r>
            <a:r>
              <a:rPr lang="de-DE" dirty="0" err="1"/>
              <a:t>Microdata</a:t>
            </a:r>
            <a:r>
              <a:rPr lang="de-DE" dirty="0"/>
              <a:t> Access Network</a:t>
            </a:r>
            <a:endParaRPr lang="de-DE" dirty="0" smtClean="0"/>
          </a:p>
          <a:p>
            <a:pPr lvl="1"/>
            <a:r>
              <a:rPr lang="de-DE" dirty="0" smtClean="0"/>
              <a:t>German RDCs – LIfBi - </a:t>
            </a:r>
            <a:r>
              <a:rPr lang="en-US" dirty="0"/>
              <a:t>Leibniz Institute for Educational Pathways</a:t>
            </a:r>
            <a:endParaRPr lang="de-DE" dirty="0" smtClean="0"/>
          </a:p>
          <a:p>
            <a:pPr lvl="1"/>
            <a:r>
              <a:rPr lang="en-US" dirty="0"/>
              <a:t>IDAN – International Data Access </a:t>
            </a:r>
            <a:r>
              <a:rPr lang="en-US" dirty="0" smtClean="0"/>
              <a:t>Network</a:t>
            </a:r>
          </a:p>
          <a:p>
            <a:pPr lvl="1"/>
            <a:r>
              <a:rPr lang="de-DE" dirty="0" smtClean="0"/>
              <a:t>UK Data Service Secure Lab</a:t>
            </a:r>
          </a:p>
          <a:p>
            <a:pPr lvl="1"/>
            <a:r>
              <a:rPr lang="de-DE" dirty="0" smtClean="0"/>
              <a:t>GESIS – Secure Data Center</a:t>
            </a:r>
          </a:p>
          <a:p>
            <a:pPr lvl="1"/>
            <a:r>
              <a:rPr lang="de-DE" dirty="0" smtClean="0"/>
              <a:t>ICPSR – Virtual Data </a:t>
            </a:r>
            <a:r>
              <a:rPr lang="de-DE" dirty="0" err="1" smtClean="0"/>
              <a:t>Enclave</a:t>
            </a:r>
            <a:endParaRPr lang="de-DE" dirty="0" smtClean="0"/>
          </a:p>
          <a:p>
            <a:r>
              <a:rPr lang="de-DE" dirty="0" smtClean="0"/>
              <a:t>But lots of </a:t>
            </a:r>
            <a:r>
              <a:rPr lang="de-DE" dirty="0" err="1" smtClean="0"/>
              <a:t>infrastructures</a:t>
            </a:r>
            <a:r>
              <a:rPr lang="de-DE" dirty="0" smtClean="0"/>
              <a:t> </a:t>
            </a:r>
            <a:r>
              <a:rPr lang="de-DE" dirty="0" err="1" smtClean="0"/>
              <a:t>is</a:t>
            </a:r>
            <a:r>
              <a:rPr lang="de-DE" dirty="0" smtClean="0"/>
              <a:t> a </a:t>
            </a:r>
            <a:r>
              <a:rPr lang="de-DE" dirty="0" err="1" smtClean="0"/>
              <a:t>bit</a:t>
            </a:r>
            <a:r>
              <a:rPr lang="de-DE" dirty="0" smtClean="0"/>
              <a:t> like lots of </a:t>
            </a:r>
            <a:r>
              <a:rPr lang="de-DE" dirty="0" err="1" smtClean="0"/>
              <a:t>metadata</a:t>
            </a:r>
            <a:r>
              <a:rPr lang="de-DE" dirty="0" smtClean="0"/>
              <a:t> </a:t>
            </a:r>
            <a:r>
              <a:rPr lang="de-DE" dirty="0" err="1" smtClean="0"/>
              <a:t>standards</a:t>
            </a:r>
            <a:r>
              <a:rPr lang="de-DE" dirty="0" smtClean="0"/>
              <a:t>…</a:t>
            </a:r>
            <a:r>
              <a:rPr lang="de-DE" dirty="0" err="1" smtClean="0"/>
              <a:t>more</a:t>
            </a:r>
            <a:r>
              <a:rPr lang="de-DE" dirty="0" smtClean="0"/>
              <a:t> ≠ </a:t>
            </a:r>
            <a:r>
              <a:rPr lang="de-DE" dirty="0" err="1" smtClean="0"/>
              <a:t>better</a:t>
            </a:r>
            <a:endParaRPr lang="en-US" dirty="0"/>
          </a:p>
          <a:p>
            <a:endParaRPr lang="en-US" dirty="0" smtClean="0"/>
          </a:p>
          <a:p>
            <a:pPr lvl="1"/>
            <a:endParaRPr lang="en-US" dirty="0" smtClean="0"/>
          </a:p>
          <a:p>
            <a:pPr lvl="2" fontAlgn="base"/>
            <a:endParaRPr lang="de-DE" dirty="0"/>
          </a:p>
        </p:txBody>
      </p:sp>
      <p:sp>
        <p:nvSpPr>
          <p:cNvPr id="4" name="Foliennummernplatzhalter 3"/>
          <p:cNvSpPr>
            <a:spLocks noGrp="1"/>
          </p:cNvSpPr>
          <p:nvPr>
            <p:ph type="sldNum" idx="4294967295"/>
          </p:nvPr>
        </p:nvSpPr>
        <p:spPr/>
        <p:txBody>
          <a:bodyPr/>
          <a:lstStyle/>
          <a:p>
            <a:fld id="{00000000-1234-1234-1234-123412341234}" type="slidenum">
              <a:rPr lang="it-IT" smtClean="0">
                <a:solidFill>
                  <a:srgbClr val="FFFFFF"/>
                </a:solidFill>
              </a:rPr>
              <a:pPr/>
              <a:t>41</a:t>
            </a:fld>
            <a:endParaRPr lang="it-IT">
              <a:solidFill>
                <a:srgbClr val="FFFFFF"/>
              </a:solidFill>
            </a:endParaRPr>
          </a:p>
        </p:txBody>
      </p:sp>
    </p:spTree>
    <p:extLst>
      <p:ext uri="{BB962C8B-B14F-4D97-AF65-F5344CB8AC3E}">
        <p14:creationId xmlns:p14="http://schemas.microsoft.com/office/powerpoint/2010/main" val="26711956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4CB32-85C3-6343-9331-77BB46703988}"/>
              </a:ext>
            </a:extLst>
          </p:cNvPr>
          <p:cNvSpPr>
            <a:spLocks noGrp="1"/>
          </p:cNvSpPr>
          <p:nvPr>
            <p:ph type="title"/>
          </p:nvPr>
        </p:nvSpPr>
        <p:spPr/>
        <p:txBody>
          <a:bodyPr/>
          <a:lstStyle/>
          <a:p>
            <a:r>
              <a:rPr lang="en-GB" dirty="0" smtClean="0">
                <a:solidFill>
                  <a:schemeClr val="accent2"/>
                </a:solidFill>
                <a:latin typeface="+mj-lt"/>
              </a:rPr>
              <a:t>SSHOC WP5: </a:t>
            </a:r>
            <a:r>
              <a:rPr lang="en-GB" dirty="0" smtClean="0">
                <a:solidFill>
                  <a:schemeClr val="accent2"/>
                </a:solidFill>
                <a:latin typeface="+mj-lt"/>
              </a:rPr>
              <a:t>Innovations </a:t>
            </a:r>
            <a:r>
              <a:rPr lang="en-GB" dirty="0" smtClean="0">
                <a:solidFill>
                  <a:schemeClr val="accent2"/>
                </a:solidFill>
                <a:latin typeface="+mj-lt"/>
              </a:rPr>
              <a:t>in Data Access</a:t>
            </a:r>
            <a:endParaRPr lang="en-GB" dirty="0">
              <a:solidFill>
                <a:schemeClr val="accent2"/>
              </a:solidFill>
              <a:latin typeface="+mj-lt"/>
            </a:endParaRPr>
          </a:p>
        </p:txBody>
      </p:sp>
      <p:sp>
        <p:nvSpPr>
          <p:cNvPr id="6" name="Textplatzhalter 5"/>
          <p:cNvSpPr>
            <a:spLocks noGrp="1"/>
          </p:cNvSpPr>
          <p:nvPr>
            <p:ph type="body" idx="1"/>
          </p:nvPr>
        </p:nvSpPr>
        <p:spPr>
          <a:xfrm>
            <a:off x="1614487" y="1107685"/>
            <a:ext cx="6084296" cy="3263504"/>
          </a:xfrm>
        </p:spPr>
        <p:txBody>
          <a:bodyPr/>
          <a:lstStyle/>
          <a:p>
            <a:r>
              <a:rPr lang="de-DE" dirty="0"/>
              <a:t>Goal: </a:t>
            </a:r>
            <a:r>
              <a:rPr lang="de-DE" dirty="0" err="1"/>
              <a:t>to</a:t>
            </a:r>
            <a:r>
              <a:rPr lang="de-DE" dirty="0"/>
              <a:t> </a:t>
            </a:r>
            <a:r>
              <a:rPr lang="de-DE" dirty="0" err="1" smtClean="0"/>
              <a:t>make</a:t>
            </a:r>
            <a:r>
              <a:rPr lang="de-DE" dirty="0" smtClean="0"/>
              <a:t> </a:t>
            </a:r>
            <a:r>
              <a:rPr lang="de-DE" dirty="0" err="1"/>
              <a:t>data</a:t>
            </a:r>
            <a:r>
              <a:rPr lang="de-DE" dirty="0"/>
              <a:t> </a:t>
            </a:r>
            <a:r>
              <a:rPr lang="de-DE" dirty="0" err="1"/>
              <a:t>access</a:t>
            </a:r>
            <a:r>
              <a:rPr lang="de-DE" dirty="0"/>
              <a:t> FAIR &amp; </a:t>
            </a:r>
            <a:r>
              <a:rPr lang="de-DE" dirty="0" err="1"/>
              <a:t>intelligently</a:t>
            </a:r>
            <a:r>
              <a:rPr lang="de-DE" dirty="0"/>
              <a:t> </a:t>
            </a:r>
            <a:r>
              <a:rPr lang="de-DE" dirty="0" smtClean="0"/>
              <a:t>open</a:t>
            </a:r>
          </a:p>
          <a:p>
            <a:pPr marL="38100" indent="0">
              <a:buNone/>
            </a:pPr>
            <a:endParaRPr lang="de-DE" dirty="0"/>
          </a:p>
          <a:p>
            <a:pPr marL="38100" indent="0">
              <a:buNone/>
            </a:pPr>
            <a:endParaRPr lang="de-DE" dirty="0"/>
          </a:p>
        </p:txBody>
      </p:sp>
      <p:sp>
        <p:nvSpPr>
          <p:cNvPr id="4" name="Slide Number Placeholder 3">
            <a:extLst>
              <a:ext uri="{FF2B5EF4-FFF2-40B4-BE49-F238E27FC236}">
                <a16:creationId xmlns:a16="http://schemas.microsoft.com/office/drawing/2014/main" id="{75002DEF-C548-1449-8091-79A4C1B7C698}"/>
              </a:ext>
            </a:extLst>
          </p:cNvPr>
          <p:cNvSpPr>
            <a:spLocks noGrp="1"/>
          </p:cNvSpPr>
          <p:nvPr>
            <p:ph type="sldNum" idx="4294967295"/>
          </p:nvPr>
        </p:nvSpPr>
        <p:spPr/>
        <p:txBody>
          <a:bodyPr/>
          <a:lstStyle/>
          <a:p>
            <a:pPr algn="r"/>
            <a:fld id="{00000000-1234-1234-1234-123412341234}" type="slidenum">
              <a:rPr lang="it-IT" smtClean="0"/>
              <a:pPr algn="r"/>
              <a:t>42</a:t>
            </a:fld>
            <a:endParaRPr lang="it-IT"/>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7482" y="1868767"/>
            <a:ext cx="3891677" cy="266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2594029" y="2955874"/>
            <a:ext cx="3911385" cy="48819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31209150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4488" y="70142"/>
            <a:ext cx="5915025" cy="994172"/>
          </a:xfrm>
        </p:spPr>
        <p:txBody>
          <a:bodyPr/>
          <a:lstStyle/>
          <a:p>
            <a:r>
              <a:rPr lang="de-DE" dirty="0" smtClean="0">
                <a:solidFill>
                  <a:schemeClr val="accent2"/>
                </a:solidFill>
              </a:rPr>
              <a:t>5.4 Remote Access </a:t>
            </a:r>
            <a:r>
              <a:rPr lang="de-DE" dirty="0" err="1" smtClean="0">
                <a:solidFill>
                  <a:schemeClr val="accent2"/>
                </a:solidFill>
              </a:rPr>
              <a:t>to</a:t>
            </a:r>
            <a:r>
              <a:rPr lang="de-DE" dirty="0" smtClean="0">
                <a:solidFill>
                  <a:schemeClr val="accent2"/>
                </a:solidFill>
              </a:rPr>
              <a:t> Sensitive Data</a:t>
            </a:r>
            <a:endParaRPr lang="de-DE" dirty="0">
              <a:solidFill>
                <a:schemeClr val="accent2"/>
              </a:solidFill>
            </a:endParaRPr>
          </a:p>
        </p:txBody>
      </p:sp>
      <p:sp>
        <p:nvSpPr>
          <p:cNvPr id="3" name="Textplatzhalter 2"/>
          <p:cNvSpPr>
            <a:spLocks noGrp="1"/>
          </p:cNvSpPr>
          <p:nvPr>
            <p:ph type="body" idx="1"/>
          </p:nvPr>
        </p:nvSpPr>
        <p:spPr>
          <a:xfrm>
            <a:off x="1614487" y="651451"/>
            <a:ext cx="6252839" cy="3732770"/>
          </a:xfrm>
        </p:spPr>
        <p:txBody>
          <a:bodyPr/>
          <a:lstStyle/>
          <a:p>
            <a:r>
              <a:rPr lang="de-DE" sz="1600" dirty="0" smtClean="0"/>
              <a:t>D5.9 </a:t>
            </a:r>
            <a:r>
              <a:rPr lang="de-DE" sz="1600" i="1" dirty="0" smtClean="0"/>
              <a:t>Framework for Data </a:t>
            </a:r>
            <a:r>
              <a:rPr lang="de-DE" sz="1600" i="1" dirty="0" err="1" smtClean="0"/>
              <a:t>Use</a:t>
            </a:r>
            <a:endParaRPr lang="de-DE" sz="1600" dirty="0" smtClean="0"/>
          </a:p>
          <a:p>
            <a:pPr lvl="1"/>
            <a:r>
              <a:rPr lang="de-DE" sz="1600" dirty="0" err="1" smtClean="0"/>
              <a:t>Makes</a:t>
            </a:r>
            <a:r>
              <a:rPr lang="de-DE" sz="1600" dirty="0" smtClean="0"/>
              <a:t> open </a:t>
            </a:r>
            <a:r>
              <a:rPr lang="de-DE" sz="1600" dirty="0" err="1" smtClean="0"/>
              <a:t>actual</a:t>
            </a:r>
            <a:r>
              <a:rPr lang="de-DE" sz="1600" dirty="0" smtClean="0"/>
              <a:t> </a:t>
            </a:r>
            <a:r>
              <a:rPr lang="de-DE" sz="1600" dirty="0" err="1" smtClean="0"/>
              <a:t>contract</a:t>
            </a:r>
            <a:r>
              <a:rPr lang="de-DE" sz="1600" dirty="0" smtClean="0"/>
              <a:t> in </a:t>
            </a:r>
            <a:r>
              <a:rPr lang="de-DE" sz="1600" dirty="0" err="1" smtClean="0"/>
              <a:t>use</a:t>
            </a:r>
            <a:r>
              <a:rPr lang="de-DE" sz="1600" dirty="0" smtClean="0"/>
              <a:t> </a:t>
            </a:r>
            <a:r>
              <a:rPr lang="de-DE" sz="1600" dirty="0" err="1" smtClean="0"/>
              <a:t>to</a:t>
            </a:r>
            <a:r>
              <a:rPr lang="de-DE" sz="1600" dirty="0" smtClean="0"/>
              <a:t> </a:t>
            </a:r>
            <a:r>
              <a:rPr lang="de-DE" sz="1600" dirty="0" err="1" smtClean="0"/>
              <a:t>enable</a:t>
            </a:r>
            <a:r>
              <a:rPr lang="de-DE" sz="1600" dirty="0" smtClean="0"/>
              <a:t> </a:t>
            </a:r>
            <a:r>
              <a:rPr lang="de-DE" sz="1600" dirty="0" err="1" smtClean="0"/>
              <a:t>data</a:t>
            </a:r>
            <a:r>
              <a:rPr lang="de-DE" sz="1600" dirty="0" smtClean="0"/>
              <a:t> </a:t>
            </a:r>
            <a:r>
              <a:rPr lang="de-DE" sz="1600" dirty="0" err="1" smtClean="0"/>
              <a:t>access</a:t>
            </a:r>
            <a:endParaRPr lang="en-US" sz="1600" dirty="0"/>
          </a:p>
          <a:p>
            <a:pPr fontAlgn="base"/>
            <a:r>
              <a:rPr lang="en-US" sz="1600" dirty="0" smtClean="0"/>
              <a:t>D5.10 </a:t>
            </a:r>
            <a:r>
              <a:rPr lang="en-US" sz="1600" i="1" dirty="0"/>
              <a:t>Requirements and Recommendations for Remote Secure </a:t>
            </a:r>
            <a:r>
              <a:rPr lang="en-US" sz="1600" i="1" dirty="0" smtClean="0"/>
              <a:t>Access (RSA) </a:t>
            </a:r>
            <a:r>
              <a:rPr lang="en-US" sz="1600" i="1" dirty="0"/>
              <a:t>in the Social Sciences and </a:t>
            </a:r>
            <a:r>
              <a:rPr lang="en-US" sz="1600" i="1" dirty="0" smtClean="0"/>
              <a:t>Humanities</a:t>
            </a:r>
            <a:endParaRPr lang="en-US" sz="1600" i="1" dirty="0"/>
          </a:p>
          <a:p>
            <a:pPr lvl="1" fontAlgn="base"/>
            <a:r>
              <a:rPr lang="en-US" sz="1600" i="1" dirty="0" smtClean="0"/>
              <a:t>Minimal Access Requirements for Remote Secure Access – specifically including both Social Sciences and Humanities</a:t>
            </a:r>
          </a:p>
          <a:p>
            <a:pPr lvl="1" fontAlgn="base"/>
            <a:r>
              <a:rPr lang="en-US" sz="1600" i="1" dirty="0" smtClean="0"/>
              <a:t> </a:t>
            </a:r>
            <a:r>
              <a:rPr lang="en-US" sz="1600" b="1" i="1" dirty="0" smtClean="0">
                <a:solidFill>
                  <a:srgbClr val="0070C0"/>
                </a:solidFill>
              </a:rPr>
              <a:t>Platform Assessment and Recommendations to EOSC for new infrastructure investment </a:t>
            </a:r>
            <a:r>
              <a:rPr lang="en-US" b="1" i="1" dirty="0" smtClean="0">
                <a:solidFill>
                  <a:srgbClr val="0070C0"/>
                </a:solidFill>
              </a:rPr>
              <a:t>for RSA</a:t>
            </a:r>
          </a:p>
          <a:p>
            <a:pPr lvl="2" fontAlgn="base"/>
            <a:endParaRPr lang="en-US" i="1" dirty="0" smtClean="0"/>
          </a:p>
          <a:p>
            <a:pPr lvl="2" fontAlgn="base"/>
            <a:endParaRPr lang="de-DE" dirty="0"/>
          </a:p>
        </p:txBody>
      </p:sp>
      <p:sp>
        <p:nvSpPr>
          <p:cNvPr id="4" name="Foliennummernplatzhalter 3"/>
          <p:cNvSpPr>
            <a:spLocks noGrp="1"/>
          </p:cNvSpPr>
          <p:nvPr>
            <p:ph type="sldNum" idx="4294967295"/>
          </p:nvPr>
        </p:nvSpPr>
        <p:spPr/>
        <p:txBody>
          <a:bodyPr/>
          <a:lstStyle/>
          <a:p>
            <a:pPr algn="r"/>
            <a:fld id="{00000000-1234-1234-1234-123412341234}" type="slidenum">
              <a:rPr lang="it-IT" smtClean="0"/>
              <a:pPr algn="r"/>
              <a:t>43</a:t>
            </a:fld>
            <a:endParaRPr lang="it-IT"/>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758" y="3078859"/>
            <a:ext cx="2555087" cy="1523999"/>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2602" y="3159579"/>
            <a:ext cx="3396641" cy="1612930"/>
          </a:xfrm>
          <a:prstGeom prst="rect">
            <a:avLst/>
          </a:prstGeom>
        </p:spPr>
      </p:pic>
    </p:spTree>
    <p:extLst>
      <p:ext uri="{BB962C8B-B14F-4D97-AF65-F5344CB8AC3E}">
        <p14:creationId xmlns:p14="http://schemas.microsoft.com/office/powerpoint/2010/main" val="11124258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4488" y="140171"/>
            <a:ext cx="6900862" cy="779689"/>
          </a:xfrm>
        </p:spPr>
        <p:txBody>
          <a:bodyPr/>
          <a:lstStyle/>
          <a:p>
            <a:r>
              <a:rPr lang="en-US" dirty="0" smtClean="0"/>
              <a:t>“Two </a:t>
            </a:r>
            <a:r>
              <a:rPr lang="en-US" dirty="0"/>
              <a:t>roads diverged in </a:t>
            </a:r>
            <a:r>
              <a:rPr lang="en-US" dirty="0" smtClean="0"/>
              <a:t>a wood</a:t>
            </a:r>
            <a:r>
              <a:rPr lang="en-US" dirty="0" smtClean="0"/>
              <a:t>…”</a:t>
            </a:r>
            <a:endParaRPr lang="de-DE" dirty="0"/>
          </a:p>
        </p:txBody>
      </p:sp>
      <p:sp>
        <p:nvSpPr>
          <p:cNvPr id="3" name="Textplatzhalter 2"/>
          <p:cNvSpPr>
            <a:spLocks noGrp="1"/>
          </p:cNvSpPr>
          <p:nvPr>
            <p:ph type="body" idx="1"/>
          </p:nvPr>
        </p:nvSpPr>
        <p:spPr>
          <a:xfrm>
            <a:off x="824593" y="705971"/>
            <a:ext cx="7943850" cy="4437529"/>
          </a:xfrm>
        </p:spPr>
        <p:txBody>
          <a:bodyPr/>
          <a:lstStyle/>
          <a:p>
            <a:r>
              <a:rPr lang="de-DE" sz="2400" dirty="0" smtClean="0"/>
              <a:t>The CAVA  v.2020 </a:t>
            </a:r>
          </a:p>
          <a:p>
            <a:pPr lvl="1"/>
            <a:r>
              <a:rPr lang="de-DE" sz="2000" dirty="0" smtClean="0"/>
              <a:t>Lots of </a:t>
            </a:r>
            <a:r>
              <a:rPr lang="de-DE" sz="2000" dirty="0" err="1" smtClean="0"/>
              <a:t>experience</a:t>
            </a:r>
            <a:r>
              <a:rPr lang="de-DE" sz="2000" dirty="0" smtClean="0"/>
              <a:t> </a:t>
            </a:r>
            <a:r>
              <a:rPr lang="de-DE" sz="2000" dirty="0" err="1" smtClean="0"/>
              <a:t>to</a:t>
            </a:r>
            <a:r>
              <a:rPr lang="de-DE" sz="2000" dirty="0" smtClean="0"/>
              <a:t> </a:t>
            </a:r>
            <a:r>
              <a:rPr lang="de-DE" sz="2000" dirty="0" err="1" smtClean="0"/>
              <a:t>draw</a:t>
            </a:r>
            <a:r>
              <a:rPr lang="de-DE" sz="2000" dirty="0" smtClean="0"/>
              <a:t> on, </a:t>
            </a:r>
            <a:r>
              <a:rPr lang="de-DE" sz="2000" dirty="0" err="1" smtClean="0"/>
              <a:t>more</a:t>
            </a:r>
            <a:r>
              <a:rPr lang="de-DE" sz="2000" dirty="0" smtClean="0"/>
              <a:t> </a:t>
            </a:r>
            <a:r>
              <a:rPr lang="de-DE" sz="2000" dirty="0" err="1" smtClean="0"/>
              <a:t>stable</a:t>
            </a:r>
            <a:r>
              <a:rPr lang="de-DE" sz="2000" dirty="0" smtClean="0"/>
              <a:t> </a:t>
            </a:r>
            <a:r>
              <a:rPr lang="de-DE" sz="2000" dirty="0" err="1" smtClean="0"/>
              <a:t>tech</a:t>
            </a:r>
            <a:r>
              <a:rPr lang="de-DE" sz="2000" dirty="0" smtClean="0"/>
              <a:t>, but…</a:t>
            </a:r>
          </a:p>
          <a:p>
            <a:pPr lvl="1"/>
            <a:r>
              <a:rPr lang="de-DE" sz="2000" dirty="0" err="1" smtClean="0"/>
              <a:t>No</a:t>
            </a:r>
            <a:r>
              <a:rPr lang="de-DE" sz="2000" dirty="0" smtClean="0"/>
              <a:t> </a:t>
            </a:r>
            <a:r>
              <a:rPr lang="de-DE" sz="2000" dirty="0" err="1" smtClean="0"/>
              <a:t>reliable</a:t>
            </a:r>
            <a:r>
              <a:rPr lang="de-DE" sz="2000" dirty="0" smtClean="0"/>
              <a:t> </a:t>
            </a:r>
            <a:r>
              <a:rPr lang="de-DE" sz="2000" dirty="0" err="1" smtClean="0"/>
              <a:t>path</a:t>
            </a:r>
            <a:r>
              <a:rPr lang="de-DE" sz="2000" dirty="0" smtClean="0"/>
              <a:t> </a:t>
            </a:r>
            <a:r>
              <a:rPr lang="de-DE" sz="2000" dirty="0" err="1" smtClean="0"/>
              <a:t>to</a:t>
            </a:r>
            <a:r>
              <a:rPr lang="de-DE" sz="2000" dirty="0" smtClean="0"/>
              <a:t> </a:t>
            </a:r>
            <a:r>
              <a:rPr lang="de-DE" sz="2000" dirty="0" err="1" smtClean="0"/>
              <a:t>sustainable</a:t>
            </a:r>
            <a:r>
              <a:rPr lang="de-DE" sz="2000" dirty="0" smtClean="0"/>
              <a:t> </a:t>
            </a:r>
            <a:r>
              <a:rPr lang="de-DE" sz="2000" dirty="0" err="1" smtClean="0"/>
              <a:t>infrastructure</a:t>
            </a:r>
            <a:endParaRPr lang="de-DE" sz="2000" dirty="0" smtClean="0"/>
          </a:p>
          <a:p>
            <a:pPr lvl="1"/>
            <a:endParaRPr lang="de-DE" sz="1800" dirty="0" smtClean="0"/>
          </a:p>
          <a:p>
            <a:r>
              <a:rPr lang="en-US" sz="2400" dirty="0" smtClean="0"/>
              <a:t>European Open Science Cloud/SSHOC</a:t>
            </a:r>
          </a:p>
          <a:p>
            <a:pPr lvl="1"/>
            <a:r>
              <a:rPr lang="en-US" sz="2000" i="1" dirty="0" smtClean="0"/>
              <a:t>Possible</a:t>
            </a:r>
            <a:r>
              <a:rPr lang="en-US" sz="2000" dirty="0" smtClean="0"/>
              <a:t> path to sustainable infrastructure</a:t>
            </a:r>
          </a:p>
          <a:p>
            <a:pPr lvl="1"/>
            <a:r>
              <a:rPr lang="en-US" sz="2000" dirty="0" smtClean="0"/>
              <a:t>Stop reinventing Safe Enclaves, Labs, Rooms, Centers</a:t>
            </a:r>
          </a:p>
          <a:p>
            <a:pPr lvl="1"/>
            <a:r>
              <a:rPr lang="en-US" sz="2000" dirty="0" smtClean="0"/>
              <a:t>Demand for services to support Remote Work can only grow (</a:t>
            </a:r>
            <a:r>
              <a:rPr lang="en-US" sz="2000" dirty="0" err="1" smtClean="0"/>
              <a:t>Covid</a:t>
            </a:r>
            <a:r>
              <a:rPr lang="en-US" sz="2000" dirty="0" smtClean="0"/>
              <a:t> effect)</a:t>
            </a:r>
          </a:p>
          <a:p>
            <a:pPr lvl="1"/>
            <a:r>
              <a:rPr lang="en-US" sz="2000" dirty="0" smtClean="0"/>
              <a:t>But…</a:t>
            </a:r>
          </a:p>
          <a:p>
            <a:pPr lvl="1"/>
            <a:r>
              <a:rPr lang="en-US" sz="2000" dirty="0" smtClean="0"/>
              <a:t>Privacy concerns grown, w/ legal sanctions (GDPR)</a:t>
            </a:r>
          </a:p>
          <a:p>
            <a:pPr lvl="1"/>
            <a:r>
              <a:rPr lang="en-US" sz="2000" i="1" dirty="0" smtClean="0"/>
              <a:t>“Ice cream castles in the air” or “illusions”?</a:t>
            </a:r>
          </a:p>
          <a:p>
            <a:pPr lvl="2" fontAlgn="base"/>
            <a:endParaRPr lang="de-DE" dirty="0"/>
          </a:p>
        </p:txBody>
      </p:sp>
      <p:sp>
        <p:nvSpPr>
          <p:cNvPr id="4" name="Foliennummernplatzhalter 3"/>
          <p:cNvSpPr>
            <a:spLocks noGrp="1"/>
          </p:cNvSpPr>
          <p:nvPr>
            <p:ph type="sldNum" idx="12"/>
          </p:nvPr>
        </p:nvSpPr>
        <p:spPr/>
        <p:txBody>
          <a:bodyPr/>
          <a:lstStyle/>
          <a:p>
            <a:pPr defTabSz="685800"/>
            <a:fld id="{00000000-1234-1234-1234-123412341234}" type="slidenum">
              <a:rPr lang="it-IT">
                <a:solidFill>
                  <a:srgbClr val="FFFFFF"/>
                </a:solidFill>
              </a:rPr>
              <a:pPr defTabSz="685800"/>
              <a:t>44</a:t>
            </a:fld>
            <a:endParaRPr lang="it-IT">
              <a:solidFill>
                <a:srgbClr val="FFFFFF"/>
              </a:solidFill>
            </a:endParaRPr>
          </a:p>
        </p:txBody>
      </p:sp>
    </p:spTree>
    <p:extLst>
      <p:ext uri="{BB962C8B-B14F-4D97-AF65-F5344CB8AC3E}">
        <p14:creationId xmlns:p14="http://schemas.microsoft.com/office/powerpoint/2010/main" val="2705803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8"/>
          <p:cNvSpPr/>
          <p:nvPr/>
        </p:nvSpPr>
        <p:spPr>
          <a:xfrm>
            <a:off x="3147989" y="1852528"/>
            <a:ext cx="2848023" cy="473644"/>
          </a:xfrm>
          <a:prstGeom prst="roundRect">
            <a:avLst>
              <a:gd name="adj" fmla="val 16667"/>
            </a:avLst>
          </a:prstGeom>
          <a:gradFill>
            <a:gsLst>
              <a:gs pos="0">
                <a:srgbClr val="2A4B86"/>
              </a:gs>
              <a:gs pos="48000">
                <a:srgbClr val="4875C5"/>
              </a:gs>
              <a:gs pos="100000">
                <a:srgbClr val="8DA9DB"/>
              </a:gs>
            </a:gsLst>
            <a:lin ang="16200000" scaled="0"/>
          </a:gradFill>
          <a:ln>
            <a:noFill/>
          </a:ln>
        </p:spPr>
        <p:txBody>
          <a:bodyPr spcFirstLastPara="1" wrap="square" lIns="68569" tIns="34275" rIns="68569" bIns="34275" anchor="ctr" anchorCtr="0">
            <a:noAutofit/>
          </a:bodyPr>
          <a:lstStyle/>
          <a:p>
            <a:pPr algn="ctr" defTabSz="685800"/>
            <a:endParaRPr sz="1013">
              <a:solidFill>
                <a:srgbClr val="FFFFFF"/>
              </a:solidFill>
              <a:latin typeface="Calibri"/>
              <a:ea typeface="Calibri"/>
              <a:cs typeface="Calibri"/>
              <a:sym typeface="Calibri"/>
            </a:endParaRPr>
          </a:p>
        </p:txBody>
      </p:sp>
      <p:sp>
        <p:nvSpPr>
          <p:cNvPr id="127" name="Google Shape;127;p18"/>
          <p:cNvSpPr txBox="1"/>
          <p:nvPr/>
        </p:nvSpPr>
        <p:spPr>
          <a:xfrm>
            <a:off x="3272065" y="1839688"/>
            <a:ext cx="2723945" cy="438581"/>
          </a:xfrm>
          <a:prstGeom prst="rect">
            <a:avLst/>
          </a:prstGeom>
          <a:noFill/>
          <a:ln>
            <a:noFill/>
          </a:ln>
          <a:effectLst>
            <a:outerShdw blurRad="142875" dist="38100" dir="10920000" algn="r" rotWithShape="0">
              <a:srgbClr val="000000">
                <a:alpha val="49000"/>
              </a:srgbClr>
            </a:outerShdw>
          </a:effectLst>
        </p:spPr>
        <p:txBody>
          <a:bodyPr spcFirstLastPara="1" wrap="square" lIns="68569" tIns="34275" rIns="68569" bIns="34275" anchor="t" anchorCtr="0">
            <a:noAutofit/>
          </a:bodyPr>
          <a:lstStyle/>
          <a:p>
            <a:pPr defTabSz="685800"/>
            <a:r>
              <a:rPr lang="it-IT" sz="2400" dirty="0">
                <a:solidFill>
                  <a:srgbClr val="FFFFFF"/>
                </a:solidFill>
                <a:latin typeface="Calibri"/>
                <a:ea typeface="Calibri"/>
                <a:cs typeface="Calibri"/>
                <a:sym typeface="Calibri"/>
              </a:rPr>
              <a:t>Join our community</a:t>
            </a:r>
            <a:endParaRPr sz="1050" dirty="0"/>
          </a:p>
        </p:txBody>
      </p:sp>
      <p:pic>
        <p:nvPicPr>
          <p:cNvPr id="128" name="Google Shape;128;p18"/>
          <p:cNvPicPr preferRelativeResize="0"/>
          <p:nvPr/>
        </p:nvPicPr>
        <p:blipFill rotWithShape="1">
          <a:blip r:embed="rId3">
            <a:alphaModFix/>
          </a:blip>
          <a:srcRect/>
          <a:stretch/>
        </p:blipFill>
        <p:spPr>
          <a:xfrm>
            <a:off x="2662451" y="3465079"/>
            <a:ext cx="497432" cy="497432"/>
          </a:xfrm>
          <a:prstGeom prst="rect">
            <a:avLst/>
          </a:prstGeom>
          <a:noFill/>
          <a:ln>
            <a:noFill/>
          </a:ln>
        </p:spPr>
      </p:pic>
      <p:pic>
        <p:nvPicPr>
          <p:cNvPr id="129" name="Google Shape;129;p18"/>
          <p:cNvPicPr preferRelativeResize="0"/>
          <p:nvPr/>
        </p:nvPicPr>
        <p:blipFill rotWithShape="1">
          <a:blip r:embed="rId4">
            <a:alphaModFix/>
          </a:blip>
          <a:srcRect/>
          <a:stretch/>
        </p:blipFill>
        <p:spPr>
          <a:xfrm>
            <a:off x="2662451" y="3929519"/>
            <a:ext cx="497432" cy="497432"/>
          </a:xfrm>
          <a:prstGeom prst="rect">
            <a:avLst/>
          </a:prstGeom>
          <a:noFill/>
          <a:ln>
            <a:noFill/>
          </a:ln>
        </p:spPr>
      </p:pic>
      <p:pic>
        <p:nvPicPr>
          <p:cNvPr id="130" name="Google Shape;130;p18"/>
          <p:cNvPicPr preferRelativeResize="0"/>
          <p:nvPr/>
        </p:nvPicPr>
        <p:blipFill rotWithShape="1">
          <a:blip r:embed="rId5">
            <a:alphaModFix/>
          </a:blip>
          <a:srcRect/>
          <a:stretch/>
        </p:blipFill>
        <p:spPr>
          <a:xfrm>
            <a:off x="2662451" y="3000638"/>
            <a:ext cx="497432" cy="497432"/>
          </a:xfrm>
          <a:prstGeom prst="rect">
            <a:avLst/>
          </a:prstGeom>
          <a:noFill/>
          <a:ln>
            <a:noFill/>
          </a:ln>
        </p:spPr>
      </p:pic>
      <p:pic>
        <p:nvPicPr>
          <p:cNvPr id="131" name="Google Shape;131;p18"/>
          <p:cNvPicPr preferRelativeResize="0"/>
          <p:nvPr/>
        </p:nvPicPr>
        <p:blipFill rotWithShape="1">
          <a:blip r:embed="rId6">
            <a:alphaModFix/>
          </a:blip>
          <a:srcRect/>
          <a:stretch/>
        </p:blipFill>
        <p:spPr>
          <a:xfrm>
            <a:off x="2662451" y="2536198"/>
            <a:ext cx="497432" cy="497432"/>
          </a:xfrm>
          <a:prstGeom prst="rect">
            <a:avLst/>
          </a:prstGeom>
          <a:noFill/>
          <a:ln>
            <a:noFill/>
          </a:ln>
        </p:spPr>
      </p:pic>
      <p:sp>
        <p:nvSpPr>
          <p:cNvPr id="132" name="Google Shape;132;p18"/>
          <p:cNvSpPr txBox="1"/>
          <p:nvPr/>
        </p:nvSpPr>
        <p:spPr>
          <a:xfrm>
            <a:off x="3147988" y="2623332"/>
            <a:ext cx="2848022" cy="323165"/>
          </a:xfrm>
          <a:prstGeom prst="rect">
            <a:avLst/>
          </a:prstGeom>
          <a:noFill/>
          <a:ln>
            <a:noFill/>
          </a:ln>
        </p:spPr>
        <p:txBody>
          <a:bodyPr spcFirstLastPara="1" wrap="square" lIns="68569" tIns="34275" rIns="68569" bIns="34275" anchor="t" anchorCtr="0">
            <a:noAutofit/>
          </a:bodyPr>
          <a:lstStyle/>
          <a:p>
            <a:pPr defTabSz="685800"/>
            <a:r>
              <a:rPr lang="it-IT" sz="1650" b="1" dirty="0" err="1">
                <a:solidFill>
                  <a:srgbClr val="1E4E79"/>
                </a:solidFill>
                <a:latin typeface="Calibri"/>
                <a:ea typeface="Calibri"/>
                <a:cs typeface="Calibri"/>
                <a:sym typeface="Calibri"/>
              </a:rPr>
              <a:t>https</a:t>
            </a:r>
            <a:r>
              <a:rPr lang="it-IT" sz="1650" b="1" dirty="0">
                <a:solidFill>
                  <a:srgbClr val="1E4E79"/>
                </a:solidFill>
                <a:latin typeface="Calibri"/>
                <a:ea typeface="Calibri"/>
                <a:cs typeface="Calibri"/>
                <a:sym typeface="Calibri"/>
              </a:rPr>
              <a:t>://</a:t>
            </a:r>
            <a:r>
              <a:rPr lang="it-IT" sz="1650" b="1" dirty="0" err="1">
                <a:solidFill>
                  <a:srgbClr val="1E4E79"/>
                </a:solidFill>
                <a:latin typeface="Calibri"/>
                <a:ea typeface="Calibri"/>
                <a:cs typeface="Calibri"/>
                <a:sym typeface="Calibri"/>
              </a:rPr>
              <a:t>www.sshopencloud.eu</a:t>
            </a:r>
            <a:endParaRPr sz="1050" dirty="0"/>
          </a:p>
        </p:txBody>
      </p:sp>
      <p:sp>
        <p:nvSpPr>
          <p:cNvPr id="133" name="Google Shape;133;p18"/>
          <p:cNvSpPr txBox="1"/>
          <p:nvPr/>
        </p:nvSpPr>
        <p:spPr>
          <a:xfrm>
            <a:off x="3147988" y="3087772"/>
            <a:ext cx="2848022" cy="323165"/>
          </a:xfrm>
          <a:prstGeom prst="rect">
            <a:avLst/>
          </a:prstGeom>
          <a:noFill/>
          <a:ln>
            <a:noFill/>
          </a:ln>
        </p:spPr>
        <p:txBody>
          <a:bodyPr spcFirstLastPara="1" wrap="square" lIns="68569" tIns="34275" rIns="68569" bIns="34275" anchor="t" anchorCtr="0">
            <a:noAutofit/>
          </a:bodyPr>
          <a:lstStyle/>
          <a:p>
            <a:pPr defTabSz="685800"/>
            <a:r>
              <a:rPr lang="it-IT" sz="1650" b="1" dirty="0" err="1">
                <a:solidFill>
                  <a:srgbClr val="1E4E79"/>
                </a:solidFill>
                <a:latin typeface="Calibri"/>
                <a:ea typeface="Calibri"/>
                <a:cs typeface="Calibri"/>
                <a:sym typeface="Calibri"/>
              </a:rPr>
              <a:t>info@sshopencloud.eu</a:t>
            </a:r>
            <a:endParaRPr sz="1050" dirty="0"/>
          </a:p>
        </p:txBody>
      </p:sp>
      <p:sp>
        <p:nvSpPr>
          <p:cNvPr id="134" name="Google Shape;134;p18"/>
          <p:cNvSpPr txBox="1"/>
          <p:nvPr/>
        </p:nvSpPr>
        <p:spPr>
          <a:xfrm>
            <a:off x="3147995" y="3552206"/>
            <a:ext cx="1838250" cy="323100"/>
          </a:xfrm>
          <a:prstGeom prst="rect">
            <a:avLst/>
          </a:prstGeom>
          <a:noFill/>
          <a:ln>
            <a:noFill/>
          </a:ln>
        </p:spPr>
        <p:txBody>
          <a:bodyPr spcFirstLastPara="1" wrap="square" lIns="68569" tIns="34275" rIns="68569" bIns="34275" anchor="t" anchorCtr="0">
            <a:noAutofit/>
          </a:bodyPr>
          <a:lstStyle/>
          <a:p>
            <a:pPr defTabSz="685800"/>
            <a:r>
              <a:rPr lang="it-IT" sz="1650" b="1">
                <a:solidFill>
                  <a:srgbClr val="1E4E79"/>
                </a:solidFill>
                <a:latin typeface="Calibri"/>
                <a:ea typeface="Calibri"/>
                <a:cs typeface="Calibri"/>
                <a:sym typeface="Calibri"/>
              </a:rPr>
              <a:t>@SSHOpenCloud</a:t>
            </a:r>
            <a:endParaRPr sz="1650" b="1">
              <a:solidFill>
                <a:srgbClr val="1E4E79"/>
              </a:solidFill>
              <a:latin typeface="Calibri"/>
              <a:ea typeface="Calibri"/>
              <a:cs typeface="Calibri"/>
              <a:sym typeface="Calibri"/>
            </a:endParaRPr>
          </a:p>
        </p:txBody>
      </p:sp>
      <p:sp>
        <p:nvSpPr>
          <p:cNvPr id="135" name="Google Shape;135;p18"/>
          <p:cNvSpPr txBox="1"/>
          <p:nvPr/>
        </p:nvSpPr>
        <p:spPr>
          <a:xfrm>
            <a:off x="3159881" y="4017319"/>
            <a:ext cx="1826325" cy="323100"/>
          </a:xfrm>
          <a:prstGeom prst="rect">
            <a:avLst/>
          </a:prstGeom>
          <a:noFill/>
          <a:ln>
            <a:noFill/>
          </a:ln>
        </p:spPr>
        <p:txBody>
          <a:bodyPr spcFirstLastPara="1" wrap="square" lIns="68569" tIns="34275" rIns="68569" bIns="34275" anchor="t" anchorCtr="0">
            <a:noAutofit/>
          </a:bodyPr>
          <a:lstStyle/>
          <a:p>
            <a:pPr defTabSz="685800"/>
            <a:r>
              <a:rPr lang="it-IT" sz="1650" b="1">
                <a:solidFill>
                  <a:srgbClr val="1E4E79"/>
                </a:solidFill>
                <a:latin typeface="Calibri"/>
                <a:ea typeface="Calibri"/>
                <a:cs typeface="Calibri"/>
                <a:sym typeface="Calibri"/>
              </a:rPr>
              <a:t>/in/sshopencloud</a:t>
            </a:r>
            <a:endParaRPr sz="1650" b="1">
              <a:solidFill>
                <a:srgbClr val="1E4E79"/>
              </a:solidFill>
              <a:latin typeface="Calibri"/>
              <a:ea typeface="Calibri"/>
              <a:cs typeface="Calibri"/>
              <a:sym typeface="Calibri"/>
            </a:endParaRPr>
          </a:p>
        </p:txBody>
      </p:sp>
      <p:pic>
        <p:nvPicPr>
          <p:cNvPr id="12" name="Picture 11" descr="A drawing of a face&#10;&#10;Description automatically generated">
            <a:extLst>
              <a:ext uri="{FF2B5EF4-FFF2-40B4-BE49-F238E27FC236}">
                <a16:creationId xmlns:a16="http://schemas.microsoft.com/office/drawing/2014/main" id="{8FDA91A6-3748-184B-A62B-8EFC3F79E19E}"/>
              </a:ext>
            </a:extLst>
          </p:cNvPr>
          <p:cNvPicPr>
            <a:picLocks noChangeAspect="1"/>
          </p:cNvPicPr>
          <p:nvPr/>
        </p:nvPicPr>
        <p:blipFill>
          <a:blip r:embed="rId7"/>
          <a:stretch>
            <a:fillRect/>
          </a:stretch>
        </p:blipFill>
        <p:spPr>
          <a:xfrm>
            <a:off x="7166792" y="4820721"/>
            <a:ext cx="766191" cy="26337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3"/>
          <p:cNvSpPr txBox="1">
            <a:spLocks noGrp="1"/>
          </p:cNvSpPr>
          <p:nvPr>
            <p:ph type="ctrTitle"/>
          </p:nvPr>
        </p:nvSpPr>
        <p:spPr>
          <a:xfrm>
            <a:off x="598100" y="524450"/>
            <a:ext cx="6489900" cy="1993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500"/>
              <a:t>The curation and disclosure </a:t>
            </a:r>
            <a:endParaRPr sz="3500"/>
          </a:p>
          <a:p>
            <a:pPr marL="0" lvl="0" indent="0" algn="l" rtl="0">
              <a:spcBef>
                <a:spcPts val="0"/>
              </a:spcBef>
              <a:spcAft>
                <a:spcPts val="0"/>
              </a:spcAft>
              <a:buNone/>
            </a:pPr>
            <a:r>
              <a:rPr lang="en" sz="3500"/>
              <a:t>of pathological speech corpora</a:t>
            </a:r>
            <a:endParaRPr sz="2000"/>
          </a:p>
        </p:txBody>
      </p:sp>
      <p:sp>
        <p:nvSpPr>
          <p:cNvPr id="86" name="Google Shape;86;p13"/>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Katarzyna Klessa</a:t>
            </a:r>
            <a:endParaRPr/>
          </a:p>
        </p:txBody>
      </p:sp>
      <p:sp>
        <p:nvSpPr>
          <p:cNvPr id="87" name="Google Shape;87;p13"/>
          <p:cNvSpPr/>
          <p:nvPr/>
        </p:nvSpPr>
        <p:spPr>
          <a:xfrm>
            <a:off x="0" y="3451450"/>
            <a:ext cx="9144000" cy="12621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88" name="Google Shape;88;p13"/>
          <p:cNvPicPr preferRelativeResize="0"/>
          <p:nvPr/>
        </p:nvPicPr>
        <p:blipFill>
          <a:blip r:embed="rId3">
            <a:alphaModFix/>
          </a:blip>
          <a:stretch>
            <a:fillRect/>
          </a:stretch>
        </p:blipFill>
        <p:spPr>
          <a:xfrm>
            <a:off x="5544525" y="3544038"/>
            <a:ext cx="3275674" cy="1121175"/>
          </a:xfrm>
          <a:prstGeom prst="rect">
            <a:avLst/>
          </a:prstGeom>
          <a:noFill/>
          <a:ln>
            <a:noFill/>
          </a:ln>
        </p:spPr>
      </p:pic>
      <p:pic>
        <p:nvPicPr>
          <p:cNvPr id="89" name="Google Shape;89;p13"/>
          <p:cNvPicPr preferRelativeResize="0"/>
          <p:nvPr/>
        </p:nvPicPr>
        <p:blipFill>
          <a:blip r:embed="rId4">
            <a:alphaModFix/>
          </a:blip>
          <a:stretch>
            <a:fillRect/>
          </a:stretch>
        </p:blipFill>
        <p:spPr>
          <a:xfrm>
            <a:off x="683325" y="3867400"/>
            <a:ext cx="2075200" cy="474475"/>
          </a:xfrm>
          <a:prstGeom prst="rect">
            <a:avLst/>
          </a:prstGeom>
          <a:noFill/>
          <a:ln>
            <a:noFill/>
          </a:ln>
        </p:spPr>
      </p:pic>
    </p:spTree>
    <p:extLst>
      <p:ext uri="{BB962C8B-B14F-4D97-AF65-F5344CB8AC3E}">
        <p14:creationId xmlns:p14="http://schemas.microsoft.com/office/powerpoint/2010/main" val="13533430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Disclosure and curation of corpora</a:t>
            </a:r>
            <a:endParaRPr/>
          </a:p>
        </p:txBody>
      </p:sp>
      <p:sp>
        <p:nvSpPr>
          <p:cNvPr id="95" name="Google Shape;95;p14"/>
          <p:cNvSpPr txBox="1">
            <a:spLocks noGrp="1"/>
          </p:cNvSpPr>
          <p:nvPr>
            <p:ph type="body" idx="1"/>
          </p:nvPr>
        </p:nvSpPr>
        <p:spPr>
          <a:xfrm>
            <a:off x="418875" y="1324775"/>
            <a:ext cx="4175700" cy="3237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Legal, research and technical issues play role in the process of disclosure and curation of corpora</a:t>
            </a:r>
            <a:endParaRPr/>
          </a:p>
          <a:p>
            <a:pPr marL="457200" lvl="0" indent="-342900" algn="l" rtl="0">
              <a:spcBef>
                <a:spcPts val="0"/>
              </a:spcBef>
              <a:spcAft>
                <a:spcPts val="0"/>
              </a:spcAft>
              <a:buSzPts val="1800"/>
              <a:buChar char="●"/>
            </a:pPr>
            <a:r>
              <a:rPr lang="en"/>
              <a:t>The importance of these issues for:</a:t>
            </a:r>
            <a:endParaRPr/>
          </a:p>
          <a:p>
            <a:pPr marL="914400" lvl="1" indent="-317500" algn="l" rtl="0">
              <a:spcBef>
                <a:spcPts val="0"/>
              </a:spcBef>
              <a:spcAft>
                <a:spcPts val="0"/>
              </a:spcAft>
              <a:buSzPts val="1400"/>
              <a:buChar char="○"/>
            </a:pPr>
            <a:r>
              <a:rPr lang="en"/>
              <a:t>CDS (Corpora of Disordered Speech) </a:t>
            </a:r>
            <a:endParaRPr/>
          </a:p>
          <a:p>
            <a:pPr marL="914400" lvl="1" indent="-317500" algn="l" rtl="0">
              <a:spcBef>
                <a:spcPts val="0"/>
              </a:spcBef>
              <a:spcAft>
                <a:spcPts val="0"/>
              </a:spcAft>
              <a:buSzPts val="1400"/>
              <a:buChar char="○"/>
            </a:pPr>
            <a:r>
              <a:rPr lang="en"/>
              <a:t>especially for CDS created in the past, before the present regulations came into existence: </a:t>
            </a:r>
            <a:r>
              <a:rPr lang="en">
                <a:solidFill>
                  <a:srgbClr val="FFFFFF"/>
                </a:solidFill>
                <a:highlight>
                  <a:schemeClr val="dk2"/>
                </a:highlight>
              </a:rPr>
              <a:t>“archival” corpora</a:t>
            </a:r>
            <a:endParaRPr>
              <a:solidFill>
                <a:srgbClr val="FFFFFF"/>
              </a:solidFill>
              <a:highlight>
                <a:schemeClr val="dk2"/>
              </a:highlight>
            </a:endParaRPr>
          </a:p>
        </p:txBody>
      </p:sp>
      <p:sp>
        <p:nvSpPr>
          <p:cNvPr id="96" name="Google Shape;96;p14"/>
          <p:cNvSpPr txBox="1"/>
          <p:nvPr/>
        </p:nvSpPr>
        <p:spPr>
          <a:xfrm>
            <a:off x="4954925" y="1412850"/>
            <a:ext cx="1106100" cy="3480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FFFFFF"/>
                </a:solidFill>
                <a:effectLst/>
                <a:uLnTx/>
                <a:uFillTx/>
                <a:latin typeface="Roboto"/>
                <a:ea typeface="Roboto"/>
                <a:cs typeface="Roboto"/>
                <a:sym typeface="Roboto"/>
              </a:rPr>
              <a:t>legal</a:t>
            </a:r>
            <a:endParaRPr kumimoji="0" sz="1400" b="0" i="0" u="none" strike="noStrike" kern="0" cap="none" spc="0" normalizeH="0" baseline="0" noProof="0">
              <a:ln>
                <a:noFill/>
              </a:ln>
              <a:solidFill>
                <a:srgbClr val="FFFFFF"/>
              </a:solidFill>
              <a:effectLst/>
              <a:uLnTx/>
              <a:uFillTx/>
              <a:latin typeface="Roboto"/>
              <a:ea typeface="Roboto"/>
              <a:cs typeface="Roboto"/>
              <a:sym typeface="Roboto"/>
            </a:endParaRPr>
          </a:p>
        </p:txBody>
      </p:sp>
      <p:sp>
        <p:nvSpPr>
          <p:cNvPr id="97" name="Google Shape;97;p14"/>
          <p:cNvSpPr txBox="1"/>
          <p:nvPr/>
        </p:nvSpPr>
        <p:spPr>
          <a:xfrm>
            <a:off x="4954925" y="2050625"/>
            <a:ext cx="1106100" cy="3480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FFFFFF"/>
                </a:solidFill>
                <a:effectLst/>
                <a:uLnTx/>
                <a:uFillTx/>
                <a:latin typeface="Roboto"/>
                <a:ea typeface="Roboto"/>
                <a:cs typeface="Roboto"/>
                <a:sym typeface="Roboto"/>
              </a:rPr>
              <a:t>research</a:t>
            </a:r>
            <a:endParaRPr kumimoji="0" sz="1400" b="0" i="0" u="none" strike="noStrike" kern="0" cap="none" spc="0" normalizeH="0" baseline="0" noProof="0">
              <a:ln>
                <a:noFill/>
              </a:ln>
              <a:solidFill>
                <a:srgbClr val="FFFFFF"/>
              </a:solidFill>
              <a:effectLst/>
              <a:uLnTx/>
              <a:uFillTx/>
              <a:latin typeface="Roboto"/>
              <a:ea typeface="Roboto"/>
              <a:cs typeface="Roboto"/>
              <a:sym typeface="Roboto"/>
            </a:endParaRPr>
          </a:p>
        </p:txBody>
      </p:sp>
      <p:sp>
        <p:nvSpPr>
          <p:cNvPr id="98" name="Google Shape;98;p14"/>
          <p:cNvSpPr txBox="1"/>
          <p:nvPr/>
        </p:nvSpPr>
        <p:spPr>
          <a:xfrm>
            <a:off x="4981575" y="2688400"/>
            <a:ext cx="1106100" cy="3480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FFFFFF"/>
                </a:solidFill>
                <a:effectLst/>
                <a:uLnTx/>
                <a:uFillTx/>
                <a:latin typeface="Roboto"/>
                <a:ea typeface="Roboto"/>
                <a:cs typeface="Roboto"/>
                <a:sym typeface="Roboto"/>
              </a:rPr>
              <a:t>technical</a:t>
            </a:r>
            <a:endParaRPr kumimoji="0" sz="1400" b="0" i="0" u="none" strike="noStrike" kern="0" cap="none" spc="0" normalizeH="0" baseline="0" noProof="0">
              <a:ln>
                <a:noFill/>
              </a:ln>
              <a:solidFill>
                <a:srgbClr val="FFFFFF"/>
              </a:solidFill>
              <a:effectLst/>
              <a:uLnTx/>
              <a:uFillTx/>
              <a:latin typeface="Roboto"/>
              <a:ea typeface="Roboto"/>
              <a:cs typeface="Roboto"/>
              <a:sym typeface="Roboto"/>
            </a:endParaRPr>
          </a:p>
        </p:txBody>
      </p:sp>
    </p:spTree>
    <p:extLst>
      <p:ext uri="{BB962C8B-B14F-4D97-AF65-F5344CB8AC3E}">
        <p14:creationId xmlns:p14="http://schemas.microsoft.com/office/powerpoint/2010/main" val="15375652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title"/>
          </p:nvPr>
        </p:nvSpPr>
        <p:spPr>
          <a:xfrm>
            <a:off x="265500" y="1945800"/>
            <a:ext cx="4045200" cy="1555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Licence attribution</a:t>
            </a:r>
            <a:endParaRPr/>
          </a:p>
        </p:txBody>
      </p:sp>
      <p:sp>
        <p:nvSpPr>
          <p:cNvPr id="104" name="Google Shape;104;p15"/>
          <p:cNvSpPr txBox="1">
            <a:spLocks noGrp="1"/>
          </p:cNvSpPr>
          <p:nvPr>
            <p:ph type="body" idx="2"/>
          </p:nvPr>
        </p:nvSpPr>
        <p:spPr>
          <a:xfrm>
            <a:off x="4843600" y="413825"/>
            <a:ext cx="3826200" cy="400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sz="1600"/>
          </a:p>
          <a:p>
            <a:pPr marL="457200" lvl="0" indent="-330200" algn="l" rtl="0">
              <a:spcBef>
                <a:spcPts val="1600"/>
              </a:spcBef>
              <a:spcAft>
                <a:spcPts val="0"/>
              </a:spcAft>
              <a:buSzPts val="1600"/>
              <a:buChar char="●"/>
            </a:pPr>
            <a:r>
              <a:rPr lang="en" sz="1600"/>
              <a:t>Explicit licence attribution is useful even in case of data published without any access restrictions </a:t>
            </a:r>
            <a:endParaRPr sz="1600"/>
          </a:p>
          <a:p>
            <a:pPr marL="457200" lvl="0" indent="-330200" algn="l" rtl="0">
              <a:spcBef>
                <a:spcPts val="0"/>
              </a:spcBef>
              <a:spcAft>
                <a:spcPts val="0"/>
              </a:spcAft>
              <a:buSzPts val="1600"/>
              <a:buChar char="●"/>
            </a:pPr>
            <a:r>
              <a:rPr lang="en" sz="1600"/>
              <a:t>Users will often expect clear information about licensing, preferably compliant with one of the standard licenses (e.g. those suggested by CLARIN centers)</a:t>
            </a:r>
            <a:endParaRPr sz="1600"/>
          </a:p>
          <a:p>
            <a:pPr marL="457200" lvl="0" indent="-330200" algn="l" rtl="0">
              <a:spcBef>
                <a:spcPts val="0"/>
              </a:spcBef>
              <a:spcAft>
                <a:spcPts val="0"/>
              </a:spcAft>
              <a:buSzPts val="1600"/>
              <a:buChar char="●"/>
            </a:pPr>
            <a:r>
              <a:rPr lang="en" sz="1600"/>
              <a:t>GDPR - accepted by EU but not necessarily elsewhere</a:t>
            </a:r>
            <a:endParaRPr sz="1600"/>
          </a:p>
        </p:txBody>
      </p:sp>
      <p:sp>
        <p:nvSpPr>
          <p:cNvPr id="105" name="Google Shape;105;p15"/>
          <p:cNvSpPr txBox="1"/>
          <p:nvPr/>
        </p:nvSpPr>
        <p:spPr>
          <a:xfrm>
            <a:off x="1735050" y="4346550"/>
            <a:ext cx="1106100" cy="3480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FFFFFF"/>
                </a:solidFill>
                <a:effectLst/>
                <a:uLnTx/>
                <a:uFillTx/>
                <a:latin typeface="Roboto"/>
                <a:ea typeface="Roboto"/>
                <a:cs typeface="Roboto"/>
                <a:sym typeface="Roboto"/>
              </a:rPr>
              <a:t>legal</a:t>
            </a:r>
            <a:endParaRPr kumimoji="0" sz="1400" b="0" i="0" u="none" strike="noStrike" kern="0" cap="none" spc="0" normalizeH="0" baseline="0" noProof="0">
              <a:ln>
                <a:noFill/>
              </a:ln>
              <a:solidFill>
                <a:srgbClr val="FFFFFF"/>
              </a:solidFill>
              <a:effectLst/>
              <a:uLnTx/>
              <a:uFillTx/>
              <a:latin typeface="Roboto"/>
              <a:ea typeface="Roboto"/>
              <a:cs typeface="Roboto"/>
              <a:sym typeface="Roboto"/>
            </a:endParaRPr>
          </a:p>
        </p:txBody>
      </p:sp>
    </p:spTree>
    <p:extLst>
      <p:ext uri="{BB962C8B-B14F-4D97-AF65-F5344CB8AC3E}">
        <p14:creationId xmlns:p14="http://schemas.microsoft.com/office/powerpoint/2010/main" val="24422548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6"/>
          <p:cNvSpPr txBox="1">
            <a:spLocks noGrp="1"/>
          </p:cNvSpPr>
          <p:nvPr>
            <p:ph type="body" idx="2"/>
          </p:nvPr>
        </p:nvSpPr>
        <p:spPr>
          <a:xfrm>
            <a:off x="4939500" y="496775"/>
            <a:ext cx="3941400" cy="3922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600"/>
              <a:t>However:</a:t>
            </a:r>
            <a:endParaRPr sz="1600"/>
          </a:p>
          <a:p>
            <a:pPr marL="457200" lvl="0" indent="-330200" algn="l" rtl="0">
              <a:spcBef>
                <a:spcPts val="1600"/>
              </a:spcBef>
              <a:spcAft>
                <a:spcPts val="0"/>
              </a:spcAft>
              <a:buSzPts val="1600"/>
              <a:buChar char="●"/>
            </a:pPr>
            <a:r>
              <a:rPr lang="en" sz="1600"/>
              <a:t>In the past, recordings were often made based on oral agreements with speakers (no consent form available now)</a:t>
            </a:r>
            <a:endParaRPr sz="1600"/>
          </a:p>
          <a:p>
            <a:pPr marL="457200" lvl="0" indent="-330200" algn="l" rtl="0">
              <a:spcBef>
                <a:spcPts val="0"/>
              </a:spcBef>
              <a:spcAft>
                <a:spcPts val="0"/>
              </a:spcAft>
              <a:buSzPts val="1600"/>
              <a:buChar char="●"/>
            </a:pPr>
            <a:r>
              <a:rPr lang="en" sz="1600"/>
              <a:t>In case of children (now adults) - the consent usually given by their representatives: parents, guardians or school teachers / directors</a:t>
            </a:r>
            <a:endParaRPr sz="1600"/>
          </a:p>
          <a:p>
            <a:pPr marL="457200" lvl="0" indent="-330200" algn="l" rtl="0">
              <a:spcBef>
                <a:spcPts val="0"/>
              </a:spcBef>
              <a:spcAft>
                <a:spcPts val="0"/>
              </a:spcAft>
              <a:buSzPts val="1600"/>
              <a:buChar char="●"/>
            </a:pPr>
            <a:r>
              <a:rPr lang="en" sz="1600"/>
              <a:t>Often: no contact with the speakers / representatives at present.</a:t>
            </a:r>
            <a:endParaRPr sz="1600"/>
          </a:p>
          <a:p>
            <a:pPr marL="457200" lvl="0" indent="-330200" algn="l" rtl="0">
              <a:spcBef>
                <a:spcPts val="0"/>
              </a:spcBef>
              <a:spcAft>
                <a:spcPts val="0"/>
              </a:spcAft>
              <a:buSzPts val="1600"/>
              <a:buChar char="●"/>
            </a:pPr>
            <a:r>
              <a:rPr lang="en" sz="1600"/>
              <a:t>Present regulations not clear with respect to data collected before the present regulations</a:t>
            </a:r>
            <a:endParaRPr sz="1600"/>
          </a:p>
        </p:txBody>
      </p:sp>
      <p:sp>
        <p:nvSpPr>
          <p:cNvPr id="111" name="Google Shape;111;p16"/>
          <p:cNvSpPr txBox="1">
            <a:spLocks noGrp="1"/>
          </p:cNvSpPr>
          <p:nvPr>
            <p:ph type="title"/>
          </p:nvPr>
        </p:nvSpPr>
        <p:spPr>
          <a:xfrm>
            <a:off x="265500" y="1027025"/>
            <a:ext cx="4045200" cy="2695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Archival data,</a:t>
            </a:r>
            <a:endParaRPr/>
          </a:p>
          <a:p>
            <a:pPr marL="0" lvl="0" indent="0" algn="ctr" rtl="0">
              <a:spcBef>
                <a:spcPts val="0"/>
              </a:spcBef>
              <a:spcAft>
                <a:spcPts val="0"/>
              </a:spcAft>
              <a:buNone/>
            </a:pPr>
            <a:r>
              <a:rPr lang="en"/>
              <a:t>metadata</a:t>
            </a:r>
            <a:endParaRPr/>
          </a:p>
          <a:p>
            <a:pPr marL="0" lvl="0" indent="0" algn="ctr" rtl="0">
              <a:spcBef>
                <a:spcPts val="0"/>
              </a:spcBef>
              <a:spcAft>
                <a:spcPts val="0"/>
              </a:spcAft>
              <a:buNone/>
            </a:pPr>
            <a:r>
              <a:rPr lang="en"/>
              <a:t>vs. </a:t>
            </a:r>
            <a:endParaRPr/>
          </a:p>
          <a:p>
            <a:pPr marL="0" lvl="0" indent="0" algn="ctr" rtl="0">
              <a:spcBef>
                <a:spcPts val="0"/>
              </a:spcBef>
              <a:spcAft>
                <a:spcPts val="0"/>
              </a:spcAft>
              <a:buNone/>
            </a:pPr>
            <a:r>
              <a:rPr lang="en"/>
              <a:t>new regulations</a:t>
            </a:r>
            <a:endParaRPr/>
          </a:p>
        </p:txBody>
      </p:sp>
      <p:sp>
        <p:nvSpPr>
          <p:cNvPr id="112" name="Google Shape;112;p16"/>
          <p:cNvSpPr txBox="1"/>
          <p:nvPr/>
        </p:nvSpPr>
        <p:spPr>
          <a:xfrm>
            <a:off x="1735050" y="4346550"/>
            <a:ext cx="1106100" cy="3480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FFFFFF"/>
                </a:solidFill>
                <a:effectLst/>
                <a:uLnTx/>
                <a:uFillTx/>
                <a:latin typeface="Roboto"/>
                <a:ea typeface="Roboto"/>
                <a:cs typeface="Roboto"/>
                <a:sym typeface="Roboto"/>
              </a:rPr>
              <a:t>legal</a:t>
            </a:r>
            <a:endParaRPr kumimoji="0" sz="1400" b="0" i="0" u="none" strike="noStrike" kern="0" cap="none" spc="0" normalizeH="0" baseline="0" noProof="0">
              <a:ln>
                <a:noFill/>
              </a:ln>
              <a:solidFill>
                <a:srgbClr val="FFFFFF"/>
              </a:solidFill>
              <a:effectLst/>
              <a:uLnTx/>
              <a:uFillTx/>
              <a:latin typeface="Roboto"/>
              <a:ea typeface="Roboto"/>
              <a:cs typeface="Roboto"/>
              <a:sym typeface="Roboto"/>
            </a:endParaRPr>
          </a:p>
        </p:txBody>
      </p:sp>
    </p:spTree>
    <p:extLst>
      <p:ext uri="{BB962C8B-B14F-4D97-AF65-F5344CB8AC3E}">
        <p14:creationId xmlns:p14="http://schemas.microsoft.com/office/powerpoint/2010/main" val="2428148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title"/>
          </p:nvPr>
        </p:nvSpPr>
        <p:spPr>
          <a:xfrm>
            <a:off x="265500" y="1027025"/>
            <a:ext cx="4185300" cy="2695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Data</a:t>
            </a:r>
            <a:endParaRPr/>
          </a:p>
          <a:p>
            <a:pPr marL="0" lvl="0" indent="0" algn="ctr" rtl="0">
              <a:spcBef>
                <a:spcPts val="0"/>
              </a:spcBef>
              <a:spcAft>
                <a:spcPts val="0"/>
              </a:spcAft>
              <a:buNone/>
            </a:pPr>
            <a:r>
              <a:rPr lang="en"/>
              <a:t>reusability</a:t>
            </a:r>
            <a:endParaRPr/>
          </a:p>
          <a:p>
            <a:pPr marL="0" lvl="0" indent="0" algn="ctr" rtl="0">
              <a:spcBef>
                <a:spcPts val="0"/>
              </a:spcBef>
              <a:spcAft>
                <a:spcPts val="0"/>
              </a:spcAft>
              <a:buNone/>
            </a:pPr>
            <a:r>
              <a:rPr lang="en"/>
              <a:t>interoperability</a:t>
            </a:r>
            <a:endParaRPr/>
          </a:p>
          <a:p>
            <a:pPr marL="0" lvl="0" indent="0" algn="ctr" rtl="0">
              <a:spcBef>
                <a:spcPts val="0"/>
              </a:spcBef>
              <a:spcAft>
                <a:spcPts val="0"/>
              </a:spcAft>
              <a:buNone/>
            </a:pPr>
            <a:r>
              <a:rPr lang="en"/>
              <a:t>?</a:t>
            </a:r>
            <a:endParaRPr/>
          </a:p>
        </p:txBody>
      </p:sp>
      <p:sp>
        <p:nvSpPr>
          <p:cNvPr id="118" name="Google Shape;118;p17"/>
          <p:cNvSpPr txBox="1">
            <a:spLocks noGrp="1"/>
          </p:cNvSpPr>
          <p:nvPr>
            <p:ph type="body" idx="2"/>
          </p:nvPr>
        </p:nvSpPr>
        <p:spPr>
          <a:xfrm>
            <a:off x="4782750" y="724200"/>
            <a:ext cx="4070400" cy="38271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a:t>Various perspectives regarding data collection &amp; storage:</a:t>
            </a:r>
            <a:endParaRPr/>
          </a:p>
          <a:p>
            <a:pPr marL="914400" lvl="1" indent="-317500" algn="l" rtl="0">
              <a:spcBef>
                <a:spcPts val="0"/>
              </a:spcBef>
              <a:spcAft>
                <a:spcPts val="0"/>
              </a:spcAft>
              <a:buSzPts val="1400"/>
              <a:buChar char="○"/>
            </a:pPr>
            <a:r>
              <a:rPr lang="en"/>
              <a:t>Data re-usability, interoperability  perspective: collecting and storing as much (meta)data as possible; data collection is very costly and time-consuming</a:t>
            </a:r>
            <a:endParaRPr/>
          </a:p>
          <a:p>
            <a:pPr marL="914400" lvl="1" indent="-317500" algn="l" rtl="0">
              <a:spcBef>
                <a:spcPts val="0"/>
              </a:spcBef>
              <a:spcAft>
                <a:spcPts val="0"/>
              </a:spcAft>
              <a:buSzPts val="1400"/>
              <a:buChar char="○"/>
            </a:pPr>
            <a:r>
              <a:rPr lang="en"/>
              <a:t>The limitations due to GDPR: e.g. it is recommended to collect only the info necessary for a specific purpose</a:t>
            </a:r>
            <a:endParaRPr/>
          </a:p>
        </p:txBody>
      </p:sp>
      <p:sp>
        <p:nvSpPr>
          <p:cNvPr id="119" name="Google Shape;119;p17"/>
          <p:cNvSpPr txBox="1"/>
          <p:nvPr/>
        </p:nvSpPr>
        <p:spPr>
          <a:xfrm>
            <a:off x="1735050" y="4346550"/>
            <a:ext cx="1106100" cy="3480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FFFFFF"/>
                </a:solidFill>
                <a:effectLst/>
                <a:uLnTx/>
                <a:uFillTx/>
                <a:latin typeface="Roboto"/>
                <a:ea typeface="Roboto"/>
                <a:cs typeface="Roboto"/>
                <a:sym typeface="Roboto"/>
              </a:rPr>
              <a:t>research</a:t>
            </a:r>
            <a:endParaRPr kumimoji="0" sz="1400" b="0" i="0" u="none" strike="noStrike" kern="0" cap="none" spc="0" normalizeH="0" baseline="0" noProof="0">
              <a:ln>
                <a:noFill/>
              </a:ln>
              <a:solidFill>
                <a:srgbClr val="FFFFFF"/>
              </a:solidFill>
              <a:effectLst/>
              <a:uLnTx/>
              <a:uFillTx/>
              <a:latin typeface="Roboto"/>
              <a:ea typeface="Roboto"/>
              <a:cs typeface="Roboto"/>
              <a:sym typeface="Roboto"/>
            </a:endParaRPr>
          </a:p>
        </p:txBody>
      </p:sp>
    </p:spTree>
    <p:extLst>
      <p:ext uri="{BB962C8B-B14F-4D97-AF65-F5344CB8AC3E}">
        <p14:creationId xmlns:p14="http://schemas.microsoft.com/office/powerpoint/2010/main" val="16519692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xfrm>
            <a:off x="265500" y="1027025"/>
            <a:ext cx="4045200" cy="2695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Archival data</a:t>
            </a:r>
            <a:endParaRPr/>
          </a:p>
          <a:p>
            <a:pPr marL="0" lvl="0" indent="0" algn="ctr" rtl="0">
              <a:spcBef>
                <a:spcPts val="0"/>
              </a:spcBef>
              <a:spcAft>
                <a:spcPts val="0"/>
              </a:spcAft>
              <a:buNone/>
            </a:pPr>
            <a:r>
              <a:rPr lang="en"/>
              <a:t>formats</a:t>
            </a:r>
            <a:endParaRPr/>
          </a:p>
          <a:p>
            <a:pPr marL="0" lvl="0" indent="0" algn="ctr" rtl="0">
              <a:spcBef>
                <a:spcPts val="0"/>
              </a:spcBef>
              <a:spcAft>
                <a:spcPts val="0"/>
              </a:spcAft>
              <a:buNone/>
            </a:pPr>
            <a:endParaRPr/>
          </a:p>
        </p:txBody>
      </p:sp>
      <p:sp>
        <p:nvSpPr>
          <p:cNvPr id="125" name="Google Shape;125;p18"/>
          <p:cNvSpPr txBox="1">
            <a:spLocks noGrp="1"/>
          </p:cNvSpPr>
          <p:nvPr>
            <p:ph type="body" idx="2"/>
          </p:nvPr>
        </p:nvSpPr>
        <p:spPr>
          <a:xfrm>
            <a:off x="4939500" y="724200"/>
            <a:ext cx="3837000" cy="3827100"/>
          </a:xfrm>
          <a:prstGeom prst="rect">
            <a:avLst/>
          </a:prstGeom>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n" sz="1600"/>
              <a:t>File formats can be obsolete, unsupported by many of the present data analysis tools, e.g. audio data collected with Kay Elemetrics (CSL, The Computerized Speech Lab proprietary format)</a:t>
            </a:r>
            <a:endParaRPr sz="1600"/>
          </a:p>
          <a:p>
            <a:pPr marL="457200" lvl="0" indent="-330200" algn="l" rtl="0">
              <a:spcBef>
                <a:spcPts val="0"/>
              </a:spcBef>
              <a:spcAft>
                <a:spcPts val="0"/>
              </a:spcAft>
              <a:buSzPts val="1600"/>
              <a:buChar char="●"/>
            </a:pPr>
            <a:r>
              <a:rPr lang="en" sz="1600"/>
              <a:t>Annotation standards change, currently most formats are XML-based but not only</a:t>
            </a:r>
            <a:endParaRPr sz="1600"/>
          </a:p>
          <a:p>
            <a:pPr marL="457200" lvl="0" indent="-330200" algn="l" rtl="0">
              <a:spcBef>
                <a:spcPts val="0"/>
              </a:spcBef>
              <a:spcAft>
                <a:spcPts val="0"/>
              </a:spcAft>
              <a:buSzPts val="1600"/>
              <a:buChar char="●"/>
            </a:pPr>
            <a:r>
              <a:rPr lang="en" sz="1600"/>
              <a:t>If allowed to share  - data contributors might need help regarding technical issues</a:t>
            </a:r>
            <a:endParaRPr sz="1600"/>
          </a:p>
        </p:txBody>
      </p:sp>
      <p:sp>
        <p:nvSpPr>
          <p:cNvPr id="126" name="Google Shape;126;p18"/>
          <p:cNvSpPr txBox="1"/>
          <p:nvPr/>
        </p:nvSpPr>
        <p:spPr>
          <a:xfrm>
            <a:off x="1735050" y="4346550"/>
            <a:ext cx="1106100" cy="3480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FFFFFF"/>
                </a:solidFill>
                <a:effectLst/>
                <a:uLnTx/>
                <a:uFillTx/>
                <a:latin typeface="Roboto"/>
                <a:ea typeface="Roboto"/>
                <a:cs typeface="Roboto"/>
                <a:sym typeface="Roboto"/>
              </a:rPr>
              <a:t>technical</a:t>
            </a:r>
            <a:endParaRPr kumimoji="0" sz="1400" b="0" i="0" u="none" strike="noStrike" kern="0" cap="none" spc="0" normalizeH="0" baseline="0" noProof="0">
              <a:ln>
                <a:noFill/>
              </a:ln>
              <a:solidFill>
                <a:srgbClr val="FFFFFF"/>
              </a:solidFill>
              <a:effectLst/>
              <a:uLnTx/>
              <a:uFillTx/>
              <a:latin typeface="Roboto"/>
              <a:ea typeface="Roboto"/>
              <a:cs typeface="Roboto"/>
              <a:sym typeface="Roboto"/>
            </a:endParaRPr>
          </a:p>
        </p:txBody>
      </p:sp>
    </p:spTree>
    <p:extLst>
      <p:ext uri="{BB962C8B-B14F-4D97-AF65-F5344CB8AC3E}">
        <p14:creationId xmlns:p14="http://schemas.microsoft.com/office/powerpoint/2010/main" val="19452043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body" idx="1"/>
          </p:nvPr>
        </p:nvSpPr>
        <p:spPr>
          <a:xfrm>
            <a:off x="750900" y="1719075"/>
            <a:ext cx="4922400" cy="22083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DELAD</a:t>
            </a:r>
            <a:endParaRPr/>
          </a:p>
          <a:p>
            <a:pPr marL="457200" lvl="0" indent="-342900" algn="l" rtl="0">
              <a:spcBef>
                <a:spcPts val="0"/>
              </a:spcBef>
              <a:spcAft>
                <a:spcPts val="0"/>
              </a:spcAft>
              <a:buSzPts val="1800"/>
              <a:buChar char="●"/>
            </a:pPr>
            <a:r>
              <a:rPr lang="en"/>
              <a:t>K-Centre for Atypical Speech</a:t>
            </a:r>
            <a:endParaRPr/>
          </a:p>
          <a:p>
            <a:pPr marL="457200" lvl="0" indent="-342900" algn="l" rtl="0">
              <a:spcBef>
                <a:spcPts val="0"/>
              </a:spcBef>
              <a:spcAft>
                <a:spcPts val="0"/>
              </a:spcAft>
              <a:buSzPts val="1800"/>
              <a:buChar char="●"/>
            </a:pPr>
            <a:r>
              <a:rPr lang="en"/>
              <a:t>TalkBank</a:t>
            </a:r>
            <a:endParaRPr/>
          </a:p>
          <a:p>
            <a:pPr marL="457200" lvl="0" indent="-342900" algn="l" rtl="0">
              <a:spcBef>
                <a:spcPts val="0"/>
              </a:spcBef>
              <a:spcAft>
                <a:spcPts val="0"/>
              </a:spcAft>
              <a:buSzPts val="1800"/>
              <a:buChar char="●"/>
            </a:pPr>
            <a:r>
              <a:rPr lang="en"/>
              <a:t>Other? </a:t>
            </a:r>
            <a:endParaRPr/>
          </a:p>
          <a:p>
            <a:pPr marL="0" lvl="0" indent="0" algn="l" rtl="0">
              <a:spcBef>
                <a:spcPts val="1600"/>
              </a:spcBef>
              <a:spcAft>
                <a:spcPts val="1600"/>
              </a:spcAft>
              <a:buNone/>
            </a:pPr>
            <a:r>
              <a:rPr lang="en"/>
              <a:t>Using various platforms for better visibility</a:t>
            </a:r>
            <a:endParaRPr/>
          </a:p>
        </p:txBody>
      </p:sp>
      <p:sp>
        <p:nvSpPr>
          <p:cNvPr id="132" name="Google Shape;132;p19"/>
          <p:cNvSpPr txBox="1">
            <a:spLocks noGrp="1"/>
          </p:cNvSpPr>
          <p:nvPr>
            <p:ph type="title"/>
          </p:nvPr>
        </p:nvSpPr>
        <p:spPr>
          <a:xfrm>
            <a:off x="311700" y="410000"/>
            <a:ext cx="8520600" cy="125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CDS can be found through one organisation and made accessible through another</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0491840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20"/>
          <p:cNvPicPr preferRelativeResize="0"/>
          <p:nvPr/>
        </p:nvPicPr>
        <p:blipFill>
          <a:blip r:embed="rId3">
            <a:alphaModFix/>
          </a:blip>
          <a:stretch>
            <a:fillRect/>
          </a:stretch>
        </p:blipFill>
        <p:spPr>
          <a:xfrm>
            <a:off x="1198475" y="840625"/>
            <a:ext cx="2764351" cy="1969800"/>
          </a:xfrm>
          <a:prstGeom prst="rect">
            <a:avLst/>
          </a:prstGeom>
          <a:noFill/>
          <a:ln>
            <a:noFill/>
          </a:ln>
        </p:spPr>
      </p:pic>
      <p:sp>
        <p:nvSpPr>
          <p:cNvPr id="138" name="Google Shape;138;p20"/>
          <p:cNvSpPr txBox="1"/>
          <p:nvPr/>
        </p:nvSpPr>
        <p:spPr>
          <a:xfrm>
            <a:off x="6138350" y="4170125"/>
            <a:ext cx="2063100" cy="3234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sng" strike="noStrike" kern="0" cap="none" spc="0" normalizeH="0" baseline="0" noProof="0">
                <a:ln>
                  <a:noFill/>
                </a:ln>
                <a:solidFill>
                  <a:srgbClr val="F06292"/>
                </a:solidFill>
                <a:effectLst/>
                <a:uLnTx/>
                <a:uFillTx/>
                <a:latin typeface="Arial"/>
                <a:cs typeface="Arial"/>
                <a:sym typeface="Arial"/>
                <a:hlinkClick r:id="rId4"/>
              </a:rPr>
              <a:t>https://ace.ruhosting.nl/</a:t>
            </a:r>
            <a:r>
              <a:rPr kumimoji="0" lang="en"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39" name="Google Shape;139;p20"/>
          <p:cNvPicPr preferRelativeResize="0"/>
          <p:nvPr/>
        </p:nvPicPr>
        <p:blipFill>
          <a:blip r:embed="rId5">
            <a:alphaModFix/>
          </a:blip>
          <a:stretch>
            <a:fillRect/>
          </a:stretch>
        </p:blipFill>
        <p:spPr>
          <a:xfrm>
            <a:off x="4124900" y="2030325"/>
            <a:ext cx="4076551" cy="2139800"/>
          </a:xfrm>
          <a:prstGeom prst="rect">
            <a:avLst/>
          </a:prstGeom>
          <a:noFill/>
          <a:ln>
            <a:noFill/>
          </a:ln>
        </p:spPr>
      </p:pic>
      <p:sp>
        <p:nvSpPr>
          <p:cNvPr id="140" name="Google Shape;140;p20"/>
          <p:cNvSpPr txBox="1"/>
          <p:nvPr/>
        </p:nvSpPr>
        <p:spPr>
          <a:xfrm>
            <a:off x="2374025" y="2810425"/>
            <a:ext cx="1588800" cy="304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sng" strike="noStrike" kern="0" cap="none" spc="0" normalizeH="0" baseline="0" noProof="0">
                <a:ln>
                  <a:noFill/>
                </a:ln>
                <a:solidFill>
                  <a:srgbClr val="F06292"/>
                </a:solidFill>
                <a:effectLst/>
                <a:uLnTx/>
                <a:uFillTx/>
                <a:latin typeface="Roboto"/>
                <a:ea typeface="Roboto"/>
                <a:cs typeface="Roboto"/>
                <a:sym typeface="Roboto"/>
                <a:hlinkClick r:id="rId6"/>
              </a:rPr>
              <a:t>https://delad.net</a:t>
            </a:r>
            <a:r>
              <a:rPr kumimoji="0" lang="en" sz="1400" b="0" i="0" u="none" strike="noStrike" kern="0" cap="none" spc="0" normalizeH="0" baseline="0" noProof="0">
                <a:ln>
                  <a:noFill/>
                </a:ln>
                <a:solidFill>
                  <a:srgbClr val="000000"/>
                </a:solidFill>
                <a:effectLst/>
                <a:uLnTx/>
                <a:uFillTx/>
                <a:latin typeface="Roboto"/>
                <a:ea typeface="Roboto"/>
                <a:cs typeface="Roboto"/>
                <a:sym typeface="Roboto"/>
              </a:rPr>
              <a:t> </a:t>
            </a:r>
            <a:endParaRPr kumimoji="0" sz="1400" b="0" i="0" u="none" strike="noStrike" kern="0" cap="none" spc="0" normalizeH="0" baseline="0" noProof="0">
              <a:ln>
                <a:noFill/>
              </a:ln>
              <a:solidFill>
                <a:srgbClr val="000000"/>
              </a:solidFill>
              <a:effectLst/>
              <a:uLnTx/>
              <a:uFillTx/>
              <a:latin typeface="Roboto"/>
              <a:ea typeface="Roboto"/>
              <a:cs typeface="Roboto"/>
              <a:sym typeface="Roboto"/>
            </a:endParaRPr>
          </a:p>
        </p:txBody>
      </p:sp>
    </p:spTree>
    <p:extLst>
      <p:ext uri="{BB962C8B-B14F-4D97-AF65-F5344CB8AC3E}">
        <p14:creationId xmlns:p14="http://schemas.microsoft.com/office/powerpoint/2010/main" val="5729201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1"/>
          <p:cNvPicPr preferRelativeResize="0"/>
          <p:nvPr/>
        </p:nvPicPr>
        <p:blipFill>
          <a:blip r:embed="rId3">
            <a:alphaModFix/>
          </a:blip>
          <a:stretch>
            <a:fillRect/>
          </a:stretch>
        </p:blipFill>
        <p:spPr>
          <a:xfrm>
            <a:off x="1143601" y="296200"/>
            <a:ext cx="5796074" cy="4302600"/>
          </a:xfrm>
          <a:prstGeom prst="rect">
            <a:avLst/>
          </a:prstGeom>
          <a:noFill/>
          <a:ln>
            <a:noFill/>
          </a:ln>
        </p:spPr>
      </p:pic>
      <p:sp>
        <p:nvSpPr>
          <p:cNvPr id="146" name="Google Shape;146;p21"/>
          <p:cNvSpPr/>
          <p:nvPr/>
        </p:nvSpPr>
        <p:spPr>
          <a:xfrm>
            <a:off x="3720875" y="4097225"/>
            <a:ext cx="536400" cy="237900"/>
          </a:xfrm>
          <a:prstGeom prst="lef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147;p21"/>
          <p:cNvSpPr txBox="1"/>
          <p:nvPr/>
        </p:nvSpPr>
        <p:spPr>
          <a:xfrm>
            <a:off x="5009500" y="4650300"/>
            <a:ext cx="1930200" cy="313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sng" strike="noStrike" kern="0" cap="none" spc="0" normalizeH="0" baseline="0" noProof="0">
                <a:ln>
                  <a:noFill/>
                </a:ln>
                <a:solidFill>
                  <a:srgbClr val="F06292"/>
                </a:solidFill>
                <a:effectLst/>
                <a:uLnTx/>
                <a:uFillTx/>
                <a:latin typeface="Arial"/>
                <a:cs typeface="Arial"/>
                <a:sym typeface="Arial"/>
                <a:hlinkClick r:id="rId4"/>
              </a:rPr>
              <a:t>https://talkbank.org/</a:t>
            </a:r>
            <a:r>
              <a:rPr kumimoji="0" lang="en"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556418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2"/>
          <p:cNvPicPr preferRelativeResize="0"/>
          <p:nvPr/>
        </p:nvPicPr>
        <p:blipFill>
          <a:blip r:embed="rId3">
            <a:alphaModFix/>
          </a:blip>
          <a:stretch>
            <a:fillRect/>
          </a:stretch>
        </p:blipFill>
        <p:spPr>
          <a:xfrm>
            <a:off x="1176775" y="254100"/>
            <a:ext cx="6228400" cy="4571651"/>
          </a:xfrm>
          <a:prstGeom prst="rect">
            <a:avLst/>
          </a:prstGeom>
          <a:noFill/>
          <a:ln>
            <a:noFill/>
          </a:ln>
        </p:spPr>
      </p:pic>
      <p:sp>
        <p:nvSpPr>
          <p:cNvPr id="153" name="Google Shape;153;p22"/>
          <p:cNvSpPr/>
          <p:nvPr/>
        </p:nvSpPr>
        <p:spPr>
          <a:xfrm>
            <a:off x="4550475" y="2023225"/>
            <a:ext cx="536400" cy="237900"/>
          </a:xfrm>
          <a:prstGeom prst="lef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4" name="Google Shape;154;p22"/>
          <p:cNvSpPr txBox="1"/>
          <p:nvPr/>
        </p:nvSpPr>
        <p:spPr>
          <a:xfrm>
            <a:off x="4943150" y="4797300"/>
            <a:ext cx="2578200" cy="3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sng" strike="noStrike" kern="0" cap="none" spc="0" normalizeH="0" baseline="0" noProof="0">
                <a:ln>
                  <a:noFill/>
                </a:ln>
                <a:solidFill>
                  <a:srgbClr val="F06292"/>
                </a:solidFill>
                <a:effectLst/>
                <a:uLnTx/>
                <a:uFillTx/>
                <a:latin typeface="Arial"/>
                <a:cs typeface="Arial"/>
                <a:sym typeface="Arial"/>
                <a:hlinkClick r:id="rId4"/>
              </a:rPr>
              <a:t>https://phonbank.talkbank.org/</a:t>
            </a:r>
            <a:r>
              <a:rPr kumimoji="0" lang="en"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8613541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23"/>
          <p:cNvPicPr preferRelativeResize="0"/>
          <p:nvPr/>
        </p:nvPicPr>
        <p:blipFill>
          <a:blip r:embed="rId3">
            <a:alphaModFix/>
          </a:blip>
          <a:stretch>
            <a:fillRect/>
          </a:stretch>
        </p:blipFill>
        <p:spPr>
          <a:xfrm>
            <a:off x="1241925" y="185575"/>
            <a:ext cx="5997504" cy="3925775"/>
          </a:xfrm>
          <a:prstGeom prst="rect">
            <a:avLst/>
          </a:prstGeom>
          <a:noFill/>
          <a:ln>
            <a:noFill/>
          </a:ln>
        </p:spPr>
      </p:pic>
      <p:sp>
        <p:nvSpPr>
          <p:cNvPr id="160" name="Google Shape;160;p23"/>
          <p:cNvSpPr/>
          <p:nvPr/>
        </p:nvSpPr>
        <p:spPr>
          <a:xfrm>
            <a:off x="3792775" y="2029513"/>
            <a:ext cx="536400" cy="237900"/>
          </a:xfrm>
          <a:prstGeom prst="lef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1" name="Google Shape;161;p23"/>
          <p:cNvSpPr txBox="1"/>
          <p:nvPr/>
        </p:nvSpPr>
        <p:spPr>
          <a:xfrm>
            <a:off x="3953150" y="4058525"/>
            <a:ext cx="3197700" cy="412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sng" strike="noStrike" kern="0" cap="none" spc="0" normalizeH="0" baseline="0" noProof="0">
                <a:ln>
                  <a:noFill/>
                </a:ln>
                <a:solidFill>
                  <a:srgbClr val="F06292"/>
                </a:solidFill>
                <a:effectLst/>
                <a:uLnTx/>
                <a:uFillTx/>
                <a:latin typeface="Arial"/>
                <a:cs typeface="Arial"/>
                <a:sym typeface="Arial"/>
                <a:hlinkClick r:id="rId4"/>
              </a:rPr>
              <a:t>https://phonbank.talkbank.org/access/</a:t>
            </a:r>
            <a:r>
              <a:rPr kumimoji="0" lang="en"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943522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4"/>
          <p:cNvPicPr preferRelativeResize="0"/>
          <p:nvPr/>
        </p:nvPicPr>
        <p:blipFill>
          <a:blip r:embed="rId3">
            <a:alphaModFix/>
          </a:blip>
          <a:stretch>
            <a:fillRect/>
          </a:stretch>
        </p:blipFill>
        <p:spPr>
          <a:xfrm>
            <a:off x="1412075" y="357050"/>
            <a:ext cx="6076525" cy="4298775"/>
          </a:xfrm>
          <a:prstGeom prst="rect">
            <a:avLst/>
          </a:prstGeom>
          <a:noFill/>
          <a:ln>
            <a:noFill/>
          </a:ln>
        </p:spPr>
      </p:pic>
      <p:sp>
        <p:nvSpPr>
          <p:cNvPr id="167" name="Google Shape;167;p24"/>
          <p:cNvSpPr/>
          <p:nvPr/>
        </p:nvSpPr>
        <p:spPr>
          <a:xfrm>
            <a:off x="2111450" y="3666588"/>
            <a:ext cx="536400" cy="237900"/>
          </a:xfrm>
          <a:prstGeom prst="lef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 name="Google Shape;168;p24"/>
          <p:cNvSpPr txBox="1"/>
          <p:nvPr/>
        </p:nvSpPr>
        <p:spPr>
          <a:xfrm>
            <a:off x="3621300" y="4655825"/>
            <a:ext cx="3867300" cy="274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sng" strike="noStrike" kern="0" cap="none" spc="0" normalizeH="0" baseline="0" noProof="0">
                <a:ln>
                  <a:noFill/>
                </a:ln>
                <a:solidFill>
                  <a:srgbClr val="F06292"/>
                </a:solidFill>
                <a:effectLst/>
                <a:uLnTx/>
                <a:uFillTx/>
                <a:latin typeface="Arial"/>
                <a:cs typeface="Arial"/>
                <a:sym typeface="Arial"/>
                <a:hlinkClick r:id="rId4"/>
              </a:rPr>
              <a:t>https://phonbank.talkbank.org/access/Clinical/</a:t>
            </a:r>
            <a:r>
              <a:rPr kumimoji="0" lang="en"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280720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25"/>
          <p:cNvPicPr preferRelativeResize="0"/>
          <p:nvPr/>
        </p:nvPicPr>
        <p:blipFill>
          <a:blip r:embed="rId3">
            <a:alphaModFix/>
          </a:blip>
          <a:stretch>
            <a:fillRect/>
          </a:stretch>
        </p:blipFill>
        <p:spPr>
          <a:xfrm>
            <a:off x="844100" y="152400"/>
            <a:ext cx="6416375" cy="4326451"/>
          </a:xfrm>
          <a:prstGeom prst="rect">
            <a:avLst/>
          </a:prstGeom>
          <a:noFill/>
          <a:ln>
            <a:noFill/>
          </a:ln>
        </p:spPr>
      </p:pic>
      <p:sp>
        <p:nvSpPr>
          <p:cNvPr id="174" name="Google Shape;174;p25"/>
          <p:cNvSpPr txBox="1"/>
          <p:nvPr/>
        </p:nvSpPr>
        <p:spPr>
          <a:xfrm>
            <a:off x="2636875" y="4583950"/>
            <a:ext cx="4828200" cy="3594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sng" strike="noStrike" kern="0" cap="none" spc="0" normalizeH="0" baseline="0" noProof="0">
                <a:ln>
                  <a:noFill/>
                </a:ln>
                <a:solidFill>
                  <a:srgbClr val="F06292"/>
                </a:solidFill>
                <a:effectLst/>
                <a:uLnTx/>
                <a:uFillTx/>
                <a:latin typeface="Arial"/>
                <a:cs typeface="Arial"/>
                <a:sym typeface="Arial"/>
                <a:hlinkClick r:id="rId4"/>
              </a:rPr>
              <a:t>https://phonbank.talkbank.org/access/Clinical/PCSC.html</a:t>
            </a:r>
            <a:r>
              <a:rPr kumimoji="0" lang="en"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75" name="Google Shape;175;p25"/>
          <p:cNvPicPr preferRelativeResize="0"/>
          <p:nvPr/>
        </p:nvPicPr>
        <p:blipFill>
          <a:blip r:embed="rId5">
            <a:alphaModFix/>
          </a:blip>
          <a:stretch>
            <a:fillRect/>
          </a:stretch>
        </p:blipFill>
        <p:spPr>
          <a:xfrm>
            <a:off x="4882301" y="2659276"/>
            <a:ext cx="2378175" cy="1702350"/>
          </a:xfrm>
          <a:prstGeom prst="rect">
            <a:avLst/>
          </a:prstGeom>
          <a:noFill/>
          <a:ln>
            <a:noFill/>
          </a:ln>
        </p:spPr>
      </p:pic>
    </p:spTree>
    <p:extLst>
      <p:ext uri="{BB962C8B-B14F-4D97-AF65-F5344CB8AC3E}">
        <p14:creationId xmlns:p14="http://schemas.microsoft.com/office/powerpoint/2010/main" val="42140736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6"/>
          <p:cNvSpPr txBox="1">
            <a:spLocks noGrp="1"/>
          </p:cNvSpPr>
          <p:nvPr>
            <p:ph type="title"/>
          </p:nvPr>
        </p:nvSpPr>
        <p:spPr>
          <a:xfrm>
            <a:off x="311700" y="410000"/>
            <a:ext cx="2369400" cy="239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Linking to</a:t>
            </a:r>
            <a:endParaRPr/>
          </a:p>
          <a:p>
            <a:pPr marL="0" lvl="0" indent="0" algn="l" rtl="0">
              <a:spcBef>
                <a:spcPts val="0"/>
              </a:spcBef>
              <a:spcAft>
                <a:spcPts val="0"/>
              </a:spcAft>
              <a:buNone/>
            </a:pPr>
            <a:r>
              <a:rPr lang="en"/>
              <a:t>local </a:t>
            </a:r>
            <a:endParaRPr/>
          </a:p>
          <a:p>
            <a:pPr marL="0" lvl="0" indent="0" algn="l" rtl="0">
              <a:spcBef>
                <a:spcPts val="0"/>
              </a:spcBef>
              <a:spcAft>
                <a:spcPts val="0"/>
              </a:spcAft>
              <a:buNone/>
            </a:pPr>
            <a:r>
              <a:rPr lang="en"/>
              <a:t>repositories</a:t>
            </a:r>
            <a:endParaRPr/>
          </a:p>
          <a:p>
            <a:pPr marL="0" lvl="0" indent="0" algn="l" rtl="0">
              <a:spcBef>
                <a:spcPts val="0"/>
              </a:spcBef>
              <a:spcAft>
                <a:spcPts val="0"/>
              </a:spcAft>
              <a:buNone/>
            </a:pPr>
            <a:r>
              <a:rPr lang="en"/>
              <a:t>?</a:t>
            </a:r>
            <a:endParaRPr/>
          </a:p>
        </p:txBody>
      </p:sp>
      <p:sp>
        <p:nvSpPr>
          <p:cNvPr id="181" name="Google Shape;181;p26"/>
          <p:cNvSpPr txBox="1">
            <a:spLocks noGrp="1"/>
          </p:cNvSpPr>
          <p:nvPr>
            <p:ph type="body" idx="4294967295"/>
          </p:nvPr>
        </p:nvSpPr>
        <p:spPr>
          <a:xfrm>
            <a:off x="2588675" y="410000"/>
            <a:ext cx="6109500" cy="32283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Char char="●"/>
            </a:pPr>
            <a:r>
              <a:rPr lang="en" sz="1700"/>
              <a:t>Polish CLARIN provides an on-line platform supporting deposit and sharing of various types of language corpora</a:t>
            </a:r>
            <a:endParaRPr sz="1700"/>
          </a:p>
          <a:p>
            <a:pPr marL="457200" lvl="0" indent="-336550" algn="l" rtl="0">
              <a:spcBef>
                <a:spcPts val="0"/>
              </a:spcBef>
              <a:spcAft>
                <a:spcPts val="0"/>
              </a:spcAft>
              <a:buSzPts val="1700"/>
              <a:buChar char="●"/>
            </a:pPr>
            <a:r>
              <a:rPr lang="en" sz="1700" u="sng">
                <a:solidFill>
                  <a:schemeClr val="accent5"/>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https://clarin-pl.eu/dspace/</a:t>
            </a:r>
            <a:r>
              <a:rPr lang="en" sz="1700"/>
              <a:t> </a:t>
            </a:r>
            <a:endParaRPr sz="1700"/>
          </a:p>
          <a:p>
            <a:pPr marL="457200" lvl="0" indent="-336550" algn="l" rtl="0">
              <a:spcBef>
                <a:spcPts val="1600"/>
              </a:spcBef>
              <a:spcAft>
                <a:spcPts val="0"/>
              </a:spcAft>
              <a:buSzPts val="1700"/>
              <a:buChar char="●"/>
            </a:pPr>
            <a:r>
              <a:rPr lang="en" sz="1700"/>
              <a:t>The platform is intuitive, basic metadata forms are available, licence agreement type can be selected from a list of defaults or adjusted to the depositor’s needs</a:t>
            </a:r>
            <a:endParaRPr sz="1700"/>
          </a:p>
          <a:p>
            <a:pPr marL="457200" lvl="0" indent="-336550" algn="l" rtl="0">
              <a:spcBef>
                <a:spcPts val="1600"/>
              </a:spcBef>
              <a:spcAft>
                <a:spcPts val="0"/>
              </a:spcAft>
              <a:buSzPts val="1700"/>
              <a:buChar char="●"/>
            </a:pPr>
            <a:r>
              <a:rPr lang="en" sz="1700"/>
              <a:t>It is possible to add links to external websites of the project or data samples</a:t>
            </a:r>
            <a:endParaRPr sz="1700"/>
          </a:p>
          <a:p>
            <a:pPr marL="457200" lvl="0" indent="-336550" algn="l" rtl="0">
              <a:spcBef>
                <a:spcPts val="1600"/>
              </a:spcBef>
              <a:spcAft>
                <a:spcPts val="1600"/>
              </a:spcAft>
              <a:buSzPts val="1700"/>
              <a:buChar char="●"/>
            </a:pPr>
            <a:r>
              <a:rPr lang="en" sz="1700"/>
              <a:t>Licence suggestions: </a:t>
            </a:r>
            <a:r>
              <a:rPr lang="en" sz="1400" u="sng">
                <a:solidFill>
                  <a:schemeClr val="accent5"/>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https://clarin-pl.eu/dspace/page/licenses</a:t>
            </a:r>
            <a:endParaRPr sz="1700"/>
          </a:p>
        </p:txBody>
      </p:sp>
      <p:pic>
        <p:nvPicPr>
          <p:cNvPr id="182" name="Google Shape;182;p26"/>
          <p:cNvPicPr preferRelativeResize="0"/>
          <p:nvPr/>
        </p:nvPicPr>
        <p:blipFill>
          <a:blip r:embed="rId5">
            <a:alphaModFix/>
          </a:blip>
          <a:stretch>
            <a:fillRect/>
          </a:stretch>
        </p:blipFill>
        <p:spPr>
          <a:xfrm>
            <a:off x="68150" y="3835750"/>
            <a:ext cx="9007700" cy="1307738"/>
          </a:xfrm>
          <a:prstGeom prst="rect">
            <a:avLst/>
          </a:prstGeom>
          <a:noFill/>
          <a:ln>
            <a:noFill/>
          </a:ln>
        </p:spPr>
      </p:pic>
    </p:spTree>
    <p:extLst>
      <p:ext uri="{BB962C8B-B14F-4D97-AF65-F5344CB8AC3E}">
        <p14:creationId xmlns:p14="http://schemas.microsoft.com/office/powerpoint/2010/main" val="33162519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7"/>
          <p:cNvSpPr txBox="1">
            <a:spLocks noGrp="1"/>
          </p:cNvSpPr>
          <p:nvPr>
            <p:ph type="body" idx="1"/>
          </p:nvPr>
        </p:nvSpPr>
        <p:spPr>
          <a:xfrm>
            <a:off x="311700" y="1229875"/>
            <a:ext cx="7269600" cy="2198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Legal, research and technical issues in dealing with archival corpora</a:t>
            </a:r>
            <a:endParaRPr/>
          </a:p>
          <a:p>
            <a:pPr marL="457200" lvl="0" indent="-342900" algn="l" rtl="0">
              <a:spcBef>
                <a:spcPts val="0"/>
              </a:spcBef>
              <a:spcAft>
                <a:spcPts val="0"/>
              </a:spcAft>
              <a:buSzPts val="1800"/>
              <a:buChar char="●"/>
            </a:pPr>
            <a:r>
              <a:rPr lang="en"/>
              <a:t>Datasets created in the past can be findable via different platforms thanks to </a:t>
            </a:r>
            <a:r>
              <a:rPr lang="en" b="1"/>
              <a:t>collaboration </a:t>
            </a:r>
            <a:r>
              <a:rPr lang="en"/>
              <a:t>of partners and technical support from infrastructure representatives</a:t>
            </a:r>
            <a:endParaRPr/>
          </a:p>
          <a:p>
            <a:pPr marL="914400" lvl="1" indent="-317500" algn="l" rtl="0">
              <a:spcBef>
                <a:spcPts val="0"/>
              </a:spcBef>
              <a:spcAft>
                <a:spcPts val="0"/>
              </a:spcAft>
              <a:buSzPts val="1400"/>
              <a:buChar char="○"/>
            </a:pPr>
            <a:r>
              <a:rPr lang="en"/>
              <a:t>Access to some parts of the archival corpora must remain restricted because of unsolved legal issues or the character of data (sensitive information)</a:t>
            </a:r>
            <a:endParaRPr/>
          </a:p>
          <a:p>
            <a:pPr marL="457200" lvl="0" indent="-342900" algn="l" rtl="0">
              <a:spcBef>
                <a:spcPts val="0"/>
              </a:spcBef>
              <a:spcAft>
                <a:spcPts val="0"/>
              </a:spcAft>
              <a:buSzPts val="1800"/>
              <a:buChar char="●"/>
            </a:pPr>
            <a:r>
              <a:rPr lang="en"/>
              <a:t>DELAD initiative - as an integrating platform for potential contributors of disordered speech corpora</a:t>
            </a:r>
            <a:endParaRPr/>
          </a:p>
        </p:txBody>
      </p:sp>
      <p:sp>
        <p:nvSpPr>
          <p:cNvPr id="188" name="Google Shape;188;p2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curation &amp; disclosure of archival corpora</a:t>
            </a:r>
            <a:endParaRPr/>
          </a:p>
        </p:txBody>
      </p:sp>
      <p:pic>
        <p:nvPicPr>
          <p:cNvPr id="189" name="Google Shape;189;p27"/>
          <p:cNvPicPr preferRelativeResize="0"/>
          <p:nvPr/>
        </p:nvPicPr>
        <p:blipFill>
          <a:blip r:embed="rId3">
            <a:alphaModFix/>
          </a:blip>
          <a:stretch>
            <a:fillRect/>
          </a:stretch>
        </p:blipFill>
        <p:spPr>
          <a:xfrm>
            <a:off x="3909743" y="4163543"/>
            <a:ext cx="2499050" cy="511100"/>
          </a:xfrm>
          <a:prstGeom prst="rect">
            <a:avLst/>
          </a:prstGeom>
          <a:noFill/>
          <a:ln>
            <a:noFill/>
          </a:ln>
        </p:spPr>
      </p:pic>
    </p:spTree>
    <p:extLst>
      <p:ext uri="{BB962C8B-B14F-4D97-AF65-F5344CB8AC3E}">
        <p14:creationId xmlns:p14="http://schemas.microsoft.com/office/powerpoint/2010/main" val="21356104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A9F8C-38B9-894C-8A2D-5B094601E872}"/>
              </a:ext>
            </a:extLst>
          </p:cNvPr>
          <p:cNvSpPr>
            <a:spLocks noGrp="1"/>
          </p:cNvSpPr>
          <p:nvPr>
            <p:ph type="title"/>
          </p:nvPr>
        </p:nvSpPr>
        <p:spPr>
          <a:xfrm>
            <a:off x="93519" y="100805"/>
            <a:ext cx="6226752" cy="2805545"/>
          </a:xfrm>
          <a:solidFill>
            <a:schemeClr val="accent3">
              <a:lumMod val="20000"/>
              <a:lumOff val="80000"/>
            </a:schemeClr>
          </a:solidFill>
          <a:ln>
            <a:noFill/>
          </a:ln>
        </p:spPr>
        <p:txBody>
          <a:bodyPr anchor="ctr"/>
          <a:lstStyle/>
          <a:p>
            <a:pPr algn="ctr"/>
            <a:r>
              <a:rPr lang="en-GB" dirty="0"/>
              <a:t>Thank you for your attention!</a:t>
            </a:r>
            <a:br>
              <a:rPr lang="en-GB" dirty="0"/>
            </a:br>
            <a:r>
              <a:rPr lang="en-GB" dirty="0"/>
              <a:t/>
            </a:r>
            <a:br>
              <a:rPr lang="en-GB" dirty="0"/>
            </a:br>
            <a:r>
              <a:rPr lang="nl-NL" altLang="en-US" sz="1350" dirty="0" err="1">
                <a:latin typeface="Lato" panose="020F0502020204030203" pitchFamily="34" charset="0"/>
                <a:ea typeface="MS PGothic" panose="020B0600070205080204" pitchFamily="34" charset="-128"/>
              </a:rPr>
              <a:t>Questions</a:t>
            </a:r>
            <a:r>
              <a:rPr lang="nl-NL" altLang="en-US" sz="1350" dirty="0">
                <a:latin typeface="Lato" panose="020F0502020204030203" pitchFamily="34" charset="0"/>
                <a:ea typeface="MS PGothic" panose="020B0600070205080204" pitchFamily="34" charset="-128"/>
              </a:rPr>
              <a:t>?</a:t>
            </a:r>
            <a:r>
              <a:rPr lang="nl-NL" altLang="en-US" sz="3300" dirty="0">
                <a:latin typeface="Lato" panose="020F0502020204030203" pitchFamily="34" charset="0"/>
                <a:ea typeface="MS PGothic" panose="020B0600070205080204" pitchFamily="34" charset="-128"/>
              </a:rPr>
              <a:t/>
            </a:r>
            <a:br>
              <a:rPr lang="nl-NL" altLang="en-US" sz="3300" dirty="0">
                <a:latin typeface="Lato" panose="020F0502020204030203" pitchFamily="34" charset="0"/>
                <a:ea typeface="MS PGothic" panose="020B0600070205080204" pitchFamily="34" charset="-128"/>
              </a:rPr>
            </a:br>
            <a:r>
              <a:rPr lang="nl-NL" altLang="en-US" sz="1800" dirty="0">
                <a:latin typeface="Lato" panose="020F0502020204030203" pitchFamily="34" charset="0"/>
                <a:ea typeface="MS PGothic" panose="020B0600070205080204" pitchFamily="34" charset="-128"/>
              </a:rPr>
              <a:t/>
            </a:r>
            <a:br>
              <a:rPr lang="nl-NL" altLang="en-US" sz="1800" dirty="0">
                <a:latin typeface="Lato" panose="020F0502020204030203" pitchFamily="34" charset="0"/>
                <a:ea typeface="MS PGothic" panose="020B0600070205080204" pitchFamily="34" charset="-128"/>
              </a:rPr>
            </a:br>
            <a:r>
              <a:rPr lang="nl-NL" altLang="en-US" sz="1350" dirty="0" err="1">
                <a:latin typeface="Lato" panose="020F0502020204030203" pitchFamily="34" charset="0"/>
                <a:ea typeface="MS PGothic" panose="020B0600070205080204" pitchFamily="34" charset="-128"/>
              </a:rPr>
              <a:t>Please</a:t>
            </a:r>
            <a:r>
              <a:rPr lang="nl-NL" altLang="en-US" sz="1350" dirty="0">
                <a:latin typeface="Lato" panose="020F0502020204030203" pitchFamily="34" charset="0"/>
                <a:ea typeface="MS PGothic" panose="020B0600070205080204" pitchFamily="34" charset="-128"/>
              </a:rPr>
              <a:t> put </a:t>
            </a:r>
            <a:r>
              <a:rPr lang="nl-NL" altLang="en-US" sz="1350" dirty="0" err="1">
                <a:latin typeface="Lato" panose="020F0502020204030203" pitchFamily="34" charset="0"/>
                <a:ea typeface="MS PGothic" panose="020B0600070205080204" pitchFamily="34" charset="-128"/>
              </a:rPr>
              <a:t>them</a:t>
            </a:r>
            <a:r>
              <a:rPr lang="nl-NL" altLang="en-US" sz="1350" dirty="0">
                <a:latin typeface="Lato" panose="020F0502020204030203" pitchFamily="34" charset="0"/>
                <a:ea typeface="MS PGothic" panose="020B0600070205080204" pitchFamily="34" charset="-128"/>
              </a:rPr>
              <a:t> in </a:t>
            </a:r>
            <a:r>
              <a:rPr lang="nl-NL" altLang="en-US" sz="1350" dirty="0" err="1">
                <a:latin typeface="Lato" panose="020F0502020204030203" pitchFamily="34" charset="0"/>
                <a:ea typeface="MS PGothic" panose="020B0600070205080204" pitchFamily="34" charset="-128"/>
              </a:rPr>
              <a:t>the</a:t>
            </a:r>
            <a:r>
              <a:rPr lang="nl-NL" altLang="en-US" sz="1350" dirty="0">
                <a:latin typeface="Lato" panose="020F0502020204030203" pitchFamily="34" charset="0"/>
                <a:ea typeface="MS PGothic" panose="020B0600070205080204" pitchFamily="34" charset="-128"/>
              </a:rPr>
              <a:t> chat box. </a:t>
            </a:r>
            <a:br>
              <a:rPr lang="nl-NL" altLang="en-US" sz="1350" dirty="0">
                <a:latin typeface="Lato" panose="020F0502020204030203" pitchFamily="34" charset="0"/>
                <a:ea typeface="MS PGothic" panose="020B0600070205080204" pitchFamily="34" charset="-128"/>
              </a:rPr>
            </a:br>
            <a:r>
              <a:rPr lang="nl-NL" altLang="en-US" sz="1350" dirty="0">
                <a:latin typeface="Lato" panose="020F0502020204030203" pitchFamily="34" charset="0"/>
                <a:ea typeface="MS PGothic" panose="020B0600070205080204" pitchFamily="34" charset="-128"/>
              </a:rPr>
              <a:t/>
            </a:r>
            <a:br>
              <a:rPr lang="nl-NL" altLang="en-US" sz="1350" dirty="0">
                <a:latin typeface="Lato" panose="020F0502020204030203" pitchFamily="34" charset="0"/>
                <a:ea typeface="MS PGothic" panose="020B0600070205080204" pitchFamily="34" charset="-128"/>
              </a:rPr>
            </a:br>
            <a:r>
              <a:rPr lang="nl-NL" altLang="en-US" sz="1350" dirty="0">
                <a:latin typeface="Lato" panose="020F0502020204030203" pitchFamily="34" charset="0"/>
                <a:ea typeface="MS PGothic" panose="020B0600070205080204" pitchFamily="34" charset="-128"/>
              </a:rPr>
              <a:t>Slides </a:t>
            </a:r>
            <a:r>
              <a:rPr lang="nl-NL" altLang="en-US" sz="1350" dirty="0" err="1">
                <a:latin typeface="Lato" panose="020F0502020204030203" pitchFamily="34" charset="0"/>
                <a:ea typeface="MS PGothic" panose="020B0600070205080204" pitchFamily="34" charset="-128"/>
              </a:rPr>
              <a:t>and</a:t>
            </a:r>
            <a:r>
              <a:rPr lang="nl-NL" altLang="en-US" sz="1350" dirty="0">
                <a:latin typeface="Lato" panose="020F0502020204030203" pitchFamily="34" charset="0"/>
                <a:ea typeface="MS PGothic" panose="020B0600070205080204" pitchFamily="34" charset="-128"/>
              </a:rPr>
              <a:t> a </a:t>
            </a:r>
            <a:r>
              <a:rPr lang="nl-NL" altLang="en-US" sz="1350" dirty="0" err="1">
                <a:latin typeface="Lato" panose="020F0502020204030203" pitchFamily="34" charset="0"/>
                <a:ea typeface="MS PGothic" panose="020B0600070205080204" pitchFamily="34" charset="-128"/>
              </a:rPr>
              <a:t>recording</a:t>
            </a:r>
            <a:r>
              <a:rPr lang="nl-NL" altLang="en-US" sz="1350" dirty="0">
                <a:latin typeface="Lato" panose="020F0502020204030203" pitchFamily="34" charset="0"/>
                <a:ea typeface="MS PGothic" panose="020B0600070205080204" pitchFamily="34" charset="-128"/>
              </a:rPr>
              <a:t> </a:t>
            </a:r>
            <a:r>
              <a:rPr lang="nl-NL" altLang="en-US" sz="1350" dirty="0" err="1">
                <a:latin typeface="Lato" panose="020F0502020204030203" pitchFamily="34" charset="0"/>
                <a:ea typeface="MS PGothic" panose="020B0600070205080204" pitchFamily="34" charset="-128"/>
              </a:rPr>
              <a:t>will</a:t>
            </a:r>
            <a:r>
              <a:rPr lang="nl-NL" altLang="en-US" sz="1350" dirty="0">
                <a:latin typeface="Lato" panose="020F0502020204030203" pitchFamily="34" charset="0"/>
                <a:ea typeface="MS PGothic" panose="020B0600070205080204" pitchFamily="34" charset="-128"/>
              </a:rPr>
              <a:t> </a:t>
            </a:r>
            <a:r>
              <a:rPr lang="nl-NL" altLang="en-US" sz="1350" dirty="0" err="1">
                <a:latin typeface="Lato" panose="020F0502020204030203" pitchFamily="34" charset="0"/>
                <a:ea typeface="MS PGothic" panose="020B0600070205080204" pitchFamily="34" charset="-128"/>
              </a:rPr>
              <a:t>be</a:t>
            </a:r>
            <a:r>
              <a:rPr lang="nl-NL" altLang="en-US" sz="1350" dirty="0">
                <a:latin typeface="Lato" panose="020F0502020204030203" pitchFamily="34" charset="0"/>
                <a:ea typeface="MS PGothic" panose="020B0600070205080204" pitchFamily="34" charset="-128"/>
              </a:rPr>
              <a:t> sent </a:t>
            </a:r>
            <a:r>
              <a:rPr lang="nl-NL" altLang="en-US" sz="1350" dirty="0" err="1">
                <a:latin typeface="Lato" panose="020F0502020204030203" pitchFamily="34" charset="0"/>
                <a:ea typeface="MS PGothic" panose="020B0600070205080204" pitchFamily="34" charset="-128"/>
              </a:rPr>
              <a:t>to</a:t>
            </a:r>
            <a:r>
              <a:rPr lang="nl-NL" altLang="en-US" sz="1350" dirty="0">
                <a:latin typeface="Lato" panose="020F0502020204030203" pitchFamily="34" charset="0"/>
                <a:ea typeface="MS PGothic" panose="020B0600070205080204" pitchFamily="34" charset="-128"/>
              </a:rPr>
              <a:t> </a:t>
            </a:r>
            <a:r>
              <a:rPr lang="nl-NL" altLang="en-US" sz="1350" dirty="0" err="1">
                <a:latin typeface="Lato" panose="020F0502020204030203" pitchFamily="34" charset="0"/>
                <a:ea typeface="MS PGothic" panose="020B0600070205080204" pitchFamily="34" charset="-128"/>
              </a:rPr>
              <a:t>all</a:t>
            </a:r>
            <a:r>
              <a:rPr lang="nl-NL" altLang="en-US" sz="1350" dirty="0">
                <a:latin typeface="Lato" panose="020F0502020204030203" pitchFamily="34" charset="0"/>
                <a:ea typeface="MS PGothic" panose="020B0600070205080204" pitchFamily="34" charset="-128"/>
              </a:rPr>
              <a:t> </a:t>
            </a:r>
            <a:r>
              <a:rPr lang="nl-NL" altLang="en-US" sz="1350" dirty="0" err="1">
                <a:latin typeface="Lato" panose="020F0502020204030203" pitchFamily="34" charset="0"/>
                <a:ea typeface="MS PGothic" panose="020B0600070205080204" pitchFamily="34" charset="-128"/>
              </a:rPr>
              <a:t>registered</a:t>
            </a:r>
            <a:r>
              <a:rPr lang="nl-NL" altLang="en-US" sz="1350" dirty="0">
                <a:latin typeface="Lato" panose="020F0502020204030203" pitchFamily="34" charset="0"/>
                <a:ea typeface="MS PGothic" panose="020B0600070205080204" pitchFamily="34" charset="-128"/>
              </a:rPr>
              <a:t> </a:t>
            </a:r>
            <a:r>
              <a:rPr lang="nl-NL" altLang="en-US" sz="1350" dirty="0" err="1">
                <a:latin typeface="Lato" panose="020F0502020204030203" pitchFamily="34" charset="0"/>
                <a:ea typeface="MS PGothic" panose="020B0600070205080204" pitchFamily="34" charset="-128"/>
              </a:rPr>
              <a:t>participants</a:t>
            </a:r>
            <a:r>
              <a:rPr lang="nl-NL" altLang="en-US" sz="1350" dirty="0">
                <a:latin typeface="Lato" panose="020F0502020204030203" pitchFamily="34" charset="0"/>
                <a:ea typeface="MS PGothic" panose="020B0600070205080204" pitchFamily="34" charset="-128"/>
              </a:rPr>
              <a:t>.</a:t>
            </a:r>
            <a:endParaRPr lang="en-GB" sz="1350" dirty="0"/>
          </a:p>
        </p:txBody>
      </p:sp>
      <p:sp>
        <p:nvSpPr>
          <p:cNvPr id="5" name="Rectangle 4">
            <a:extLst>
              <a:ext uri="{FF2B5EF4-FFF2-40B4-BE49-F238E27FC236}">
                <a16:creationId xmlns:a16="http://schemas.microsoft.com/office/drawing/2014/main" id="{A785112B-7FC9-704B-ACD2-66012EE4C465}"/>
              </a:ext>
            </a:extLst>
          </p:cNvPr>
          <p:cNvSpPr/>
          <p:nvPr/>
        </p:nvSpPr>
        <p:spPr>
          <a:xfrm>
            <a:off x="93519" y="2966402"/>
            <a:ext cx="6226752" cy="185757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pic>
        <p:nvPicPr>
          <p:cNvPr id="13" name="Picture 12">
            <a:extLst>
              <a:ext uri="{FF2B5EF4-FFF2-40B4-BE49-F238E27FC236}">
                <a16:creationId xmlns:a16="http://schemas.microsoft.com/office/drawing/2014/main" id="{4B2D10F4-5D9F-8749-9CF0-288F3C686BA3}"/>
              </a:ext>
            </a:extLst>
          </p:cNvPr>
          <p:cNvPicPr>
            <a:picLocks noChangeAspect="1"/>
          </p:cNvPicPr>
          <p:nvPr/>
        </p:nvPicPr>
        <p:blipFill>
          <a:blip r:embed="rId2"/>
          <a:stretch>
            <a:fillRect/>
          </a:stretch>
        </p:blipFill>
        <p:spPr>
          <a:xfrm>
            <a:off x="248050" y="3578779"/>
            <a:ext cx="498764" cy="513878"/>
          </a:xfrm>
          <a:prstGeom prst="rect">
            <a:avLst/>
          </a:prstGeom>
        </p:spPr>
      </p:pic>
      <p:pic>
        <p:nvPicPr>
          <p:cNvPr id="15" name="Picture 14">
            <a:extLst>
              <a:ext uri="{FF2B5EF4-FFF2-40B4-BE49-F238E27FC236}">
                <a16:creationId xmlns:a16="http://schemas.microsoft.com/office/drawing/2014/main" id="{8CBD2FB8-F8C5-AE49-907E-0293589D030A}"/>
              </a:ext>
            </a:extLst>
          </p:cNvPr>
          <p:cNvPicPr>
            <a:picLocks noChangeAspect="1"/>
          </p:cNvPicPr>
          <p:nvPr/>
        </p:nvPicPr>
        <p:blipFill>
          <a:blip r:embed="rId3"/>
          <a:stretch>
            <a:fillRect/>
          </a:stretch>
        </p:blipFill>
        <p:spPr>
          <a:xfrm>
            <a:off x="233050" y="4234797"/>
            <a:ext cx="494327" cy="494327"/>
          </a:xfrm>
          <a:prstGeom prst="rect">
            <a:avLst/>
          </a:prstGeom>
        </p:spPr>
      </p:pic>
      <p:sp>
        <p:nvSpPr>
          <p:cNvPr id="18" name="TextBox 17">
            <a:extLst>
              <a:ext uri="{FF2B5EF4-FFF2-40B4-BE49-F238E27FC236}">
                <a16:creationId xmlns:a16="http://schemas.microsoft.com/office/drawing/2014/main" id="{5293BAD5-8A96-444D-A8C5-0ADCD58F6296}"/>
              </a:ext>
            </a:extLst>
          </p:cNvPr>
          <p:cNvSpPr txBox="1"/>
          <p:nvPr/>
        </p:nvSpPr>
        <p:spPr>
          <a:xfrm>
            <a:off x="810490" y="3693869"/>
            <a:ext cx="2462645" cy="253916"/>
          </a:xfrm>
          <a:prstGeom prst="rect">
            <a:avLst/>
          </a:prstGeom>
          <a:noFill/>
        </p:spPr>
        <p:txBody>
          <a:bodyPr wrap="square" rtlCol="0">
            <a:spAutoFit/>
          </a:bodyPr>
          <a:lstStyle/>
          <a:p>
            <a:pPr lvl="0"/>
            <a:r>
              <a:rPr lang="it-IT" sz="1050" b="1" dirty="0" err="1">
                <a:solidFill>
                  <a:srgbClr val="1E4E79"/>
                </a:solidFill>
                <a:latin typeface="Arial" panose="020B0604020202020204" pitchFamily="34" charset="0"/>
                <a:ea typeface="Calibri"/>
                <a:cs typeface="Arial" panose="020B0604020202020204" pitchFamily="34" charset="0"/>
                <a:sym typeface="Calibri"/>
              </a:rPr>
              <a:t>https</a:t>
            </a:r>
            <a:r>
              <a:rPr lang="it-IT" sz="1050" b="1" dirty="0">
                <a:solidFill>
                  <a:srgbClr val="1E4E79"/>
                </a:solidFill>
                <a:latin typeface="Arial" panose="020B0604020202020204" pitchFamily="34" charset="0"/>
                <a:ea typeface="Calibri"/>
                <a:cs typeface="Arial" panose="020B0604020202020204" pitchFamily="34" charset="0"/>
                <a:sym typeface="Calibri"/>
              </a:rPr>
              <a:t>://</a:t>
            </a:r>
            <a:r>
              <a:rPr lang="it-IT" sz="1050" b="1" dirty="0" err="1">
                <a:solidFill>
                  <a:srgbClr val="1E4E79"/>
                </a:solidFill>
                <a:latin typeface="Arial" panose="020B0604020202020204" pitchFamily="34" charset="0"/>
                <a:ea typeface="Calibri"/>
                <a:cs typeface="Arial" panose="020B0604020202020204" pitchFamily="34" charset="0"/>
                <a:sym typeface="Calibri"/>
              </a:rPr>
              <a:t>www.sshopencloud.eu</a:t>
            </a:r>
            <a:endParaRPr lang="it-IT" sz="105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4A391BB9-4634-BB49-92E6-47DFDCFFF38C}"/>
              </a:ext>
            </a:extLst>
          </p:cNvPr>
          <p:cNvSpPr txBox="1"/>
          <p:nvPr/>
        </p:nvSpPr>
        <p:spPr>
          <a:xfrm>
            <a:off x="815249" y="4329801"/>
            <a:ext cx="2462645" cy="276999"/>
          </a:xfrm>
          <a:prstGeom prst="rect">
            <a:avLst/>
          </a:prstGeom>
          <a:noFill/>
        </p:spPr>
        <p:txBody>
          <a:bodyPr wrap="square" rtlCol="0">
            <a:spAutoFit/>
          </a:bodyPr>
          <a:lstStyle/>
          <a:p>
            <a:pPr lvl="0"/>
            <a:r>
              <a:rPr lang="it-IT" sz="1200" b="1" dirty="0" err="1">
                <a:solidFill>
                  <a:srgbClr val="1E4E79"/>
                </a:solidFill>
                <a:latin typeface="Arial" panose="020B0604020202020204" pitchFamily="34" charset="0"/>
                <a:ea typeface="Calibri"/>
                <a:cs typeface="Arial" panose="020B0604020202020204" pitchFamily="34" charset="0"/>
                <a:sym typeface="Calibri"/>
              </a:rPr>
              <a:t>info@sshopencloud.eu</a:t>
            </a:r>
            <a:endParaRPr lang="it-IT" sz="1200" dirty="0">
              <a:latin typeface="Arial" panose="020B0604020202020204" pitchFamily="34" charset="0"/>
              <a:cs typeface="Arial" panose="020B0604020202020204" pitchFamily="34" charset="0"/>
            </a:endParaRPr>
          </a:p>
        </p:txBody>
      </p:sp>
      <p:pic>
        <p:nvPicPr>
          <p:cNvPr id="8" name="Google Shape;128;p18">
            <a:extLst>
              <a:ext uri="{FF2B5EF4-FFF2-40B4-BE49-F238E27FC236}">
                <a16:creationId xmlns:a16="http://schemas.microsoft.com/office/drawing/2014/main" id="{32E7A960-834F-F842-98A7-B163B1F74916}"/>
              </a:ext>
            </a:extLst>
          </p:cNvPr>
          <p:cNvPicPr preferRelativeResize="0"/>
          <p:nvPr/>
        </p:nvPicPr>
        <p:blipFill rotWithShape="1">
          <a:blip r:embed="rId4">
            <a:alphaModFix/>
          </a:blip>
          <a:srcRect/>
          <a:stretch/>
        </p:blipFill>
        <p:spPr>
          <a:xfrm>
            <a:off x="3759731" y="3644927"/>
            <a:ext cx="497432" cy="497432"/>
          </a:xfrm>
          <a:prstGeom prst="rect">
            <a:avLst/>
          </a:prstGeom>
          <a:noFill/>
          <a:ln>
            <a:noFill/>
          </a:ln>
        </p:spPr>
      </p:pic>
      <p:pic>
        <p:nvPicPr>
          <p:cNvPr id="9" name="Google Shape;129;p18">
            <a:extLst>
              <a:ext uri="{FF2B5EF4-FFF2-40B4-BE49-F238E27FC236}">
                <a16:creationId xmlns:a16="http://schemas.microsoft.com/office/drawing/2014/main" id="{4CEF15FA-3DF3-C247-96EF-672F2E800DBA}"/>
              </a:ext>
            </a:extLst>
          </p:cNvPr>
          <p:cNvPicPr preferRelativeResize="0"/>
          <p:nvPr/>
        </p:nvPicPr>
        <p:blipFill rotWithShape="1">
          <a:blip r:embed="rId5">
            <a:alphaModFix/>
          </a:blip>
          <a:srcRect/>
          <a:stretch/>
        </p:blipFill>
        <p:spPr>
          <a:xfrm>
            <a:off x="3759731" y="4236897"/>
            <a:ext cx="497432" cy="497432"/>
          </a:xfrm>
          <a:prstGeom prst="rect">
            <a:avLst/>
          </a:prstGeom>
          <a:noFill/>
          <a:ln>
            <a:noFill/>
          </a:ln>
        </p:spPr>
      </p:pic>
      <p:sp>
        <p:nvSpPr>
          <p:cNvPr id="16" name="Google Shape;134;p18">
            <a:extLst>
              <a:ext uri="{FF2B5EF4-FFF2-40B4-BE49-F238E27FC236}">
                <a16:creationId xmlns:a16="http://schemas.microsoft.com/office/drawing/2014/main" id="{72DDBBD8-76E0-2049-A9B5-DEA67115A3BD}"/>
              </a:ext>
            </a:extLst>
          </p:cNvPr>
          <p:cNvSpPr txBox="1"/>
          <p:nvPr/>
        </p:nvSpPr>
        <p:spPr>
          <a:xfrm>
            <a:off x="4245275" y="3732055"/>
            <a:ext cx="1838250" cy="323100"/>
          </a:xfrm>
          <a:prstGeom prst="rect">
            <a:avLst/>
          </a:prstGeom>
          <a:noFill/>
          <a:ln>
            <a:noFill/>
          </a:ln>
        </p:spPr>
        <p:txBody>
          <a:bodyPr spcFirstLastPara="1" wrap="square" lIns="68569" tIns="34275" rIns="68569" bIns="34275" anchor="t" anchorCtr="0">
            <a:noAutofit/>
          </a:bodyPr>
          <a:lstStyle/>
          <a:p>
            <a:r>
              <a:rPr lang="it-IT" sz="1050" b="1" dirty="0">
                <a:solidFill>
                  <a:srgbClr val="1E4E79"/>
                </a:solidFill>
                <a:latin typeface="Arial" panose="020B0604020202020204" pitchFamily="34" charset="0"/>
                <a:ea typeface="Calibri"/>
                <a:cs typeface="Arial" panose="020B0604020202020204" pitchFamily="34" charset="0"/>
                <a:sym typeface="Calibri"/>
              </a:rPr>
              <a:t>@</a:t>
            </a:r>
            <a:r>
              <a:rPr lang="it-IT" sz="1050" b="1" dirty="0" err="1">
                <a:solidFill>
                  <a:srgbClr val="1E4E79"/>
                </a:solidFill>
                <a:latin typeface="Arial" panose="020B0604020202020204" pitchFamily="34" charset="0"/>
                <a:ea typeface="Calibri"/>
                <a:cs typeface="Arial" panose="020B0604020202020204" pitchFamily="34" charset="0"/>
                <a:sym typeface="Calibri"/>
              </a:rPr>
              <a:t>SSHOpenCloud</a:t>
            </a:r>
            <a:endParaRPr sz="1050" b="1" dirty="0">
              <a:solidFill>
                <a:srgbClr val="1E4E79"/>
              </a:solidFill>
              <a:latin typeface="Arial" panose="020B0604020202020204" pitchFamily="34" charset="0"/>
              <a:ea typeface="Calibri"/>
              <a:cs typeface="Arial" panose="020B0604020202020204" pitchFamily="34" charset="0"/>
              <a:sym typeface="Calibri"/>
            </a:endParaRPr>
          </a:p>
        </p:txBody>
      </p:sp>
      <p:sp>
        <p:nvSpPr>
          <p:cNvPr id="17" name="Google Shape;135;p18">
            <a:extLst>
              <a:ext uri="{FF2B5EF4-FFF2-40B4-BE49-F238E27FC236}">
                <a16:creationId xmlns:a16="http://schemas.microsoft.com/office/drawing/2014/main" id="{D5AFEF8A-B231-EF4B-9EA0-EB2D891F5D23}"/>
              </a:ext>
            </a:extLst>
          </p:cNvPr>
          <p:cNvSpPr txBox="1"/>
          <p:nvPr/>
        </p:nvSpPr>
        <p:spPr>
          <a:xfrm>
            <a:off x="4257161" y="4324697"/>
            <a:ext cx="1826325" cy="323100"/>
          </a:xfrm>
          <a:prstGeom prst="rect">
            <a:avLst/>
          </a:prstGeom>
          <a:noFill/>
          <a:ln>
            <a:noFill/>
          </a:ln>
        </p:spPr>
        <p:txBody>
          <a:bodyPr spcFirstLastPara="1" wrap="square" lIns="68569" tIns="34275" rIns="68569" bIns="34275" anchor="t" anchorCtr="0">
            <a:noAutofit/>
          </a:bodyPr>
          <a:lstStyle/>
          <a:p>
            <a:r>
              <a:rPr lang="it-IT" sz="1050" b="1" dirty="0">
                <a:solidFill>
                  <a:srgbClr val="1E4E79"/>
                </a:solidFill>
                <a:latin typeface="Arial" panose="020B0604020202020204" pitchFamily="34" charset="0"/>
                <a:ea typeface="Calibri"/>
                <a:cs typeface="Arial" panose="020B0604020202020204" pitchFamily="34" charset="0"/>
                <a:sym typeface="Calibri"/>
              </a:rPr>
              <a:t>/in/</a:t>
            </a:r>
            <a:r>
              <a:rPr lang="it-IT" sz="1050" b="1" dirty="0" err="1">
                <a:solidFill>
                  <a:srgbClr val="1E4E79"/>
                </a:solidFill>
                <a:latin typeface="Arial" panose="020B0604020202020204" pitchFamily="34" charset="0"/>
                <a:ea typeface="Calibri"/>
                <a:cs typeface="Arial" panose="020B0604020202020204" pitchFamily="34" charset="0"/>
                <a:sym typeface="Calibri"/>
              </a:rPr>
              <a:t>sshopencloud</a:t>
            </a:r>
            <a:endParaRPr sz="1050" b="1" dirty="0">
              <a:solidFill>
                <a:srgbClr val="1E4E79"/>
              </a:solidFill>
              <a:latin typeface="Arial" panose="020B0604020202020204" pitchFamily="34" charset="0"/>
              <a:ea typeface="Calibri"/>
              <a:cs typeface="Arial" panose="020B0604020202020204" pitchFamily="34" charset="0"/>
              <a:sym typeface="Calibri"/>
            </a:endParaRPr>
          </a:p>
        </p:txBody>
      </p:sp>
      <p:sp>
        <p:nvSpPr>
          <p:cNvPr id="21" name="Google Shape;126;p18">
            <a:extLst>
              <a:ext uri="{FF2B5EF4-FFF2-40B4-BE49-F238E27FC236}">
                <a16:creationId xmlns:a16="http://schemas.microsoft.com/office/drawing/2014/main" id="{1329CB0A-6073-F049-8C46-6EC9C5D9F9C5}"/>
              </a:ext>
            </a:extLst>
          </p:cNvPr>
          <p:cNvSpPr/>
          <p:nvPr/>
        </p:nvSpPr>
        <p:spPr>
          <a:xfrm>
            <a:off x="248050" y="3086505"/>
            <a:ext cx="2574821" cy="354002"/>
          </a:xfrm>
          <a:prstGeom prst="roundRect">
            <a:avLst>
              <a:gd name="adj" fmla="val 16667"/>
            </a:avLst>
          </a:prstGeom>
          <a:gradFill>
            <a:gsLst>
              <a:gs pos="0">
                <a:srgbClr val="2A4B86"/>
              </a:gs>
              <a:gs pos="48000">
                <a:srgbClr val="4875C5"/>
              </a:gs>
              <a:gs pos="100000">
                <a:srgbClr val="8DA9DB"/>
              </a:gs>
            </a:gsLst>
            <a:lin ang="16200000" scaled="0"/>
          </a:gradFill>
          <a:ln>
            <a:noFill/>
          </a:ln>
        </p:spPr>
        <p:txBody>
          <a:bodyPr spcFirstLastPara="1" wrap="square" lIns="68569" tIns="34275" rIns="68569" bIns="34275" anchor="ctr" anchorCtr="0">
            <a:noAutofit/>
          </a:bodyPr>
          <a:lstStyle/>
          <a:p>
            <a:pPr algn="ctr"/>
            <a:endParaRPr sz="1013">
              <a:solidFill>
                <a:schemeClr val="lt1"/>
              </a:solidFill>
              <a:latin typeface="Calibri"/>
              <a:ea typeface="Calibri"/>
              <a:cs typeface="Calibri"/>
              <a:sym typeface="Calibri"/>
            </a:endParaRPr>
          </a:p>
        </p:txBody>
      </p:sp>
      <p:sp>
        <p:nvSpPr>
          <p:cNvPr id="22" name="Google Shape;127;p18">
            <a:extLst>
              <a:ext uri="{FF2B5EF4-FFF2-40B4-BE49-F238E27FC236}">
                <a16:creationId xmlns:a16="http://schemas.microsoft.com/office/drawing/2014/main" id="{EB8969B8-3898-1840-92FB-A4DB7A1B5585}"/>
              </a:ext>
            </a:extLst>
          </p:cNvPr>
          <p:cNvSpPr txBox="1"/>
          <p:nvPr/>
        </p:nvSpPr>
        <p:spPr>
          <a:xfrm>
            <a:off x="514754" y="3086505"/>
            <a:ext cx="2462646" cy="327796"/>
          </a:xfrm>
          <a:prstGeom prst="rect">
            <a:avLst/>
          </a:prstGeom>
          <a:noFill/>
          <a:ln>
            <a:noFill/>
          </a:ln>
          <a:effectLst>
            <a:outerShdw blurRad="142875" dist="38100" dir="10920000" algn="r" rotWithShape="0">
              <a:srgbClr val="000000">
                <a:alpha val="49000"/>
              </a:srgbClr>
            </a:outerShdw>
          </a:effectLst>
        </p:spPr>
        <p:txBody>
          <a:bodyPr spcFirstLastPara="1" wrap="square" lIns="68569" tIns="34275" rIns="68569" bIns="34275" anchor="t" anchorCtr="0">
            <a:noAutofit/>
          </a:bodyPr>
          <a:lstStyle/>
          <a:p>
            <a:r>
              <a:rPr lang="it-IT" sz="1800" dirty="0">
                <a:solidFill>
                  <a:schemeClr val="lt1"/>
                </a:solidFill>
                <a:latin typeface="Arial" panose="020B0604020202020204" pitchFamily="34" charset="0"/>
                <a:ea typeface="Calibri"/>
                <a:cs typeface="Arial" panose="020B0604020202020204" pitchFamily="34" charset="0"/>
                <a:sym typeface="Calibri"/>
              </a:rPr>
              <a:t>Join our community</a:t>
            </a:r>
            <a:endParaRPr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1802729"/>
      </p:ext>
    </p:extLst>
  </p:cSld>
  <p:clrMapOvr>
    <a:masterClrMapping/>
  </p:clrMapOvr>
</p:sld>
</file>

<file path=ppt/theme/theme1.xml><?xml version="1.0" encoding="utf-8"?>
<a:theme xmlns:a="http://schemas.openxmlformats.org/drawingml/2006/main" name="Clarintheme">
  <a:themeElements>
    <a:clrScheme name="Clarin Colors 1">
      <a:dk1>
        <a:srgbClr val="000000"/>
      </a:dk1>
      <a:lt1>
        <a:srgbClr val="FFFFFF"/>
      </a:lt1>
      <a:dk2>
        <a:srgbClr val="07426E"/>
      </a:dk2>
      <a:lt2>
        <a:srgbClr val="0080AA"/>
      </a:lt2>
      <a:accent1>
        <a:srgbClr val="A2C037"/>
      </a:accent1>
      <a:accent2>
        <a:srgbClr val="3399BB"/>
      </a:accent2>
      <a:accent3>
        <a:srgbClr val="B5CD5F"/>
      </a:accent3>
      <a:accent4>
        <a:srgbClr val="66B3CC"/>
      </a:accent4>
      <a:accent5>
        <a:srgbClr val="C7D987"/>
      </a:accent5>
      <a:accent6>
        <a:srgbClr val="39688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SHOC Theme">
  <a:themeElements>
    <a:clrScheme name="SSHOC">
      <a:dk1>
        <a:srgbClr val="000000"/>
      </a:dk1>
      <a:lt1>
        <a:srgbClr val="FFFFFF"/>
      </a:lt1>
      <a:dk2>
        <a:srgbClr val="44546A"/>
      </a:dk2>
      <a:lt2>
        <a:srgbClr val="E7E6E6"/>
      </a:lt2>
      <a:accent1>
        <a:srgbClr val="275D89"/>
      </a:accent1>
      <a:accent2>
        <a:srgbClr val="F2983D"/>
      </a:accent2>
      <a:accent3>
        <a:srgbClr val="A5A5A5"/>
      </a:accent3>
      <a:accent4>
        <a:srgbClr val="FFC000"/>
      </a:accent4>
      <a:accent5>
        <a:srgbClr val="4190D2"/>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LARIN-template-new">
  <a:themeElements>
    <a:clrScheme name="Clarin Colors 1">
      <a:dk1>
        <a:srgbClr val="000000"/>
      </a:dk1>
      <a:lt1>
        <a:srgbClr val="FFFFFF"/>
      </a:lt1>
      <a:dk2>
        <a:srgbClr val="07426E"/>
      </a:dk2>
      <a:lt2>
        <a:srgbClr val="0080AA"/>
      </a:lt2>
      <a:accent1>
        <a:srgbClr val="A2C037"/>
      </a:accent1>
      <a:accent2>
        <a:srgbClr val="3399BB"/>
      </a:accent2>
      <a:accent3>
        <a:srgbClr val="B5CD5F"/>
      </a:accent3>
      <a:accent4>
        <a:srgbClr val="66B3CC"/>
      </a:accent4>
      <a:accent5>
        <a:srgbClr val="C7D987"/>
      </a:accent5>
      <a:accent6>
        <a:srgbClr val="39688B"/>
      </a:accent6>
      <a:hlink>
        <a:srgbClr val="0563C1"/>
      </a:hlink>
      <a:folHlink>
        <a:srgbClr val="954F72"/>
      </a:folHlink>
    </a:clrScheme>
    <a:fontScheme name="Office-them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RIN_SAB_Dieter" id="{2445B34C-B315-4927-AC7C-25360F6CF674}" vid="{DBB2A201-F09B-45C3-858B-4F8816B80886}"/>
    </a:ext>
  </a:extLst>
</a:theme>
</file>

<file path=ppt/theme/theme4.xml><?xml version="1.0" encoding="utf-8"?>
<a:theme xmlns:a="http://schemas.openxmlformats.org/drawingml/2006/main" name="UCC Branded Template Traditional Ratio">
  <a:themeElements>
    <a:clrScheme name="UCC">
      <a:dk1>
        <a:sysClr val="windowText" lastClr="000000"/>
      </a:dk1>
      <a:lt1>
        <a:sysClr val="window" lastClr="FFFFFF"/>
      </a:lt1>
      <a:dk2>
        <a:srgbClr val="44546A"/>
      </a:dk2>
      <a:lt2>
        <a:srgbClr val="E7E6E6"/>
      </a:lt2>
      <a:accent1>
        <a:srgbClr val="003C69"/>
      </a:accent1>
      <a:accent2>
        <a:srgbClr val="CE222C"/>
      </a:accent2>
      <a:accent3>
        <a:srgbClr val="BBBCBC"/>
      </a:accent3>
      <a:accent4>
        <a:srgbClr val="FFB500"/>
      </a:accent4>
      <a:accent5>
        <a:srgbClr val="69B3E7"/>
      </a:accent5>
      <a:accent6>
        <a:srgbClr val="74AA50"/>
      </a:accent6>
      <a:hlink>
        <a:srgbClr val="C6893F"/>
      </a:hlink>
      <a:folHlink>
        <a:srgbClr val="7566DC"/>
      </a:folHlink>
    </a:clrScheme>
    <a:fontScheme name="UCC 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DD1016B-A062-47D3-A514-FD961C1035A9}" vid="{FB26B872-2414-4D25-9954-24645543141D}"/>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MPIfPL theme">
  <a:themeElements>
    <a:clrScheme name="Custom 1">
      <a:dk1>
        <a:sysClr val="windowText" lastClr="000000"/>
      </a:dk1>
      <a:lt1>
        <a:sysClr val="window" lastClr="FFFFFF"/>
      </a:lt1>
      <a:dk2>
        <a:srgbClr val="44546A"/>
      </a:dk2>
      <a:lt2>
        <a:srgbClr val="E7E6E6"/>
      </a:lt2>
      <a:accent1>
        <a:srgbClr val="00786A"/>
      </a:accent1>
      <a:accent2>
        <a:srgbClr val="ED6B06"/>
      </a:accent2>
      <a:accent3>
        <a:srgbClr val="7F206E"/>
      </a:accent3>
      <a:accent4>
        <a:srgbClr val="AA1926"/>
      </a:accent4>
      <a:accent5>
        <a:srgbClr val="214D9D"/>
      </a:accent5>
      <a:accent6>
        <a:srgbClr val="5FA131"/>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effectLst/>
      </a:spPr>
      <a:bodyPr anchor="ctr"/>
      <a:lstStyle>
        <a:defPPr algn="ctr" fontAlgn="auto">
          <a:spcBef>
            <a:spcPts val="0"/>
          </a:spcBef>
          <a:spcAft>
            <a:spcPts val="0"/>
          </a:spcAft>
          <a:defRPr/>
        </a:defPPr>
      </a:lstStyle>
      <a:style>
        <a:lnRef idx="1">
          <a:schemeClr val="accent1"/>
        </a:lnRef>
        <a:fillRef idx="3">
          <a:schemeClr val="accent1"/>
        </a:fillRef>
        <a:effectRef idx="2">
          <a:schemeClr val="accent1"/>
        </a:effectRef>
        <a:fontRef idx="minor">
          <a:schemeClr val="lt1"/>
        </a:fontRef>
      </a:style>
    </a:spDef>
    <a:txDef>
      <a:spPr bwMode="auto">
        <a:noFill/>
        <a:ln>
          <a:noFill/>
        </a:ln>
        <a:extLst>
          <a:ext uri="{909E8E84-426E-40dd-AFC4-6F175D3DCCD1}">
            <a14:hiddenFill xmlns="" xmlns:r="http://schemas.openxmlformats.org/officeDocument/2006/relationships" xmlns:p="http://schemas.openxmlformats.org/presentationml/2006/main" xmlns:a14="http://schemas.microsoft.com/office/drawing/2010/main">
              <a:solidFill>
                <a:srgbClr val="FFFFFF"/>
              </a:solidFill>
            </a14:hiddenFill>
          </a:ext>
          <a:ext uri="{91240B29-F687-4f45-9708-019B960494DF}">
            <a14:hiddenLine xmlns="" xmlns:r="http://schemas.openxmlformats.org/officeDocument/2006/relationships" xmlns:p="http://schemas.openxmlformats.org/presentationml/2006/main" xmlns:a14="http://schemas.microsoft.com/office/drawing/2010/main" w="9525">
              <a:solidFill>
                <a:srgbClr val="000000"/>
              </a:solidFill>
              <a:miter lim="800000"/>
              <a:headEnd/>
              <a:tailEnd/>
            </a14:hiddenLine>
          </a:ext>
        </a:extLst>
      </a:spPr>
      <a:bodyPr wrap="square">
        <a:spAutoFit/>
      </a:bodyPr>
      <a:lstStyle>
        <a:defPPr eaLnBrk="1" hangingPunct="1">
          <a:defRPr sz="1400" smtClean="0">
            <a:latin typeface="Arial" charset="0"/>
            <a:cs typeface="Arial" charset="0"/>
          </a:defRPr>
        </a:defPPr>
      </a:lstStyle>
    </a:txDef>
  </a:objectDefaults>
  <a:extraClrSchemeLst/>
  <a:extLst>
    <a:ext uri="{05A4C25C-085E-4340-85A3-A5531E510DB2}">
      <thm15:themeFamily xmlns:thm15="http://schemas.microsoft.com/office/thememl/2012/main" name="Presentation1" id="{8EB220F1-0218-47EC-BB67-48EDF6BCCB94}" vid="{9D33726E-CDBA-45BC-B996-E39816D82EA1}"/>
    </a:ext>
  </a:extLst>
</a:theme>
</file>

<file path=ppt/theme/theme7.xml><?xml version="1.0" encoding="utf-8"?>
<a:theme xmlns:a="http://schemas.openxmlformats.org/drawingml/2006/main" name="Standard Slide">
  <a:themeElements>
    <a:clrScheme name="Tema di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pptmidgrn">
  <a:themeElements>
    <a:clrScheme name="pptmidgrn 15">
      <a:dk1>
        <a:srgbClr val="000000"/>
      </a:dk1>
      <a:lt1>
        <a:srgbClr val="FFFFFF"/>
      </a:lt1>
      <a:dk2>
        <a:srgbClr val="4B462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9C193"/>
      </a:folHlink>
    </a:clrScheme>
    <a:fontScheme name="pptmidgr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midgr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midgr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midgr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midgr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midgr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midgr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midgr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midgr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midgr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midgr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midgr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midgr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ptmidgrn 13">
        <a:dk1>
          <a:srgbClr val="000000"/>
        </a:dk1>
        <a:lt1>
          <a:srgbClr val="FFFFFF"/>
        </a:lt1>
        <a:dk2>
          <a:srgbClr val="00000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pptmidgrn 14">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pptmidgrn 15">
        <a:dk1>
          <a:srgbClr val="000000"/>
        </a:dk1>
        <a:lt1>
          <a:srgbClr val="FFFFFF"/>
        </a:lt1>
        <a:dk2>
          <a:srgbClr val="4B462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9C193"/>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_pptmidgrn">
  <a:themeElements>
    <a:clrScheme name="pptmidgrn 15">
      <a:dk1>
        <a:srgbClr val="000000"/>
      </a:dk1>
      <a:lt1>
        <a:srgbClr val="FFFFFF"/>
      </a:lt1>
      <a:dk2>
        <a:srgbClr val="4B462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9C193"/>
      </a:folHlink>
    </a:clrScheme>
    <a:fontScheme name="pptmidgr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midgr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midgr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midgr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midgr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midgr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midgr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midgr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midgr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midgr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midgr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midgr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midgr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ptmidgrn 13">
        <a:dk1>
          <a:srgbClr val="000000"/>
        </a:dk1>
        <a:lt1>
          <a:srgbClr val="FFFFFF"/>
        </a:lt1>
        <a:dk2>
          <a:srgbClr val="00000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pptmidgrn 14">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pptmidgrn 15">
        <a:dk1>
          <a:srgbClr val="000000"/>
        </a:dk1>
        <a:lt1>
          <a:srgbClr val="FFFFFF"/>
        </a:lt1>
        <a:dk2>
          <a:srgbClr val="4B462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9C193"/>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Standard Slide">
  <a:themeElements>
    <a:clrScheme name="Tema di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them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TotalTime>
  <Words>3288</Words>
  <Application>Microsoft Office PowerPoint</Application>
  <PresentationFormat>On-screen Show (16:9)</PresentationFormat>
  <Paragraphs>494</Paragraphs>
  <Slides>61</Slides>
  <Notes>36</Notes>
  <HiddenSlides>0</HiddenSlides>
  <MMClips>0</MMClips>
  <ScaleCrop>false</ScaleCrop>
  <HeadingPairs>
    <vt:vector size="6" baseType="variant">
      <vt:variant>
        <vt:lpstr>Fonts Used</vt:lpstr>
      </vt:variant>
      <vt:variant>
        <vt:i4>17</vt:i4>
      </vt:variant>
      <vt:variant>
        <vt:lpstr>Theme</vt:lpstr>
      </vt:variant>
      <vt:variant>
        <vt:i4>11</vt:i4>
      </vt:variant>
      <vt:variant>
        <vt:lpstr>Slide Titles</vt:lpstr>
      </vt:variant>
      <vt:variant>
        <vt:i4>61</vt:i4>
      </vt:variant>
    </vt:vector>
  </HeadingPairs>
  <TitlesOfParts>
    <vt:vector size="89" baseType="lpstr">
      <vt:lpstr>Courier New</vt:lpstr>
      <vt:lpstr>Arial</vt:lpstr>
      <vt:lpstr>MS PGothic</vt:lpstr>
      <vt:lpstr>Open Sans</vt:lpstr>
      <vt:lpstr>.AppleSystemUIFont</vt:lpstr>
      <vt:lpstr>Lato</vt:lpstr>
      <vt:lpstr>Calibri</vt:lpstr>
      <vt:lpstr>Verdana</vt:lpstr>
      <vt:lpstr>Source Sans Pro SemiBold</vt:lpstr>
      <vt:lpstr>Calibri Light</vt:lpstr>
      <vt:lpstr>Britannic Bold</vt:lpstr>
      <vt:lpstr>Source Sans Pro</vt:lpstr>
      <vt:lpstr>Calibri Vet</vt:lpstr>
      <vt:lpstr>dinot-webfont</vt:lpstr>
      <vt:lpstr>Roboto</vt:lpstr>
      <vt:lpstr>Times New Roman</vt:lpstr>
      <vt:lpstr>Calibri Normaal</vt:lpstr>
      <vt:lpstr>Clarintheme</vt:lpstr>
      <vt:lpstr>SSHOC Theme</vt:lpstr>
      <vt:lpstr>CLARIN-template-new</vt:lpstr>
      <vt:lpstr>UCC Branded Template Traditional Ratio</vt:lpstr>
      <vt:lpstr>Office Theme</vt:lpstr>
      <vt:lpstr>MPIfPL theme</vt:lpstr>
      <vt:lpstr>Standard Slide</vt:lpstr>
      <vt:lpstr>pptmidgrn</vt:lpstr>
      <vt:lpstr>6_pptmidgrn</vt:lpstr>
      <vt:lpstr>Geometric</vt:lpstr>
      <vt:lpstr>1_Standard Slide</vt:lpstr>
      <vt:lpstr>SSHOC Workshop</vt:lpstr>
      <vt:lpstr>SPEAKERS</vt:lpstr>
      <vt:lpstr>SPEAKERS</vt:lpstr>
      <vt:lpstr>SPEAKERS</vt:lpstr>
      <vt:lpstr>PowerPoint Presentation</vt:lpstr>
      <vt:lpstr>PowerPoint Presentation</vt:lpstr>
      <vt:lpstr>PowerPoint Presentation</vt:lpstr>
      <vt:lpstr>Programme for this webinar</vt:lpstr>
      <vt:lpstr>DELAD initiative</vt:lpstr>
      <vt:lpstr>CLARIN in six bullets</vt:lpstr>
      <vt:lpstr>PowerPoint Presentation</vt:lpstr>
      <vt:lpstr>DELAD initiative</vt:lpstr>
      <vt:lpstr>Ethics and GDPR considerations when collecting for corpora of speech disorders</vt:lpstr>
      <vt:lpstr>GDPR applies to processing of personal data, which is</vt:lpstr>
      <vt:lpstr>What about health-related data? Article 9 Recital35 </vt:lpstr>
      <vt:lpstr>Processing health data requires safeguards</vt:lpstr>
      <vt:lpstr>Process to ensure participant control of data</vt:lpstr>
      <vt:lpstr>Consent forms must address</vt:lpstr>
      <vt:lpstr>Example from https://ukdataservice.ac.uk/manage-data/legal-ethical/consent-data-sharing/audio-visual.aspx </vt:lpstr>
      <vt:lpstr>Example from https://ukdataservice.ac.uk/manage-data/legal-ethical/consent-data-sharing/audio-visual.aspx</vt:lpstr>
      <vt:lpstr>Local or national oganisations and national laws</vt:lpstr>
      <vt:lpstr>Covid 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From the CAVA to the Cloud? The quest for remote access to (sensitive) data</vt:lpstr>
      <vt:lpstr>CAVA Human Communication Audio-Visual Archive  </vt:lpstr>
      <vt:lpstr>CAVA project aims</vt:lpstr>
      <vt:lpstr>PowerPoint Presentation</vt:lpstr>
      <vt:lpstr>The CAVA repository</vt:lpstr>
      <vt:lpstr>Consent and technical issues</vt:lpstr>
      <vt:lpstr>PowerPoint Presentation</vt:lpstr>
      <vt:lpstr>Ten years later – still going</vt:lpstr>
      <vt:lpstr>Post-project issues 2010    2020</vt:lpstr>
      <vt:lpstr>Fast Forward 2020 – Remote Access Landscape</vt:lpstr>
      <vt:lpstr>SSHOC WP5: Innovations in Data Access</vt:lpstr>
      <vt:lpstr>5.4 Remote Access to Sensitive Data</vt:lpstr>
      <vt:lpstr>“Two roads diverged in a wood…”</vt:lpstr>
      <vt:lpstr>PowerPoint Presentation</vt:lpstr>
      <vt:lpstr>The curation and disclosure  of pathological speech corpora</vt:lpstr>
      <vt:lpstr>Disclosure and curation of corpora</vt:lpstr>
      <vt:lpstr>Licence attribution</vt:lpstr>
      <vt:lpstr>Archival data, metadata vs.  new regulations</vt:lpstr>
      <vt:lpstr>Data reusability interoperability ?</vt:lpstr>
      <vt:lpstr>Archival data formats </vt:lpstr>
      <vt:lpstr>How CDS can be found through one organisation and made accessible through another  </vt:lpstr>
      <vt:lpstr>PowerPoint Presentation</vt:lpstr>
      <vt:lpstr>PowerPoint Presentation</vt:lpstr>
      <vt:lpstr>PowerPoint Presentation</vt:lpstr>
      <vt:lpstr>PowerPoint Presentation</vt:lpstr>
      <vt:lpstr>PowerPoint Presentation</vt:lpstr>
      <vt:lpstr>PowerPoint Presentation</vt:lpstr>
      <vt:lpstr>Linking to local  repositories ?</vt:lpstr>
      <vt:lpstr>The curation &amp; disclosure of archival corpora</vt:lpstr>
      <vt:lpstr>Thank you for your attention!  Questions?  Please put them in the chat box.   Slides and a recording will be sent to all registered participants.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CLARIN2020 Session on Metadata and Legal Aspects</dc:title>
  <dc:creator>karolina badzmierowska</dc:creator>
  <cp:lastModifiedBy>Heuvel, H. van den</cp:lastModifiedBy>
  <cp:revision>33</cp:revision>
  <dcterms:created xsi:type="dcterms:W3CDTF">2019-06-17T08:56:44Z</dcterms:created>
  <dcterms:modified xsi:type="dcterms:W3CDTF">2020-10-12T11:53:26Z</dcterms:modified>
</cp:coreProperties>
</file>