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13716000" cy="1951196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Nex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0" autoAdjust="0"/>
  </p:normalViewPr>
  <p:slideViewPr>
    <p:cSldViewPr snapToGrid="0">
      <p:cViewPr varScale="1">
        <p:scale>
          <a:sx n="39" d="100"/>
          <a:sy n="39" d="100"/>
        </p:scale>
        <p:origin x="313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2224088" y="685800"/>
            <a:ext cx="2409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Avenir Next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xfrm>
            <a:off x="2224088" y="685800"/>
            <a:ext cx="24098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</a:lstStyle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1pPr>
      <a:lvl2pPr marL="0" marR="0" indent="0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2pPr>
      <a:lvl3pPr marL="0" marR="0" indent="0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3pPr>
      <a:lvl4pPr marL="0" marR="0" indent="0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4pPr>
      <a:lvl5pPr marL="0" marR="0" indent="0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5pPr>
      <a:lvl6pPr marL="0" marR="0" indent="457291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6pPr>
      <a:lvl7pPr marL="0" marR="0" indent="914583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7pPr>
      <a:lvl8pPr marL="0" marR="0" indent="1371874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8pPr>
      <a:lvl9pPr marL="0" marR="0" indent="1829166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1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9pPr>
    </p:titleStyle>
    <p:bodyStyle>
      <a:lvl1pPr marL="342969" marR="0" indent="-342969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1pPr>
      <a:lvl2pPr marL="342969" marR="0" indent="114323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2pPr>
      <a:lvl3pPr marL="342969" marR="0" indent="571614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3pPr>
      <a:lvl4pPr marL="342969" marR="0" indent="1028906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4pPr>
      <a:lvl5pPr marL="342969" marR="0" indent="1486197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5pPr>
      <a:lvl6pPr marL="342969" marR="0" indent="114323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6pPr>
      <a:lvl7pPr marL="342969" marR="0" indent="571614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7pPr>
      <a:lvl8pPr marL="342969" marR="0" indent="1028906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8pPr>
      <a:lvl9pPr marL="342969" marR="0" indent="1486197" algn="l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venir Next"/>
        </a:defRPr>
      </a:lvl9pPr>
    </p:bodyStyle>
    <p:otherStyle>
      <a:lvl1pPr marL="0" marR="0" indent="0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1pPr>
      <a:lvl2pPr marL="0" marR="0" indent="457291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2pPr>
      <a:lvl3pPr marL="0" marR="0" indent="914583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3pPr>
      <a:lvl4pPr marL="0" marR="0" indent="1371874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4pPr>
      <a:lvl5pPr marL="0" marR="0" indent="1829166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5pPr>
      <a:lvl6pPr marL="0" marR="0" indent="2286457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6pPr>
      <a:lvl7pPr marL="0" marR="0" indent="2743749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7pPr>
      <a:lvl8pPr marL="0" marR="0" indent="3201040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8pPr>
      <a:lvl9pPr marL="0" marR="0" indent="3658332" algn="r" defTabSz="9145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26" Type="http://schemas.openxmlformats.org/officeDocument/2006/relationships/image" Target="../media/image22.svg"/><Relationship Id="rId39" Type="http://schemas.openxmlformats.org/officeDocument/2006/relationships/hyperlink" Target="http://www.rxivist.org/" TargetMode="External"/><Relationship Id="rId21" Type="http://schemas.openxmlformats.org/officeDocument/2006/relationships/image" Target="../media/image17.png"/><Relationship Id="rId34" Type="http://schemas.openxmlformats.org/officeDocument/2006/relationships/image" Target="../media/image30.pn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38" Type="http://schemas.openxmlformats.org/officeDocument/2006/relationships/image" Target="../media/image34.png"/><Relationship Id="rId2" Type="http://schemas.openxmlformats.org/officeDocument/2006/relationships/audio" Target="../media/media1.m4a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29" Type="http://schemas.openxmlformats.org/officeDocument/2006/relationships/image" Target="../media/image25.png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24" Type="http://schemas.openxmlformats.org/officeDocument/2006/relationships/image" Target="../media/image20.svg"/><Relationship Id="rId32" Type="http://schemas.openxmlformats.org/officeDocument/2006/relationships/image" Target="../media/image28.png"/><Relationship Id="rId37" Type="http://schemas.openxmlformats.org/officeDocument/2006/relationships/image" Target="../media/image33.png"/><Relationship Id="rId40" Type="http://schemas.openxmlformats.org/officeDocument/2006/relationships/image" Target="../media/image35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svg"/><Relationship Id="rId36" Type="http://schemas.openxmlformats.org/officeDocument/2006/relationships/image" Target="../media/image32.svg"/><Relationship Id="rId10" Type="http://schemas.openxmlformats.org/officeDocument/2006/relationships/image" Target="../media/image6.svg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svg"/><Relationship Id="rId22" Type="http://schemas.openxmlformats.org/officeDocument/2006/relationships/image" Target="../media/image18.svg"/><Relationship Id="rId27" Type="http://schemas.openxmlformats.org/officeDocument/2006/relationships/image" Target="../media/image23.png"/><Relationship Id="rId30" Type="http://schemas.openxmlformats.org/officeDocument/2006/relationships/image" Target="../media/image26.svg"/><Relationship Id="rId35" Type="http://schemas.openxmlformats.org/officeDocument/2006/relationships/image" Target="../media/image31.png"/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03844B-222B-46C1-A33A-EE21C1D9CC44}"/>
              </a:ext>
            </a:extLst>
          </p:cNvPr>
          <p:cNvSpPr/>
          <p:nvPr/>
        </p:nvSpPr>
        <p:spPr>
          <a:xfrm>
            <a:off x="647700" y="158776"/>
            <a:ext cx="12420600" cy="151424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sp>
        <p:nvSpPr>
          <p:cNvPr id="115" name="Rectangle 5"/>
          <p:cNvSpPr txBox="1"/>
          <p:nvPr/>
        </p:nvSpPr>
        <p:spPr>
          <a:xfrm>
            <a:off x="797032" y="1208611"/>
            <a:ext cx="1209335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1800" dirty="0"/>
              <a:t>Vincent Magloire, Marion Mercier, Mahesh </a:t>
            </a:r>
            <a:r>
              <a:rPr lang="en-GB" sz="1800" dirty="0" err="1"/>
              <a:t>Karnani</a:t>
            </a:r>
            <a:endParaRPr sz="1800" dirty="0"/>
          </a:p>
        </p:txBody>
      </p:sp>
      <p:sp>
        <p:nvSpPr>
          <p:cNvPr id="117" name="Rectangle 7"/>
          <p:cNvSpPr txBox="1"/>
          <p:nvPr/>
        </p:nvSpPr>
        <p:spPr>
          <a:xfrm>
            <a:off x="825615" y="203959"/>
            <a:ext cx="12093353" cy="861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3201" dirty="0"/>
              <a:t>Peer Community In … Circuit Neuroscience</a:t>
            </a:r>
          </a:p>
          <a:p>
            <a:r>
              <a:rPr lang="en-GB" sz="2400" dirty="0">
                <a:solidFill>
                  <a:srgbClr val="0070C0"/>
                </a:solidFill>
              </a:rPr>
              <a:t>Free </a:t>
            </a:r>
            <a:r>
              <a:rPr lang="en-GB" sz="2400" dirty="0">
                <a:solidFill>
                  <a:schemeClr val="tx1"/>
                </a:solidFill>
              </a:rPr>
              <a:t>and transparent </a:t>
            </a:r>
            <a:r>
              <a:rPr lang="en-GB" sz="2400" dirty="0">
                <a:solidFill>
                  <a:srgbClr val="0070C0"/>
                </a:solidFill>
              </a:rPr>
              <a:t>peer-review</a:t>
            </a:r>
            <a:r>
              <a:rPr lang="en-GB" sz="2400" dirty="0"/>
              <a:t> and recommendation </a:t>
            </a:r>
            <a:r>
              <a:rPr lang="en-GB" sz="2400" dirty="0">
                <a:solidFill>
                  <a:srgbClr val="0070C0"/>
                </a:solidFill>
              </a:rPr>
              <a:t>of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preprints</a:t>
            </a:r>
            <a:endParaRPr sz="2400" dirty="0">
              <a:solidFill>
                <a:srgbClr val="0070C0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83A320-4F62-46A2-8A73-9C58C3ECA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83105" y="280884"/>
            <a:ext cx="1035863" cy="12700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4D42A1E-8DC7-454C-B4E1-30781624D2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774" y="14128465"/>
            <a:ext cx="5238750" cy="48753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AFDB906-E5CD-4D3F-B30D-922735CF5C22}"/>
              </a:ext>
            </a:extLst>
          </p:cNvPr>
          <p:cNvSpPr/>
          <p:nvPr/>
        </p:nvSpPr>
        <p:spPr>
          <a:xfrm>
            <a:off x="6945084" y="5390102"/>
            <a:ext cx="6123216" cy="10880412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7D8BB4-36E9-4527-BE8C-C08961FA30B0}"/>
              </a:ext>
            </a:extLst>
          </p:cNvPr>
          <p:cNvSpPr/>
          <p:nvPr/>
        </p:nvSpPr>
        <p:spPr>
          <a:xfrm>
            <a:off x="691241" y="1819131"/>
            <a:ext cx="6120000" cy="11477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C8E6A7E-047C-4E35-BC68-EB44F05C98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04759" y="10186430"/>
            <a:ext cx="5447336" cy="134011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6EDA0-4A6F-4E6A-A62A-FC69DF50B982}"/>
              </a:ext>
            </a:extLst>
          </p:cNvPr>
          <p:cNvSpPr txBox="1"/>
          <p:nvPr/>
        </p:nvSpPr>
        <p:spPr>
          <a:xfrm>
            <a:off x="371612" y="13477192"/>
            <a:ext cx="523874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venir Next"/>
              </a:rPr>
              <a:t>How does it work?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27E29CA-B788-4DF9-97D8-C47724AF58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9774" y="16343318"/>
            <a:ext cx="5600524" cy="2272173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E51C254-BFF9-46BE-B39B-0A576572765F}"/>
              </a:ext>
            </a:extLst>
          </p:cNvPr>
          <p:cNvSpPr/>
          <p:nvPr/>
        </p:nvSpPr>
        <p:spPr>
          <a:xfrm>
            <a:off x="6945085" y="1819131"/>
            <a:ext cx="6123215" cy="3447408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5403BC-F8E9-4576-B124-B64E0A42DA33}"/>
              </a:ext>
            </a:extLst>
          </p:cNvPr>
          <p:cNvSpPr/>
          <p:nvPr/>
        </p:nvSpPr>
        <p:spPr>
          <a:xfrm>
            <a:off x="692252" y="13406567"/>
            <a:ext cx="6120000" cy="5781318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44F27FD-9D6E-4A96-87F7-E85CD0C9A0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45837" y="5462906"/>
            <a:ext cx="5506258" cy="441310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BEFA800-55BF-4B74-B6A2-428812AE20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22058" y="11810762"/>
            <a:ext cx="5751599" cy="417553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F4138EF-90C9-4DE6-9714-5A948244646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41911" y="9516179"/>
            <a:ext cx="3049925" cy="92108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07E3683-2BAB-493E-B468-970000F2A20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18402" y="10440315"/>
            <a:ext cx="2186998" cy="540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AC0086-B868-480F-9360-20E4641DB8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318402" y="11004371"/>
            <a:ext cx="2188800" cy="51501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689C02C-7CDE-495B-8978-1CAF3B9FC89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318402" y="11656572"/>
            <a:ext cx="2100001" cy="540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33EB5C1-CAD0-4748-85FB-5E0BE6331D0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67466" y="10409399"/>
            <a:ext cx="2315353" cy="56562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2EFEA1F9-6C6C-4D53-9D91-2713FC7553F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894414" y="11084558"/>
            <a:ext cx="2347530" cy="48154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A8EA258-94FF-4980-9483-7C42DACC14F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967467" y="11696920"/>
            <a:ext cx="1695931" cy="499652"/>
          </a:xfrm>
          <a:prstGeom prst="rect">
            <a:avLst/>
          </a:prstGeom>
        </p:spPr>
      </p:pic>
      <p:sp>
        <p:nvSpPr>
          <p:cNvPr id="24" name="AutoShape 2">
            <a:extLst>
              <a:ext uri="{FF2B5EF4-FFF2-40B4-BE49-F238E27FC236}">
                <a16:creationId xmlns:a16="http://schemas.microsoft.com/office/drawing/2014/main" id="{FE29E5DB-480D-40DD-868D-8008230D6B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974756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F09AF4E-42A8-4491-9AAE-70AD5F0A5AD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318402" y="12257891"/>
            <a:ext cx="1989619" cy="46191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878910E-9EF2-4642-B00D-000149FB909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967467" y="12241262"/>
            <a:ext cx="2270540" cy="4619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3793EB-4BEB-4A62-A90A-400E3DC87AC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18402" y="12730801"/>
            <a:ext cx="1989619" cy="540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A9084D8-09F4-4FEE-85FD-E19FD021227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935182" y="12667930"/>
            <a:ext cx="1842942" cy="587602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9287920-D06E-4E07-9970-1FE508CE1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010400" y="1922945"/>
            <a:ext cx="5933787" cy="3125430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4CE3BE3-D94B-44DF-8EA5-91D65E7CF3C8}"/>
              </a:ext>
            </a:extLst>
          </p:cNvPr>
          <p:cNvSpPr/>
          <p:nvPr/>
        </p:nvSpPr>
        <p:spPr>
          <a:xfrm flipV="1">
            <a:off x="865180" y="1927171"/>
            <a:ext cx="5765592" cy="2680678"/>
          </a:xfrm>
          <a:custGeom>
            <a:avLst/>
            <a:gdLst>
              <a:gd name="connsiteX0" fmla="*/ 119 w 5765592"/>
              <a:gd name="connsiteY0" fmla="*/ -1037 h 2680678"/>
              <a:gd name="connsiteX1" fmla="*/ 5765712 w 5765592"/>
              <a:gd name="connsiteY1" fmla="*/ -1037 h 2680678"/>
              <a:gd name="connsiteX2" fmla="*/ 5765712 w 5765592"/>
              <a:gd name="connsiteY2" fmla="*/ 2679642 h 2680678"/>
              <a:gd name="connsiteX3" fmla="*/ 119 w 5765592"/>
              <a:gd name="connsiteY3" fmla="*/ 2679642 h 2680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592" h="2680678">
                <a:moveTo>
                  <a:pt x="119" y="-1037"/>
                </a:moveTo>
                <a:lnTo>
                  <a:pt x="5765712" y="-1037"/>
                </a:lnTo>
                <a:lnTo>
                  <a:pt x="5765712" y="2679642"/>
                </a:lnTo>
                <a:lnTo>
                  <a:pt x="119" y="2679642"/>
                </a:lnTo>
                <a:close/>
              </a:path>
            </a:pathLst>
          </a:custGeom>
          <a:solidFill>
            <a:srgbClr val="B9DAFB"/>
          </a:solidFill>
          <a:ln w="8330" cap="flat">
            <a:noFill/>
            <a:prstDash val="solid"/>
            <a:miter/>
          </a:ln>
        </p:spPr>
        <p:txBody>
          <a:bodyPr rtlCol="0" anchor="ctr"/>
          <a:lstStyle/>
          <a:p>
            <a:endParaRPr lang="en-CH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4906E12-6794-4B26-8DC2-31062192B767}"/>
              </a:ext>
            </a:extLst>
          </p:cNvPr>
          <p:cNvSpPr/>
          <p:nvPr/>
        </p:nvSpPr>
        <p:spPr>
          <a:xfrm flipV="1">
            <a:off x="868789" y="6922279"/>
            <a:ext cx="5765587" cy="2584125"/>
          </a:xfrm>
          <a:custGeom>
            <a:avLst/>
            <a:gdLst>
              <a:gd name="connsiteX0" fmla="*/ 119 w 5765587"/>
              <a:gd name="connsiteY0" fmla="*/ 394 h 2584125"/>
              <a:gd name="connsiteX1" fmla="*/ 5765707 w 5765587"/>
              <a:gd name="connsiteY1" fmla="*/ 394 h 2584125"/>
              <a:gd name="connsiteX2" fmla="*/ 5765707 w 5765587"/>
              <a:gd name="connsiteY2" fmla="*/ 2584519 h 2584125"/>
              <a:gd name="connsiteX3" fmla="*/ 119 w 5765587"/>
              <a:gd name="connsiteY3" fmla="*/ 2584519 h 258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587" h="2584125">
                <a:moveTo>
                  <a:pt x="119" y="394"/>
                </a:moveTo>
                <a:lnTo>
                  <a:pt x="5765707" y="394"/>
                </a:lnTo>
                <a:lnTo>
                  <a:pt x="5765707" y="2584519"/>
                </a:lnTo>
                <a:lnTo>
                  <a:pt x="119" y="2584519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27000">
                <a:srgbClr val="E9F2FD">
                  <a:shade val="100000"/>
                  <a:satMod val="115000"/>
                </a:srgbClr>
              </a:gs>
            </a:gsLst>
            <a:lin ang="5400000" scaled="0"/>
            <a:tileRect/>
          </a:gradFill>
          <a:ln w="8029" cap="flat">
            <a:noFill/>
            <a:prstDash val="solid"/>
            <a:miter/>
          </a:ln>
        </p:spPr>
        <p:txBody>
          <a:bodyPr rtlCol="0" anchor="ctr"/>
          <a:lstStyle/>
          <a:p>
            <a:endParaRPr lang="en-CH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C02674C-0B0F-44A4-A177-270191EC3C69}"/>
              </a:ext>
            </a:extLst>
          </p:cNvPr>
          <p:cNvSpPr/>
          <p:nvPr/>
        </p:nvSpPr>
        <p:spPr>
          <a:xfrm>
            <a:off x="985308" y="2517099"/>
            <a:ext cx="1481723" cy="1481813"/>
          </a:xfrm>
          <a:custGeom>
            <a:avLst/>
            <a:gdLst>
              <a:gd name="connsiteX0" fmla="*/ 0 w 1481723"/>
              <a:gd name="connsiteY0" fmla="*/ 740907 h 1481813"/>
              <a:gd name="connsiteX1" fmla="*/ 740896 w 1481723"/>
              <a:gd name="connsiteY1" fmla="*/ 0 h 1481813"/>
              <a:gd name="connsiteX2" fmla="*/ 1481724 w 1481723"/>
              <a:gd name="connsiteY2" fmla="*/ 740907 h 1481813"/>
              <a:gd name="connsiteX3" fmla="*/ 740896 w 1481723"/>
              <a:gd name="connsiteY3" fmla="*/ 1481813 h 1481813"/>
              <a:gd name="connsiteX4" fmla="*/ 0 w 1481723"/>
              <a:gd name="connsiteY4" fmla="*/ 740907 h 148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1723" h="1481813">
                <a:moveTo>
                  <a:pt x="0" y="740907"/>
                </a:moveTo>
                <a:cubicBezTo>
                  <a:pt x="0" y="331726"/>
                  <a:pt x="331700" y="0"/>
                  <a:pt x="740896" y="0"/>
                </a:cubicBezTo>
                <a:cubicBezTo>
                  <a:pt x="1150071" y="0"/>
                  <a:pt x="1481724" y="331726"/>
                  <a:pt x="1481724" y="740907"/>
                </a:cubicBezTo>
                <a:cubicBezTo>
                  <a:pt x="1481724" y="1150082"/>
                  <a:pt x="1150071" y="1481813"/>
                  <a:pt x="740896" y="1481813"/>
                </a:cubicBezTo>
                <a:cubicBezTo>
                  <a:pt x="331700" y="1481813"/>
                  <a:pt x="0" y="1150082"/>
                  <a:pt x="0" y="740907"/>
                </a:cubicBezTo>
              </a:path>
            </a:pathLst>
          </a:custGeom>
          <a:solidFill>
            <a:srgbClr val="FFFFFF"/>
          </a:solidFill>
          <a:ln w="8029" cap="flat">
            <a:noFill/>
            <a:prstDash val="solid"/>
            <a:miter/>
          </a:ln>
        </p:spPr>
        <p:txBody>
          <a:bodyPr rtlCol="0" anchor="ctr"/>
          <a:lstStyle/>
          <a:p>
            <a:endParaRPr lang="en-C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1ADE1-1550-4041-B117-108A84C3DB43}"/>
              </a:ext>
            </a:extLst>
          </p:cNvPr>
          <p:cNvSpPr txBox="1"/>
          <p:nvPr/>
        </p:nvSpPr>
        <p:spPr>
          <a:xfrm>
            <a:off x="1076042" y="2926871"/>
            <a:ext cx="568894" cy="5739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2D32E0-0B87-4611-A6EC-707627D343E8}"/>
              </a:ext>
            </a:extLst>
          </p:cNvPr>
          <p:cNvSpPr txBox="1"/>
          <p:nvPr/>
        </p:nvSpPr>
        <p:spPr>
          <a:xfrm>
            <a:off x="1463988" y="2926871"/>
            <a:ext cx="478422" cy="5739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2C30AB-E7E4-47E6-A107-F01C3958C511}"/>
              </a:ext>
            </a:extLst>
          </p:cNvPr>
          <p:cNvSpPr txBox="1"/>
          <p:nvPr/>
        </p:nvSpPr>
        <p:spPr>
          <a:xfrm>
            <a:off x="1759675" y="2926871"/>
            <a:ext cx="418107" cy="5739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E9CDD-87A7-46A1-A0FA-BC5800070EA2}"/>
              </a:ext>
            </a:extLst>
          </p:cNvPr>
          <p:cNvSpPr txBox="1"/>
          <p:nvPr/>
        </p:nvSpPr>
        <p:spPr>
          <a:xfrm>
            <a:off x="1993986" y="2926871"/>
            <a:ext cx="351761" cy="5739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F80D65-9DD3-4DFD-90B2-7A9F0ACB8E4B}"/>
              </a:ext>
            </a:extLst>
          </p:cNvPr>
          <p:cNvSpPr txBox="1"/>
          <p:nvPr/>
        </p:nvSpPr>
        <p:spPr>
          <a:xfrm>
            <a:off x="2625698" y="1910611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61D632-9D18-4962-9FB7-BD56C0444C7D}"/>
              </a:ext>
            </a:extLst>
          </p:cNvPr>
          <p:cNvSpPr txBox="1"/>
          <p:nvPr/>
        </p:nvSpPr>
        <p:spPr>
          <a:xfrm>
            <a:off x="2806473" y="191061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u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9A3BD6-272F-4243-86B4-66493FA94806}"/>
              </a:ext>
            </a:extLst>
          </p:cNvPr>
          <p:cNvSpPr txBox="1"/>
          <p:nvPr/>
        </p:nvSpPr>
        <p:spPr>
          <a:xfrm>
            <a:off x="2981742" y="1910611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1DC84B-3950-4F0E-AAD4-7F317C2C017F}"/>
              </a:ext>
            </a:extLst>
          </p:cNvPr>
          <p:cNvSpPr txBox="1"/>
          <p:nvPr/>
        </p:nvSpPr>
        <p:spPr>
          <a:xfrm>
            <a:off x="3097045" y="1910611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D8B6D5-F459-46AB-9ADF-40F30033DEE7}"/>
              </a:ext>
            </a:extLst>
          </p:cNvPr>
          <p:cNvSpPr txBox="1"/>
          <p:nvPr/>
        </p:nvSpPr>
        <p:spPr>
          <a:xfrm>
            <a:off x="3209448" y="1910611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F2FE36-8D96-4AEB-8496-63FCCE9AB0BA}"/>
              </a:ext>
            </a:extLst>
          </p:cNvPr>
          <p:cNvSpPr txBox="1"/>
          <p:nvPr/>
        </p:nvSpPr>
        <p:spPr>
          <a:xfrm>
            <a:off x="3366176" y="191061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A29FD91-ECB4-4097-9F03-D23DBBB61B3B}"/>
              </a:ext>
            </a:extLst>
          </p:cNvPr>
          <p:cNvSpPr txBox="1"/>
          <p:nvPr/>
        </p:nvSpPr>
        <p:spPr>
          <a:xfrm>
            <a:off x="3541445" y="1910611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B9D80F-FBCC-4658-9FFD-231BD63D4BCF}"/>
              </a:ext>
            </a:extLst>
          </p:cNvPr>
          <p:cNvSpPr txBox="1"/>
          <p:nvPr/>
        </p:nvSpPr>
        <p:spPr>
          <a:xfrm>
            <a:off x="3736454" y="1910611"/>
            <a:ext cx="363823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2B5829-E9AB-45A9-BBF2-7358386669B9}"/>
              </a:ext>
            </a:extLst>
          </p:cNvPr>
          <p:cNvSpPr txBox="1"/>
          <p:nvPr/>
        </p:nvSpPr>
        <p:spPr>
          <a:xfrm>
            <a:off x="3916065" y="191061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u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9817B5-AC9A-481C-8088-AF319EEB5C73}"/>
              </a:ext>
            </a:extLst>
          </p:cNvPr>
          <p:cNvSpPr txBox="1"/>
          <p:nvPr/>
        </p:nvSpPr>
        <p:spPr>
          <a:xfrm>
            <a:off x="4091340" y="1910611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406F5B-3B28-43B9-8844-5D4FC3C6FFA5}"/>
              </a:ext>
            </a:extLst>
          </p:cNvPr>
          <p:cNvSpPr txBox="1"/>
          <p:nvPr/>
        </p:nvSpPr>
        <p:spPr>
          <a:xfrm>
            <a:off x="4270957" y="191061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48539F-41BA-4777-8FB4-F2A2849B7D48}"/>
              </a:ext>
            </a:extLst>
          </p:cNvPr>
          <p:cNvSpPr txBox="1"/>
          <p:nvPr/>
        </p:nvSpPr>
        <p:spPr>
          <a:xfrm>
            <a:off x="4353232" y="191061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6B3735-E821-495F-9421-25B79D7789EA}"/>
              </a:ext>
            </a:extLst>
          </p:cNvPr>
          <p:cNvSpPr txBox="1"/>
          <p:nvPr/>
        </p:nvSpPr>
        <p:spPr>
          <a:xfrm>
            <a:off x="4435508" y="1910611"/>
            <a:ext cx="321603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B2C080-C808-4164-9B94-FD82AD4C0F9C}"/>
              </a:ext>
            </a:extLst>
          </p:cNvPr>
          <p:cNvSpPr txBox="1"/>
          <p:nvPr/>
        </p:nvSpPr>
        <p:spPr>
          <a:xfrm>
            <a:off x="4574563" y="1910611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D857E0-1E9A-4A8D-BCD5-6C44100EC414}"/>
              </a:ext>
            </a:extLst>
          </p:cNvPr>
          <p:cNvSpPr txBox="1"/>
          <p:nvPr/>
        </p:nvSpPr>
        <p:spPr>
          <a:xfrm>
            <a:off x="4730422" y="1910611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C8D0CC6-E1A1-4656-ABC7-6AACBF95F861}"/>
              </a:ext>
            </a:extLst>
          </p:cNvPr>
          <p:cNvSpPr txBox="1"/>
          <p:nvPr/>
        </p:nvSpPr>
        <p:spPr>
          <a:xfrm>
            <a:off x="4843120" y="191061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44FDDF7-53D0-4486-9A5B-BAF3CD36D77E}"/>
              </a:ext>
            </a:extLst>
          </p:cNvPr>
          <p:cNvSpPr txBox="1"/>
          <p:nvPr/>
        </p:nvSpPr>
        <p:spPr>
          <a:xfrm>
            <a:off x="4925396" y="191061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43A4B3-9A93-42A1-9586-1F67B09EF713}"/>
              </a:ext>
            </a:extLst>
          </p:cNvPr>
          <p:cNvSpPr txBox="1"/>
          <p:nvPr/>
        </p:nvSpPr>
        <p:spPr>
          <a:xfrm>
            <a:off x="5099941" y="191061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110AB7B-676B-467E-A126-885EB93FF081}"/>
              </a:ext>
            </a:extLst>
          </p:cNvPr>
          <p:cNvSpPr txBox="1"/>
          <p:nvPr/>
        </p:nvSpPr>
        <p:spPr>
          <a:xfrm>
            <a:off x="5356906" y="1910611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61F6D2E-E772-4321-99BC-A0DA09103CA6}"/>
              </a:ext>
            </a:extLst>
          </p:cNvPr>
          <p:cNvSpPr txBox="1"/>
          <p:nvPr/>
        </p:nvSpPr>
        <p:spPr>
          <a:xfrm>
            <a:off x="5484374" y="1910611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16A66E-9D1C-4354-A37E-E8500B057ECC}"/>
              </a:ext>
            </a:extLst>
          </p:cNvPr>
          <p:cNvSpPr txBox="1"/>
          <p:nvPr/>
        </p:nvSpPr>
        <p:spPr>
          <a:xfrm>
            <a:off x="5640234" y="1910611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F0EB0EF-D3A1-4126-8C6B-039957BFBA9E}"/>
              </a:ext>
            </a:extLst>
          </p:cNvPr>
          <p:cNvSpPr txBox="1"/>
          <p:nvPr/>
        </p:nvSpPr>
        <p:spPr>
          <a:xfrm>
            <a:off x="5767709" y="1910611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9CF1ED-29A3-4ED3-87AD-7CD06134954A}"/>
              </a:ext>
            </a:extLst>
          </p:cNvPr>
          <p:cNvSpPr txBox="1"/>
          <p:nvPr/>
        </p:nvSpPr>
        <p:spPr>
          <a:xfrm>
            <a:off x="5880401" y="1910611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574D47-BC95-4775-A57B-A8DC2A3CED51}"/>
              </a:ext>
            </a:extLst>
          </p:cNvPr>
          <p:cNvSpPr txBox="1"/>
          <p:nvPr/>
        </p:nvSpPr>
        <p:spPr>
          <a:xfrm>
            <a:off x="6037129" y="1910611"/>
            <a:ext cx="44826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5BB438-EE94-4606-A37F-4C6A210A1674}"/>
              </a:ext>
            </a:extLst>
          </p:cNvPr>
          <p:cNvSpPr txBox="1"/>
          <p:nvPr/>
        </p:nvSpPr>
        <p:spPr>
          <a:xfrm>
            <a:off x="2606506" y="2290110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76362C1-44AD-4072-B07C-9F6A74F3ABB0}"/>
              </a:ext>
            </a:extLst>
          </p:cNvPr>
          <p:cNvSpPr txBox="1"/>
          <p:nvPr/>
        </p:nvSpPr>
        <p:spPr>
          <a:xfrm>
            <a:off x="3016646" y="2235827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F05D9E-59AA-414B-9DDE-195803BEF1DC}"/>
              </a:ext>
            </a:extLst>
          </p:cNvPr>
          <p:cNvSpPr txBox="1"/>
          <p:nvPr/>
        </p:nvSpPr>
        <p:spPr>
          <a:xfrm>
            <a:off x="3114790" y="2235827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119307E-279A-4985-8F04-9A67024E8BB9}"/>
              </a:ext>
            </a:extLst>
          </p:cNvPr>
          <p:cNvSpPr txBox="1"/>
          <p:nvPr/>
        </p:nvSpPr>
        <p:spPr>
          <a:xfrm>
            <a:off x="3284443" y="2235827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284E282-F1EA-4EDF-9161-CFD72F8ABC6B}"/>
              </a:ext>
            </a:extLst>
          </p:cNvPr>
          <p:cNvSpPr txBox="1"/>
          <p:nvPr/>
        </p:nvSpPr>
        <p:spPr>
          <a:xfrm>
            <a:off x="3454097" y="2235827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F22EAC8-F604-445D-9625-AB8612302F09}"/>
              </a:ext>
            </a:extLst>
          </p:cNvPr>
          <p:cNvSpPr txBox="1"/>
          <p:nvPr/>
        </p:nvSpPr>
        <p:spPr>
          <a:xfrm>
            <a:off x="3533423" y="2235827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DCB0299-DCFD-4491-B952-BC6857C2C456}"/>
              </a:ext>
            </a:extLst>
          </p:cNvPr>
          <p:cNvSpPr txBox="1"/>
          <p:nvPr/>
        </p:nvSpPr>
        <p:spPr>
          <a:xfrm>
            <a:off x="3684837" y="2235827"/>
            <a:ext cx="315572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x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211DA34-6E49-4DE1-B36D-A0E20E8BF711}"/>
              </a:ext>
            </a:extLst>
          </p:cNvPr>
          <p:cNvSpPr txBox="1"/>
          <p:nvPr/>
        </p:nvSpPr>
        <p:spPr>
          <a:xfrm>
            <a:off x="3817722" y="2235827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CBBA700-7C6E-48EE-8DF9-EF823F20D15A}"/>
              </a:ext>
            </a:extLst>
          </p:cNvPr>
          <p:cNvSpPr txBox="1"/>
          <p:nvPr/>
        </p:nvSpPr>
        <p:spPr>
          <a:xfrm>
            <a:off x="3987954" y="2235827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CE0A5C4-10D7-4366-9F2D-F1651421929B}"/>
              </a:ext>
            </a:extLst>
          </p:cNvPr>
          <p:cNvSpPr txBox="1"/>
          <p:nvPr/>
        </p:nvSpPr>
        <p:spPr>
          <a:xfrm>
            <a:off x="4139368" y="2235827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A9CE091-2ED9-42A4-9090-2CD4F8870F03}"/>
              </a:ext>
            </a:extLst>
          </p:cNvPr>
          <p:cNvSpPr txBox="1"/>
          <p:nvPr/>
        </p:nvSpPr>
        <p:spPr>
          <a:xfrm>
            <a:off x="4303232" y="2235827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E9F3569-DD81-4D7C-A569-B1AAD46D8BB5}"/>
              </a:ext>
            </a:extLst>
          </p:cNvPr>
          <p:cNvSpPr txBox="1"/>
          <p:nvPr/>
        </p:nvSpPr>
        <p:spPr>
          <a:xfrm>
            <a:off x="4425984" y="2235827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4FEA4F-E8D0-4642-A535-99A43EB4077F}"/>
              </a:ext>
            </a:extLst>
          </p:cNvPr>
          <p:cNvSpPr txBox="1"/>
          <p:nvPr/>
        </p:nvSpPr>
        <p:spPr>
          <a:xfrm>
            <a:off x="4496045" y="2235827"/>
            <a:ext cx="32160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v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DBAF38-0BD8-4307-A614-B3D005417411}"/>
              </a:ext>
            </a:extLst>
          </p:cNvPr>
          <p:cNvSpPr txBox="1"/>
          <p:nvPr/>
        </p:nvSpPr>
        <p:spPr>
          <a:xfrm>
            <a:off x="4634721" y="2235827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5F8E63B-56F7-4D27-BE36-EA3A5874D11D}"/>
              </a:ext>
            </a:extLst>
          </p:cNvPr>
          <p:cNvSpPr txBox="1"/>
          <p:nvPr/>
        </p:nvSpPr>
        <p:spPr>
          <a:xfrm>
            <a:off x="2606506" y="2905604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1E04A92-9064-4450-8138-50732B553482}"/>
              </a:ext>
            </a:extLst>
          </p:cNvPr>
          <p:cNvSpPr txBox="1"/>
          <p:nvPr/>
        </p:nvSpPr>
        <p:spPr>
          <a:xfrm>
            <a:off x="2999263" y="2851320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45DDBC8-2CCE-4B58-931D-F039DD40AF8E}"/>
              </a:ext>
            </a:extLst>
          </p:cNvPr>
          <p:cNvSpPr txBox="1"/>
          <p:nvPr/>
        </p:nvSpPr>
        <p:spPr>
          <a:xfrm>
            <a:off x="3163126" y="2851320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E61E042-F1B6-4DF6-9ED6-3BBF2E0B1EBF}"/>
              </a:ext>
            </a:extLst>
          </p:cNvPr>
          <p:cNvSpPr txBox="1"/>
          <p:nvPr/>
        </p:nvSpPr>
        <p:spPr>
          <a:xfrm>
            <a:off x="3332780" y="2851320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26480DF-E4A4-4A5F-872E-BA1B0DC545E7}"/>
              </a:ext>
            </a:extLst>
          </p:cNvPr>
          <p:cNvSpPr txBox="1"/>
          <p:nvPr/>
        </p:nvSpPr>
        <p:spPr>
          <a:xfrm>
            <a:off x="3430924" y="2851320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F45F48C-07BF-4C9B-B004-7D7126485FE4}"/>
              </a:ext>
            </a:extLst>
          </p:cNvPr>
          <p:cNvSpPr txBox="1"/>
          <p:nvPr/>
        </p:nvSpPr>
        <p:spPr>
          <a:xfrm>
            <a:off x="3510250" y="2851320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772DC52-2C36-4321-8D78-5FE02B004FFD}"/>
              </a:ext>
            </a:extLst>
          </p:cNvPr>
          <p:cNvSpPr txBox="1"/>
          <p:nvPr/>
        </p:nvSpPr>
        <p:spPr>
          <a:xfrm>
            <a:off x="3608388" y="2851320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13A845C-72C9-48EA-AD7B-1C0DC301B4AC}"/>
              </a:ext>
            </a:extLst>
          </p:cNvPr>
          <p:cNvSpPr txBox="1"/>
          <p:nvPr/>
        </p:nvSpPr>
        <p:spPr>
          <a:xfrm>
            <a:off x="3709143" y="2851320"/>
            <a:ext cx="32763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087687C-A03A-43FA-8266-2CB84E5885D4}"/>
              </a:ext>
            </a:extLst>
          </p:cNvPr>
          <p:cNvSpPr txBox="1"/>
          <p:nvPr/>
        </p:nvSpPr>
        <p:spPr>
          <a:xfrm>
            <a:off x="3856504" y="2851320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FEF41C0-B297-4EA2-B679-632586DC8333}"/>
              </a:ext>
            </a:extLst>
          </p:cNvPr>
          <p:cNvSpPr txBox="1"/>
          <p:nvPr/>
        </p:nvSpPr>
        <p:spPr>
          <a:xfrm>
            <a:off x="4020367" y="2851320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C89D5B5-E084-4B2D-81D4-0ABF0558DF19}"/>
              </a:ext>
            </a:extLst>
          </p:cNvPr>
          <p:cNvSpPr txBox="1"/>
          <p:nvPr/>
        </p:nvSpPr>
        <p:spPr>
          <a:xfrm>
            <a:off x="4143120" y="2851320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EA22816-D8E5-4CC6-97BE-C58FF27D304F}"/>
              </a:ext>
            </a:extLst>
          </p:cNvPr>
          <p:cNvSpPr txBox="1"/>
          <p:nvPr/>
        </p:nvSpPr>
        <p:spPr>
          <a:xfrm>
            <a:off x="4313352" y="2851320"/>
            <a:ext cx="32763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490D69-A64F-4908-B003-084E791730C6}"/>
              </a:ext>
            </a:extLst>
          </p:cNvPr>
          <p:cNvSpPr txBox="1"/>
          <p:nvPr/>
        </p:nvSpPr>
        <p:spPr>
          <a:xfrm>
            <a:off x="4460713" y="2851320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3649374-F565-43B3-AD4C-C6BC6F8C8F22}"/>
              </a:ext>
            </a:extLst>
          </p:cNvPr>
          <p:cNvSpPr txBox="1"/>
          <p:nvPr/>
        </p:nvSpPr>
        <p:spPr>
          <a:xfrm>
            <a:off x="4561463" y="2851320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785DB1-7C48-405A-8BD5-FF9542DB083D}"/>
              </a:ext>
            </a:extLst>
          </p:cNvPr>
          <p:cNvSpPr txBox="1"/>
          <p:nvPr/>
        </p:nvSpPr>
        <p:spPr>
          <a:xfrm>
            <a:off x="4712877" y="2851320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8595474-1F10-45AD-B057-EF32BBC3BA31}"/>
              </a:ext>
            </a:extLst>
          </p:cNvPr>
          <p:cNvSpPr txBox="1"/>
          <p:nvPr/>
        </p:nvSpPr>
        <p:spPr>
          <a:xfrm>
            <a:off x="4876740" y="2851320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EA5584A-D324-4514-B96B-486DA178A10A}"/>
              </a:ext>
            </a:extLst>
          </p:cNvPr>
          <p:cNvSpPr txBox="1"/>
          <p:nvPr/>
        </p:nvSpPr>
        <p:spPr>
          <a:xfrm>
            <a:off x="2625698" y="3223058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C930F70-66C7-44BA-9ADF-15AE08477298}"/>
              </a:ext>
            </a:extLst>
          </p:cNvPr>
          <p:cNvSpPr txBox="1"/>
          <p:nvPr/>
        </p:nvSpPr>
        <p:spPr>
          <a:xfrm>
            <a:off x="2803458" y="3223058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296A255-8747-4433-B167-9F291803FC19}"/>
              </a:ext>
            </a:extLst>
          </p:cNvPr>
          <p:cNvSpPr txBox="1"/>
          <p:nvPr/>
        </p:nvSpPr>
        <p:spPr>
          <a:xfrm>
            <a:off x="2918683" y="3223058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46A04D4-84EA-45C5-BB86-A8B62EECCC16}"/>
              </a:ext>
            </a:extLst>
          </p:cNvPr>
          <p:cNvSpPr txBox="1"/>
          <p:nvPr/>
        </p:nvSpPr>
        <p:spPr>
          <a:xfrm>
            <a:off x="3075308" y="3223058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A93F044-AA74-4A34-9542-A22D9B18E313}"/>
              </a:ext>
            </a:extLst>
          </p:cNvPr>
          <p:cNvSpPr txBox="1"/>
          <p:nvPr/>
        </p:nvSpPr>
        <p:spPr>
          <a:xfrm>
            <a:off x="3254805" y="3223058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9FBA42-8825-4FB7-AEDB-AB69F0B9717F}"/>
              </a:ext>
            </a:extLst>
          </p:cNvPr>
          <p:cNvSpPr txBox="1"/>
          <p:nvPr/>
        </p:nvSpPr>
        <p:spPr>
          <a:xfrm>
            <a:off x="3370030" y="3223058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2A35BDA-9512-42FE-BD32-3D7721C55593}"/>
              </a:ext>
            </a:extLst>
          </p:cNvPr>
          <p:cNvSpPr txBox="1"/>
          <p:nvPr/>
        </p:nvSpPr>
        <p:spPr>
          <a:xfrm>
            <a:off x="3452251" y="3223058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8716E22-BC11-4CA0-B95F-B79E081E2ED6}"/>
              </a:ext>
            </a:extLst>
          </p:cNvPr>
          <p:cNvSpPr txBox="1"/>
          <p:nvPr/>
        </p:nvSpPr>
        <p:spPr>
          <a:xfrm>
            <a:off x="3624697" y="3223058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4C9312F-A740-47A5-B98E-32A0F3638BDF}"/>
              </a:ext>
            </a:extLst>
          </p:cNvPr>
          <p:cNvSpPr txBox="1"/>
          <p:nvPr/>
        </p:nvSpPr>
        <p:spPr>
          <a:xfrm>
            <a:off x="3737316" y="3223058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267F5CE-82A0-4002-97A3-B3AD41023795}"/>
              </a:ext>
            </a:extLst>
          </p:cNvPr>
          <p:cNvSpPr txBox="1"/>
          <p:nvPr/>
        </p:nvSpPr>
        <p:spPr>
          <a:xfrm>
            <a:off x="2591349" y="3602558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9C2BADD-E8E1-4BE5-925F-4B8AB0781EE3}"/>
              </a:ext>
            </a:extLst>
          </p:cNvPr>
          <p:cNvSpPr txBox="1"/>
          <p:nvPr/>
        </p:nvSpPr>
        <p:spPr>
          <a:xfrm>
            <a:off x="3015235" y="3548275"/>
            <a:ext cx="273352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f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A239B84-52C3-4340-AA38-D8700C9B1F8E}"/>
              </a:ext>
            </a:extLst>
          </p:cNvPr>
          <p:cNvSpPr txBox="1"/>
          <p:nvPr/>
        </p:nvSpPr>
        <p:spPr>
          <a:xfrm>
            <a:off x="3105852" y="3548275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C289B88-6C71-40DE-8F6C-1C8F3EE08B6E}"/>
              </a:ext>
            </a:extLst>
          </p:cNvPr>
          <p:cNvSpPr txBox="1"/>
          <p:nvPr/>
        </p:nvSpPr>
        <p:spPr>
          <a:xfrm>
            <a:off x="3206601" y="3548275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79CA3E5-27D9-43DF-A937-9E796D7A667E}"/>
              </a:ext>
            </a:extLst>
          </p:cNvPr>
          <p:cNvSpPr txBox="1"/>
          <p:nvPr/>
        </p:nvSpPr>
        <p:spPr>
          <a:xfrm>
            <a:off x="3358015" y="3548275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76BF92E-2912-48A3-A4B8-337E6F302C1A}"/>
              </a:ext>
            </a:extLst>
          </p:cNvPr>
          <p:cNvSpPr txBox="1"/>
          <p:nvPr/>
        </p:nvSpPr>
        <p:spPr>
          <a:xfrm>
            <a:off x="2591349" y="3927763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051E0205-03A2-44DF-B315-1F1823CADE48}"/>
              </a:ext>
            </a:extLst>
          </p:cNvPr>
          <p:cNvSpPr txBox="1"/>
          <p:nvPr/>
        </p:nvSpPr>
        <p:spPr>
          <a:xfrm>
            <a:off x="3002370" y="3858817"/>
            <a:ext cx="15339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immediate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B99DA96-FC94-42D1-BFD8-C64C5B84691C}"/>
              </a:ext>
            </a:extLst>
          </p:cNvPr>
          <p:cNvSpPr txBox="1"/>
          <p:nvPr/>
        </p:nvSpPr>
        <p:spPr>
          <a:xfrm>
            <a:off x="2592633" y="7065830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34B597A-CCE5-4C56-9444-9EACCBDAF4DD}"/>
              </a:ext>
            </a:extLst>
          </p:cNvPr>
          <p:cNvSpPr txBox="1"/>
          <p:nvPr/>
        </p:nvSpPr>
        <p:spPr>
          <a:xfrm>
            <a:off x="2773288" y="7065830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9CEF3EB-884C-46AC-9CCA-835FC730C334}"/>
              </a:ext>
            </a:extLst>
          </p:cNvPr>
          <p:cNvSpPr txBox="1"/>
          <p:nvPr/>
        </p:nvSpPr>
        <p:spPr>
          <a:xfrm>
            <a:off x="2950179" y="7065830"/>
            <a:ext cx="44826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DB9E4F6-802B-4377-805B-A6356C048DF8}"/>
              </a:ext>
            </a:extLst>
          </p:cNvPr>
          <p:cNvSpPr txBox="1"/>
          <p:nvPr/>
        </p:nvSpPr>
        <p:spPr>
          <a:xfrm>
            <a:off x="3215371" y="7065830"/>
            <a:ext cx="44826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m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3294BCC-5873-4B1B-B842-52E5B2C7D6DF}"/>
              </a:ext>
            </a:extLst>
          </p:cNvPr>
          <p:cNvSpPr txBox="1"/>
          <p:nvPr/>
        </p:nvSpPr>
        <p:spPr>
          <a:xfrm>
            <a:off x="3480563" y="7065830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u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2C0F4E-B3A6-4500-8CF5-DE3B9891F08A}"/>
              </a:ext>
            </a:extLst>
          </p:cNvPr>
          <p:cNvSpPr txBox="1"/>
          <p:nvPr/>
        </p:nvSpPr>
        <p:spPr>
          <a:xfrm>
            <a:off x="3655717" y="7065830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F9566B1-27BC-462E-81D0-EB669E6E2152}"/>
              </a:ext>
            </a:extLst>
          </p:cNvPr>
          <p:cNvSpPr txBox="1"/>
          <p:nvPr/>
        </p:nvSpPr>
        <p:spPr>
          <a:xfrm>
            <a:off x="3830871" y="7065830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F35A20A-5519-475E-84A3-8EF881FA7889}"/>
              </a:ext>
            </a:extLst>
          </p:cNvPr>
          <p:cNvSpPr txBox="1"/>
          <p:nvPr/>
        </p:nvSpPr>
        <p:spPr>
          <a:xfrm>
            <a:off x="3913092" y="7065830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AE13B12-D1B9-4D90-85AE-3E90598B7A4A}"/>
              </a:ext>
            </a:extLst>
          </p:cNvPr>
          <p:cNvSpPr txBox="1"/>
          <p:nvPr/>
        </p:nvSpPr>
        <p:spPr>
          <a:xfrm>
            <a:off x="4025711" y="7065830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14AA730-ADEC-4AC4-BE62-05888ED5B663}"/>
              </a:ext>
            </a:extLst>
          </p:cNvPr>
          <p:cNvSpPr txBox="1"/>
          <p:nvPr/>
        </p:nvSpPr>
        <p:spPr>
          <a:xfrm>
            <a:off x="4107932" y="7065830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28B3766-E8B3-4D83-A6B5-6C38B87E3728}"/>
              </a:ext>
            </a:extLst>
          </p:cNvPr>
          <p:cNvSpPr txBox="1"/>
          <p:nvPr/>
        </p:nvSpPr>
        <p:spPr>
          <a:xfrm>
            <a:off x="4264558" y="7065830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9299EBEB-EF5F-4578-87BD-95720E12AEFA}"/>
              </a:ext>
            </a:extLst>
          </p:cNvPr>
          <p:cNvSpPr txBox="1"/>
          <p:nvPr/>
        </p:nvSpPr>
        <p:spPr>
          <a:xfrm>
            <a:off x="4391942" y="7065830"/>
            <a:ext cx="261289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449E07C-1995-4239-B23D-82F3A7C85B49}"/>
              </a:ext>
            </a:extLst>
          </p:cNvPr>
          <p:cNvSpPr txBox="1"/>
          <p:nvPr/>
        </p:nvSpPr>
        <p:spPr>
          <a:xfrm>
            <a:off x="4471847" y="7065830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D5D51FF7-BEE1-45F9-85EE-53E1166EA1E0}"/>
              </a:ext>
            </a:extLst>
          </p:cNvPr>
          <p:cNvSpPr txBox="1"/>
          <p:nvPr/>
        </p:nvSpPr>
        <p:spPr>
          <a:xfrm>
            <a:off x="4648738" y="7065830"/>
            <a:ext cx="291446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f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632D8E2-1604-4F41-8CFC-302C4B8FD481}"/>
              </a:ext>
            </a:extLst>
          </p:cNvPr>
          <p:cNvSpPr txBox="1"/>
          <p:nvPr/>
        </p:nvSpPr>
        <p:spPr>
          <a:xfrm>
            <a:off x="4759621" y="7065830"/>
            <a:ext cx="261289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33DCDCB-2432-4098-8391-9D7FC5E2BF7C}"/>
              </a:ext>
            </a:extLst>
          </p:cNvPr>
          <p:cNvSpPr txBox="1"/>
          <p:nvPr/>
        </p:nvSpPr>
        <p:spPr>
          <a:xfrm>
            <a:off x="4839526" y="7065830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AE078D3-C4E1-4D89-8B48-CDFA9CD68CED}"/>
              </a:ext>
            </a:extLst>
          </p:cNvPr>
          <p:cNvSpPr txBox="1"/>
          <p:nvPr/>
        </p:nvSpPr>
        <p:spPr>
          <a:xfrm>
            <a:off x="4954751" y="7065830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6FB6217-0F6B-4796-9DAB-54175BADEA62}"/>
              </a:ext>
            </a:extLst>
          </p:cNvPr>
          <p:cNvSpPr txBox="1"/>
          <p:nvPr/>
        </p:nvSpPr>
        <p:spPr>
          <a:xfrm>
            <a:off x="5111376" y="7065830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E724AEA-A905-4608-B6DE-9DA008DF1407}"/>
              </a:ext>
            </a:extLst>
          </p:cNvPr>
          <p:cNvSpPr txBox="1"/>
          <p:nvPr/>
        </p:nvSpPr>
        <p:spPr>
          <a:xfrm>
            <a:off x="5238761" y="7065830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4C816ED-9DC5-4079-B87F-A516C8A27E32}"/>
              </a:ext>
            </a:extLst>
          </p:cNvPr>
          <p:cNvSpPr txBox="1"/>
          <p:nvPr/>
        </p:nvSpPr>
        <p:spPr>
          <a:xfrm>
            <a:off x="5395386" y="7065830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B56EBD-1066-45C8-8981-6DB69707EDFE}"/>
              </a:ext>
            </a:extLst>
          </p:cNvPr>
          <p:cNvSpPr txBox="1"/>
          <p:nvPr/>
        </p:nvSpPr>
        <p:spPr>
          <a:xfrm>
            <a:off x="5548628" y="7065830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887E260-6698-452E-A5CF-CE1A334AB435}"/>
              </a:ext>
            </a:extLst>
          </p:cNvPr>
          <p:cNvSpPr txBox="1"/>
          <p:nvPr/>
        </p:nvSpPr>
        <p:spPr>
          <a:xfrm>
            <a:off x="5663853" y="7065830"/>
            <a:ext cx="321603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D2128FF-106C-42EA-9ECC-BCDBCA5806F6}"/>
              </a:ext>
            </a:extLst>
          </p:cNvPr>
          <p:cNvSpPr txBox="1"/>
          <p:nvPr/>
        </p:nvSpPr>
        <p:spPr>
          <a:xfrm>
            <a:off x="5802818" y="7065830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6BB7838-A48E-429D-A7E8-B5943DB66E69}"/>
              </a:ext>
            </a:extLst>
          </p:cNvPr>
          <p:cNvSpPr txBox="1"/>
          <p:nvPr/>
        </p:nvSpPr>
        <p:spPr>
          <a:xfrm>
            <a:off x="5977104" y="7065830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B3252D4-176E-4767-A8E0-FD434FD579E9}"/>
              </a:ext>
            </a:extLst>
          </p:cNvPr>
          <p:cNvSpPr txBox="1"/>
          <p:nvPr/>
        </p:nvSpPr>
        <p:spPr>
          <a:xfrm>
            <a:off x="6133729" y="7065830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81941F8-596A-4DD8-9548-40D9FB1760F2}"/>
              </a:ext>
            </a:extLst>
          </p:cNvPr>
          <p:cNvSpPr txBox="1"/>
          <p:nvPr/>
        </p:nvSpPr>
        <p:spPr>
          <a:xfrm>
            <a:off x="6248954" y="7065830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82B70AE-204D-49FA-8A41-25CD9A424CF7}"/>
              </a:ext>
            </a:extLst>
          </p:cNvPr>
          <p:cNvSpPr txBox="1"/>
          <p:nvPr/>
        </p:nvSpPr>
        <p:spPr>
          <a:xfrm>
            <a:off x="2592633" y="7540145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16028DE-4A51-49A8-8DA3-93D3B22C1C03}"/>
              </a:ext>
            </a:extLst>
          </p:cNvPr>
          <p:cNvSpPr txBox="1"/>
          <p:nvPr/>
        </p:nvSpPr>
        <p:spPr>
          <a:xfrm>
            <a:off x="2954522" y="7509987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B319C0E-F1B7-4448-8314-11E2ABE7060B}"/>
              </a:ext>
            </a:extLst>
          </p:cNvPr>
          <p:cNvSpPr txBox="1"/>
          <p:nvPr/>
        </p:nvSpPr>
        <p:spPr>
          <a:xfrm>
            <a:off x="3134018" y="7509987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7FB9C97-0FD2-4D6B-8428-43A5B70D9867}"/>
              </a:ext>
            </a:extLst>
          </p:cNvPr>
          <p:cNvSpPr txBox="1"/>
          <p:nvPr/>
        </p:nvSpPr>
        <p:spPr>
          <a:xfrm>
            <a:off x="3290644" y="7509987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8505D3C-4B33-45A5-AF71-C806FFEF6A2F}"/>
              </a:ext>
            </a:extLst>
          </p:cNvPr>
          <p:cNvSpPr txBox="1"/>
          <p:nvPr/>
        </p:nvSpPr>
        <p:spPr>
          <a:xfrm>
            <a:off x="3447269" y="7509987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268FFAA-ECBB-4429-9455-2B195659D178}"/>
              </a:ext>
            </a:extLst>
          </p:cNvPr>
          <p:cNvSpPr txBox="1"/>
          <p:nvPr/>
        </p:nvSpPr>
        <p:spPr>
          <a:xfrm>
            <a:off x="3643557" y="7509987"/>
            <a:ext cx="297477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200EFE6-ED8B-4453-9D5A-2926206B84CF}"/>
              </a:ext>
            </a:extLst>
          </p:cNvPr>
          <p:cNvSpPr txBox="1"/>
          <p:nvPr/>
        </p:nvSpPr>
        <p:spPr>
          <a:xfrm>
            <a:off x="3758783" y="7509987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3526A1B-70F2-4A2A-B762-75A863FBFCF7}"/>
              </a:ext>
            </a:extLst>
          </p:cNvPr>
          <p:cNvSpPr txBox="1"/>
          <p:nvPr/>
        </p:nvSpPr>
        <p:spPr>
          <a:xfrm>
            <a:off x="3915408" y="7509987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v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4653B48-817C-429D-8A03-9944E2CC5865}"/>
              </a:ext>
            </a:extLst>
          </p:cNvPr>
          <p:cNvSpPr txBox="1"/>
          <p:nvPr/>
        </p:nvSpPr>
        <p:spPr>
          <a:xfrm>
            <a:off x="4072323" y="7509987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876FF3B-42A9-4AB0-9A7F-57431F43557E}"/>
              </a:ext>
            </a:extLst>
          </p:cNvPr>
          <p:cNvSpPr txBox="1"/>
          <p:nvPr/>
        </p:nvSpPr>
        <p:spPr>
          <a:xfrm>
            <a:off x="4154543" y="7509987"/>
            <a:ext cx="339698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B8EA6C1-8198-47F8-9E66-EF3FDB8E91F4}"/>
              </a:ext>
            </a:extLst>
          </p:cNvPr>
          <p:cNvSpPr txBox="1"/>
          <p:nvPr/>
        </p:nvSpPr>
        <p:spPr>
          <a:xfrm>
            <a:off x="4311169" y="7509987"/>
            <a:ext cx="412075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w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A061419-6B79-46A6-BA52-38FCA69A4C04}"/>
              </a:ext>
            </a:extLst>
          </p:cNvPr>
          <p:cNvSpPr txBox="1"/>
          <p:nvPr/>
        </p:nvSpPr>
        <p:spPr>
          <a:xfrm>
            <a:off x="4541909" y="7509987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1D57DAB0-4DCA-419B-A4F1-C9698636A60B}"/>
              </a:ext>
            </a:extLst>
          </p:cNvPr>
          <p:cNvSpPr txBox="1"/>
          <p:nvPr/>
        </p:nvSpPr>
        <p:spPr>
          <a:xfrm>
            <a:off x="4624130" y="7509987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F668954-DF51-4AD5-BC11-86B1595418E8}"/>
              </a:ext>
            </a:extLst>
          </p:cNvPr>
          <p:cNvSpPr txBox="1"/>
          <p:nvPr/>
        </p:nvSpPr>
        <p:spPr>
          <a:xfrm>
            <a:off x="4799284" y="7509987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g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3E7E253-91C5-41CA-A161-90813246EBA2}"/>
              </a:ext>
            </a:extLst>
          </p:cNvPr>
          <p:cNvSpPr txBox="1"/>
          <p:nvPr/>
        </p:nvSpPr>
        <p:spPr>
          <a:xfrm>
            <a:off x="5058299" y="7485862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8DA7BCF-9BAD-4BB8-9A10-30D6C9C07077}"/>
              </a:ext>
            </a:extLst>
          </p:cNvPr>
          <p:cNvSpPr txBox="1"/>
          <p:nvPr/>
        </p:nvSpPr>
        <p:spPr>
          <a:xfrm>
            <a:off x="5228532" y="7485862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3CA0907B-BA55-4FB1-ADED-AA28BF6CDF03}"/>
              </a:ext>
            </a:extLst>
          </p:cNvPr>
          <p:cNvSpPr txBox="1"/>
          <p:nvPr/>
        </p:nvSpPr>
        <p:spPr>
          <a:xfrm>
            <a:off x="5329281" y="7485862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2771CE2-95F1-4A2C-AA81-933A8F050A8E}"/>
              </a:ext>
            </a:extLst>
          </p:cNvPr>
          <p:cNvSpPr txBox="1"/>
          <p:nvPr/>
        </p:nvSpPr>
        <p:spPr>
          <a:xfrm>
            <a:off x="5480695" y="7485862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13BC946-CFB7-4999-9DF4-F80427036C5C}"/>
              </a:ext>
            </a:extLst>
          </p:cNvPr>
          <p:cNvSpPr txBox="1"/>
          <p:nvPr/>
        </p:nvSpPr>
        <p:spPr>
          <a:xfrm>
            <a:off x="5650928" y="7485862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C2282187-4BE6-4EF4-800E-0E4DB06E5725}"/>
              </a:ext>
            </a:extLst>
          </p:cNvPr>
          <p:cNvSpPr txBox="1"/>
          <p:nvPr/>
        </p:nvSpPr>
        <p:spPr>
          <a:xfrm>
            <a:off x="5751678" y="7485862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F1F7608-E18B-4FD2-8CB7-C9F212831D7D}"/>
              </a:ext>
            </a:extLst>
          </p:cNvPr>
          <p:cNvSpPr txBox="1"/>
          <p:nvPr/>
        </p:nvSpPr>
        <p:spPr>
          <a:xfrm>
            <a:off x="5821739" y="7485862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36EBCB0-8D95-4006-B6A6-26DF0ED2B817}"/>
              </a:ext>
            </a:extLst>
          </p:cNvPr>
          <p:cNvSpPr txBox="1"/>
          <p:nvPr/>
        </p:nvSpPr>
        <p:spPr>
          <a:xfrm>
            <a:off x="5985602" y="7485862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E18A6618-485E-45DE-9484-B133031B6937}"/>
              </a:ext>
            </a:extLst>
          </p:cNvPr>
          <p:cNvSpPr txBox="1"/>
          <p:nvPr/>
        </p:nvSpPr>
        <p:spPr>
          <a:xfrm>
            <a:off x="6083746" y="7485862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C550C7AC-D5D2-42B0-9A4F-18ECA2D55885}"/>
              </a:ext>
            </a:extLst>
          </p:cNvPr>
          <p:cNvSpPr txBox="1"/>
          <p:nvPr/>
        </p:nvSpPr>
        <p:spPr>
          <a:xfrm>
            <a:off x="2954522" y="7835229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d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D9BA87D-6611-4060-975B-4D0CD34C71EC}"/>
              </a:ext>
            </a:extLst>
          </p:cNvPr>
          <p:cNvSpPr txBox="1"/>
          <p:nvPr/>
        </p:nvSpPr>
        <p:spPr>
          <a:xfrm>
            <a:off x="3125044" y="7835229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8B533CC-8CDE-4FEB-95AA-F12E58C6902D}"/>
              </a:ext>
            </a:extLst>
          </p:cNvPr>
          <p:cNvSpPr txBox="1"/>
          <p:nvPr/>
        </p:nvSpPr>
        <p:spPr>
          <a:xfrm>
            <a:off x="3276458" y="7835229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3D957A3-D5EE-4D6D-8DDB-F524F105D293}"/>
              </a:ext>
            </a:extLst>
          </p:cNvPr>
          <p:cNvSpPr txBox="1"/>
          <p:nvPr/>
        </p:nvSpPr>
        <p:spPr>
          <a:xfrm>
            <a:off x="3446690" y="7835229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605C4A1-3889-4C6A-99EB-590C58E01343}"/>
              </a:ext>
            </a:extLst>
          </p:cNvPr>
          <p:cNvSpPr txBox="1"/>
          <p:nvPr/>
        </p:nvSpPr>
        <p:spPr>
          <a:xfrm>
            <a:off x="3616343" y="7835229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4DC91AD-8EE2-4D99-B9D2-6341DFEC3017}"/>
              </a:ext>
            </a:extLst>
          </p:cNvPr>
          <p:cNvSpPr txBox="1"/>
          <p:nvPr/>
        </p:nvSpPr>
        <p:spPr>
          <a:xfrm>
            <a:off x="3739096" y="7835229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A4DCFE99-6AFD-4E75-9E6C-E71A75894909}"/>
              </a:ext>
            </a:extLst>
          </p:cNvPr>
          <p:cNvSpPr txBox="1"/>
          <p:nvPr/>
        </p:nvSpPr>
        <p:spPr>
          <a:xfrm>
            <a:off x="3809157" y="7835229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701FF9E-5590-4FE4-8EFC-4886396F187F}"/>
              </a:ext>
            </a:extLst>
          </p:cNvPr>
          <p:cNvSpPr txBox="1"/>
          <p:nvPr/>
        </p:nvSpPr>
        <p:spPr>
          <a:xfrm>
            <a:off x="3907301" y="7835229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066056D7-ABB6-48DA-B06B-CEFAEA339FB3}"/>
              </a:ext>
            </a:extLst>
          </p:cNvPr>
          <p:cNvSpPr txBox="1"/>
          <p:nvPr/>
        </p:nvSpPr>
        <p:spPr>
          <a:xfrm>
            <a:off x="4058715" y="7835229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d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E98E57C-5AAA-4127-B730-963E1F96494B}"/>
              </a:ext>
            </a:extLst>
          </p:cNvPr>
          <p:cNvSpPr txBox="1"/>
          <p:nvPr/>
        </p:nvSpPr>
        <p:spPr>
          <a:xfrm>
            <a:off x="4229237" y="7835229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922E8B7-1FC3-47AD-9ED3-FE0084DEB877}"/>
              </a:ext>
            </a:extLst>
          </p:cNvPr>
          <p:cNvSpPr txBox="1"/>
          <p:nvPr/>
        </p:nvSpPr>
        <p:spPr>
          <a:xfrm>
            <a:off x="4308563" y="7835229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BF867EE-CFBB-4D85-9F8A-DCDD2A752F79}"/>
              </a:ext>
            </a:extLst>
          </p:cNvPr>
          <p:cNvSpPr txBox="1"/>
          <p:nvPr/>
        </p:nvSpPr>
        <p:spPr>
          <a:xfrm>
            <a:off x="4381520" y="7835229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73BF4BD5-84EC-4453-A997-125FAECC0815}"/>
              </a:ext>
            </a:extLst>
          </p:cNvPr>
          <p:cNvSpPr txBox="1"/>
          <p:nvPr/>
        </p:nvSpPr>
        <p:spPr>
          <a:xfrm>
            <a:off x="4624033" y="7835229"/>
            <a:ext cx="32763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17A7245-473B-44DA-A300-343FA87687CD}"/>
              </a:ext>
            </a:extLst>
          </p:cNvPr>
          <p:cNvSpPr txBox="1"/>
          <p:nvPr/>
        </p:nvSpPr>
        <p:spPr>
          <a:xfrm>
            <a:off x="4771394" y="7835229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F00C4772-BA95-4081-9FA8-67893D16F9B1}"/>
              </a:ext>
            </a:extLst>
          </p:cNvPr>
          <p:cNvSpPr txBox="1"/>
          <p:nvPr/>
        </p:nvSpPr>
        <p:spPr>
          <a:xfrm>
            <a:off x="4872144" y="7835229"/>
            <a:ext cx="315572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7D19314-4FF6-41E8-822F-4074C61D02E7}"/>
              </a:ext>
            </a:extLst>
          </p:cNvPr>
          <p:cNvSpPr txBox="1"/>
          <p:nvPr/>
        </p:nvSpPr>
        <p:spPr>
          <a:xfrm>
            <a:off x="5005898" y="7835229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DAF3B57-04DD-41C1-B9FC-8534EEEA6A4F}"/>
              </a:ext>
            </a:extLst>
          </p:cNvPr>
          <p:cNvSpPr txBox="1"/>
          <p:nvPr/>
        </p:nvSpPr>
        <p:spPr>
          <a:xfrm>
            <a:off x="5169761" y="7835229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19DFEAC-F5EC-4C2B-A179-54A8A062A925}"/>
              </a:ext>
            </a:extLst>
          </p:cNvPr>
          <p:cNvSpPr txBox="1"/>
          <p:nvPr/>
        </p:nvSpPr>
        <p:spPr>
          <a:xfrm>
            <a:off x="5239823" y="7835229"/>
            <a:ext cx="32160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v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8A14344-9219-48B4-B2FA-E00286BE364F}"/>
              </a:ext>
            </a:extLst>
          </p:cNvPr>
          <p:cNvSpPr txBox="1"/>
          <p:nvPr/>
        </p:nvSpPr>
        <p:spPr>
          <a:xfrm>
            <a:off x="5378498" y="7835229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70CD02A-B8BD-4A3F-9ED6-AF891EF93043}"/>
              </a:ext>
            </a:extLst>
          </p:cNvPr>
          <p:cNvSpPr txBox="1"/>
          <p:nvPr/>
        </p:nvSpPr>
        <p:spPr>
          <a:xfrm>
            <a:off x="5529912" y="7835229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922AB096-737F-4A65-A503-5DD06775AE4B}"/>
              </a:ext>
            </a:extLst>
          </p:cNvPr>
          <p:cNvSpPr txBox="1"/>
          <p:nvPr/>
        </p:nvSpPr>
        <p:spPr>
          <a:xfrm>
            <a:off x="2592633" y="8331498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538CEE63-E801-4F5A-AA16-0BCABF3C6C17}"/>
              </a:ext>
            </a:extLst>
          </p:cNvPr>
          <p:cNvSpPr txBox="1"/>
          <p:nvPr/>
        </p:nvSpPr>
        <p:spPr>
          <a:xfrm>
            <a:off x="2954522" y="8301341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BE76E237-8988-452E-B823-2D9AE503A747}"/>
              </a:ext>
            </a:extLst>
          </p:cNvPr>
          <p:cNvSpPr txBox="1"/>
          <p:nvPr/>
        </p:nvSpPr>
        <p:spPr>
          <a:xfrm>
            <a:off x="3134018" y="830134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u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C4B778FB-AAE5-49BC-8026-0AEE9CAC67EA}"/>
              </a:ext>
            </a:extLst>
          </p:cNvPr>
          <p:cNvSpPr txBox="1"/>
          <p:nvPr/>
        </p:nvSpPr>
        <p:spPr>
          <a:xfrm>
            <a:off x="3309172" y="8301341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b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754CBAC-0C47-4CEB-9B1B-C2DB7BCC535F}"/>
              </a:ext>
            </a:extLst>
          </p:cNvPr>
          <p:cNvSpPr txBox="1"/>
          <p:nvPr/>
        </p:nvSpPr>
        <p:spPr>
          <a:xfrm>
            <a:off x="3488669" y="830134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l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BDD8B72D-BD79-42F5-928F-8F8F8E409A84}"/>
              </a:ext>
            </a:extLst>
          </p:cNvPr>
          <p:cNvSpPr txBox="1"/>
          <p:nvPr/>
        </p:nvSpPr>
        <p:spPr>
          <a:xfrm>
            <a:off x="3570890" y="830134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4A177E2-B235-483C-AC22-7C547F562AFA}"/>
              </a:ext>
            </a:extLst>
          </p:cNvPr>
          <p:cNvSpPr txBox="1"/>
          <p:nvPr/>
        </p:nvSpPr>
        <p:spPr>
          <a:xfrm>
            <a:off x="3653111" y="8301341"/>
            <a:ext cx="30954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2A29724D-3234-43D5-8793-0796CE50EC83}"/>
              </a:ext>
            </a:extLst>
          </p:cNvPr>
          <p:cNvSpPr txBox="1"/>
          <p:nvPr/>
        </p:nvSpPr>
        <p:spPr>
          <a:xfrm>
            <a:off x="3780496" y="830134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3959F86B-8E22-4121-BE30-EAB4993CA01E}"/>
              </a:ext>
            </a:extLst>
          </p:cNvPr>
          <p:cNvSpPr txBox="1"/>
          <p:nvPr/>
        </p:nvSpPr>
        <p:spPr>
          <a:xfrm>
            <a:off x="3954781" y="8301341"/>
            <a:ext cx="267320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9BDC3848-8FEB-4ACC-8C26-0E7F40B86CDE}"/>
              </a:ext>
            </a:extLst>
          </p:cNvPr>
          <p:cNvSpPr txBox="1"/>
          <p:nvPr/>
        </p:nvSpPr>
        <p:spPr>
          <a:xfrm>
            <a:off x="4037002" y="8301341"/>
            <a:ext cx="357792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DCF7AB9E-503B-4844-85E8-26B718CB9FA5}"/>
              </a:ext>
            </a:extLst>
          </p:cNvPr>
          <p:cNvSpPr txBox="1"/>
          <p:nvPr/>
        </p:nvSpPr>
        <p:spPr>
          <a:xfrm>
            <a:off x="4212156" y="8301341"/>
            <a:ext cx="363824" cy="45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g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38616EB-AE65-435D-BD48-28344CDE1DFD}"/>
              </a:ext>
            </a:extLst>
          </p:cNvPr>
          <p:cNvSpPr txBox="1"/>
          <p:nvPr/>
        </p:nvSpPr>
        <p:spPr>
          <a:xfrm>
            <a:off x="4471558" y="8277215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92739374-D28F-43CE-ABED-34294FA3C130}"/>
              </a:ext>
            </a:extLst>
          </p:cNvPr>
          <p:cNvSpPr txBox="1"/>
          <p:nvPr/>
        </p:nvSpPr>
        <p:spPr>
          <a:xfrm>
            <a:off x="4569702" y="8277215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79ECF683-7AD7-447A-9F85-664768C9737A}"/>
              </a:ext>
            </a:extLst>
          </p:cNvPr>
          <p:cNvSpPr txBox="1"/>
          <p:nvPr/>
        </p:nvSpPr>
        <p:spPr>
          <a:xfrm>
            <a:off x="4733565" y="8277215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599155AB-5111-4CF7-AD54-6B50D674A571}"/>
              </a:ext>
            </a:extLst>
          </p:cNvPr>
          <p:cNvSpPr txBox="1"/>
          <p:nvPr/>
        </p:nvSpPr>
        <p:spPr>
          <a:xfrm>
            <a:off x="4884979" y="8277215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469937E1-025E-4BD9-B895-CA24EED357B6}"/>
              </a:ext>
            </a:extLst>
          </p:cNvPr>
          <p:cNvSpPr txBox="1"/>
          <p:nvPr/>
        </p:nvSpPr>
        <p:spPr>
          <a:xfrm>
            <a:off x="4955041" y="8277215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E7455C0B-620D-4913-A47C-412A7C456458}"/>
              </a:ext>
            </a:extLst>
          </p:cNvPr>
          <p:cNvSpPr txBox="1"/>
          <p:nvPr/>
        </p:nvSpPr>
        <p:spPr>
          <a:xfrm>
            <a:off x="2954522" y="8626558"/>
            <a:ext cx="28541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r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F14D34D-88B0-40DA-A347-92696A9BB4DD}"/>
              </a:ext>
            </a:extLst>
          </p:cNvPr>
          <p:cNvSpPr txBox="1"/>
          <p:nvPr/>
        </p:nvSpPr>
        <p:spPr>
          <a:xfrm>
            <a:off x="3055272" y="8626558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C48145D1-1AD9-4BE3-B5E3-9D897A78DE7E}"/>
              </a:ext>
            </a:extLst>
          </p:cNvPr>
          <p:cNvSpPr txBox="1"/>
          <p:nvPr/>
        </p:nvSpPr>
        <p:spPr>
          <a:xfrm>
            <a:off x="3206686" y="8626558"/>
            <a:ext cx="315572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94085949-83C2-45B5-B34D-F4B537581E91}"/>
              </a:ext>
            </a:extLst>
          </p:cNvPr>
          <p:cNvSpPr txBox="1"/>
          <p:nvPr/>
        </p:nvSpPr>
        <p:spPr>
          <a:xfrm>
            <a:off x="3340440" y="8626558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9D38F3E-4F75-4D81-91D5-799614BB7931}"/>
              </a:ext>
            </a:extLst>
          </p:cNvPr>
          <p:cNvSpPr txBox="1"/>
          <p:nvPr/>
        </p:nvSpPr>
        <p:spPr>
          <a:xfrm>
            <a:off x="3510093" y="8626558"/>
            <a:ext cx="430170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m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464DC9C7-CD96-417E-AF73-8CBC5371EA33}"/>
              </a:ext>
            </a:extLst>
          </p:cNvPr>
          <p:cNvSpPr txBox="1"/>
          <p:nvPr/>
        </p:nvSpPr>
        <p:spPr>
          <a:xfrm>
            <a:off x="3759361" y="8626558"/>
            <a:ext cx="430170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m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C8896EE7-9D11-4B32-8502-DAFC449EEFC9}"/>
              </a:ext>
            </a:extLst>
          </p:cNvPr>
          <p:cNvSpPr txBox="1"/>
          <p:nvPr/>
        </p:nvSpPr>
        <p:spPr>
          <a:xfrm>
            <a:off x="4008630" y="8626558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7D497AB-3D34-4669-89FF-9DBF1499CA8F}"/>
              </a:ext>
            </a:extLst>
          </p:cNvPr>
          <p:cNvSpPr txBox="1"/>
          <p:nvPr/>
        </p:nvSpPr>
        <p:spPr>
          <a:xfrm>
            <a:off x="4160044" y="8626558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E58DAD36-6D2B-4443-80E9-4B4F840B4EDE}"/>
              </a:ext>
            </a:extLst>
          </p:cNvPr>
          <p:cNvSpPr txBox="1"/>
          <p:nvPr/>
        </p:nvSpPr>
        <p:spPr>
          <a:xfrm>
            <a:off x="4323907" y="8626558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d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7E37244B-E96E-41B7-B71F-DD9C922C4CFD}"/>
              </a:ext>
            </a:extLst>
          </p:cNvPr>
          <p:cNvSpPr txBox="1"/>
          <p:nvPr/>
        </p:nvSpPr>
        <p:spPr>
          <a:xfrm>
            <a:off x="4494429" y="8626558"/>
            <a:ext cx="32763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13FA5F6-6C8A-48C6-A00C-6031EB38762C}"/>
              </a:ext>
            </a:extLst>
          </p:cNvPr>
          <p:cNvSpPr txBox="1"/>
          <p:nvPr/>
        </p:nvSpPr>
        <p:spPr>
          <a:xfrm>
            <a:off x="4641790" y="8626558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B34CB65-D7AB-40E2-BD4E-DCF8A8A91509}"/>
              </a:ext>
            </a:extLst>
          </p:cNvPr>
          <p:cNvSpPr txBox="1"/>
          <p:nvPr/>
        </p:nvSpPr>
        <p:spPr>
          <a:xfrm>
            <a:off x="4739934" y="8626558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EA38AD8F-658C-4D31-A016-EA24B124E4C4}"/>
              </a:ext>
            </a:extLst>
          </p:cNvPr>
          <p:cNvSpPr txBox="1"/>
          <p:nvPr/>
        </p:nvSpPr>
        <p:spPr>
          <a:xfrm>
            <a:off x="4809996" y="8626558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1ED1ACA0-392B-4F04-98D8-F5B862098009}"/>
              </a:ext>
            </a:extLst>
          </p:cNvPr>
          <p:cNvSpPr txBox="1"/>
          <p:nvPr/>
        </p:nvSpPr>
        <p:spPr>
          <a:xfrm>
            <a:off x="4979649" y="8626558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16B7BC0A-A586-4524-8B9A-AB6CFB4FCE0B}"/>
              </a:ext>
            </a:extLst>
          </p:cNvPr>
          <p:cNvSpPr txBox="1"/>
          <p:nvPr/>
        </p:nvSpPr>
        <p:spPr>
          <a:xfrm>
            <a:off x="5143512" y="8626558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6038DFE1-2147-4B76-9395-B78DD8B523CC}"/>
              </a:ext>
            </a:extLst>
          </p:cNvPr>
          <p:cNvSpPr txBox="1"/>
          <p:nvPr/>
        </p:nvSpPr>
        <p:spPr>
          <a:xfrm>
            <a:off x="5225685" y="8626558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o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1F9549D1-4A0E-41E5-A66A-23989869745C}"/>
              </a:ext>
            </a:extLst>
          </p:cNvPr>
          <p:cNvSpPr txBox="1"/>
          <p:nvPr/>
        </p:nvSpPr>
        <p:spPr>
          <a:xfrm>
            <a:off x="5395338" y="8626558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n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07247C5-3D69-4D85-82E8-BAEE0B373543}"/>
              </a:ext>
            </a:extLst>
          </p:cNvPr>
          <p:cNvSpPr txBox="1"/>
          <p:nvPr/>
        </p:nvSpPr>
        <p:spPr>
          <a:xfrm>
            <a:off x="5559201" y="8626558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9CE66F10-2C4A-41F9-A8FF-9AA8BED5F0B0}"/>
              </a:ext>
            </a:extLst>
          </p:cNvPr>
          <p:cNvSpPr txBox="1"/>
          <p:nvPr/>
        </p:nvSpPr>
        <p:spPr>
          <a:xfrm>
            <a:off x="5638527" y="8626558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F46043DA-464A-4BE7-9267-3FB0C46218D3}"/>
              </a:ext>
            </a:extLst>
          </p:cNvPr>
          <p:cNvSpPr txBox="1"/>
          <p:nvPr/>
        </p:nvSpPr>
        <p:spPr>
          <a:xfrm>
            <a:off x="5736671" y="8626558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B3954A4B-D78B-4375-9B98-F8751F7380CD}"/>
              </a:ext>
            </a:extLst>
          </p:cNvPr>
          <p:cNvSpPr txBox="1"/>
          <p:nvPr/>
        </p:nvSpPr>
        <p:spPr>
          <a:xfrm>
            <a:off x="5900534" y="8626558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E2A7B422-7165-4915-9715-B06CED31AFB8}"/>
              </a:ext>
            </a:extLst>
          </p:cNvPr>
          <p:cNvSpPr txBox="1"/>
          <p:nvPr/>
        </p:nvSpPr>
        <p:spPr>
          <a:xfrm>
            <a:off x="2954522" y="8973971"/>
            <a:ext cx="34572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P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73058A6F-847C-41B9-91A3-516D853B60F5}"/>
              </a:ext>
            </a:extLst>
          </p:cNvPr>
          <p:cNvSpPr txBox="1"/>
          <p:nvPr/>
        </p:nvSpPr>
        <p:spPr>
          <a:xfrm>
            <a:off x="3116648" y="8973971"/>
            <a:ext cx="363824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C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1A948C3-CC24-42D9-B76E-D09FB5AFA660}"/>
              </a:ext>
            </a:extLst>
          </p:cNvPr>
          <p:cNvSpPr txBox="1"/>
          <p:nvPr/>
        </p:nvSpPr>
        <p:spPr>
          <a:xfrm>
            <a:off x="3295855" y="8973971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4332AD51-0371-4BED-B90E-F6659578790F}"/>
              </a:ext>
            </a:extLst>
          </p:cNvPr>
          <p:cNvSpPr txBox="1"/>
          <p:nvPr/>
        </p:nvSpPr>
        <p:spPr>
          <a:xfrm>
            <a:off x="3372865" y="8973971"/>
            <a:ext cx="26128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 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E8BA6834-8C0E-4095-97C0-1DD3B21DDA9D}"/>
              </a:ext>
            </a:extLst>
          </p:cNvPr>
          <p:cNvSpPr txBox="1"/>
          <p:nvPr/>
        </p:nvSpPr>
        <p:spPr>
          <a:xfrm>
            <a:off x="3452191" y="8973971"/>
            <a:ext cx="39398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w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2C4F669-AEF4-4683-A4FD-DA5F0AE7DAA3}"/>
              </a:ext>
            </a:extLst>
          </p:cNvPr>
          <p:cNvSpPr txBox="1"/>
          <p:nvPr/>
        </p:nvSpPr>
        <p:spPr>
          <a:xfrm>
            <a:off x="3661507" y="8973971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0A91B24-125A-4CF6-A1F5-9583A7060767}"/>
              </a:ext>
            </a:extLst>
          </p:cNvPr>
          <p:cNvSpPr txBox="1"/>
          <p:nvPr/>
        </p:nvSpPr>
        <p:spPr>
          <a:xfrm>
            <a:off x="3812921" y="8973971"/>
            <a:ext cx="351761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b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787189EA-A521-410D-B07B-EFF7FE7E63E3}"/>
              </a:ext>
            </a:extLst>
          </p:cNvPr>
          <p:cNvSpPr txBox="1"/>
          <p:nvPr/>
        </p:nvSpPr>
        <p:spPr>
          <a:xfrm>
            <a:off x="3983153" y="8973971"/>
            <a:ext cx="303509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s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3947168B-FDD9-43A7-81C4-3AEB5FA45A69}"/>
              </a:ext>
            </a:extLst>
          </p:cNvPr>
          <p:cNvSpPr txBox="1"/>
          <p:nvPr/>
        </p:nvSpPr>
        <p:spPr>
          <a:xfrm>
            <a:off x="4105906" y="8973971"/>
            <a:ext cx="255257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i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644FD871-821F-436A-8344-1C6BD7FBFCEF}"/>
              </a:ext>
            </a:extLst>
          </p:cNvPr>
          <p:cNvSpPr txBox="1"/>
          <p:nvPr/>
        </p:nvSpPr>
        <p:spPr>
          <a:xfrm>
            <a:off x="4175967" y="8973971"/>
            <a:ext cx="279383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F3C9473-B870-4A1A-8D68-E2EA09DB845E}"/>
              </a:ext>
            </a:extLst>
          </p:cNvPr>
          <p:cNvSpPr txBox="1"/>
          <p:nvPr/>
        </p:nvSpPr>
        <p:spPr>
          <a:xfrm>
            <a:off x="4274112" y="8973971"/>
            <a:ext cx="333666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e</a:t>
            </a:r>
          </a:p>
        </p:txBody>
      </p:sp>
      <p:sp>
        <p:nvSpPr>
          <p:cNvPr id="257" name="Freeform: Shape 256">
            <a:extLst>
              <a:ext uri="{FF2B5EF4-FFF2-40B4-BE49-F238E27FC236}">
                <a16:creationId xmlns:a16="http://schemas.microsoft.com/office/drawing/2014/main" id="{CDBE41AB-1D3C-438F-B2DA-916A1C0F5C59}"/>
              </a:ext>
            </a:extLst>
          </p:cNvPr>
          <p:cNvSpPr/>
          <p:nvPr/>
        </p:nvSpPr>
        <p:spPr>
          <a:xfrm>
            <a:off x="1006076" y="7426713"/>
            <a:ext cx="1481775" cy="1481757"/>
          </a:xfrm>
          <a:custGeom>
            <a:avLst/>
            <a:gdLst>
              <a:gd name="connsiteX0" fmla="*/ 0 w 1481775"/>
              <a:gd name="connsiteY0" fmla="*/ 740912 h 1481757"/>
              <a:gd name="connsiteX1" fmla="*/ 740869 w 1481775"/>
              <a:gd name="connsiteY1" fmla="*/ 0 h 1481757"/>
              <a:gd name="connsiteX2" fmla="*/ 1481775 w 1481775"/>
              <a:gd name="connsiteY2" fmla="*/ 740912 h 1481757"/>
              <a:gd name="connsiteX3" fmla="*/ 740869 w 1481775"/>
              <a:gd name="connsiteY3" fmla="*/ 1481758 h 1481757"/>
              <a:gd name="connsiteX4" fmla="*/ 0 w 1481775"/>
              <a:gd name="connsiteY4" fmla="*/ 740912 h 14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1775" h="1481757">
                <a:moveTo>
                  <a:pt x="0" y="740912"/>
                </a:moveTo>
                <a:cubicBezTo>
                  <a:pt x="0" y="331731"/>
                  <a:pt x="331700" y="0"/>
                  <a:pt x="740869" y="0"/>
                </a:cubicBezTo>
                <a:cubicBezTo>
                  <a:pt x="1150044" y="0"/>
                  <a:pt x="1481775" y="331731"/>
                  <a:pt x="1481775" y="740912"/>
                </a:cubicBezTo>
                <a:cubicBezTo>
                  <a:pt x="1481775" y="1150087"/>
                  <a:pt x="1150044" y="1481758"/>
                  <a:pt x="740869" y="1481758"/>
                </a:cubicBezTo>
                <a:cubicBezTo>
                  <a:pt x="331700" y="1481758"/>
                  <a:pt x="0" y="1150087"/>
                  <a:pt x="0" y="740912"/>
                </a:cubicBezTo>
              </a:path>
            </a:pathLst>
          </a:custGeom>
          <a:solidFill>
            <a:srgbClr val="FFFFFF"/>
          </a:solidFill>
          <a:ln w="8029" cap="flat">
            <a:noFill/>
            <a:prstDash val="solid"/>
            <a:miter/>
          </a:ln>
        </p:spPr>
        <p:txBody>
          <a:bodyPr rtlCol="0" anchor="ctr"/>
          <a:lstStyle/>
          <a:p>
            <a:endParaRPr lang="en-CH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22EA6FF7-A479-4D5F-BE67-2356AF55B235}"/>
              </a:ext>
            </a:extLst>
          </p:cNvPr>
          <p:cNvSpPr txBox="1"/>
          <p:nvPr/>
        </p:nvSpPr>
        <p:spPr>
          <a:xfrm>
            <a:off x="997622" y="7864903"/>
            <a:ext cx="568894" cy="573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W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92C3FDA9-2C1B-4C23-8561-FC88D8947BF4}"/>
              </a:ext>
            </a:extLst>
          </p:cNvPr>
          <p:cNvSpPr txBox="1"/>
          <p:nvPr/>
        </p:nvSpPr>
        <p:spPr>
          <a:xfrm>
            <a:off x="1385567" y="7864903"/>
            <a:ext cx="478422" cy="573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H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AEEADB6-B0A5-4D86-B658-5EB7505FE1C3}"/>
              </a:ext>
            </a:extLst>
          </p:cNvPr>
          <p:cNvSpPr txBox="1"/>
          <p:nvPr/>
        </p:nvSpPr>
        <p:spPr>
          <a:xfrm>
            <a:off x="1681254" y="7864903"/>
            <a:ext cx="454296" cy="573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A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C5CEF1B6-6CDC-40A9-8BF2-77E995D40A3A}"/>
              </a:ext>
            </a:extLst>
          </p:cNvPr>
          <p:cNvSpPr txBox="1"/>
          <p:nvPr/>
        </p:nvSpPr>
        <p:spPr>
          <a:xfrm>
            <a:off x="1952622" y="7864903"/>
            <a:ext cx="412075" cy="573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FDDFE154-961B-410D-B653-191C896CB626}"/>
              </a:ext>
            </a:extLst>
          </p:cNvPr>
          <p:cNvSpPr txBox="1"/>
          <p:nvPr/>
        </p:nvSpPr>
        <p:spPr>
          <a:xfrm>
            <a:off x="2178826" y="7864903"/>
            <a:ext cx="351761" cy="573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3039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?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8444F5D3-E648-4833-A9B1-8AAA7A0D6B4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06136" y="4752787"/>
            <a:ext cx="1584021" cy="1966255"/>
          </a:xfrm>
          <a:custGeom>
            <a:avLst/>
            <a:gdLst>
              <a:gd name="connsiteX0" fmla="*/ 154 w 1584021"/>
              <a:gd name="connsiteY0" fmla="*/ 631 h 1966255"/>
              <a:gd name="connsiteX1" fmla="*/ 1584176 w 1584021"/>
              <a:gd name="connsiteY1" fmla="*/ 631 h 1966255"/>
              <a:gd name="connsiteX2" fmla="*/ 1584176 w 1584021"/>
              <a:gd name="connsiteY2" fmla="*/ 1966886 h 1966255"/>
              <a:gd name="connsiteX3" fmla="*/ 154 w 1584021"/>
              <a:gd name="connsiteY3" fmla="*/ 1966886 h 19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4021" h="1966255">
                <a:moveTo>
                  <a:pt x="154" y="631"/>
                </a:moveTo>
                <a:lnTo>
                  <a:pt x="1584176" y="631"/>
                </a:lnTo>
                <a:lnTo>
                  <a:pt x="1584176" y="1966886"/>
                </a:lnTo>
                <a:lnTo>
                  <a:pt x="154" y="1966886"/>
                </a:lnTo>
                <a:close/>
              </a:path>
            </a:pathLst>
          </a:custGeom>
        </p:spPr>
      </p:pic>
      <p:sp>
        <p:nvSpPr>
          <p:cNvPr id="264" name="TextBox 263">
            <a:extLst>
              <a:ext uri="{FF2B5EF4-FFF2-40B4-BE49-F238E27FC236}">
                <a16:creationId xmlns:a16="http://schemas.microsoft.com/office/drawing/2014/main" id="{2AFE8FC6-E72B-4C3A-A383-E37A45E50064}"/>
              </a:ext>
            </a:extLst>
          </p:cNvPr>
          <p:cNvSpPr txBox="1"/>
          <p:nvPr/>
        </p:nvSpPr>
        <p:spPr>
          <a:xfrm>
            <a:off x="3104102" y="4686094"/>
            <a:ext cx="30954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217AAC7F-A71C-4189-A304-D5187F497897}"/>
              </a:ext>
            </a:extLst>
          </p:cNvPr>
          <p:cNvSpPr txBox="1"/>
          <p:nvPr/>
        </p:nvSpPr>
        <p:spPr>
          <a:xfrm>
            <a:off x="3232838" y="4686094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u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F8ED7AED-6D92-48FE-8E7A-D3129B59C156}"/>
              </a:ext>
            </a:extLst>
          </p:cNvPr>
          <p:cNvSpPr txBox="1"/>
          <p:nvPr/>
        </p:nvSpPr>
        <p:spPr>
          <a:xfrm>
            <a:off x="3340150" y="468609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6A55DF9-9A3E-4267-A5B3-74F90B7C46CF}"/>
              </a:ext>
            </a:extLst>
          </p:cNvPr>
          <p:cNvSpPr txBox="1"/>
          <p:nvPr/>
        </p:nvSpPr>
        <p:spPr>
          <a:xfrm>
            <a:off x="3447468" y="468609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009B0301-F2AC-453B-8949-FFC73C5F0E69}"/>
              </a:ext>
            </a:extLst>
          </p:cNvPr>
          <p:cNvSpPr txBox="1"/>
          <p:nvPr/>
        </p:nvSpPr>
        <p:spPr>
          <a:xfrm>
            <a:off x="3554774" y="4686094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l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BB9B1C96-A8CF-4586-AC96-E20DF08A7EB7}"/>
              </a:ext>
            </a:extLst>
          </p:cNvPr>
          <p:cNvSpPr txBox="1"/>
          <p:nvPr/>
        </p:nvSpPr>
        <p:spPr>
          <a:xfrm>
            <a:off x="3597627" y="4686094"/>
            <a:ext cx="273352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y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4E75CC1C-C9FE-491F-855F-5DFE765B6674}"/>
              </a:ext>
            </a:extLst>
          </p:cNvPr>
          <p:cNvSpPr txBox="1"/>
          <p:nvPr/>
        </p:nvSpPr>
        <p:spPr>
          <a:xfrm>
            <a:off x="2728740" y="490171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5CDC0185-8280-415C-BF0A-38A049AB3BEE}"/>
              </a:ext>
            </a:extLst>
          </p:cNvPr>
          <p:cNvSpPr txBox="1"/>
          <p:nvPr/>
        </p:nvSpPr>
        <p:spPr>
          <a:xfrm>
            <a:off x="2836052" y="4901714"/>
            <a:ext cx="243194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f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401A1650-011E-48B1-BEAF-065ED1AE7FE1}"/>
              </a:ext>
            </a:extLst>
          </p:cNvPr>
          <p:cNvSpPr txBox="1"/>
          <p:nvPr/>
        </p:nvSpPr>
        <p:spPr>
          <a:xfrm>
            <a:off x="2889708" y="4901714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BE398417-5418-4F9E-A865-75A8BCAFDCB6}"/>
              </a:ext>
            </a:extLst>
          </p:cNvPr>
          <p:cNvSpPr txBox="1"/>
          <p:nvPr/>
        </p:nvSpPr>
        <p:spPr>
          <a:xfrm>
            <a:off x="2943364" y="490171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AD43C06A-BA81-4019-94EB-FA07F678DC14}"/>
              </a:ext>
            </a:extLst>
          </p:cNvPr>
          <p:cNvSpPr txBox="1"/>
          <p:nvPr/>
        </p:nvSpPr>
        <p:spPr>
          <a:xfrm>
            <a:off x="3050676" y="4901714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BFE01164-F732-4427-AA70-771DE6F8C996}"/>
              </a:ext>
            </a:extLst>
          </p:cNvPr>
          <p:cNvSpPr txBox="1"/>
          <p:nvPr/>
        </p:nvSpPr>
        <p:spPr>
          <a:xfrm>
            <a:off x="3114947" y="490171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7E94538-B664-4A60-A0C9-90B9031299B2}"/>
              </a:ext>
            </a:extLst>
          </p:cNvPr>
          <p:cNvSpPr txBox="1"/>
          <p:nvPr/>
        </p:nvSpPr>
        <p:spPr>
          <a:xfrm>
            <a:off x="3222259" y="4901714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19AA8C8B-F4C6-4C21-B8EF-07C8AB4E9514}"/>
              </a:ext>
            </a:extLst>
          </p:cNvPr>
          <p:cNvSpPr txBox="1"/>
          <p:nvPr/>
        </p:nvSpPr>
        <p:spPr>
          <a:xfrm>
            <a:off x="3329571" y="4901714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7D31DE04-9C39-44C8-B039-705E15DFA116}"/>
              </a:ext>
            </a:extLst>
          </p:cNvPr>
          <p:cNvSpPr txBox="1"/>
          <p:nvPr/>
        </p:nvSpPr>
        <p:spPr>
          <a:xfrm>
            <a:off x="3393842" y="4901714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3951B9F8-DB6E-4B8B-BFDA-14D2A74F64EE}"/>
              </a:ext>
            </a:extLst>
          </p:cNvPr>
          <p:cNvSpPr txBox="1"/>
          <p:nvPr/>
        </p:nvSpPr>
        <p:spPr>
          <a:xfrm>
            <a:off x="3436690" y="4901714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D61B9E09-6D01-4576-960F-11ABF2704E03}"/>
              </a:ext>
            </a:extLst>
          </p:cNvPr>
          <p:cNvSpPr txBox="1"/>
          <p:nvPr/>
        </p:nvSpPr>
        <p:spPr>
          <a:xfrm>
            <a:off x="3544002" y="4901714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B473D35B-4E84-4628-ABB1-C82EFEC927EC}"/>
              </a:ext>
            </a:extLst>
          </p:cNvPr>
          <p:cNvSpPr txBox="1"/>
          <p:nvPr/>
        </p:nvSpPr>
        <p:spPr>
          <a:xfrm>
            <a:off x="3597658" y="4901714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56D1107-91B6-49E5-B7FE-814E774E1DA0}"/>
              </a:ext>
            </a:extLst>
          </p:cNvPr>
          <p:cNvSpPr txBox="1"/>
          <p:nvPr/>
        </p:nvSpPr>
        <p:spPr>
          <a:xfrm>
            <a:off x="2535250" y="511733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h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5F72CC1A-4B0A-4626-B616-DDC9C961CACD}"/>
              </a:ext>
            </a:extLst>
          </p:cNvPr>
          <p:cNvSpPr txBox="1"/>
          <p:nvPr/>
        </p:nvSpPr>
        <p:spPr>
          <a:xfrm>
            <a:off x="2642562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CF67658E-D969-4C0D-968A-3A9FC55DCF48}"/>
              </a:ext>
            </a:extLst>
          </p:cNvPr>
          <p:cNvSpPr txBox="1"/>
          <p:nvPr/>
        </p:nvSpPr>
        <p:spPr>
          <a:xfrm>
            <a:off x="2749874" y="5117332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DACB9848-DBF8-4695-A232-D5B93327E1E9}"/>
              </a:ext>
            </a:extLst>
          </p:cNvPr>
          <p:cNvSpPr txBox="1"/>
          <p:nvPr/>
        </p:nvSpPr>
        <p:spPr>
          <a:xfrm>
            <a:off x="2846378" y="511733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A0C03234-F6ED-4691-9EA8-7F5DEF078F91}"/>
              </a:ext>
            </a:extLst>
          </p:cNvPr>
          <p:cNvSpPr txBox="1"/>
          <p:nvPr/>
        </p:nvSpPr>
        <p:spPr>
          <a:xfrm>
            <a:off x="2900033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6FB381DF-D029-47C6-AF3F-F70777B017C2}"/>
              </a:ext>
            </a:extLst>
          </p:cNvPr>
          <p:cNvSpPr txBox="1"/>
          <p:nvPr/>
        </p:nvSpPr>
        <p:spPr>
          <a:xfrm>
            <a:off x="3007346" y="511733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u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D6AC6C82-6DC9-406C-B812-01133530D5D7}"/>
              </a:ext>
            </a:extLst>
          </p:cNvPr>
          <p:cNvSpPr txBox="1"/>
          <p:nvPr/>
        </p:nvSpPr>
        <p:spPr>
          <a:xfrm>
            <a:off x="3114657" y="511733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AA8DBACD-6AE2-4AD9-B888-9A017A3D5263}"/>
              </a:ext>
            </a:extLst>
          </p:cNvPr>
          <p:cNvSpPr txBox="1"/>
          <p:nvPr/>
        </p:nvSpPr>
        <p:spPr>
          <a:xfrm>
            <a:off x="3168313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A2D3D3F8-02B3-4B55-B63E-2C5193FF32C1}"/>
              </a:ext>
            </a:extLst>
          </p:cNvPr>
          <p:cNvSpPr txBox="1"/>
          <p:nvPr/>
        </p:nvSpPr>
        <p:spPr>
          <a:xfrm>
            <a:off x="3275625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D661460-9C6C-4A68-B3EB-C6A1A1592F07}"/>
              </a:ext>
            </a:extLst>
          </p:cNvPr>
          <p:cNvSpPr txBox="1"/>
          <p:nvPr/>
        </p:nvSpPr>
        <p:spPr>
          <a:xfrm>
            <a:off x="3382937" y="5117332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c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9031677A-55F5-4089-9E5E-9ABD65D27EA7}"/>
              </a:ext>
            </a:extLst>
          </p:cNvPr>
          <p:cNvSpPr txBox="1"/>
          <p:nvPr/>
        </p:nvSpPr>
        <p:spPr>
          <a:xfrm>
            <a:off x="3479441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807CCAEE-5EE4-4988-8098-DCB54CBD36AF}"/>
              </a:ext>
            </a:extLst>
          </p:cNvPr>
          <p:cNvSpPr txBox="1"/>
          <p:nvPr/>
        </p:nvSpPr>
        <p:spPr>
          <a:xfrm>
            <a:off x="3586753" y="511733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d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10D1D22A-07CB-4FE5-B0BC-5F620528AD31}"/>
              </a:ext>
            </a:extLst>
          </p:cNvPr>
          <p:cNvSpPr txBox="1"/>
          <p:nvPr/>
        </p:nvSpPr>
        <p:spPr>
          <a:xfrm>
            <a:off x="2320855" y="533295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B28395A1-C848-4832-8878-4B69C2C18FBD}"/>
              </a:ext>
            </a:extLst>
          </p:cNvPr>
          <p:cNvSpPr txBox="1"/>
          <p:nvPr/>
        </p:nvSpPr>
        <p:spPr>
          <a:xfrm>
            <a:off x="2428167" y="5332952"/>
            <a:ext cx="273352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v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C135F2F-28D6-4BC6-BA51-4C86B0570CA2}"/>
              </a:ext>
            </a:extLst>
          </p:cNvPr>
          <p:cNvSpPr txBox="1"/>
          <p:nvPr/>
        </p:nvSpPr>
        <p:spPr>
          <a:xfrm>
            <a:off x="2524671" y="533295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C75E67DB-39A8-46C5-B927-056D6C60BBB9}"/>
              </a:ext>
            </a:extLst>
          </p:cNvPr>
          <p:cNvSpPr txBox="1"/>
          <p:nvPr/>
        </p:nvSpPr>
        <p:spPr>
          <a:xfrm>
            <a:off x="2631983" y="533295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l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88ED18B-AD55-4891-B929-D977ECBC8FA1}"/>
              </a:ext>
            </a:extLst>
          </p:cNvPr>
          <p:cNvSpPr txBox="1"/>
          <p:nvPr/>
        </p:nvSpPr>
        <p:spPr>
          <a:xfrm>
            <a:off x="2674830" y="533295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u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B8B76F34-FBAE-444F-89D4-6C4D7EC6AD5E}"/>
              </a:ext>
            </a:extLst>
          </p:cNvPr>
          <p:cNvSpPr txBox="1"/>
          <p:nvPr/>
        </p:nvSpPr>
        <p:spPr>
          <a:xfrm>
            <a:off x="2782142" y="533295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04D1729-9785-479A-9154-6BBBC66404A7}"/>
              </a:ext>
            </a:extLst>
          </p:cNvPr>
          <p:cNvSpPr txBox="1"/>
          <p:nvPr/>
        </p:nvSpPr>
        <p:spPr>
          <a:xfrm>
            <a:off x="2889454" y="533295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71AF1AD9-C36B-4170-98D1-166CDBD2E8FB}"/>
              </a:ext>
            </a:extLst>
          </p:cNvPr>
          <p:cNvSpPr txBox="1"/>
          <p:nvPr/>
        </p:nvSpPr>
        <p:spPr>
          <a:xfrm>
            <a:off x="2943110" y="533295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FB5AE2D0-3D6E-4292-9E84-0227BB507CC1}"/>
              </a:ext>
            </a:extLst>
          </p:cNvPr>
          <p:cNvSpPr txBox="1"/>
          <p:nvPr/>
        </p:nvSpPr>
        <p:spPr>
          <a:xfrm>
            <a:off x="2985958" y="533295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FD314708-1659-4E5B-95EA-CF694DE96B29}"/>
              </a:ext>
            </a:extLst>
          </p:cNvPr>
          <p:cNvSpPr txBox="1"/>
          <p:nvPr/>
        </p:nvSpPr>
        <p:spPr>
          <a:xfrm>
            <a:off x="3093270" y="533295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38067897-E593-4FB7-80F1-1964E2739547}"/>
              </a:ext>
            </a:extLst>
          </p:cNvPr>
          <p:cNvSpPr txBox="1"/>
          <p:nvPr/>
        </p:nvSpPr>
        <p:spPr>
          <a:xfrm>
            <a:off x="3200582" y="533295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7997DF6A-1DE9-4ACC-89ED-F67BFFCD0762}"/>
              </a:ext>
            </a:extLst>
          </p:cNvPr>
          <p:cNvSpPr txBox="1"/>
          <p:nvPr/>
        </p:nvSpPr>
        <p:spPr>
          <a:xfrm>
            <a:off x="3254238" y="5332952"/>
            <a:ext cx="32160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w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8DFF0B97-52D6-4260-A9C0-F4ECD161BF2A}"/>
              </a:ext>
            </a:extLst>
          </p:cNvPr>
          <p:cNvSpPr txBox="1"/>
          <p:nvPr/>
        </p:nvSpPr>
        <p:spPr>
          <a:xfrm>
            <a:off x="3393589" y="533295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h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8B283320-BD15-4745-9263-19C93E9AAFEB}"/>
              </a:ext>
            </a:extLst>
          </p:cNvPr>
          <p:cNvSpPr txBox="1"/>
          <p:nvPr/>
        </p:nvSpPr>
        <p:spPr>
          <a:xfrm>
            <a:off x="3500901" y="533295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54D441A7-1559-48AE-8143-BC308AC4B521}"/>
              </a:ext>
            </a:extLst>
          </p:cNvPr>
          <p:cNvSpPr txBox="1"/>
          <p:nvPr/>
        </p:nvSpPr>
        <p:spPr>
          <a:xfrm>
            <a:off x="3543748" y="533295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l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C0B93913-C991-48A9-9B64-5B196D2856C1}"/>
              </a:ext>
            </a:extLst>
          </p:cNvPr>
          <p:cNvSpPr txBox="1"/>
          <p:nvPr/>
        </p:nvSpPr>
        <p:spPr>
          <a:xfrm>
            <a:off x="3586596" y="533295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30C8BA3-4927-465D-A3EB-7E7A65322E0F}"/>
              </a:ext>
            </a:extLst>
          </p:cNvPr>
          <p:cNvSpPr txBox="1"/>
          <p:nvPr/>
        </p:nvSpPr>
        <p:spPr>
          <a:xfrm>
            <a:off x="2331597" y="554857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d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E2DDC6BD-6F58-4537-8FD0-AAB6B6C8D59B}"/>
              </a:ext>
            </a:extLst>
          </p:cNvPr>
          <p:cNvSpPr txBox="1"/>
          <p:nvPr/>
        </p:nvSpPr>
        <p:spPr>
          <a:xfrm>
            <a:off x="2438909" y="554857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A823C1F8-B6C4-4502-A12E-63A5E1B547B5}"/>
              </a:ext>
            </a:extLst>
          </p:cNvPr>
          <p:cNvSpPr txBox="1"/>
          <p:nvPr/>
        </p:nvSpPr>
        <p:spPr>
          <a:xfrm>
            <a:off x="2546221" y="5548571"/>
            <a:ext cx="345729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m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9D92D004-296D-4420-A9DC-C1603CA1BADB}"/>
              </a:ext>
            </a:extLst>
          </p:cNvPr>
          <p:cNvSpPr txBox="1"/>
          <p:nvPr/>
        </p:nvSpPr>
        <p:spPr>
          <a:xfrm>
            <a:off x="2706996" y="554857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58445449-3682-4581-9921-9FBF889B931B}"/>
              </a:ext>
            </a:extLst>
          </p:cNvPr>
          <p:cNvSpPr txBox="1"/>
          <p:nvPr/>
        </p:nvSpPr>
        <p:spPr>
          <a:xfrm>
            <a:off x="2814308" y="554857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F37AD292-351E-440E-A7EB-5658A5A64F57}"/>
              </a:ext>
            </a:extLst>
          </p:cNvPr>
          <p:cNvSpPr txBox="1"/>
          <p:nvPr/>
        </p:nvSpPr>
        <p:spPr>
          <a:xfrm>
            <a:off x="2921620" y="554857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d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57E83F7-C0A6-40B1-86A5-2F3260A24DA3}"/>
              </a:ext>
            </a:extLst>
          </p:cNvPr>
          <p:cNvSpPr txBox="1"/>
          <p:nvPr/>
        </p:nvSpPr>
        <p:spPr>
          <a:xfrm>
            <a:off x="3028932" y="554857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ED49BF12-3A7C-4D7E-93BC-660802931928}"/>
              </a:ext>
            </a:extLst>
          </p:cNvPr>
          <p:cNvSpPr txBox="1"/>
          <p:nvPr/>
        </p:nvSpPr>
        <p:spPr>
          <a:xfrm>
            <a:off x="3082588" y="5548571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CD4E9EF-4C2A-4CA7-823A-90AB4770F485}"/>
              </a:ext>
            </a:extLst>
          </p:cNvPr>
          <p:cNvSpPr txBox="1"/>
          <p:nvPr/>
        </p:nvSpPr>
        <p:spPr>
          <a:xfrm>
            <a:off x="3125436" y="5548571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EDB24BC3-12FE-485F-89F2-F5DB27695CAB}"/>
              </a:ext>
            </a:extLst>
          </p:cNvPr>
          <p:cNvSpPr txBox="1"/>
          <p:nvPr/>
        </p:nvSpPr>
        <p:spPr>
          <a:xfrm>
            <a:off x="3221939" y="554857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341DE70E-DD3B-4FF0-9AA7-FD2ACB35B89A}"/>
              </a:ext>
            </a:extLst>
          </p:cNvPr>
          <p:cNvSpPr txBox="1"/>
          <p:nvPr/>
        </p:nvSpPr>
        <p:spPr>
          <a:xfrm>
            <a:off x="3275595" y="554857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h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57CA4578-7D31-4D94-85EA-5B404AF7B6F4}"/>
              </a:ext>
            </a:extLst>
          </p:cNvPr>
          <p:cNvSpPr txBox="1"/>
          <p:nvPr/>
        </p:nvSpPr>
        <p:spPr>
          <a:xfrm>
            <a:off x="3382907" y="5548571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A5B26B65-BDC7-4B59-9D0C-123B02544BD1}"/>
              </a:ext>
            </a:extLst>
          </p:cNvPr>
          <p:cNvSpPr txBox="1"/>
          <p:nvPr/>
        </p:nvSpPr>
        <p:spPr>
          <a:xfrm>
            <a:off x="3425755" y="554857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D195ECD8-5CA4-4535-A98A-34427E9323A1}"/>
              </a:ext>
            </a:extLst>
          </p:cNvPr>
          <p:cNvSpPr txBox="1"/>
          <p:nvPr/>
        </p:nvSpPr>
        <p:spPr>
          <a:xfrm>
            <a:off x="3533067" y="554857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h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C9028702-FADD-4E47-98EC-C461BA7CBC2E}"/>
              </a:ext>
            </a:extLst>
          </p:cNvPr>
          <p:cNvSpPr txBox="1"/>
          <p:nvPr/>
        </p:nvSpPr>
        <p:spPr>
          <a:xfrm>
            <a:off x="3640379" y="554857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.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9FF22D2C-988F-4EE5-9BD9-486772D201BD}"/>
              </a:ext>
            </a:extLst>
          </p:cNvPr>
          <p:cNvSpPr txBox="1"/>
          <p:nvPr/>
        </p:nvSpPr>
        <p:spPr>
          <a:xfrm>
            <a:off x="2801805" y="5999273"/>
            <a:ext cx="32160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 dirty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CD84DF83-1F92-4862-8425-2B399A9D2614}"/>
              </a:ext>
            </a:extLst>
          </p:cNvPr>
          <p:cNvSpPr txBox="1"/>
          <p:nvPr/>
        </p:nvSpPr>
        <p:spPr>
          <a:xfrm>
            <a:off x="2941156" y="5999273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0B3951A0-7A51-4278-9CB7-2931EF6F3DD8}"/>
              </a:ext>
            </a:extLst>
          </p:cNvPr>
          <p:cNvSpPr txBox="1"/>
          <p:nvPr/>
        </p:nvSpPr>
        <p:spPr>
          <a:xfrm>
            <a:off x="3048468" y="5999273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u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B56DD148-F6AA-4C8B-AD1A-2B0AF2285249}"/>
              </a:ext>
            </a:extLst>
          </p:cNvPr>
          <p:cNvSpPr txBox="1"/>
          <p:nvPr/>
        </p:nvSpPr>
        <p:spPr>
          <a:xfrm>
            <a:off x="3155780" y="5999273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A6E0143D-8CC3-401F-B7F2-506AFA8584E5}"/>
              </a:ext>
            </a:extLst>
          </p:cNvPr>
          <p:cNvSpPr txBox="1"/>
          <p:nvPr/>
        </p:nvSpPr>
        <p:spPr>
          <a:xfrm>
            <a:off x="3220051" y="5999273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43A50C92-280B-4B76-A0E4-45ED097EDA26}"/>
              </a:ext>
            </a:extLst>
          </p:cNvPr>
          <p:cNvSpPr txBox="1"/>
          <p:nvPr/>
        </p:nvSpPr>
        <p:spPr>
          <a:xfrm>
            <a:off x="3327363" y="5999273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035C911B-FD83-4480-AC81-DD7A79BF2D04}"/>
              </a:ext>
            </a:extLst>
          </p:cNvPr>
          <p:cNvSpPr txBox="1"/>
          <p:nvPr/>
        </p:nvSpPr>
        <p:spPr>
          <a:xfrm>
            <a:off x="3423867" y="5999273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c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C12DC0BA-9C80-473B-877F-8D99F832E11A}"/>
              </a:ext>
            </a:extLst>
          </p:cNvPr>
          <p:cNvSpPr txBox="1"/>
          <p:nvPr/>
        </p:nvSpPr>
        <p:spPr>
          <a:xfrm>
            <a:off x="3520370" y="5999273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174A34E5-F3CE-4843-9C19-1F1E32B04EBF}"/>
              </a:ext>
            </a:extLst>
          </p:cNvPr>
          <p:cNvSpPr txBox="1"/>
          <p:nvPr/>
        </p:nvSpPr>
        <p:spPr>
          <a:xfrm>
            <a:off x="3563218" y="5999273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731B09DE-1D61-4580-8FC2-766927B585F8}"/>
              </a:ext>
            </a:extLst>
          </p:cNvPr>
          <p:cNvSpPr txBox="1"/>
          <p:nvPr/>
        </p:nvSpPr>
        <p:spPr>
          <a:xfrm>
            <a:off x="3670530" y="5999273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0E8F461D-04EE-45A1-9481-7B341A8AE1BB}"/>
              </a:ext>
            </a:extLst>
          </p:cNvPr>
          <p:cNvSpPr txBox="1"/>
          <p:nvPr/>
        </p:nvSpPr>
        <p:spPr>
          <a:xfrm>
            <a:off x="3777842" y="5999273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c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3B33E89D-8703-4176-A0E9-386372622775}"/>
              </a:ext>
            </a:extLst>
          </p:cNvPr>
          <p:cNvSpPr txBox="1"/>
          <p:nvPr/>
        </p:nvSpPr>
        <p:spPr>
          <a:xfrm>
            <a:off x="3874345" y="5999273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4E3479D1-EEAE-4BF1-93F8-284CF55D1D72}"/>
              </a:ext>
            </a:extLst>
          </p:cNvPr>
          <p:cNvSpPr txBox="1"/>
          <p:nvPr/>
        </p:nvSpPr>
        <p:spPr>
          <a:xfrm>
            <a:off x="2801805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E276783-B83E-4FC9-8DC9-4F58F6D12047}"/>
              </a:ext>
            </a:extLst>
          </p:cNvPr>
          <p:cNvSpPr txBox="1"/>
          <p:nvPr/>
        </p:nvSpPr>
        <p:spPr>
          <a:xfrm>
            <a:off x="2909117" y="6214892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FD2A72B6-6BE1-4A97-A32F-E4168CC91E07}"/>
              </a:ext>
            </a:extLst>
          </p:cNvPr>
          <p:cNvSpPr txBox="1"/>
          <p:nvPr/>
        </p:nvSpPr>
        <p:spPr>
          <a:xfrm>
            <a:off x="2973388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3BAA8EDA-47FC-486E-A72A-F0FF14C43221}"/>
              </a:ext>
            </a:extLst>
          </p:cNvPr>
          <p:cNvSpPr txBox="1"/>
          <p:nvPr/>
        </p:nvSpPr>
        <p:spPr>
          <a:xfrm>
            <a:off x="3080700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p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0E4DDE65-3771-4A12-8CFE-3B2C93BDA5A7}"/>
              </a:ext>
            </a:extLst>
          </p:cNvPr>
          <p:cNvSpPr txBox="1"/>
          <p:nvPr/>
        </p:nvSpPr>
        <p:spPr>
          <a:xfrm>
            <a:off x="3188012" y="6214892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E8B3384A-0061-43A4-AE9C-DB1E25E25032}"/>
              </a:ext>
            </a:extLst>
          </p:cNvPr>
          <p:cNvSpPr txBox="1"/>
          <p:nvPr/>
        </p:nvSpPr>
        <p:spPr>
          <a:xfrm>
            <a:off x="3252284" y="621489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41C8FAD9-DFEC-4235-A93E-18B834CA36F0}"/>
              </a:ext>
            </a:extLst>
          </p:cNvPr>
          <p:cNvSpPr txBox="1"/>
          <p:nvPr/>
        </p:nvSpPr>
        <p:spPr>
          <a:xfrm>
            <a:off x="3295131" y="621489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F2620AEC-B9B6-4802-9FC7-4B5A6BC7F6A5}"/>
              </a:ext>
            </a:extLst>
          </p:cNvPr>
          <p:cNvSpPr txBox="1"/>
          <p:nvPr/>
        </p:nvSpPr>
        <p:spPr>
          <a:xfrm>
            <a:off x="3402443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949B96C0-68AC-4716-8A8E-DB10C2DF0299}"/>
              </a:ext>
            </a:extLst>
          </p:cNvPr>
          <p:cNvSpPr txBox="1"/>
          <p:nvPr/>
        </p:nvSpPr>
        <p:spPr>
          <a:xfrm>
            <a:off x="3456099" y="6214892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6A36B24C-146D-48AB-8554-E93FE210DB0E}"/>
              </a:ext>
            </a:extLst>
          </p:cNvPr>
          <p:cNvSpPr txBox="1"/>
          <p:nvPr/>
        </p:nvSpPr>
        <p:spPr>
          <a:xfrm>
            <a:off x="3552603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FB3A9054-6F91-4761-A808-DE3C60BFA43A}"/>
              </a:ext>
            </a:extLst>
          </p:cNvPr>
          <p:cNvSpPr txBox="1"/>
          <p:nvPr/>
        </p:nvSpPr>
        <p:spPr>
          <a:xfrm>
            <a:off x="3606259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6FC0195E-7F04-4B7C-9ED2-C0B39CCBF495}"/>
              </a:ext>
            </a:extLst>
          </p:cNvPr>
          <p:cNvSpPr txBox="1"/>
          <p:nvPr/>
        </p:nvSpPr>
        <p:spPr>
          <a:xfrm>
            <a:off x="3713571" y="6214892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FD1B91CC-C6DA-4D7B-BB36-648D5CEC2A61}"/>
              </a:ext>
            </a:extLst>
          </p:cNvPr>
          <p:cNvSpPr txBox="1"/>
          <p:nvPr/>
        </p:nvSpPr>
        <p:spPr>
          <a:xfrm>
            <a:off x="3777842" y="6214892"/>
            <a:ext cx="285414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92CBDC08-43C2-4D47-8C4E-313968EFE010}"/>
              </a:ext>
            </a:extLst>
          </p:cNvPr>
          <p:cNvSpPr txBox="1"/>
          <p:nvPr/>
        </p:nvSpPr>
        <p:spPr>
          <a:xfrm>
            <a:off x="3885154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0C0A6DE9-CFCC-45FA-8A57-88D4BD82B97D}"/>
              </a:ext>
            </a:extLst>
          </p:cNvPr>
          <p:cNvSpPr txBox="1"/>
          <p:nvPr/>
        </p:nvSpPr>
        <p:spPr>
          <a:xfrm>
            <a:off x="3938810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BF7280A5-23F9-4CDE-8F47-693F20C5E38D}"/>
              </a:ext>
            </a:extLst>
          </p:cNvPr>
          <p:cNvSpPr txBox="1"/>
          <p:nvPr/>
        </p:nvSpPr>
        <p:spPr>
          <a:xfrm>
            <a:off x="3992466" y="6214892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h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4ACC0FC9-6C0F-4D1B-9D3B-BBDA262E727B}"/>
              </a:ext>
            </a:extLst>
          </p:cNvPr>
          <p:cNvSpPr txBox="1"/>
          <p:nvPr/>
        </p:nvSpPr>
        <p:spPr>
          <a:xfrm>
            <a:off x="4099778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B4F65DE4-FDA0-4FD3-ACD4-EFA8230DFAD0}"/>
              </a:ext>
            </a:extLst>
          </p:cNvPr>
          <p:cNvSpPr txBox="1"/>
          <p:nvPr/>
        </p:nvSpPr>
        <p:spPr>
          <a:xfrm>
            <a:off x="4207090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8E67EC79-6275-4CD0-AFAD-C36DF29037FD}"/>
              </a:ext>
            </a:extLst>
          </p:cNvPr>
          <p:cNvSpPr txBox="1"/>
          <p:nvPr/>
        </p:nvSpPr>
        <p:spPr>
          <a:xfrm>
            <a:off x="4260746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b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97D50E23-7EA1-4236-8793-610752CCB701}"/>
              </a:ext>
            </a:extLst>
          </p:cNvPr>
          <p:cNvSpPr txBox="1"/>
          <p:nvPr/>
        </p:nvSpPr>
        <p:spPr>
          <a:xfrm>
            <a:off x="4368058" y="6214892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F063B5E5-2F97-41C9-8ADC-3969E01A7D26}"/>
              </a:ext>
            </a:extLst>
          </p:cNvPr>
          <p:cNvSpPr txBox="1"/>
          <p:nvPr/>
        </p:nvSpPr>
        <p:spPr>
          <a:xfrm>
            <a:off x="4410905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87CE99E3-656A-4F8E-B9E8-AD111D1DAC17}"/>
              </a:ext>
            </a:extLst>
          </p:cNvPr>
          <p:cNvSpPr txBox="1"/>
          <p:nvPr/>
        </p:nvSpPr>
        <p:spPr>
          <a:xfrm>
            <a:off x="4518217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08543980-A224-4C2E-9964-2C90F5D529AA}"/>
              </a:ext>
            </a:extLst>
          </p:cNvPr>
          <p:cNvSpPr txBox="1"/>
          <p:nvPr/>
        </p:nvSpPr>
        <p:spPr>
          <a:xfrm>
            <a:off x="4625529" y="6214892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63D7FC50-1390-43ED-B630-D6A735AB0B91}"/>
              </a:ext>
            </a:extLst>
          </p:cNvPr>
          <p:cNvSpPr txBox="1"/>
          <p:nvPr/>
        </p:nvSpPr>
        <p:spPr>
          <a:xfrm>
            <a:off x="4732841" y="6214892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8A09D974-B751-4215-B4FA-F59522BCEBF1}"/>
              </a:ext>
            </a:extLst>
          </p:cNvPr>
          <p:cNvSpPr txBox="1"/>
          <p:nvPr/>
        </p:nvSpPr>
        <p:spPr>
          <a:xfrm>
            <a:off x="4829345" y="6214892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99F5498B-E52E-4517-8A04-347B2E36D8A0}"/>
              </a:ext>
            </a:extLst>
          </p:cNvPr>
          <p:cNvSpPr txBox="1"/>
          <p:nvPr/>
        </p:nvSpPr>
        <p:spPr>
          <a:xfrm>
            <a:off x="2801805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E74C4764-D35D-4763-BEBE-299E74332C5A}"/>
              </a:ext>
            </a:extLst>
          </p:cNvPr>
          <p:cNvSpPr txBox="1"/>
          <p:nvPr/>
        </p:nvSpPr>
        <p:spPr>
          <a:xfrm>
            <a:off x="2909117" y="643051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313210EC-852F-4D70-A940-D83BA445A7B0}"/>
              </a:ext>
            </a:extLst>
          </p:cNvPr>
          <p:cNvSpPr txBox="1"/>
          <p:nvPr/>
        </p:nvSpPr>
        <p:spPr>
          <a:xfrm>
            <a:off x="3016429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d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142808AE-6FF0-4C3C-98DB-6DC148631596}"/>
              </a:ext>
            </a:extLst>
          </p:cNvPr>
          <p:cNvSpPr txBox="1"/>
          <p:nvPr/>
        </p:nvSpPr>
        <p:spPr>
          <a:xfrm>
            <a:off x="3123741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99844CBE-59A3-447F-B50F-76F20F43E8B0}"/>
              </a:ext>
            </a:extLst>
          </p:cNvPr>
          <p:cNvSpPr txBox="1"/>
          <p:nvPr/>
        </p:nvSpPr>
        <p:spPr>
          <a:xfrm>
            <a:off x="3177397" y="6430511"/>
            <a:ext cx="243194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f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E1C6B40F-D197-4624-A554-9591D2F176A6}"/>
              </a:ext>
            </a:extLst>
          </p:cNvPr>
          <p:cNvSpPr txBox="1"/>
          <p:nvPr/>
        </p:nvSpPr>
        <p:spPr>
          <a:xfrm>
            <a:off x="3231053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A7E2D4D4-3D56-4D18-A6E7-668842401400}"/>
              </a:ext>
            </a:extLst>
          </p:cNvPr>
          <p:cNvSpPr txBox="1"/>
          <p:nvPr/>
        </p:nvSpPr>
        <p:spPr>
          <a:xfrm>
            <a:off x="3338365" y="6430511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48E17718-38B6-4334-AC13-8C655C36DAE1}"/>
              </a:ext>
            </a:extLst>
          </p:cNvPr>
          <p:cNvSpPr txBox="1"/>
          <p:nvPr/>
        </p:nvSpPr>
        <p:spPr>
          <a:xfrm>
            <a:off x="3434868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6E2AC0F7-FC07-493C-8474-EFEBEDF8C5E7}"/>
              </a:ext>
            </a:extLst>
          </p:cNvPr>
          <p:cNvSpPr txBox="1"/>
          <p:nvPr/>
        </p:nvSpPr>
        <p:spPr>
          <a:xfrm>
            <a:off x="3488524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01B5E242-9D00-418F-89DB-F50E466F021E}"/>
              </a:ext>
            </a:extLst>
          </p:cNvPr>
          <p:cNvSpPr txBox="1"/>
          <p:nvPr/>
        </p:nvSpPr>
        <p:spPr>
          <a:xfrm>
            <a:off x="3595836" y="6430511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s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FB0426E8-3531-40D0-9F9C-3D2D921955F1}"/>
              </a:ext>
            </a:extLst>
          </p:cNvPr>
          <p:cNvSpPr txBox="1"/>
          <p:nvPr/>
        </p:nvSpPr>
        <p:spPr>
          <a:xfrm>
            <a:off x="3692340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B5D06D23-3AAF-4F71-90FC-388B3707043B}"/>
              </a:ext>
            </a:extLst>
          </p:cNvPr>
          <p:cNvSpPr txBox="1"/>
          <p:nvPr/>
        </p:nvSpPr>
        <p:spPr>
          <a:xfrm>
            <a:off x="3745996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72CC49C9-1F6B-4B06-BEE7-BA71A585C427}"/>
              </a:ext>
            </a:extLst>
          </p:cNvPr>
          <p:cNvSpPr txBox="1"/>
          <p:nvPr/>
        </p:nvSpPr>
        <p:spPr>
          <a:xfrm>
            <a:off x="3799652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423B469-1826-42F8-A099-62AAF022F246}"/>
              </a:ext>
            </a:extLst>
          </p:cNvPr>
          <p:cNvSpPr txBox="1"/>
          <p:nvPr/>
        </p:nvSpPr>
        <p:spPr>
          <a:xfrm>
            <a:off x="3906964" y="6430511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CBF5A053-AC22-4312-8964-6A56663935B9}"/>
              </a:ext>
            </a:extLst>
          </p:cNvPr>
          <p:cNvSpPr txBox="1"/>
          <p:nvPr/>
        </p:nvSpPr>
        <p:spPr>
          <a:xfrm>
            <a:off x="3971235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ABFA1D7C-B058-405D-9931-A6F731B7BA9E}"/>
              </a:ext>
            </a:extLst>
          </p:cNvPr>
          <p:cNvSpPr txBox="1"/>
          <p:nvPr/>
        </p:nvSpPr>
        <p:spPr>
          <a:xfrm>
            <a:off x="4078547" y="6430511"/>
            <a:ext cx="32160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w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D1A1904A-A99C-4121-954A-BAA81D257948}"/>
              </a:ext>
            </a:extLst>
          </p:cNvPr>
          <p:cNvSpPr txBox="1"/>
          <p:nvPr/>
        </p:nvSpPr>
        <p:spPr>
          <a:xfrm>
            <a:off x="4217898" y="6430511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7917BCFB-4A4D-42B9-A2D9-CCDD1F5CE0E0}"/>
              </a:ext>
            </a:extLst>
          </p:cNvPr>
          <p:cNvSpPr txBox="1"/>
          <p:nvPr/>
        </p:nvSpPr>
        <p:spPr>
          <a:xfrm>
            <a:off x="4260746" y="643051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8976D313-E874-47CC-8247-DB92A0166B83}"/>
              </a:ext>
            </a:extLst>
          </p:cNvPr>
          <p:cNvSpPr txBox="1"/>
          <p:nvPr/>
        </p:nvSpPr>
        <p:spPr>
          <a:xfrm>
            <a:off x="4368058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554510B3-B3D6-4288-B1A8-4BC5110ECCA3}"/>
              </a:ext>
            </a:extLst>
          </p:cNvPr>
          <p:cNvSpPr txBox="1"/>
          <p:nvPr/>
        </p:nvSpPr>
        <p:spPr>
          <a:xfrm>
            <a:off x="4475370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22F0FECC-84F5-467E-9DC2-D6D13144084F}"/>
              </a:ext>
            </a:extLst>
          </p:cNvPr>
          <p:cNvSpPr txBox="1"/>
          <p:nvPr/>
        </p:nvSpPr>
        <p:spPr>
          <a:xfrm>
            <a:off x="4529026" y="6430511"/>
            <a:ext cx="27938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c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5AE1E651-D3FE-498A-B314-73C16852C72E}"/>
              </a:ext>
            </a:extLst>
          </p:cNvPr>
          <p:cNvSpPr txBox="1"/>
          <p:nvPr/>
        </p:nvSpPr>
        <p:spPr>
          <a:xfrm>
            <a:off x="4625529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a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7F1F1CCC-B8CF-4F95-B685-3DCD6C54C505}"/>
              </a:ext>
            </a:extLst>
          </p:cNvPr>
          <p:cNvSpPr txBox="1"/>
          <p:nvPr/>
        </p:nvSpPr>
        <p:spPr>
          <a:xfrm>
            <a:off x="4732841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t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ADDD4CE7-2E4A-4033-850F-7E27E62784A7}"/>
              </a:ext>
            </a:extLst>
          </p:cNvPr>
          <p:cNvSpPr txBox="1"/>
          <p:nvPr/>
        </p:nvSpPr>
        <p:spPr>
          <a:xfrm>
            <a:off x="4786497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e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96DA803-016C-494E-8ADB-3CEC90469639}"/>
              </a:ext>
            </a:extLst>
          </p:cNvPr>
          <p:cNvSpPr txBox="1"/>
          <p:nvPr/>
        </p:nvSpPr>
        <p:spPr>
          <a:xfrm>
            <a:off x="4893809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g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FE4CA601-1E6A-49EE-9285-7FFFE4FC7AA8}"/>
              </a:ext>
            </a:extLst>
          </p:cNvPr>
          <p:cNvSpPr txBox="1"/>
          <p:nvPr/>
        </p:nvSpPr>
        <p:spPr>
          <a:xfrm>
            <a:off x="5001121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FEBED377-5AAF-4DA4-A407-34FAD63B6F1D}"/>
              </a:ext>
            </a:extLst>
          </p:cNvPr>
          <p:cNvSpPr txBox="1"/>
          <p:nvPr/>
        </p:nvSpPr>
        <p:spPr>
          <a:xfrm>
            <a:off x="5108433" y="6430511"/>
            <a:ext cx="24922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FE578864-AC1A-4E82-850A-AA4367981117}"/>
              </a:ext>
            </a:extLst>
          </p:cNvPr>
          <p:cNvSpPr txBox="1"/>
          <p:nvPr/>
        </p:nvSpPr>
        <p:spPr>
          <a:xfrm>
            <a:off x="5172704" y="6430511"/>
            <a:ext cx="273352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y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54BACDF9-C76A-443B-8844-26D820AF6616}"/>
              </a:ext>
            </a:extLst>
          </p:cNvPr>
          <p:cNvSpPr txBox="1"/>
          <p:nvPr/>
        </p:nvSpPr>
        <p:spPr>
          <a:xfrm>
            <a:off x="5269208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68E81C27-D539-40D2-B402-73BC1248F288}"/>
              </a:ext>
            </a:extLst>
          </p:cNvPr>
          <p:cNvSpPr txBox="1"/>
          <p:nvPr/>
        </p:nvSpPr>
        <p:spPr>
          <a:xfrm>
            <a:off x="5322864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83437AC6-442A-4F23-8D42-3572A5E6E195}"/>
              </a:ext>
            </a:extLst>
          </p:cNvPr>
          <p:cNvSpPr txBox="1"/>
          <p:nvPr/>
        </p:nvSpPr>
        <p:spPr>
          <a:xfrm>
            <a:off x="5430176" y="6430511"/>
            <a:ext cx="291446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n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528C057D-8500-44E2-94B4-FF49F18B2CB1}"/>
              </a:ext>
            </a:extLst>
          </p:cNvPr>
          <p:cNvSpPr txBox="1"/>
          <p:nvPr/>
        </p:nvSpPr>
        <p:spPr>
          <a:xfrm>
            <a:off x="5537488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25AC137F-F8C3-4946-9F02-73B5C2213A49}"/>
              </a:ext>
            </a:extLst>
          </p:cNvPr>
          <p:cNvSpPr txBox="1"/>
          <p:nvPr/>
        </p:nvSpPr>
        <p:spPr>
          <a:xfrm>
            <a:off x="5591144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b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DD28A0C0-C8DF-43CA-8118-24A3D30B6C16}"/>
              </a:ext>
            </a:extLst>
          </p:cNvPr>
          <p:cNvSpPr txBox="1"/>
          <p:nvPr/>
        </p:nvSpPr>
        <p:spPr>
          <a:xfrm>
            <a:off x="5698456" y="6430511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CB850F4F-558E-47BF-B64B-F4CD6DC1E140}"/>
              </a:ext>
            </a:extLst>
          </p:cNvPr>
          <p:cNvSpPr txBox="1"/>
          <p:nvPr/>
        </p:nvSpPr>
        <p:spPr>
          <a:xfrm>
            <a:off x="5741303" y="6430511"/>
            <a:ext cx="285415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o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58744996-A710-4D66-9D77-0EB048C91034}"/>
              </a:ext>
            </a:extLst>
          </p:cNvPr>
          <p:cNvSpPr txBox="1"/>
          <p:nvPr/>
        </p:nvSpPr>
        <p:spPr>
          <a:xfrm>
            <a:off x="5848615" y="6430511"/>
            <a:ext cx="32160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R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343048DF-E27B-40C9-B47C-12C34A85B8E4}"/>
              </a:ext>
            </a:extLst>
          </p:cNvPr>
          <p:cNvSpPr txBox="1"/>
          <p:nvPr/>
        </p:nvSpPr>
        <p:spPr>
          <a:xfrm>
            <a:off x="5987966" y="6430511"/>
            <a:ext cx="26732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x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EAFDED3F-708F-4353-8029-B40407375457}"/>
              </a:ext>
            </a:extLst>
          </p:cNvPr>
          <p:cNvSpPr txBox="1"/>
          <p:nvPr/>
        </p:nvSpPr>
        <p:spPr>
          <a:xfrm>
            <a:off x="6084470" y="6430511"/>
            <a:ext cx="225100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i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B3AEC5C4-C971-4149-8805-FA6BCB6331DF}"/>
              </a:ext>
            </a:extLst>
          </p:cNvPr>
          <p:cNvSpPr txBox="1"/>
          <p:nvPr/>
        </p:nvSpPr>
        <p:spPr>
          <a:xfrm>
            <a:off x="6127318" y="6430511"/>
            <a:ext cx="273352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v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9BC63103-8963-49DB-8752-A4F55BFEB33A}"/>
              </a:ext>
            </a:extLst>
          </p:cNvPr>
          <p:cNvSpPr txBox="1"/>
          <p:nvPr/>
        </p:nvSpPr>
        <p:spPr>
          <a:xfrm>
            <a:off x="6209937" y="6430511"/>
            <a:ext cx="237163" cy="30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520" b="0" i="0" u="none" strike="noStrike" cap="none" spc="0" normalizeH="0" baseline="0">
                <a:ln>
                  <a:noFill/>
                </a:ln>
                <a:solidFill>
                  <a:srgbClr val="1A1A18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.</a:t>
            </a:r>
          </a:p>
        </p:txBody>
      </p:sp>
      <p:sp>
        <p:nvSpPr>
          <p:cNvPr id="402" name="Freeform: Shape 401">
            <a:extLst>
              <a:ext uri="{FF2B5EF4-FFF2-40B4-BE49-F238E27FC236}">
                <a16:creationId xmlns:a16="http://schemas.microsoft.com/office/drawing/2014/main" id="{9FF317ED-E181-4FBC-9CB2-41AC44ECB0C3}"/>
              </a:ext>
            </a:extLst>
          </p:cNvPr>
          <p:cNvSpPr/>
          <p:nvPr/>
        </p:nvSpPr>
        <p:spPr>
          <a:xfrm>
            <a:off x="902202" y="4687628"/>
            <a:ext cx="3162583" cy="2103126"/>
          </a:xfrm>
          <a:custGeom>
            <a:avLst/>
            <a:gdLst>
              <a:gd name="connsiteX0" fmla="*/ 0 w 3162583"/>
              <a:gd name="connsiteY0" fmla="*/ 2103126 h 2103126"/>
              <a:gd name="connsiteX1" fmla="*/ 0 w 3162583"/>
              <a:gd name="connsiteY1" fmla="*/ 0 h 2103126"/>
              <a:gd name="connsiteX2" fmla="*/ 2951061 w 3162583"/>
              <a:gd name="connsiteY2" fmla="*/ 0 h 2103126"/>
              <a:gd name="connsiteX3" fmla="*/ 2907333 w 3162583"/>
              <a:gd name="connsiteY3" fmla="*/ 480956 h 2103126"/>
              <a:gd name="connsiteX4" fmla="*/ 3062733 w 3162583"/>
              <a:gd name="connsiteY4" fmla="*/ 513610 h 2103126"/>
              <a:gd name="connsiteX5" fmla="*/ 3159062 w 3162583"/>
              <a:gd name="connsiteY5" fmla="*/ 387046 h 2103126"/>
              <a:gd name="connsiteX6" fmla="*/ 3159146 w 3162583"/>
              <a:gd name="connsiteY6" fmla="*/ 581983 h 2103126"/>
              <a:gd name="connsiteX7" fmla="*/ 3160926 w 3162583"/>
              <a:gd name="connsiteY7" fmla="*/ 827964 h 2103126"/>
              <a:gd name="connsiteX8" fmla="*/ 3086787 w 3162583"/>
              <a:gd name="connsiteY8" fmla="*/ 732034 h 2103126"/>
              <a:gd name="connsiteX9" fmla="*/ 2951061 w 3162583"/>
              <a:gd name="connsiteY9" fmla="*/ 735786 h 2103126"/>
              <a:gd name="connsiteX10" fmla="*/ 2951061 w 3162583"/>
              <a:gd name="connsiteY10" fmla="*/ 1171179 h 2103126"/>
              <a:gd name="connsiteX11" fmla="*/ 1811559 w 3162583"/>
              <a:gd name="connsiteY11" fmla="*/ 1171179 h 2103126"/>
              <a:gd name="connsiteX12" fmla="*/ 1811559 w 3162583"/>
              <a:gd name="connsiteY12" fmla="*/ 1395411 h 2103126"/>
              <a:gd name="connsiteX13" fmla="*/ 1687962 w 3162583"/>
              <a:gd name="connsiteY13" fmla="*/ 1355531 h 2103126"/>
              <a:gd name="connsiteX14" fmla="*/ 1449670 w 3162583"/>
              <a:gd name="connsiteY14" fmla="*/ 1573346 h 2103126"/>
              <a:gd name="connsiteX15" fmla="*/ 1678915 w 3162583"/>
              <a:gd name="connsiteY15" fmla="*/ 1728391 h 2103126"/>
              <a:gd name="connsiteX16" fmla="*/ 1811559 w 3162583"/>
              <a:gd name="connsiteY16" fmla="*/ 2103126 h 21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62583" h="2103126">
                <a:moveTo>
                  <a:pt x="0" y="2103126"/>
                </a:moveTo>
                <a:lnTo>
                  <a:pt x="0" y="0"/>
                </a:lnTo>
                <a:lnTo>
                  <a:pt x="2951061" y="0"/>
                </a:lnTo>
                <a:lnTo>
                  <a:pt x="2907333" y="480956"/>
                </a:lnTo>
                <a:cubicBezTo>
                  <a:pt x="2927659" y="623286"/>
                  <a:pt x="3032938" y="577833"/>
                  <a:pt x="3062733" y="513610"/>
                </a:cubicBezTo>
                <a:cubicBezTo>
                  <a:pt x="3153990" y="316918"/>
                  <a:pt x="3148206" y="294800"/>
                  <a:pt x="3159062" y="387046"/>
                </a:cubicBezTo>
                <a:cubicBezTo>
                  <a:pt x="3166988" y="454315"/>
                  <a:pt x="3159044" y="507132"/>
                  <a:pt x="3159146" y="581983"/>
                </a:cubicBezTo>
                <a:cubicBezTo>
                  <a:pt x="3158990" y="648257"/>
                  <a:pt x="3161656" y="796390"/>
                  <a:pt x="3160926" y="827964"/>
                </a:cubicBezTo>
                <a:cubicBezTo>
                  <a:pt x="3158067" y="952370"/>
                  <a:pt x="3109128" y="857929"/>
                  <a:pt x="3086787" y="732034"/>
                </a:cubicBezTo>
                <a:cubicBezTo>
                  <a:pt x="3071877" y="647997"/>
                  <a:pt x="2963974" y="609263"/>
                  <a:pt x="2951061" y="735786"/>
                </a:cubicBezTo>
                <a:lnTo>
                  <a:pt x="2951061" y="1171179"/>
                </a:lnTo>
                <a:lnTo>
                  <a:pt x="1811559" y="1171179"/>
                </a:lnTo>
                <a:cubicBezTo>
                  <a:pt x="1811559" y="1272562"/>
                  <a:pt x="1811559" y="1312123"/>
                  <a:pt x="1811559" y="1395411"/>
                </a:cubicBezTo>
                <a:cubicBezTo>
                  <a:pt x="1785081" y="1475925"/>
                  <a:pt x="1707317" y="1417113"/>
                  <a:pt x="1687962" y="1355531"/>
                </a:cubicBezTo>
                <a:cubicBezTo>
                  <a:pt x="1596006" y="1062975"/>
                  <a:pt x="1448356" y="1076268"/>
                  <a:pt x="1449670" y="1573346"/>
                </a:cubicBezTo>
                <a:cubicBezTo>
                  <a:pt x="1470624" y="1939782"/>
                  <a:pt x="1626718" y="1827826"/>
                  <a:pt x="1678915" y="1728391"/>
                </a:cubicBezTo>
                <a:cubicBezTo>
                  <a:pt x="1851674" y="1399314"/>
                  <a:pt x="1811559" y="2043849"/>
                  <a:pt x="1811559" y="2103126"/>
                </a:cubicBezTo>
                <a:close/>
              </a:path>
            </a:pathLst>
          </a:custGeom>
          <a:noFill/>
          <a:ln w="45517" cap="rnd">
            <a:solidFill>
              <a:srgbClr val="B9DAFB"/>
            </a:solidFill>
            <a:prstDash val="solid"/>
            <a:round/>
          </a:ln>
        </p:spPr>
        <p:txBody>
          <a:bodyPr rtlCol="0" anchor="ctr"/>
          <a:lstStyle/>
          <a:p>
            <a:endParaRPr lang="en-CH"/>
          </a:p>
        </p:txBody>
      </p:sp>
      <p:sp>
        <p:nvSpPr>
          <p:cNvPr id="403" name="Freeform: Shape 402">
            <a:extLst>
              <a:ext uri="{FF2B5EF4-FFF2-40B4-BE49-F238E27FC236}">
                <a16:creationId xmlns:a16="http://schemas.microsoft.com/office/drawing/2014/main" id="{4805E36D-497E-4188-8D6E-37E923C70E5F}"/>
              </a:ext>
            </a:extLst>
          </p:cNvPr>
          <p:cNvSpPr/>
          <p:nvPr/>
        </p:nvSpPr>
        <p:spPr>
          <a:xfrm>
            <a:off x="2406358" y="4692055"/>
            <a:ext cx="4207455" cy="2097535"/>
          </a:xfrm>
          <a:custGeom>
            <a:avLst/>
            <a:gdLst>
              <a:gd name="connsiteX0" fmla="*/ 4207456 w 4207455"/>
              <a:gd name="connsiteY0" fmla="*/ 0 h 2097535"/>
              <a:gd name="connsiteX1" fmla="*/ 4207456 w 4207455"/>
              <a:gd name="connsiteY1" fmla="*/ 2093530 h 2097535"/>
              <a:gd name="connsiteX2" fmla="*/ 368080 w 4207455"/>
              <a:gd name="connsiteY2" fmla="*/ 2097535 h 2097535"/>
              <a:gd name="connsiteX3" fmla="*/ 235073 w 4207455"/>
              <a:gd name="connsiteY3" fmla="*/ 1579142 h 2097535"/>
              <a:gd name="connsiteX4" fmla="*/ 51988 w 4207455"/>
              <a:gd name="connsiteY4" fmla="*/ 1760629 h 2097535"/>
              <a:gd name="connsiteX5" fmla="*/ 600 w 4207455"/>
              <a:gd name="connsiteY5" fmla="*/ 1499539 h 2097535"/>
              <a:gd name="connsiteX6" fmla="*/ 64859 w 4207455"/>
              <a:gd name="connsiteY6" fmla="*/ 1233997 h 2097535"/>
              <a:gd name="connsiteX7" fmla="*/ 150639 w 4207455"/>
              <a:gd name="connsiteY7" fmla="*/ 1413427 h 2097535"/>
              <a:gd name="connsiteX8" fmla="*/ 321444 w 4207455"/>
              <a:gd name="connsiteY8" fmla="*/ 1469001 h 2097535"/>
              <a:gd name="connsiteX9" fmla="*/ 358260 w 4207455"/>
              <a:gd name="connsiteY9" fmla="*/ 1225975 h 2097535"/>
              <a:gd name="connsiteX10" fmla="*/ 1499270 w 4207455"/>
              <a:gd name="connsiteY10" fmla="*/ 1221186 h 2097535"/>
              <a:gd name="connsiteX11" fmla="*/ 1504300 w 4207455"/>
              <a:gd name="connsiteY11" fmla="*/ 713740 h 2097535"/>
              <a:gd name="connsiteX12" fmla="*/ 1564422 w 4207455"/>
              <a:gd name="connsiteY12" fmla="*/ 871427 h 2097535"/>
              <a:gd name="connsiteX13" fmla="*/ 1704515 w 4207455"/>
              <a:gd name="connsiteY13" fmla="*/ 858761 h 2097535"/>
              <a:gd name="connsiteX14" fmla="*/ 1705251 w 4207455"/>
              <a:gd name="connsiteY14" fmla="*/ 330428 h 2097535"/>
              <a:gd name="connsiteX15" fmla="*/ 1578409 w 4207455"/>
              <a:gd name="connsiteY15" fmla="*/ 342388 h 2097535"/>
              <a:gd name="connsiteX16" fmla="*/ 1505483 w 4207455"/>
              <a:gd name="connsiteY16" fmla="*/ 0 h 2097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07455" h="2097535">
                <a:moveTo>
                  <a:pt x="4207456" y="0"/>
                </a:moveTo>
                <a:lnTo>
                  <a:pt x="4207456" y="2093530"/>
                </a:lnTo>
                <a:cubicBezTo>
                  <a:pt x="2932101" y="2093530"/>
                  <a:pt x="1643440" y="2097535"/>
                  <a:pt x="368080" y="2097535"/>
                </a:cubicBezTo>
                <a:cubicBezTo>
                  <a:pt x="368080" y="2003704"/>
                  <a:pt x="429534" y="1526270"/>
                  <a:pt x="235073" y="1579142"/>
                </a:cubicBezTo>
                <a:cubicBezTo>
                  <a:pt x="183806" y="1593081"/>
                  <a:pt x="82628" y="1774182"/>
                  <a:pt x="51988" y="1760629"/>
                </a:cubicBezTo>
                <a:cubicBezTo>
                  <a:pt x="4249" y="1739507"/>
                  <a:pt x="5383" y="1583720"/>
                  <a:pt x="600" y="1499539"/>
                </a:cubicBezTo>
                <a:cubicBezTo>
                  <a:pt x="-3471" y="1427837"/>
                  <a:pt x="12663" y="1210354"/>
                  <a:pt x="64859" y="1233997"/>
                </a:cubicBezTo>
                <a:cubicBezTo>
                  <a:pt x="112821" y="1255716"/>
                  <a:pt x="91536" y="1329445"/>
                  <a:pt x="150639" y="1413427"/>
                </a:cubicBezTo>
                <a:cubicBezTo>
                  <a:pt x="216261" y="1506674"/>
                  <a:pt x="284296" y="1504068"/>
                  <a:pt x="321444" y="1469001"/>
                </a:cubicBezTo>
                <a:cubicBezTo>
                  <a:pt x="389395" y="1404863"/>
                  <a:pt x="358236" y="1290482"/>
                  <a:pt x="358260" y="1225975"/>
                </a:cubicBezTo>
                <a:lnTo>
                  <a:pt x="1499270" y="1221186"/>
                </a:lnTo>
                <a:lnTo>
                  <a:pt x="1504300" y="713740"/>
                </a:lnTo>
                <a:cubicBezTo>
                  <a:pt x="1536967" y="699174"/>
                  <a:pt x="1546515" y="786781"/>
                  <a:pt x="1564422" y="871427"/>
                </a:cubicBezTo>
                <a:cubicBezTo>
                  <a:pt x="1583650" y="962316"/>
                  <a:pt x="1708345" y="946483"/>
                  <a:pt x="1704515" y="858761"/>
                </a:cubicBezTo>
                <a:cubicBezTo>
                  <a:pt x="1706023" y="659216"/>
                  <a:pt x="1707567" y="655126"/>
                  <a:pt x="1705251" y="330428"/>
                </a:cubicBezTo>
                <a:cubicBezTo>
                  <a:pt x="1687947" y="210661"/>
                  <a:pt x="1624043" y="243346"/>
                  <a:pt x="1578409" y="342388"/>
                </a:cubicBezTo>
                <a:cubicBezTo>
                  <a:pt x="1372995" y="788235"/>
                  <a:pt x="1505483" y="239401"/>
                  <a:pt x="1505483" y="0"/>
                </a:cubicBezTo>
                <a:close/>
              </a:path>
            </a:pathLst>
          </a:custGeom>
          <a:noFill/>
          <a:ln w="45517" cap="rnd">
            <a:solidFill>
              <a:srgbClr val="D6E9FC"/>
            </a:solidFill>
            <a:prstDash val="solid"/>
            <a:round/>
          </a:ln>
        </p:spPr>
        <p:txBody>
          <a:bodyPr rtlCol="0" anchor="ctr"/>
          <a:lstStyle/>
          <a:p>
            <a:endParaRPr lang="en-CH"/>
          </a:p>
        </p:txBody>
      </p:sp>
      <p:pic>
        <p:nvPicPr>
          <p:cNvPr id="404" name="Picture 403">
            <a:extLst>
              <a:ext uri="{FF2B5EF4-FFF2-40B4-BE49-F238E27FC236}">
                <a16:creationId xmlns:a16="http://schemas.microsoft.com/office/drawing/2014/main" id="{2AE66712-D6A7-45C0-8A4A-EBDC76C3C6E8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r="25489"/>
          <a:stretch/>
        </p:blipFill>
        <p:spPr>
          <a:xfrm>
            <a:off x="4154324" y="4784906"/>
            <a:ext cx="2262179" cy="1410019"/>
          </a:xfrm>
          <a:custGeom>
            <a:avLst/>
            <a:gdLst>
              <a:gd name="connsiteX0" fmla="*/ 0 w 2368559"/>
              <a:gd name="connsiteY0" fmla="*/ 0 h 1410019"/>
              <a:gd name="connsiteX1" fmla="*/ 2368559 w 2368559"/>
              <a:gd name="connsiteY1" fmla="*/ 0 h 1410019"/>
              <a:gd name="connsiteX2" fmla="*/ 2368559 w 2368559"/>
              <a:gd name="connsiteY2" fmla="*/ 1410020 h 1410019"/>
              <a:gd name="connsiteX3" fmla="*/ 0 w 2368559"/>
              <a:gd name="connsiteY3" fmla="*/ 1410020 h 141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559" h="1410019">
                <a:moveTo>
                  <a:pt x="0" y="0"/>
                </a:moveTo>
                <a:lnTo>
                  <a:pt x="2368559" y="0"/>
                </a:lnTo>
                <a:lnTo>
                  <a:pt x="2368559" y="1410020"/>
                </a:lnTo>
                <a:lnTo>
                  <a:pt x="0" y="1410020"/>
                </a:lnTo>
                <a:close/>
              </a:path>
            </a:pathLst>
          </a:custGeom>
        </p:spPr>
      </p:pic>
      <p:sp>
        <p:nvSpPr>
          <p:cNvPr id="405" name="TextBox 404">
            <a:extLst>
              <a:ext uri="{FF2B5EF4-FFF2-40B4-BE49-F238E27FC236}">
                <a16:creationId xmlns:a16="http://schemas.microsoft.com/office/drawing/2014/main" id="{616C5477-0E0D-46EC-9AB0-DFE389C3B7A6}"/>
              </a:ext>
            </a:extLst>
          </p:cNvPr>
          <p:cNvSpPr txBox="1"/>
          <p:nvPr/>
        </p:nvSpPr>
        <p:spPr>
          <a:xfrm>
            <a:off x="2606506" y="2597860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DFB29E6C-0114-4941-810C-32D6237811CE}"/>
              </a:ext>
            </a:extLst>
          </p:cNvPr>
          <p:cNvSpPr txBox="1"/>
          <p:nvPr/>
        </p:nvSpPr>
        <p:spPr>
          <a:xfrm>
            <a:off x="3016646" y="2543577"/>
            <a:ext cx="1268545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too slow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2659308A-AE71-4E0F-903D-44FFD2ACDECC}"/>
              </a:ext>
            </a:extLst>
          </p:cNvPr>
          <p:cNvSpPr txBox="1"/>
          <p:nvPr/>
        </p:nvSpPr>
        <p:spPr>
          <a:xfrm>
            <a:off x="2591349" y="4252968"/>
            <a:ext cx="285415" cy="411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+mn-ea"/>
                <a:cs typeface="Arial"/>
                <a:sym typeface="Arial"/>
                <a:rtl val="0"/>
              </a:rPr>
              <a:t>•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DB28256D-EF60-41A3-812E-037DBCA9842A}"/>
              </a:ext>
            </a:extLst>
          </p:cNvPr>
          <p:cNvSpPr txBox="1"/>
          <p:nvPr/>
        </p:nvSpPr>
        <p:spPr>
          <a:xfrm>
            <a:off x="2999263" y="4169354"/>
            <a:ext cx="3029734" cy="4834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227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brima"/>
                <a:ea typeface="Ebrima"/>
                <a:cs typeface="Ebrima"/>
                <a:sym typeface="Ebrima"/>
                <a:rtl val="0"/>
              </a:rPr>
              <a:t>but not peer-reviewed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BB408D39-6705-4038-89C0-833FEC0CD055}"/>
              </a:ext>
            </a:extLst>
          </p:cNvPr>
          <p:cNvSpPr txBox="1"/>
          <p:nvPr/>
        </p:nvSpPr>
        <p:spPr>
          <a:xfrm rot="16200000">
            <a:off x="5850580" y="5355622"/>
            <a:ext cx="1257714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00" dirty="0"/>
              <a:t>taken from </a:t>
            </a:r>
            <a:r>
              <a:rPr lang="en-GB" sz="800" dirty="0">
                <a:hlinkClick r:id="rId39"/>
              </a:rPr>
              <a:t>www.rxivist.org</a:t>
            </a:r>
            <a:r>
              <a:rPr lang="en-GB" sz="800" dirty="0"/>
              <a:t>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00" dirty="0"/>
              <a:t>under CC-BY 4.0</a:t>
            </a:r>
            <a:endParaRPr kumimoji="0" lang="en-CH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Nex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698134-F848-4292-AF2A-061525C8C5EF}"/>
              </a:ext>
            </a:extLst>
          </p:cNvPr>
          <p:cNvSpPr txBox="1"/>
          <p:nvPr/>
        </p:nvSpPr>
        <p:spPr>
          <a:xfrm>
            <a:off x="7132892" y="18615491"/>
            <a:ext cx="620778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venir Next"/>
              </a:rPr>
              <a:t>Email: contact@cneuro.peercommunity</a:t>
            </a:r>
            <a:r>
              <a:rPr lang="en-GB" sz="2400" dirty="0">
                <a:solidFill>
                  <a:srgbClr val="0070C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in.org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Avenir Next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F522BB-C1EA-48D1-B075-31E9841E25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6553200" y="94503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med" advTm="115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ayout">
  <a:themeElements>
    <a:clrScheme name="Layou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Layout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Layou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N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N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ayout">
  <a:themeElements>
    <a:clrScheme name="Layou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Layout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Layou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N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N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enesDocumentTypeId xmlns="eb3f7de7-c935-4ca6-a12c-1f73773710ec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CD7C69A2F5544CBED797FA5720F3D6" ma:contentTypeVersion="10" ma:contentTypeDescription="Create a new document." ma:contentTypeScope="" ma:versionID="1f0341efeb88cde60c32d590786b756f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0e39f04a-a3dd-439b-8e79-f536d67e5315" targetNamespace="http://schemas.microsoft.com/office/2006/metadata/properties" ma:root="true" ma:fieldsID="580664181be5f89321ffd1d3b84e032d" ns1:_="" ns2:_="" ns3:_="">
    <xsd:import namespace="http://schemas.microsoft.com/sharepoint/v3"/>
    <xsd:import namespace="eb3f7de7-c935-4ca6-a12c-1f73773710ec"/>
    <xsd:import namespace="0e39f04a-a3dd-439b-8e79-f536d67e531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9f04a-a3dd-439b-8e79-f536d67e5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C28B38-219B-4FAE-B067-6BDE781D7F18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6c10228d-e4d2-4897-93a0-93d2c59f260e"/>
    <ds:schemaRef ds:uri="56ce4b01-65a0-4a6f-a4d4-50a2a2aa59d3"/>
    <ds:schemaRef ds:uri="http://www.w3.org/XML/1998/namespace"/>
    <ds:schemaRef ds:uri="http://purl.org/dc/dcmitype/"/>
    <ds:schemaRef ds:uri="eb3f7de7-c935-4ca6-a12c-1f73773710ec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8093446-3DF1-446D-B909-9D757B83D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0e39f04a-a3dd-439b-8e79-f536d67e53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E11BAF-FF5B-4E0C-9A99-7542590308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387</Words>
  <Application>Microsoft Office PowerPoint</Application>
  <PresentationFormat>Custom</PresentationFormat>
  <Paragraphs>345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</vt:lpstr>
      <vt:lpstr>Ebrima</vt:lpstr>
      <vt:lpstr>Layout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Adam Wojtkowski</dc:creator>
  <cp:lastModifiedBy>Magloire, Vincent</cp:lastModifiedBy>
  <cp:revision>27</cp:revision>
  <dcterms:modified xsi:type="dcterms:W3CDTF">2020-07-02T08:59:19Z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0x010100B9CD7C69A2F5544CBED797FA5720F3D6</vt:lpwstr>
  </property>
</Properties>
</file>