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df" ContentType="image/unknown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963" r:id="rId1"/>
  </p:sldMasterIdLst>
  <p:notesMasterIdLst>
    <p:notesMasterId r:id="rId21"/>
  </p:notesMasterIdLst>
  <p:handoutMasterIdLst>
    <p:handoutMasterId r:id="rId22"/>
  </p:handoutMasterIdLst>
  <p:sldIdLst>
    <p:sldId id="412" r:id="rId2"/>
    <p:sldId id="422" r:id="rId3"/>
    <p:sldId id="423" r:id="rId4"/>
    <p:sldId id="380" r:id="rId5"/>
    <p:sldId id="424" r:id="rId6"/>
    <p:sldId id="425" r:id="rId7"/>
    <p:sldId id="364" r:id="rId8"/>
    <p:sldId id="366" r:id="rId9"/>
    <p:sldId id="367" r:id="rId10"/>
    <p:sldId id="368" r:id="rId11"/>
    <p:sldId id="426" r:id="rId12"/>
    <p:sldId id="427" r:id="rId13"/>
    <p:sldId id="428" r:id="rId14"/>
    <p:sldId id="421" r:id="rId15"/>
    <p:sldId id="429" r:id="rId16"/>
    <p:sldId id="430" r:id="rId17"/>
    <p:sldId id="416" r:id="rId18"/>
    <p:sldId id="417" r:id="rId19"/>
    <p:sldId id="413" r:id="rId20"/>
  </p:sldIdLst>
  <p:sldSz cx="16257588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721D"/>
    <a:srgbClr val="2913A6"/>
    <a:srgbClr val="2669DB"/>
    <a:srgbClr val="285ADB"/>
    <a:srgbClr val="0000DB"/>
    <a:srgbClr val="0000BB"/>
    <a:srgbClr val="0000A6"/>
    <a:srgbClr val="CDCDCD"/>
    <a:srgbClr val="B6B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0105" autoAdjust="0"/>
    <p:restoredTop sz="86396" autoAdjust="0"/>
  </p:normalViewPr>
  <p:slideViewPr>
    <p:cSldViewPr>
      <p:cViewPr varScale="1">
        <p:scale>
          <a:sx n="51" d="100"/>
          <a:sy n="51" d="100"/>
        </p:scale>
        <p:origin x="138" y="1080"/>
      </p:cViewPr>
      <p:guideLst>
        <p:guide orient="horz" pos="2880"/>
        <p:guide pos="5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hyperlink" Target="https://amnesia.openaire.eu/" TargetMode="Externa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svg"/><Relationship Id="rId1" Type="http://schemas.openxmlformats.org/officeDocument/2006/relationships/image" Target="../media/image17.png"/><Relationship Id="rId6" Type="http://schemas.openxmlformats.org/officeDocument/2006/relationships/image" Target="../media/image16.svg"/><Relationship Id="rId5" Type="http://schemas.openxmlformats.org/officeDocument/2006/relationships/image" Target="../media/image19.png"/><Relationship Id="rId4" Type="http://schemas.openxmlformats.org/officeDocument/2006/relationships/image" Target="../media/image14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23.svg"/><Relationship Id="rId1" Type="http://schemas.openxmlformats.org/officeDocument/2006/relationships/image" Target="../media/image32.png"/><Relationship Id="rId6" Type="http://schemas.openxmlformats.org/officeDocument/2006/relationships/image" Target="../media/image27.svg"/><Relationship Id="rId5" Type="http://schemas.openxmlformats.org/officeDocument/2006/relationships/image" Target="../media/image34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6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https://amnesia.openaire.eu/" TargetMode="External"/><Relationship Id="rId7" Type="http://schemas.openxmlformats.org/officeDocument/2006/relationships/image" Target="../media/image42.svg"/><Relationship Id="rId2" Type="http://schemas.openxmlformats.org/officeDocument/2006/relationships/image" Target="../media/image38.svg"/><Relationship Id="rId1" Type="http://schemas.openxmlformats.org/officeDocument/2006/relationships/image" Target="../media/image45.png"/><Relationship Id="rId6" Type="http://schemas.openxmlformats.org/officeDocument/2006/relationships/image" Target="../media/image47.png"/><Relationship Id="rId5" Type="http://schemas.openxmlformats.org/officeDocument/2006/relationships/image" Target="../media/image40.svg"/><Relationship Id="rId4" Type="http://schemas.openxmlformats.org/officeDocument/2006/relationships/image" Target="../media/image46.png"/><Relationship Id="rId9" Type="http://schemas.openxmlformats.org/officeDocument/2006/relationships/image" Target="../media/image4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B0FC8D-99F9-4907-AAA0-0DB5AF45565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440B248-FBA9-4B1B-94C2-2F8359B425EF}">
      <dgm:prSet/>
      <dgm:spPr/>
      <dgm:t>
        <a:bodyPr/>
        <a:lstStyle/>
        <a:p>
          <a:r>
            <a:rPr lang="en-US"/>
            <a:t>Data anonymization facilitates the publication of micro data(vs. aggregated macrodata) , e.g., data used in scientific research</a:t>
          </a:r>
        </a:p>
      </dgm:t>
    </dgm:pt>
    <dgm:pt modelId="{4567C34C-4925-4734-BFC3-0117A62BE966}" type="parTrans" cxnId="{68783FEB-6573-4FA2-B9CA-9E382634665F}">
      <dgm:prSet/>
      <dgm:spPr/>
      <dgm:t>
        <a:bodyPr/>
        <a:lstStyle/>
        <a:p>
          <a:endParaRPr lang="en-US"/>
        </a:p>
      </dgm:t>
    </dgm:pt>
    <dgm:pt modelId="{53A37511-787C-49A7-8E91-1ADB0B134EA4}" type="sibTrans" cxnId="{68783FEB-6573-4FA2-B9CA-9E382634665F}">
      <dgm:prSet/>
      <dgm:spPr/>
      <dgm:t>
        <a:bodyPr/>
        <a:lstStyle/>
        <a:p>
          <a:endParaRPr lang="en-US"/>
        </a:p>
      </dgm:t>
    </dgm:pt>
    <dgm:pt modelId="{1E2AE5F4-95B5-4F5A-B8E8-77D5CA9E71C2}">
      <dgm:prSet/>
      <dgm:spPr/>
      <dgm:t>
        <a:bodyPr/>
        <a:lstStyle/>
        <a:p>
          <a:r>
            <a:rPr lang="en-US"/>
            <a:t>Micro data often reveal important private information, e.g., the medical condition of a person</a:t>
          </a:r>
        </a:p>
      </dgm:t>
    </dgm:pt>
    <dgm:pt modelId="{4A35652F-B6B6-43EA-9246-2E9C141C2EBE}" type="parTrans" cxnId="{DF5C8E7C-8DDD-4B60-AF6C-9AD4FBBB4076}">
      <dgm:prSet/>
      <dgm:spPr/>
      <dgm:t>
        <a:bodyPr/>
        <a:lstStyle/>
        <a:p>
          <a:endParaRPr lang="en-US"/>
        </a:p>
      </dgm:t>
    </dgm:pt>
    <dgm:pt modelId="{02E5E06F-D762-4752-B7B2-8E0A535FFC9F}" type="sibTrans" cxnId="{DF5C8E7C-8DDD-4B60-AF6C-9AD4FBBB4076}">
      <dgm:prSet/>
      <dgm:spPr/>
      <dgm:t>
        <a:bodyPr/>
        <a:lstStyle/>
        <a:p>
          <a:endParaRPr lang="en-US"/>
        </a:p>
      </dgm:t>
    </dgm:pt>
    <dgm:pt modelId="{8BBCEC09-A2E7-4F76-A041-AAD5EE95352C}">
      <dgm:prSet/>
      <dgm:spPr/>
      <dgm:t>
        <a:bodyPr/>
        <a:lstStyle/>
        <a:p>
          <a:r>
            <a:rPr lang="en-US"/>
            <a:t>Individuals are afraid to provide their data</a:t>
          </a:r>
        </a:p>
      </dgm:t>
    </dgm:pt>
    <dgm:pt modelId="{43FE7D5C-7907-4DB9-AA3A-27FB993F2F25}" type="parTrans" cxnId="{C6718913-15B3-46DF-A2AA-BA3081271CE8}">
      <dgm:prSet/>
      <dgm:spPr/>
      <dgm:t>
        <a:bodyPr/>
        <a:lstStyle/>
        <a:p>
          <a:endParaRPr lang="en-US"/>
        </a:p>
      </dgm:t>
    </dgm:pt>
    <dgm:pt modelId="{2EDD813E-EC55-4C4E-BE9D-84C626AF8834}" type="sibTrans" cxnId="{C6718913-15B3-46DF-A2AA-BA3081271CE8}">
      <dgm:prSet/>
      <dgm:spPr/>
      <dgm:t>
        <a:bodyPr/>
        <a:lstStyle/>
        <a:p>
          <a:endParaRPr lang="en-US"/>
        </a:p>
      </dgm:t>
    </dgm:pt>
    <dgm:pt modelId="{CE98ABBB-376C-4085-8365-DC3CA2762D2C}">
      <dgm:prSet/>
      <dgm:spPr/>
      <dgm:t>
        <a:bodyPr/>
        <a:lstStyle/>
        <a:p>
          <a:r>
            <a:rPr lang="en-US"/>
            <a:t>Companies are afraid to share data with experts</a:t>
          </a:r>
        </a:p>
      </dgm:t>
    </dgm:pt>
    <dgm:pt modelId="{864C72D7-AEE0-4302-8146-FBCDF0DAD209}" type="parTrans" cxnId="{A8D13095-D477-4B60-9BFA-C6E1C55ADE14}">
      <dgm:prSet/>
      <dgm:spPr/>
      <dgm:t>
        <a:bodyPr/>
        <a:lstStyle/>
        <a:p>
          <a:endParaRPr lang="en-US"/>
        </a:p>
      </dgm:t>
    </dgm:pt>
    <dgm:pt modelId="{6D29A707-67F2-4492-A6D8-8815DD8FFFD6}" type="sibTrans" cxnId="{A8D13095-D477-4B60-9BFA-C6E1C55ADE14}">
      <dgm:prSet/>
      <dgm:spPr/>
      <dgm:t>
        <a:bodyPr/>
        <a:lstStyle/>
        <a:p>
          <a:endParaRPr lang="en-US"/>
        </a:p>
      </dgm:t>
    </dgm:pt>
    <dgm:pt modelId="{F3A4589B-9D24-49FA-A470-BCE28FC220F8}">
      <dgm:prSet/>
      <dgm:spPr/>
      <dgm:t>
        <a:bodyPr/>
        <a:lstStyle/>
        <a:p>
          <a:r>
            <a:rPr lang="en-US"/>
            <a:t>GDPR makes a strict protection scheme obligatory</a:t>
          </a:r>
        </a:p>
      </dgm:t>
    </dgm:pt>
    <dgm:pt modelId="{D2A59FE4-7215-4236-8F80-9B14D1BFB770}" type="parTrans" cxnId="{79751429-2691-4F8A-89EF-E6061AEE8C12}">
      <dgm:prSet/>
      <dgm:spPr/>
      <dgm:t>
        <a:bodyPr/>
        <a:lstStyle/>
        <a:p>
          <a:endParaRPr lang="en-US"/>
        </a:p>
      </dgm:t>
    </dgm:pt>
    <dgm:pt modelId="{3E28ACFB-0C45-4410-B850-F880D4050377}" type="sibTrans" cxnId="{79751429-2691-4F8A-89EF-E6061AEE8C12}">
      <dgm:prSet/>
      <dgm:spPr/>
      <dgm:t>
        <a:bodyPr/>
        <a:lstStyle/>
        <a:p>
          <a:endParaRPr lang="en-US"/>
        </a:p>
      </dgm:t>
    </dgm:pt>
    <dgm:pt modelId="{FD3071BA-16F0-41E2-A90F-53C151152A8C}">
      <dgm:prSet/>
      <dgm:spPr/>
      <dgm:t>
        <a:bodyPr/>
        <a:lstStyle/>
        <a:p>
          <a:r>
            <a:rPr lang="en-US"/>
            <a:t>The aim of anonymization methods is to allow sharing such data, without compromising the privacy of the users. </a:t>
          </a:r>
        </a:p>
      </dgm:t>
    </dgm:pt>
    <dgm:pt modelId="{7FCE73D8-5BFB-4EAC-AA8E-2665D02F840A}" type="parTrans" cxnId="{CBCBB7A1-1168-4F9D-8304-0DD397AB9D8B}">
      <dgm:prSet/>
      <dgm:spPr/>
      <dgm:t>
        <a:bodyPr/>
        <a:lstStyle/>
        <a:p>
          <a:endParaRPr lang="en-US"/>
        </a:p>
      </dgm:t>
    </dgm:pt>
    <dgm:pt modelId="{A675EC44-7F6F-4415-8EFF-E947163EDFB9}" type="sibTrans" cxnId="{CBCBB7A1-1168-4F9D-8304-0DD397AB9D8B}">
      <dgm:prSet/>
      <dgm:spPr/>
      <dgm:t>
        <a:bodyPr/>
        <a:lstStyle/>
        <a:p>
          <a:endParaRPr lang="en-US"/>
        </a:p>
      </dgm:t>
    </dgm:pt>
    <dgm:pt modelId="{5EF626B9-AA29-4EE3-B97A-DF831118C07E}" type="pres">
      <dgm:prSet presAssocID="{D3B0FC8D-99F9-4907-AAA0-0DB5AF455651}" presName="root" presStyleCnt="0">
        <dgm:presLayoutVars>
          <dgm:dir/>
          <dgm:resizeHandles val="exact"/>
        </dgm:presLayoutVars>
      </dgm:prSet>
      <dgm:spPr/>
    </dgm:pt>
    <dgm:pt modelId="{43BCAB47-FF75-4E2A-84B3-272490EC683D}" type="pres">
      <dgm:prSet presAssocID="{6440B248-FBA9-4B1B-94C2-2F8359B425EF}" presName="compNode" presStyleCnt="0"/>
      <dgm:spPr/>
    </dgm:pt>
    <dgm:pt modelId="{D32EDA71-9BBF-4497-95C2-2CA966578005}" type="pres">
      <dgm:prSet presAssocID="{6440B248-FBA9-4B1B-94C2-2F8359B425EF}" presName="bgRect" presStyleLbl="bgShp" presStyleIdx="0" presStyleCnt="3"/>
      <dgm:spPr/>
    </dgm:pt>
    <dgm:pt modelId="{CBCAC63A-BE6E-469A-81B9-F6DDE3D300FF}" type="pres">
      <dgm:prSet presAssocID="{6440B248-FBA9-4B1B-94C2-2F8359B425E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3FDD0CEE-FA8F-4815-AC49-D7E2E81244C0}" type="pres">
      <dgm:prSet presAssocID="{6440B248-FBA9-4B1B-94C2-2F8359B425EF}" presName="spaceRect" presStyleCnt="0"/>
      <dgm:spPr/>
    </dgm:pt>
    <dgm:pt modelId="{26E54A7C-956E-4BE5-A222-B07FFBF48278}" type="pres">
      <dgm:prSet presAssocID="{6440B248-FBA9-4B1B-94C2-2F8359B425EF}" presName="parTx" presStyleLbl="revTx" presStyleIdx="0" presStyleCnt="4">
        <dgm:presLayoutVars>
          <dgm:chMax val="0"/>
          <dgm:chPref val="0"/>
        </dgm:presLayoutVars>
      </dgm:prSet>
      <dgm:spPr/>
    </dgm:pt>
    <dgm:pt modelId="{94606477-CCFE-4732-9444-FAC90771A5DC}" type="pres">
      <dgm:prSet presAssocID="{53A37511-787C-49A7-8E91-1ADB0B134EA4}" presName="sibTrans" presStyleCnt="0"/>
      <dgm:spPr/>
    </dgm:pt>
    <dgm:pt modelId="{B401D054-0E6C-4272-B0F6-B8CF923AD7BF}" type="pres">
      <dgm:prSet presAssocID="{1E2AE5F4-95B5-4F5A-B8E8-77D5CA9E71C2}" presName="compNode" presStyleCnt="0"/>
      <dgm:spPr/>
    </dgm:pt>
    <dgm:pt modelId="{83954367-1D02-4739-B223-DB8BA09253B8}" type="pres">
      <dgm:prSet presAssocID="{1E2AE5F4-95B5-4F5A-B8E8-77D5CA9E71C2}" presName="bgRect" presStyleLbl="bgShp" presStyleIdx="1" presStyleCnt="3"/>
      <dgm:spPr/>
    </dgm:pt>
    <dgm:pt modelId="{A5F66E0A-36EC-464C-B1F4-1D885531762C}" type="pres">
      <dgm:prSet presAssocID="{1E2AE5F4-95B5-4F5A-B8E8-77D5CA9E71C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fluencer"/>
        </a:ext>
      </dgm:extLst>
    </dgm:pt>
    <dgm:pt modelId="{A0C7C35B-44E3-4E58-B4E9-289895E84B37}" type="pres">
      <dgm:prSet presAssocID="{1E2AE5F4-95B5-4F5A-B8E8-77D5CA9E71C2}" presName="spaceRect" presStyleCnt="0"/>
      <dgm:spPr/>
    </dgm:pt>
    <dgm:pt modelId="{DCA28B80-B955-4D28-B042-1223DABA382A}" type="pres">
      <dgm:prSet presAssocID="{1E2AE5F4-95B5-4F5A-B8E8-77D5CA9E71C2}" presName="parTx" presStyleLbl="revTx" presStyleIdx="1" presStyleCnt="4">
        <dgm:presLayoutVars>
          <dgm:chMax val="0"/>
          <dgm:chPref val="0"/>
        </dgm:presLayoutVars>
      </dgm:prSet>
      <dgm:spPr/>
    </dgm:pt>
    <dgm:pt modelId="{E255E50E-3CD6-4A49-B2BF-6ADA295EEE12}" type="pres">
      <dgm:prSet presAssocID="{1E2AE5F4-95B5-4F5A-B8E8-77D5CA9E71C2}" presName="desTx" presStyleLbl="revTx" presStyleIdx="2" presStyleCnt="4">
        <dgm:presLayoutVars/>
      </dgm:prSet>
      <dgm:spPr/>
    </dgm:pt>
    <dgm:pt modelId="{9F5AE3A1-BFF0-4B87-9891-B9949D60CD4A}" type="pres">
      <dgm:prSet presAssocID="{02E5E06F-D762-4752-B7B2-8E0A535FFC9F}" presName="sibTrans" presStyleCnt="0"/>
      <dgm:spPr/>
    </dgm:pt>
    <dgm:pt modelId="{EE3BAF53-F4BD-4F11-91C6-18450D860F73}" type="pres">
      <dgm:prSet presAssocID="{FD3071BA-16F0-41E2-A90F-53C151152A8C}" presName="compNode" presStyleCnt="0"/>
      <dgm:spPr/>
    </dgm:pt>
    <dgm:pt modelId="{DA28338F-9E2A-4DD7-8C5D-839A5FE037B4}" type="pres">
      <dgm:prSet presAssocID="{FD3071BA-16F0-41E2-A90F-53C151152A8C}" presName="bgRect" presStyleLbl="bgShp" presStyleIdx="2" presStyleCnt="3"/>
      <dgm:spPr/>
    </dgm:pt>
    <dgm:pt modelId="{EBC53F38-AA2C-42C5-AD43-7DA855E94110}" type="pres">
      <dgm:prSet presAssocID="{FD3071BA-16F0-41E2-A90F-53C151152A8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lock"/>
        </a:ext>
      </dgm:extLst>
    </dgm:pt>
    <dgm:pt modelId="{3060D568-0E9F-4474-A64C-31A2D6B16E4B}" type="pres">
      <dgm:prSet presAssocID="{FD3071BA-16F0-41E2-A90F-53C151152A8C}" presName="spaceRect" presStyleCnt="0"/>
      <dgm:spPr/>
    </dgm:pt>
    <dgm:pt modelId="{26F671D0-F9D1-475B-AFAA-BFB4EFA473FF}" type="pres">
      <dgm:prSet presAssocID="{FD3071BA-16F0-41E2-A90F-53C151152A8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E50760E-4EA2-4A39-A8B5-BFB8EEDFE183}" type="presOf" srcId="{1E2AE5F4-95B5-4F5A-B8E8-77D5CA9E71C2}" destId="{DCA28B80-B955-4D28-B042-1223DABA382A}" srcOrd="0" destOrd="0" presId="urn:microsoft.com/office/officeart/2018/2/layout/IconVerticalSolidList"/>
    <dgm:cxn modelId="{C6718913-15B3-46DF-A2AA-BA3081271CE8}" srcId="{1E2AE5F4-95B5-4F5A-B8E8-77D5CA9E71C2}" destId="{8BBCEC09-A2E7-4F76-A041-AAD5EE95352C}" srcOrd="0" destOrd="0" parTransId="{43FE7D5C-7907-4DB9-AA3A-27FB993F2F25}" sibTransId="{2EDD813E-EC55-4C4E-BE9D-84C626AF8834}"/>
    <dgm:cxn modelId="{79751429-2691-4F8A-89EF-E6061AEE8C12}" srcId="{1E2AE5F4-95B5-4F5A-B8E8-77D5CA9E71C2}" destId="{F3A4589B-9D24-49FA-A470-BCE28FC220F8}" srcOrd="2" destOrd="0" parTransId="{D2A59FE4-7215-4236-8F80-9B14D1BFB770}" sibTransId="{3E28ACFB-0C45-4410-B850-F880D4050377}"/>
    <dgm:cxn modelId="{2B5B8559-D495-4FF1-A089-4488EEC094B7}" type="presOf" srcId="{8BBCEC09-A2E7-4F76-A041-AAD5EE95352C}" destId="{E255E50E-3CD6-4A49-B2BF-6ADA295EEE12}" srcOrd="0" destOrd="0" presId="urn:microsoft.com/office/officeart/2018/2/layout/IconVerticalSolidList"/>
    <dgm:cxn modelId="{DF5C8E7C-8DDD-4B60-AF6C-9AD4FBBB4076}" srcId="{D3B0FC8D-99F9-4907-AAA0-0DB5AF455651}" destId="{1E2AE5F4-95B5-4F5A-B8E8-77D5CA9E71C2}" srcOrd="1" destOrd="0" parTransId="{4A35652F-B6B6-43EA-9246-2E9C141C2EBE}" sibTransId="{02E5E06F-D762-4752-B7B2-8E0A535FFC9F}"/>
    <dgm:cxn modelId="{A20BC57C-5E4E-4FD9-B93A-6342DA1CA3A3}" type="presOf" srcId="{D3B0FC8D-99F9-4907-AAA0-0DB5AF455651}" destId="{5EF626B9-AA29-4EE3-B97A-DF831118C07E}" srcOrd="0" destOrd="0" presId="urn:microsoft.com/office/officeart/2018/2/layout/IconVerticalSolidList"/>
    <dgm:cxn modelId="{A8D13095-D477-4B60-9BFA-C6E1C55ADE14}" srcId="{1E2AE5F4-95B5-4F5A-B8E8-77D5CA9E71C2}" destId="{CE98ABBB-376C-4085-8365-DC3CA2762D2C}" srcOrd="1" destOrd="0" parTransId="{864C72D7-AEE0-4302-8146-FBCDF0DAD209}" sibTransId="{6D29A707-67F2-4492-A6D8-8815DD8FFFD6}"/>
    <dgm:cxn modelId="{CBCBB7A1-1168-4F9D-8304-0DD397AB9D8B}" srcId="{D3B0FC8D-99F9-4907-AAA0-0DB5AF455651}" destId="{FD3071BA-16F0-41E2-A90F-53C151152A8C}" srcOrd="2" destOrd="0" parTransId="{7FCE73D8-5BFB-4EAC-AA8E-2665D02F840A}" sibTransId="{A675EC44-7F6F-4415-8EFF-E947163EDFB9}"/>
    <dgm:cxn modelId="{924697AD-DA7C-488A-A64C-F7EC665F8266}" type="presOf" srcId="{CE98ABBB-376C-4085-8365-DC3CA2762D2C}" destId="{E255E50E-3CD6-4A49-B2BF-6ADA295EEE12}" srcOrd="0" destOrd="1" presId="urn:microsoft.com/office/officeart/2018/2/layout/IconVerticalSolidList"/>
    <dgm:cxn modelId="{FD5CE2BC-FA99-4C67-BBD9-B633D0FA7DF3}" type="presOf" srcId="{6440B248-FBA9-4B1B-94C2-2F8359B425EF}" destId="{26E54A7C-956E-4BE5-A222-B07FFBF48278}" srcOrd="0" destOrd="0" presId="urn:microsoft.com/office/officeart/2018/2/layout/IconVerticalSolidList"/>
    <dgm:cxn modelId="{986381D1-B8A1-429E-AE33-9FD6CA0E58C7}" type="presOf" srcId="{FD3071BA-16F0-41E2-A90F-53C151152A8C}" destId="{26F671D0-F9D1-475B-AFAA-BFB4EFA473FF}" srcOrd="0" destOrd="0" presId="urn:microsoft.com/office/officeart/2018/2/layout/IconVerticalSolidList"/>
    <dgm:cxn modelId="{B08C02E3-E689-4C1F-B458-C544120C7B6D}" type="presOf" srcId="{F3A4589B-9D24-49FA-A470-BCE28FC220F8}" destId="{E255E50E-3CD6-4A49-B2BF-6ADA295EEE12}" srcOrd="0" destOrd="2" presId="urn:microsoft.com/office/officeart/2018/2/layout/IconVerticalSolidList"/>
    <dgm:cxn modelId="{68783FEB-6573-4FA2-B9CA-9E382634665F}" srcId="{D3B0FC8D-99F9-4907-AAA0-0DB5AF455651}" destId="{6440B248-FBA9-4B1B-94C2-2F8359B425EF}" srcOrd="0" destOrd="0" parTransId="{4567C34C-4925-4734-BFC3-0117A62BE966}" sibTransId="{53A37511-787C-49A7-8E91-1ADB0B134EA4}"/>
    <dgm:cxn modelId="{80EF0183-9039-4ED9-962A-4F7D09AD3E42}" type="presParOf" srcId="{5EF626B9-AA29-4EE3-B97A-DF831118C07E}" destId="{43BCAB47-FF75-4E2A-84B3-272490EC683D}" srcOrd="0" destOrd="0" presId="urn:microsoft.com/office/officeart/2018/2/layout/IconVerticalSolidList"/>
    <dgm:cxn modelId="{B9C663DC-13FB-46E3-95D6-DCC09A0F777B}" type="presParOf" srcId="{43BCAB47-FF75-4E2A-84B3-272490EC683D}" destId="{D32EDA71-9BBF-4497-95C2-2CA966578005}" srcOrd="0" destOrd="0" presId="urn:microsoft.com/office/officeart/2018/2/layout/IconVerticalSolidList"/>
    <dgm:cxn modelId="{AD627BF8-083C-4E66-977F-2F5F017FF5FC}" type="presParOf" srcId="{43BCAB47-FF75-4E2A-84B3-272490EC683D}" destId="{CBCAC63A-BE6E-469A-81B9-F6DDE3D300FF}" srcOrd="1" destOrd="0" presId="urn:microsoft.com/office/officeart/2018/2/layout/IconVerticalSolidList"/>
    <dgm:cxn modelId="{C523DCD3-598D-4387-A10D-D26C4CABC78A}" type="presParOf" srcId="{43BCAB47-FF75-4E2A-84B3-272490EC683D}" destId="{3FDD0CEE-FA8F-4815-AC49-D7E2E81244C0}" srcOrd="2" destOrd="0" presId="urn:microsoft.com/office/officeart/2018/2/layout/IconVerticalSolidList"/>
    <dgm:cxn modelId="{D8FB87C8-1169-431E-A1D7-DFAFB7EC7865}" type="presParOf" srcId="{43BCAB47-FF75-4E2A-84B3-272490EC683D}" destId="{26E54A7C-956E-4BE5-A222-B07FFBF48278}" srcOrd="3" destOrd="0" presId="urn:microsoft.com/office/officeart/2018/2/layout/IconVerticalSolidList"/>
    <dgm:cxn modelId="{9CEDDDCB-1714-4EA0-97B4-0EB49BD0DE49}" type="presParOf" srcId="{5EF626B9-AA29-4EE3-B97A-DF831118C07E}" destId="{94606477-CCFE-4732-9444-FAC90771A5DC}" srcOrd="1" destOrd="0" presId="urn:microsoft.com/office/officeart/2018/2/layout/IconVerticalSolidList"/>
    <dgm:cxn modelId="{0CA0CDA6-2796-40C0-B7FF-9012E10BCA27}" type="presParOf" srcId="{5EF626B9-AA29-4EE3-B97A-DF831118C07E}" destId="{B401D054-0E6C-4272-B0F6-B8CF923AD7BF}" srcOrd="2" destOrd="0" presId="urn:microsoft.com/office/officeart/2018/2/layout/IconVerticalSolidList"/>
    <dgm:cxn modelId="{6C42E7C7-1170-4F60-92DF-B501B2F41DA6}" type="presParOf" srcId="{B401D054-0E6C-4272-B0F6-B8CF923AD7BF}" destId="{83954367-1D02-4739-B223-DB8BA09253B8}" srcOrd="0" destOrd="0" presId="urn:microsoft.com/office/officeart/2018/2/layout/IconVerticalSolidList"/>
    <dgm:cxn modelId="{6B76F526-7842-47E1-9517-68A8AFE2B922}" type="presParOf" srcId="{B401D054-0E6C-4272-B0F6-B8CF923AD7BF}" destId="{A5F66E0A-36EC-464C-B1F4-1D885531762C}" srcOrd="1" destOrd="0" presId="urn:microsoft.com/office/officeart/2018/2/layout/IconVerticalSolidList"/>
    <dgm:cxn modelId="{A4887005-30B3-4EB5-A1E4-0924ECB37E40}" type="presParOf" srcId="{B401D054-0E6C-4272-B0F6-B8CF923AD7BF}" destId="{A0C7C35B-44E3-4E58-B4E9-289895E84B37}" srcOrd="2" destOrd="0" presId="urn:microsoft.com/office/officeart/2018/2/layout/IconVerticalSolidList"/>
    <dgm:cxn modelId="{DB8CFE40-FF3B-4E71-812E-C8369BE502AF}" type="presParOf" srcId="{B401D054-0E6C-4272-B0F6-B8CF923AD7BF}" destId="{DCA28B80-B955-4D28-B042-1223DABA382A}" srcOrd="3" destOrd="0" presId="urn:microsoft.com/office/officeart/2018/2/layout/IconVerticalSolidList"/>
    <dgm:cxn modelId="{C5F8FE17-4F2F-4138-8906-41E020C82CBF}" type="presParOf" srcId="{B401D054-0E6C-4272-B0F6-B8CF923AD7BF}" destId="{E255E50E-3CD6-4A49-B2BF-6ADA295EEE12}" srcOrd="4" destOrd="0" presId="urn:microsoft.com/office/officeart/2018/2/layout/IconVerticalSolidList"/>
    <dgm:cxn modelId="{AA0FBAC7-4DB3-45A4-8535-1C1172771B7C}" type="presParOf" srcId="{5EF626B9-AA29-4EE3-B97A-DF831118C07E}" destId="{9F5AE3A1-BFF0-4B87-9891-B9949D60CD4A}" srcOrd="3" destOrd="0" presId="urn:microsoft.com/office/officeart/2018/2/layout/IconVerticalSolidList"/>
    <dgm:cxn modelId="{5135616C-1022-4845-9C8C-2566611D2554}" type="presParOf" srcId="{5EF626B9-AA29-4EE3-B97A-DF831118C07E}" destId="{EE3BAF53-F4BD-4F11-91C6-18450D860F73}" srcOrd="4" destOrd="0" presId="urn:microsoft.com/office/officeart/2018/2/layout/IconVerticalSolidList"/>
    <dgm:cxn modelId="{043F779A-D887-428A-8B27-77292E3AD2C3}" type="presParOf" srcId="{EE3BAF53-F4BD-4F11-91C6-18450D860F73}" destId="{DA28338F-9E2A-4DD7-8C5D-839A5FE037B4}" srcOrd="0" destOrd="0" presId="urn:microsoft.com/office/officeart/2018/2/layout/IconVerticalSolidList"/>
    <dgm:cxn modelId="{15162E41-F3AD-448E-B433-828F5257532A}" type="presParOf" srcId="{EE3BAF53-F4BD-4F11-91C6-18450D860F73}" destId="{EBC53F38-AA2C-42C5-AD43-7DA855E94110}" srcOrd="1" destOrd="0" presId="urn:microsoft.com/office/officeart/2018/2/layout/IconVerticalSolidList"/>
    <dgm:cxn modelId="{4A12B4B4-C333-4B80-948B-3D648C7E6F82}" type="presParOf" srcId="{EE3BAF53-F4BD-4F11-91C6-18450D860F73}" destId="{3060D568-0E9F-4474-A64C-31A2D6B16E4B}" srcOrd="2" destOrd="0" presId="urn:microsoft.com/office/officeart/2018/2/layout/IconVerticalSolidList"/>
    <dgm:cxn modelId="{3D5851FF-BCEE-4969-913D-3CD43ED56739}" type="presParOf" srcId="{EE3BAF53-F4BD-4F11-91C6-18450D860F73}" destId="{26F671D0-F9D1-475B-AFAA-BFB4EFA473F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5FA33A-81F5-4C99-B145-F8CA43F65140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BC9DBD9-44AF-4119-9275-FBB69A52E353}">
      <dgm:prSet/>
      <dgm:spPr/>
      <dgm:t>
        <a:bodyPr/>
        <a:lstStyle/>
        <a:p>
          <a:r>
            <a:rPr lang="en-US"/>
            <a:t>Data anonymization</a:t>
          </a:r>
        </a:p>
      </dgm:t>
    </dgm:pt>
    <dgm:pt modelId="{C057CF9C-E72E-4C2A-8B65-5822F355F952}" type="parTrans" cxnId="{6DCC4723-D46F-4207-A0B4-660D193D73EC}">
      <dgm:prSet/>
      <dgm:spPr/>
      <dgm:t>
        <a:bodyPr/>
        <a:lstStyle/>
        <a:p>
          <a:endParaRPr lang="en-US"/>
        </a:p>
      </dgm:t>
    </dgm:pt>
    <dgm:pt modelId="{80B72880-0EDA-42F1-BCA8-254F5677647E}" type="sibTrans" cxnId="{6DCC4723-D46F-4207-A0B4-660D193D73EC}">
      <dgm:prSet/>
      <dgm:spPr/>
      <dgm:t>
        <a:bodyPr/>
        <a:lstStyle/>
        <a:p>
          <a:endParaRPr lang="en-US"/>
        </a:p>
      </dgm:t>
    </dgm:pt>
    <dgm:pt modelId="{ADB768D7-B95B-4562-94B9-03FF73287D6E}">
      <dgm:prSet/>
      <dgm:spPr/>
      <dgm:t>
        <a:bodyPr/>
        <a:lstStyle/>
        <a:p>
          <a:r>
            <a:rPr lang="en-US"/>
            <a:t>Removal of direct identifiers, e.g., Names, SSN etc</a:t>
          </a:r>
        </a:p>
      </dgm:t>
    </dgm:pt>
    <dgm:pt modelId="{A36A5595-41BB-4027-9BEC-09248672F6EB}" type="parTrans" cxnId="{89E8D23E-8EA1-4DDF-A403-44E77048052B}">
      <dgm:prSet/>
      <dgm:spPr/>
      <dgm:t>
        <a:bodyPr/>
        <a:lstStyle/>
        <a:p>
          <a:endParaRPr lang="en-US"/>
        </a:p>
      </dgm:t>
    </dgm:pt>
    <dgm:pt modelId="{83D3C48F-3709-4F9D-85B9-6D3D8BF66BA5}" type="sibTrans" cxnId="{89E8D23E-8EA1-4DDF-A403-44E77048052B}">
      <dgm:prSet/>
      <dgm:spPr/>
      <dgm:t>
        <a:bodyPr/>
        <a:lstStyle/>
        <a:p>
          <a:endParaRPr lang="en-US"/>
        </a:p>
      </dgm:t>
    </dgm:pt>
    <dgm:pt modelId="{E9A75B0D-8B78-400C-8851-4B8294256C8F}">
      <dgm:prSet/>
      <dgm:spPr/>
      <dgm:t>
        <a:bodyPr/>
        <a:lstStyle/>
        <a:p>
          <a:r>
            <a:rPr lang="en-US" dirty="0"/>
            <a:t>Removal of infrequent combinations of quasi-identifiers, e.g., unique combinations of birth dates and </a:t>
          </a:r>
          <a:r>
            <a:rPr lang="en-US" dirty="0" err="1"/>
            <a:t>zipcodes</a:t>
          </a:r>
          <a:endParaRPr lang="en-US" dirty="0"/>
        </a:p>
      </dgm:t>
    </dgm:pt>
    <dgm:pt modelId="{97CAADED-3EF4-4B2D-A9C1-52331C93B984}" type="parTrans" cxnId="{E63A2268-44BB-492D-B5FE-0A6B04C8417D}">
      <dgm:prSet/>
      <dgm:spPr/>
      <dgm:t>
        <a:bodyPr/>
        <a:lstStyle/>
        <a:p>
          <a:endParaRPr lang="en-US"/>
        </a:p>
      </dgm:t>
    </dgm:pt>
    <dgm:pt modelId="{41257CEB-9421-4DC8-A1A6-FE2C6B9E5EB6}" type="sibTrans" cxnId="{E63A2268-44BB-492D-B5FE-0A6B04C8417D}">
      <dgm:prSet/>
      <dgm:spPr/>
      <dgm:t>
        <a:bodyPr/>
        <a:lstStyle/>
        <a:p>
          <a:endParaRPr lang="en-US"/>
        </a:p>
      </dgm:t>
    </dgm:pt>
    <dgm:pt modelId="{B18A81E5-8089-49FA-BCE3-A6F6CF8BFC76}">
      <dgm:prSet/>
      <dgm:spPr/>
      <dgm:t>
        <a:bodyPr/>
        <a:lstStyle/>
        <a:p>
          <a:r>
            <a:rPr lang="en-US"/>
            <a:t>Infrequent combinations are removed through generalization, e.g., birth date 14/01/1977 becomes **/**/1977</a:t>
          </a:r>
        </a:p>
      </dgm:t>
    </dgm:pt>
    <dgm:pt modelId="{90632F9B-04FA-4601-9D30-294800DFE155}" type="parTrans" cxnId="{7893F186-1D64-4DAB-82E8-B354D0830E6B}">
      <dgm:prSet/>
      <dgm:spPr/>
      <dgm:t>
        <a:bodyPr/>
        <a:lstStyle/>
        <a:p>
          <a:endParaRPr lang="en-US"/>
        </a:p>
      </dgm:t>
    </dgm:pt>
    <dgm:pt modelId="{DF874B95-0DE7-410E-B796-9245291B015E}" type="sibTrans" cxnId="{7893F186-1D64-4DAB-82E8-B354D0830E6B}">
      <dgm:prSet/>
      <dgm:spPr/>
      <dgm:t>
        <a:bodyPr/>
        <a:lstStyle/>
        <a:p>
          <a:endParaRPr lang="en-US"/>
        </a:p>
      </dgm:t>
    </dgm:pt>
    <dgm:pt modelId="{E31C52CD-10DE-47D2-92ED-7367D64C590E}">
      <dgm:prSet/>
      <dgm:spPr/>
      <dgm:t>
        <a:bodyPr/>
        <a:lstStyle/>
        <a:p>
          <a:r>
            <a:rPr lang="en-US"/>
            <a:t>Amnesia is a scalable anonymization tool</a:t>
          </a:r>
        </a:p>
      </dgm:t>
    </dgm:pt>
    <dgm:pt modelId="{17093C0B-10EE-402A-A422-A9279117F296}" type="parTrans" cxnId="{AE5658C7-0658-43A0-A449-A302C8CE6456}">
      <dgm:prSet/>
      <dgm:spPr/>
      <dgm:t>
        <a:bodyPr/>
        <a:lstStyle/>
        <a:p>
          <a:endParaRPr lang="en-US"/>
        </a:p>
      </dgm:t>
    </dgm:pt>
    <dgm:pt modelId="{76E2E2D3-6FE7-4176-B03D-1A105CD38ECC}" type="sibTrans" cxnId="{AE5658C7-0658-43A0-A449-A302C8CE6456}">
      <dgm:prSet/>
      <dgm:spPr/>
      <dgm:t>
        <a:bodyPr/>
        <a:lstStyle/>
        <a:p>
          <a:endParaRPr lang="en-US"/>
        </a:p>
      </dgm:t>
    </dgm:pt>
    <dgm:pt modelId="{ECCDB9F0-C3B1-4FDD-B113-FC0253EC6BD9}">
      <dgm:prSet/>
      <dgm:spPr/>
      <dgm:t>
        <a:bodyPr/>
        <a:lstStyle/>
        <a:p>
          <a:r>
            <a:rPr lang="en-US"/>
            <a:t>It offers several versions of k-anonymity</a:t>
          </a:r>
        </a:p>
      </dgm:t>
    </dgm:pt>
    <dgm:pt modelId="{7A7AB3CE-D5C3-4F67-BFF7-683768D872AE}" type="parTrans" cxnId="{BFFAE75B-A436-42B6-909E-01282E44F748}">
      <dgm:prSet/>
      <dgm:spPr/>
      <dgm:t>
        <a:bodyPr/>
        <a:lstStyle/>
        <a:p>
          <a:endParaRPr lang="en-US"/>
        </a:p>
      </dgm:t>
    </dgm:pt>
    <dgm:pt modelId="{CD962F6B-0B6B-4BF6-8D27-90230E1AB1C9}" type="sibTrans" cxnId="{BFFAE75B-A436-42B6-909E-01282E44F748}">
      <dgm:prSet/>
      <dgm:spPr/>
      <dgm:t>
        <a:bodyPr/>
        <a:lstStyle/>
        <a:p>
          <a:endParaRPr lang="en-US"/>
        </a:p>
      </dgm:t>
    </dgm:pt>
    <dgm:pt modelId="{99517B2A-360C-4AA9-B470-26C7EC1F283D}">
      <dgm:prSet/>
      <dgm:spPr/>
      <dgm:t>
        <a:bodyPr/>
        <a:lstStyle/>
        <a:p>
          <a:r>
            <a:rPr lang="en-US"/>
            <a:t>It allows the user to select and customize possible solutions</a:t>
          </a:r>
        </a:p>
      </dgm:t>
    </dgm:pt>
    <dgm:pt modelId="{016E7D19-89AF-4718-84BD-5FE9EE9CC81A}" type="parTrans" cxnId="{0BE54980-1000-4D8B-B9AE-9DDBFBF2D378}">
      <dgm:prSet/>
      <dgm:spPr/>
      <dgm:t>
        <a:bodyPr/>
        <a:lstStyle/>
        <a:p>
          <a:endParaRPr lang="en-US"/>
        </a:p>
      </dgm:t>
    </dgm:pt>
    <dgm:pt modelId="{289164F9-38B9-491F-B754-3C687D2DA00B}" type="sibTrans" cxnId="{0BE54980-1000-4D8B-B9AE-9DDBFBF2D378}">
      <dgm:prSet/>
      <dgm:spPr/>
      <dgm:t>
        <a:bodyPr/>
        <a:lstStyle/>
        <a:p>
          <a:endParaRPr lang="en-US"/>
        </a:p>
      </dgm:t>
    </dgm:pt>
    <dgm:pt modelId="{88695232-1E10-4CBA-90F2-972F2944A324}">
      <dgm:prSet/>
      <dgm:spPr/>
      <dgm:t>
        <a:bodyPr/>
        <a:lstStyle/>
        <a:p>
          <a:r>
            <a:rPr lang="en-US"/>
            <a:t>It offers graphical tools that allow the user to analyze the anonymized dataset</a:t>
          </a:r>
        </a:p>
      </dgm:t>
    </dgm:pt>
    <dgm:pt modelId="{A1162F95-AB72-4499-B8CC-BCF6F96532BE}" type="parTrans" cxnId="{E8C541CC-70ED-45B2-8F7E-CE230B0E5C22}">
      <dgm:prSet/>
      <dgm:spPr/>
      <dgm:t>
        <a:bodyPr/>
        <a:lstStyle/>
        <a:p>
          <a:endParaRPr lang="en-US"/>
        </a:p>
      </dgm:t>
    </dgm:pt>
    <dgm:pt modelId="{68346299-00A4-4046-9036-FAECF86571F1}" type="sibTrans" cxnId="{E8C541CC-70ED-45B2-8F7E-CE230B0E5C22}">
      <dgm:prSet/>
      <dgm:spPr/>
      <dgm:t>
        <a:bodyPr/>
        <a:lstStyle/>
        <a:p>
          <a:endParaRPr lang="en-US"/>
        </a:p>
      </dgm:t>
    </dgm:pt>
    <dgm:pt modelId="{F05EB3E3-42E8-40CA-8EF5-5207A32CE9BB}">
      <dgm:prSet/>
      <dgm:spPr/>
      <dgm:t>
        <a:bodyPr/>
        <a:lstStyle/>
        <a:p>
          <a:r>
            <a:rPr lang="en-US"/>
            <a:t>It is scalable and uses all available CPU cores in the anonymization process</a:t>
          </a:r>
        </a:p>
      </dgm:t>
    </dgm:pt>
    <dgm:pt modelId="{EB276B1F-F93B-4970-896A-F12F50154ABF}" type="parTrans" cxnId="{EE795211-582F-4F2E-9A07-82C7618E5F4E}">
      <dgm:prSet/>
      <dgm:spPr/>
      <dgm:t>
        <a:bodyPr/>
        <a:lstStyle/>
        <a:p>
          <a:endParaRPr lang="en-US"/>
        </a:p>
      </dgm:t>
    </dgm:pt>
    <dgm:pt modelId="{11FBD30C-2F67-44B0-BDFB-91E649E5F8FE}" type="sibTrans" cxnId="{EE795211-582F-4F2E-9A07-82C7618E5F4E}">
      <dgm:prSet/>
      <dgm:spPr/>
      <dgm:t>
        <a:bodyPr/>
        <a:lstStyle/>
        <a:p>
          <a:endParaRPr lang="en-US"/>
        </a:p>
      </dgm:t>
    </dgm:pt>
    <dgm:pt modelId="{73EE8322-BF38-4B7A-A78E-1A9992DA73AA}" type="pres">
      <dgm:prSet presAssocID="{7B5FA33A-81F5-4C99-B145-F8CA43F65140}" presName="linear" presStyleCnt="0">
        <dgm:presLayoutVars>
          <dgm:dir/>
          <dgm:animLvl val="lvl"/>
          <dgm:resizeHandles val="exact"/>
        </dgm:presLayoutVars>
      </dgm:prSet>
      <dgm:spPr/>
    </dgm:pt>
    <dgm:pt modelId="{30DA17C5-374A-46D1-B75B-967C2DE1BCAE}" type="pres">
      <dgm:prSet presAssocID="{ABC9DBD9-44AF-4119-9275-FBB69A52E353}" presName="parentLin" presStyleCnt="0"/>
      <dgm:spPr/>
    </dgm:pt>
    <dgm:pt modelId="{44547DE7-E95C-4719-9930-9F0D35FDEDB9}" type="pres">
      <dgm:prSet presAssocID="{ABC9DBD9-44AF-4119-9275-FBB69A52E353}" presName="parentLeftMargin" presStyleLbl="node1" presStyleIdx="0" presStyleCnt="2"/>
      <dgm:spPr/>
    </dgm:pt>
    <dgm:pt modelId="{8EA79AF3-B240-4BEF-B763-CD444E620784}" type="pres">
      <dgm:prSet presAssocID="{ABC9DBD9-44AF-4119-9275-FBB69A52E35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0AFDBC2-BEAF-405A-9F68-222873895375}" type="pres">
      <dgm:prSet presAssocID="{ABC9DBD9-44AF-4119-9275-FBB69A52E353}" presName="negativeSpace" presStyleCnt="0"/>
      <dgm:spPr/>
    </dgm:pt>
    <dgm:pt modelId="{E93D4A56-6FB3-418C-9552-E49A03E2A5A9}" type="pres">
      <dgm:prSet presAssocID="{ABC9DBD9-44AF-4119-9275-FBB69A52E353}" presName="childText" presStyleLbl="conFgAcc1" presStyleIdx="0" presStyleCnt="2">
        <dgm:presLayoutVars>
          <dgm:bulletEnabled val="1"/>
        </dgm:presLayoutVars>
      </dgm:prSet>
      <dgm:spPr/>
    </dgm:pt>
    <dgm:pt modelId="{4662358A-CA56-4589-AAE8-A8187E53C813}" type="pres">
      <dgm:prSet presAssocID="{80B72880-0EDA-42F1-BCA8-254F5677647E}" presName="spaceBetweenRectangles" presStyleCnt="0"/>
      <dgm:spPr/>
    </dgm:pt>
    <dgm:pt modelId="{D0794CE5-55EE-4D5A-B18F-2DEB9DF6A9CD}" type="pres">
      <dgm:prSet presAssocID="{E31C52CD-10DE-47D2-92ED-7367D64C590E}" presName="parentLin" presStyleCnt="0"/>
      <dgm:spPr/>
    </dgm:pt>
    <dgm:pt modelId="{71A58FF7-2593-4BD7-B1F1-F8451324B616}" type="pres">
      <dgm:prSet presAssocID="{E31C52CD-10DE-47D2-92ED-7367D64C590E}" presName="parentLeftMargin" presStyleLbl="node1" presStyleIdx="0" presStyleCnt="2"/>
      <dgm:spPr/>
    </dgm:pt>
    <dgm:pt modelId="{AA19A89D-34B5-44F1-8993-AA692C5EC796}" type="pres">
      <dgm:prSet presAssocID="{E31C52CD-10DE-47D2-92ED-7367D64C590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1E5E9AD-908E-4DDE-90E5-39F9447D9C31}" type="pres">
      <dgm:prSet presAssocID="{E31C52CD-10DE-47D2-92ED-7367D64C590E}" presName="negativeSpace" presStyleCnt="0"/>
      <dgm:spPr/>
    </dgm:pt>
    <dgm:pt modelId="{98787008-862D-42BC-9CA3-1E7F4B6B2250}" type="pres">
      <dgm:prSet presAssocID="{E31C52CD-10DE-47D2-92ED-7367D64C590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3E12F02-04EC-4DFF-BEE9-2F8E6C99337C}" type="presOf" srcId="{ABC9DBD9-44AF-4119-9275-FBB69A52E353}" destId="{8EA79AF3-B240-4BEF-B763-CD444E620784}" srcOrd="1" destOrd="0" presId="urn:microsoft.com/office/officeart/2005/8/layout/list1"/>
    <dgm:cxn modelId="{EE795211-582F-4F2E-9A07-82C7618E5F4E}" srcId="{E31C52CD-10DE-47D2-92ED-7367D64C590E}" destId="{F05EB3E3-42E8-40CA-8EF5-5207A32CE9BB}" srcOrd="3" destOrd="0" parTransId="{EB276B1F-F93B-4970-896A-F12F50154ABF}" sibTransId="{11FBD30C-2F67-44B0-BDFB-91E649E5F8FE}"/>
    <dgm:cxn modelId="{F699591B-EBFF-4C91-BBB7-AD68797BC676}" type="presOf" srcId="{7B5FA33A-81F5-4C99-B145-F8CA43F65140}" destId="{73EE8322-BF38-4B7A-A78E-1A9992DA73AA}" srcOrd="0" destOrd="0" presId="urn:microsoft.com/office/officeart/2005/8/layout/list1"/>
    <dgm:cxn modelId="{42F3701D-94C2-4E01-BA35-61EFFBDECAD8}" type="presOf" srcId="{E9A75B0D-8B78-400C-8851-4B8294256C8F}" destId="{E93D4A56-6FB3-418C-9552-E49A03E2A5A9}" srcOrd="0" destOrd="1" presId="urn:microsoft.com/office/officeart/2005/8/layout/list1"/>
    <dgm:cxn modelId="{6DCC4723-D46F-4207-A0B4-660D193D73EC}" srcId="{7B5FA33A-81F5-4C99-B145-F8CA43F65140}" destId="{ABC9DBD9-44AF-4119-9275-FBB69A52E353}" srcOrd="0" destOrd="0" parTransId="{C057CF9C-E72E-4C2A-8B65-5822F355F952}" sibTransId="{80B72880-0EDA-42F1-BCA8-254F5677647E}"/>
    <dgm:cxn modelId="{A199E82B-4D94-4305-B315-633F882875CD}" type="presOf" srcId="{ADB768D7-B95B-4562-94B9-03FF73287D6E}" destId="{E93D4A56-6FB3-418C-9552-E49A03E2A5A9}" srcOrd="0" destOrd="0" presId="urn:microsoft.com/office/officeart/2005/8/layout/list1"/>
    <dgm:cxn modelId="{291D983D-AD8A-485F-85CD-CC5AB2086CA3}" type="presOf" srcId="{88695232-1E10-4CBA-90F2-972F2944A324}" destId="{98787008-862D-42BC-9CA3-1E7F4B6B2250}" srcOrd="0" destOrd="2" presId="urn:microsoft.com/office/officeart/2005/8/layout/list1"/>
    <dgm:cxn modelId="{89E8D23E-8EA1-4DDF-A403-44E77048052B}" srcId="{ABC9DBD9-44AF-4119-9275-FBB69A52E353}" destId="{ADB768D7-B95B-4562-94B9-03FF73287D6E}" srcOrd="0" destOrd="0" parTransId="{A36A5595-41BB-4027-9BEC-09248672F6EB}" sibTransId="{83D3C48F-3709-4F9D-85B9-6D3D8BF66BA5}"/>
    <dgm:cxn modelId="{BFFAE75B-A436-42B6-909E-01282E44F748}" srcId="{E31C52CD-10DE-47D2-92ED-7367D64C590E}" destId="{ECCDB9F0-C3B1-4FDD-B113-FC0253EC6BD9}" srcOrd="0" destOrd="0" parTransId="{7A7AB3CE-D5C3-4F67-BFF7-683768D872AE}" sibTransId="{CD962F6B-0B6B-4BF6-8D27-90230E1AB1C9}"/>
    <dgm:cxn modelId="{E63A2268-44BB-492D-B5FE-0A6B04C8417D}" srcId="{ABC9DBD9-44AF-4119-9275-FBB69A52E353}" destId="{E9A75B0D-8B78-400C-8851-4B8294256C8F}" srcOrd="1" destOrd="0" parTransId="{97CAADED-3EF4-4B2D-A9C1-52331C93B984}" sibTransId="{41257CEB-9421-4DC8-A1A6-FE2C6B9E5EB6}"/>
    <dgm:cxn modelId="{0BE54980-1000-4D8B-B9AE-9DDBFBF2D378}" srcId="{E31C52CD-10DE-47D2-92ED-7367D64C590E}" destId="{99517B2A-360C-4AA9-B470-26C7EC1F283D}" srcOrd="1" destOrd="0" parTransId="{016E7D19-89AF-4718-84BD-5FE9EE9CC81A}" sibTransId="{289164F9-38B9-491F-B754-3C687D2DA00B}"/>
    <dgm:cxn modelId="{7893F186-1D64-4DAB-82E8-B354D0830E6B}" srcId="{ABC9DBD9-44AF-4119-9275-FBB69A52E353}" destId="{B18A81E5-8089-49FA-BCE3-A6F6CF8BFC76}" srcOrd="2" destOrd="0" parTransId="{90632F9B-04FA-4601-9D30-294800DFE155}" sibTransId="{DF874B95-0DE7-410E-B796-9245291B015E}"/>
    <dgm:cxn modelId="{FE81739C-F878-42E7-B251-CDAB86F585D3}" type="presOf" srcId="{B18A81E5-8089-49FA-BCE3-A6F6CF8BFC76}" destId="{E93D4A56-6FB3-418C-9552-E49A03E2A5A9}" srcOrd="0" destOrd="2" presId="urn:microsoft.com/office/officeart/2005/8/layout/list1"/>
    <dgm:cxn modelId="{24262DB7-8F10-41FF-A530-E7D5E84CC95B}" type="presOf" srcId="{E31C52CD-10DE-47D2-92ED-7367D64C590E}" destId="{AA19A89D-34B5-44F1-8993-AA692C5EC796}" srcOrd="1" destOrd="0" presId="urn:microsoft.com/office/officeart/2005/8/layout/list1"/>
    <dgm:cxn modelId="{AE5658C7-0658-43A0-A449-A302C8CE6456}" srcId="{7B5FA33A-81F5-4C99-B145-F8CA43F65140}" destId="{E31C52CD-10DE-47D2-92ED-7367D64C590E}" srcOrd="1" destOrd="0" parTransId="{17093C0B-10EE-402A-A422-A9279117F296}" sibTransId="{76E2E2D3-6FE7-4176-B03D-1A105CD38ECC}"/>
    <dgm:cxn modelId="{E8C541CC-70ED-45B2-8F7E-CE230B0E5C22}" srcId="{E31C52CD-10DE-47D2-92ED-7367D64C590E}" destId="{88695232-1E10-4CBA-90F2-972F2944A324}" srcOrd="2" destOrd="0" parTransId="{A1162F95-AB72-4499-B8CC-BCF6F96532BE}" sibTransId="{68346299-00A4-4046-9036-FAECF86571F1}"/>
    <dgm:cxn modelId="{59D746CF-C19B-4F2F-BC19-986945648B34}" type="presOf" srcId="{F05EB3E3-42E8-40CA-8EF5-5207A32CE9BB}" destId="{98787008-862D-42BC-9CA3-1E7F4B6B2250}" srcOrd="0" destOrd="3" presId="urn:microsoft.com/office/officeart/2005/8/layout/list1"/>
    <dgm:cxn modelId="{02D1B0D6-73B1-43AA-94C6-27406B66B196}" type="presOf" srcId="{99517B2A-360C-4AA9-B470-26C7EC1F283D}" destId="{98787008-862D-42BC-9CA3-1E7F4B6B2250}" srcOrd="0" destOrd="1" presId="urn:microsoft.com/office/officeart/2005/8/layout/list1"/>
    <dgm:cxn modelId="{8FD418D7-599B-4987-87B6-0B85C7EC4BFF}" type="presOf" srcId="{ECCDB9F0-C3B1-4FDD-B113-FC0253EC6BD9}" destId="{98787008-862D-42BC-9CA3-1E7F4B6B2250}" srcOrd="0" destOrd="0" presId="urn:microsoft.com/office/officeart/2005/8/layout/list1"/>
    <dgm:cxn modelId="{A379E2F7-9535-49F6-914F-CAD1EF2DB4F6}" type="presOf" srcId="{E31C52CD-10DE-47D2-92ED-7367D64C590E}" destId="{71A58FF7-2593-4BD7-B1F1-F8451324B616}" srcOrd="0" destOrd="0" presId="urn:microsoft.com/office/officeart/2005/8/layout/list1"/>
    <dgm:cxn modelId="{B8CA35F9-70EC-48E9-9C83-EFCF1CF5E59B}" type="presOf" srcId="{ABC9DBD9-44AF-4119-9275-FBB69A52E353}" destId="{44547DE7-E95C-4719-9930-9F0D35FDEDB9}" srcOrd="0" destOrd="0" presId="urn:microsoft.com/office/officeart/2005/8/layout/list1"/>
    <dgm:cxn modelId="{54DA00DE-340D-4312-9FDD-76952FD0D065}" type="presParOf" srcId="{73EE8322-BF38-4B7A-A78E-1A9992DA73AA}" destId="{30DA17C5-374A-46D1-B75B-967C2DE1BCAE}" srcOrd="0" destOrd="0" presId="urn:microsoft.com/office/officeart/2005/8/layout/list1"/>
    <dgm:cxn modelId="{C7C287D7-FC91-4E6A-A340-20166F6075E2}" type="presParOf" srcId="{30DA17C5-374A-46D1-B75B-967C2DE1BCAE}" destId="{44547DE7-E95C-4719-9930-9F0D35FDEDB9}" srcOrd="0" destOrd="0" presId="urn:microsoft.com/office/officeart/2005/8/layout/list1"/>
    <dgm:cxn modelId="{FF0EC4AB-EFD0-4C6E-96E3-0FC632B5EA10}" type="presParOf" srcId="{30DA17C5-374A-46D1-B75B-967C2DE1BCAE}" destId="{8EA79AF3-B240-4BEF-B763-CD444E620784}" srcOrd="1" destOrd="0" presId="urn:microsoft.com/office/officeart/2005/8/layout/list1"/>
    <dgm:cxn modelId="{2E0931AC-8AAB-45CF-95FF-3F53CC4A3131}" type="presParOf" srcId="{73EE8322-BF38-4B7A-A78E-1A9992DA73AA}" destId="{60AFDBC2-BEAF-405A-9F68-222873895375}" srcOrd="1" destOrd="0" presId="urn:microsoft.com/office/officeart/2005/8/layout/list1"/>
    <dgm:cxn modelId="{ED1A626A-0FB6-4328-8843-8D669D601B65}" type="presParOf" srcId="{73EE8322-BF38-4B7A-A78E-1A9992DA73AA}" destId="{E93D4A56-6FB3-418C-9552-E49A03E2A5A9}" srcOrd="2" destOrd="0" presId="urn:microsoft.com/office/officeart/2005/8/layout/list1"/>
    <dgm:cxn modelId="{0C2351EF-CB22-46C3-B15E-16419D51D108}" type="presParOf" srcId="{73EE8322-BF38-4B7A-A78E-1A9992DA73AA}" destId="{4662358A-CA56-4589-AAE8-A8187E53C813}" srcOrd="3" destOrd="0" presId="urn:microsoft.com/office/officeart/2005/8/layout/list1"/>
    <dgm:cxn modelId="{045FE837-9E6D-4B1C-9832-A049182B8A5B}" type="presParOf" srcId="{73EE8322-BF38-4B7A-A78E-1A9992DA73AA}" destId="{D0794CE5-55EE-4D5A-B18F-2DEB9DF6A9CD}" srcOrd="4" destOrd="0" presId="urn:microsoft.com/office/officeart/2005/8/layout/list1"/>
    <dgm:cxn modelId="{F97A4B56-B9EC-4E76-958C-C9F70D2BF0ED}" type="presParOf" srcId="{D0794CE5-55EE-4D5A-B18F-2DEB9DF6A9CD}" destId="{71A58FF7-2593-4BD7-B1F1-F8451324B616}" srcOrd="0" destOrd="0" presId="urn:microsoft.com/office/officeart/2005/8/layout/list1"/>
    <dgm:cxn modelId="{9D62000E-6B6F-40C6-AC85-0CEBA5F3D016}" type="presParOf" srcId="{D0794CE5-55EE-4D5A-B18F-2DEB9DF6A9CD}" destId="{AA19A89D-34B5-44F1-8993-AA692C5EC796}" srcOrd="1" destOrd="0" presId="urn:microsoft.com/office/officeart/2005/8/layout/list1"/>
    <dgm:cxn modelId="{8C9C81EF-EFA7-41A8-BD1F-1F0D9017861F}" type="presParOf" srcId="{73EE8322-BF38-4B7A-A78E-1A9992DA73AA}" destId="{F1E5E9AD-908E-4DDE-90E5-39F9447D9C31}" srcOrd="5" destOrd="0" presId="urn:microsoft.com/office/officeart/2005/8/layout/list1"/>
    <dgm:cxn modelId="{ECC16E78-0018-4250-9838-2AC69AD9EE04}" type="presParOf" srcId="{73EE8322-BF38-4B7A-A78E-1A9992DA73AA}" destId="{98787008-862D-42BC-9CA3-1E7F4B6B225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5C00B3-9807-4716-8489-225A0D0CF0B4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49AE71B-30E8-41EC-B859-6F52CBAC0B15}">
      <dgm:prSet/>
      <dgm:spPr/>
      <dgm:t>
        <a:bodyPr/>
        <a:lstStyle/>
        <a:p>
          <a:r>
            <a:rPr lang="en-US"/>
            <a:t>Strengths</a:t>
          </a:r>
        </a:p>
      </dgm:t>
    </dgm:pt>
    <dgm:pt modelId="{D08DC18C-0284-43CA-9B8C-A1FC68F76FFF}" type="parTrans" cxnId="{AD8E1883-D596-47D5-BDC2-C9CE76CBFC9A}">
      <dgm:prSet/>
      <dgm:spPr/>
      <dgm:t>
        <a:bodyPr/>
        <a:lstStyle/>
        <a:p>
          <a:endParaRPr lang="en-US"/>
        </a:p>
      </dgm:t>
    </dgm:pt>
    <dgm:pt modelId="{30E52974-7B0A-41A6-BB7F-A8127BA1F6E4}" type="sibTrans" cxnId="{AD8E1883-D596-47D5-BDC2-C9CE76CBFC9A}">
      <dgm:prSet/>
      <dgm:spPr/>
      <dgm:t>
        <a:bodyPr/>
        <a:lstStyle/>
        <a:p>
          <a:endParaRPr lang="en-US"/>
        </a:p>
      </dgm:t>
    </dgm:pt>
    <dgm:pt modelId="{FD6010ED-6DFA-41B4-83E7-55CB5FE2FB7C}">
      <dgm:prSet/>
      <dgm:spPr/>
      <dgm:t>
        <a:bodyPr/>
        <a:lstStyle/>
        <a:p>
          <a:r>
            <a:rPr lang="en-US"/>
            <a:t>Simple to understand</a:t>
          </a:r>
        </a:p>
      </dgm:t>
    </dgm:pt>
    <dgm:pt modelId="{0EF445D4-156A-44D0-9DF1-51A6247D6F65}" type="parTrans" cxnId="{6365F202-C27A-4192-968B-93E4F52599F1}">
      <dgm:prSet/>
      <dgm:spPr/>
      <dgm:t>
        <a:bodyPr/>
        <a:lstStyle/>
        <a:p>
          <a:endParaRPr lang="en-US"/>
        </a:p>
      </dgm:t>
    </dgm:pt>
    <dgm:pt modelId="{5E2319F5-E780-4107-96F3-7F42AB185D78}" type="sibTrans" cxnId="{6365F202-C27A-4192-968B-93E4F52599F1}">
      <dgm:prSet/>
      <dgm:spPr/>
      <dgm:t>
        <a:bodyPr/>
        <a:lstStyle/>
        <a:p>
          <a:endParaRPr lang="en-US"/>
        </a:p>
      </dgm:t>
    </dgm:pt>
    <dgm:pt modelId="{584B4013-15CF-4934-9F1D-A8A70D94D430}">
      <dgm:prSet/>
      <dgm:spPr/>
      <dgm:t>
        <a:bodyPr/>
        <a:lstStyle/>
        <a:p>
          <a:r>
            <a:rPr lang="en-US"/>
            <a:t>Can be the basis for consent</a:t>
          </a:r>
        </a:p>
      </dgm:t>
    </dgm:pt>
    <dgm:pt modelId="{59AD056A-DF20-4413-8B85-FF0EA2BE849C}" type="parTrans" cxnId="{E974B46A-5F98-4891-B08E-96F77F8ED1C4}">
      <dgm:prSet/>
      <dgm:spPr/>
      <dgm:t>
        <a:bodyPr/>
        <a:lstStyle/>
        <a:p>
          <a:endParaRPr lang="en-US"/>
        </a:p>
      </dgm:t>
    </dgm:pt>
    <dgm:pt modelId="{F981883B-B641-49F4-94B3-330F971EB853}" type="sibTrans" cxnId="{E974B46A-5F98-4891-B08E-96F77F8ED1C4}">
      <dgm:prSet/>
      <dgm:spPr/>
      <dgm:t>
        <a:bodyPr/>
        <a:lstStyle/>
        <a:p>
          <a:endParaRPr lang="en-US"/>
        </a:p>
      </dgm:t>
    </dgm:pt>
    <dgm:pt modelId="{DB38B178-31F5-4155-A3E9-86F8BFEBE55B}">
      <dgm:prSet/>
      <dgm:spPr/>
      <dgm:t>
        <a:bodyPr/>
        <a:lstStyle/>
        <a:p>
          <a:r>
            <a:rPr lang="en-US"/>
            <a:t>Close to previous and existing legal definitions</a:t>
          </a:r>
        </a:p>
      </dgm:t>
    </dgm:pt>
    <dgm:pt modelId="{D7E0DB25-95FF-49BA-A818-C2F405DADABB}" type="parTrans" cxnId="{CB1D0D7F-426D-497F-A73C-27CBF168EA57}">
      <dgm:prSet/>
      <dgm:spPr/>
      <dgm:t>
        <a:bodyPr/>
        <a:lstStyle/>
        <a:p>
          <a:endParaRPr lang="en-US"/>
        </a:p>
      </dgm:t>
    </dgm:pt>
    <dgm:pt modelId="{E4D90068-CEAE-4701-9842-BBE1E9D46C28}" type="sibTrans" cxnId="{CB1D0D7F-426D-497F-A73C-27CBF168EA57}">
      <dgm:prSet/>
      <dgm:spPr/>
      <dgm:t>
        <a:bodyPr/>
        <a:lstStyle/>
        <a:p>
          <a:endParaRPr lang="en-US"/>
        </a:p>
      </dgm:t>
    </dgm:pt>
    <dgm:pt modelId="{DB140E2A-88F0-40F2-ACE8-515AA4CCAD2F}">
      <dgm:prSet/>
      <dgm:spPr/>
      <dgm:t>
        <a:bodyPr/>
        <a:lstStyle/>
        <a:p>
          <a:r>
            <a:rPr lang="en-US"/>
            <a:t>Low information loss</a:t>
          </a:r>
        </a:p>
      </dgm:t>
    </dgm:pt>
    <dgm:pt modelId="{F0234B28-4C18-4D7F-BA49-364DF84FC73D}" type="parTrans" cxnId="{7D3B9ADD-241A-4112-A932-B5EACF06570D}">
      <dgm:prSet/>
      <dgm:spPr/>
      <dgm:t>
        <a:bodyPr/>
        <a:lstStyle/>
        <a:p>
          <a:endParaRPr lang="en-US"/>
        </a:p>
      </dgm:t>
    </dgm:pt>
    <dgm:pt modelId="{733BE626-7279-4BF6-BA06-84758D9067D6}" type="sibTrans" cxnId="{7D3B9ADD-241A-4112-A932-B5EACF06570D}">
      <dgm:prSet/>
      <dgm:spPr/>
      <dgm:t>
        <a:bodyPr/>
        <a:lstStyle/>
        <a:p>
          <a:endParaRPr lang="en-US"/>
        </a:p>
      </dgm:t>
    </dgm:pt>
    <dgm:pt modelId="{7A2B9C58-272B-4087-B627-0A5FA0F1931F}">
      <dgm:prSet/>
      <dgm:spPr/>
      <dgm:t>
        <a:bodyPr/>
        <a:lstStyle/>
        <a:p>
          <a:r>
            <a:rPr lang="en-US"/>
            <a:t>Customizable by non-experts</a:t>
          </a:r>
        </a:p>
      </dgm:t>
    </dgm:pt>
    <dgm:pt modelId="{3E385973-3F32-4ADD-BDD5-A8CCAB6A3801}" type="parTrans" cxnId="{D1E29DE9-50FB-4EBF-9066-05F5BA0662DD}">
      <dgm:prSet/>
      <dgm:spPr/>
      <dgm:t>
        <a:bodyPr/>
        <a:lstStyle/>
        <a:p>
          <a:endParaRPr lang="en-US"/>
        </a:p>
      </dgm:t>
    </dgm:pt>
    <dgm:pt modelId="{B9E92557-52B6-4B7F-BAC7-87773B9B9600}" type="sibTrans" cxnId="{D1E29DE9-50FB-4EBF-9066-05F5BA0662DD}">
      <dgm:prSet/>
      <dgm:spPr/>
      <dgm:t>
        <a:bodyPr/>
        <a:lstStyle/>
        <a:p>
          <a:endParaRPr lang="en-US"/>
        </a:p>
      </dgm:t>
    </dgm:pt>
    <dgm:pt modelId="{67409846-59DF-4F0D-9CE6-DAEAEF62218E}">
      <dgm:prSet/>
      <dgm:spPr/>
      <dgm:t>
        <a:bodyPr/>
        <a:lstStyle/>
        <a:p>
          <a:r>
            <a:rPr lang="en-US"/>
            <a:t>Weaknesses</a:t>
          </a:r>
        </a:p>
      </dgm:t>
    </dgm:pt>
    <dgm:pt modelId="{A5BCB75F-EB1E-4E4E-9B1F-D7E781366B9B}" type="parTrans" cxnId="{8BBBEF11-2AF3-47A2-84AC-E3A724FD617C}">
      <dgm:prSet/>
      <dgm:spPr/>
      <dgm:t>
        <a:bodyPr/>
        <a:lstStyle/>
        <a:p>
          <a:endParaRPr lang="en-US"/>
        </a:p>
      </dgm:t>
    </dgm:pt>
    <dgm:pt modelId="{04974073-990E-4E91-B309-0E36A9041CF4}" type="sibTrans" cxnId="{8BBBEF11-2AF3-47A2-84AC-E3A724FD617C}">
      <dgm:prSet/>
      <dgm:spPr/>
      <dgm:t>
        <a:bodyPr/>
        <a:lstStyle/>
        <a:p>
          <a:endParaRPr lang="en-US"/>
        </a:p>
      </dgm:t>
    </dgm:pt>
    <dgm:pt modelId="{2EC99482-AF01-44D2-9898-70D961681E27}">
      <dgm:prSet/>
      <dgm:spPr/>
      <dgm:t>
        <a:bodyPr/>
        <a:lstStyle/>
        <a:p>
          <a:r>
            <a:rPr lang="en-US"/>
            <a:t>Not very strict</a:t>
          </a:r>
        </a:p>
      </dgm:t>
    </dgm:pt>
    <dgm:pt modelId="{7C8A9AC4-DEDB-4B35-AAB4-AC883C37C37A}" type="parTrans" cxnId="{60CD64A3-F1C5-4DC7-89DD-3E8CCE6FD7D8}">
      <dgm:prSet/>
      <dgm:spPr/>
      <dgm:t>
        <a:bodyPr/>
        <a:lstStyle/>
        <a:p>
          <a:endParaRPr lang="en-US"/>
        </a:p>
      </dgm:t>
    </dgm:pt>
    <dgm:pt modelId="{EE8A4CFB-5D3D-431A-9F69-FEB338978062}" type="sibTrans" cxnId="{60CD64A3-F1C5-4DC7-89DD-3E8CCE6FD7D8}">
      <dgm:prSet/>
      <dgm:spPr/>
      <dgm:t>
        <a:bodyPr/>
        <a:lstStyle/>
        <a:p>
          <a:endParaRPr lang="en-US"/>
        </a:p>
      </dgm:t>
    </dgm:pt>
    <dgm:pt modelId="{B67906ED-BF95-4A3A-AE2D-5D9BE566C8D4}">
      <dgm:prSet/>
      <dgm:spPr/>
      <dgm:t>
        <a:bodyPr/>
        <a:lstStyle/>
        <a:p>
          <a:r>
            <a:rPr lang="en-US"/>
            <a:t>Does not take into account sensitive values</a:t>
          </a:r>
        </a:p>
      </dgm:t>
    </dgm:pt>
    <dgm:pt modelId="{F130B547-4031-4AB0-AA19-C5031B6023EE}" type="parTrans" cxnId="{B610F184-D329-4C4B-AC8F-E87AAF4631A9}">
      <dgm:prSet/>
      <dgm:spPr/>
      <dgm:t>
        <a:bodyPr/>
        <a:lstStyle/>
        <a:p>
          <a:endParaRPr lang="en-US"/>
        </a:p>
      </dgm:t>
    </dgm:pt>
    <dgm:pt modelId="{BBCB3765-CC28-4603-A9DE-3762833ACD24}" type="sibTrans" cxnId="{B610F184-D329-4C4B-AC8F-E87AAF4631A9}">
      <dgm:prSet/>
      <dgm:spPr/>
      <dgm:t>
        <a:bodyPr/>
        <a:lstStyle/>
        <a:p>
          <a:endParaRPr lang="en-US"/>
        </a:p>
      </dgm:t>
    </dgm:pt>
    <dgm:pt modelId="{889EB6D7-2371-4D7D-9E6A-B130014E70B6}" type="pres">
      <dgm:prSet presAssocID="{F45C00B3-9807-4716-8489-225A0D0CF0B4}" presName="linear" presStyleCnt="0">
        <dgm:presLayoutVars>
          <dgm:dir/>
          <dgm:animLvl val="lvl"/>
          <dgm:resizeHandles val="exact"/>
        </dgm:presLayoutVars>
      </dgm:prSet>
      <dgm:spPr/>
    </dgm:pt>
    <dgm:pt modelId="{F6285B47-E2C6-44C0-B72A-51AFC226661D}" type="pres">
      <dgm:prSet presAssocID="{A49AE71B-30E8-41EC-B859-6F52CBAC0B15}" presName="parentLin" presStyleCnt="0"/>
      <dgm:spPr/>
    </dgm:pt>
    <dgm:pt modelId="{BEA39CD7-50D8-4C3E-B6E3-B8D338FEEF32}" type="pres">
      <dgm:prSet presAssocID="{A49AE71B-30E8-41EC-B859-6F52CBAC0B15}" presName="parentLeftMargin" presStyleLbl="node1" presStyleIdx="0" presStyleCnt="2"/>
      <dgm:spPr/>
    </dgm:pt>
    <dgm:pt modelId="{F4886040-5CBB-4424-AE81-5EC468D2AA2B}" type="pres">
      <dgm:prSet presAssocID="{A49AE71B-30E8-41EC-B859-6F52CBAC0B1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516BD83-CD05-4C9A-A748-4166AA4B5110}" type="pres">
      <dgm:prSet presAssocID="{A49AE71B-30E8-41EC-B859-6F52CBAC0B15}" presName="negativeSpace" presStyleCnt="0"/>
      <dgm:spPr/>
    </dgm:pt>
    <dgm:pt modelId="{F6571D35-4921-4FAB-B747-A191B62203AF}" type="pres">
      <dgm:prSet presAssocID="{A49AE71B-30E8-41EC-B859-6F52CBAC0B15}" presName="childText" presStyleLbl="conFgAcc1" presStyleIdx="0" presStyleCnt="2">
        <dgm:presLayoutVars>
          <dgm:bulletEnabled val="1"/>
        </dgm:presLayoutVars>
      </dgm:prSet>
      <dgm:spPr/>
    </dgm:pt>
    <dgm:pt modelId="{A0E8DDC7-4245-4DE9-BD9F-6F176BB10436}" type="pres">
      <dgm:prSet presAssocID="{30E52974-7B0A-41A6-BB7F-A8127BA1F6E4}" presName="spaceBetweenRectangles" presStyleCnt="0"/>
      <dgm:spPr/>
    </dgm:pt>
    <dgm:pt modelId="{3DC555AC-9F67-4B8E-A881-D5C4B867DB29}" type="pres">
      <dgm:prSet presAssocID="{67409846-59DF-4F0D-9CE6-DAEAEF62218E}" presName="parentLin" presStyleCnt="0"/>
      <dgm:spPr/>
    </dgm:pt>
    <dgm:pt modelId="{EE444B08-4358-4BDD-AFD6-0F6A6E96A362}" type="pres">
      <dgm:prSet presAssocID="{67409846-59DF-4F0D-9CE6-DAEAEF62218E}" presName="parentLeftMargin" presStyleLbl="node1" presStyleIdx="0" presStyleCnt="2"/>
      <dgm:spPr/>
    </dgm:pt>
    <dgm:pt modelId="{8FB04994-F192-49B9-A9C8-FDBCA0D36276}" type="pres">
      <dgm:prSet presAssocID="{67409846-59DF-4F0D-9CE6-DAEAEF62218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006A764-CD86-4240-AE11-729FE804B812}" type="pres">
      <dgm:prSet presAssocID="{67409846-59DF-4F0D-9CE6-DAEAEF62218E}" presName="negativeSpace" presStyleCnt="0"/>
      <dgm:spPr/>
    </dgm:pt>
    <dgm:pt modelId="{A32D16CC-5E71-44F2-996E-7920FF3AF67F}" type="pres">
      <dgm:prSet presAssocID="{67409846-59DF-4F0D-9CE6-DAEAEF62218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365F202-C27A-4192-968B-93E4F52599F1}" srcId="{A49AE71B-30E8-41EC-B859-6F52CBAC0B15}" destId="{FD6010ED-6DFA-41B4-83E7-55CB5FE2FB7C}" srcOrd="0" destOrd="0" parTransId="{0EF445D4-156A-44D0-9DF1-51A6247D6F65}" sibTransId="{5E2319F5-E780-4107-96F3-7F42AB185D78}"/>
    <dgm:cxn modelId="{8BBBEF11-2AF3-47A2-84AC-E3A724FD617C}" srcId="{F45C00B3-9807-4716-8489-225A0D0CF0B4}" destId="{67409846-59DF-4F0D-9CE6-DAEAEF62218E}" srcOrd="1" destOrd="0" parTransId="{A5BCB75F-EB1E-4E4E-9B1F-D7E781366B9B}" sibTransId="{04974073-990E-4E91-B309-0E36A9041CF4}"/>
    <dgm:cxn modelId="{65B1E913-A95B-4125-ABFF-EA36B372E6BA}" type="presOf" srcId="{A49AE71B-30E8-41EC-B859-6F52CBAC0B15}" destId="{BEA39CD7-50D8-4C3E-B6E3-B8D338FEEF32}" srcOrd="0" destOrd="0" presId="urn:microsoft.com/office/officeart/2005/8/layout/list1"/>
    <dgm:cxn modelId="{FC37281B-3956-4BCA-A7E0-88A85A77BAA7}" type="presOf" srcId="{B67906ED-BF95-4A3A-AE2D-5D9BE566C8D4}" destId="{A32D16CC-5E71-44F2-996E-7920FF3AF67F}" srcOrd="0" destOrd="1" presId="urn:microsoft.com/office/officeart/2005/8/layout/list1"/>
    <dgm:cxn modelId="{CF877037-7E7B-4597-B455-CBE5E5BCC9B6}" type="presOf" srcId="{2EC99482-AF01-44D2-9898-70D961681E27}" destId="{A32D16CC-5E71-44F2-996E-7920FF3AF67F}" srcOrd="0" destOrd="0" presId="urn:microsoft.com/office/officeart/2005/8/layout/list1"/>
    <dgm:cxn modelId="{12846961-9107-4366-B3C3-FB4EDAEE4B8F}" type="presOf" srcId="{A49AE71B-30E8-41EC-B859-6F52CBAC0B15}" destId="{F4886040-5CBB-4424-AE81-5EC468D2AA2B}" srcOrd="1" destOrd="0" presId="urn:microsoft.com/office/officeart/2005/8/layout/list1"/>
    <dgm:cxn modelId="{E974B46A-5F98-4891-B08E-96F77F8ED1C4}" srcId="{FD6010ED-6DFA-41B4-83E7-55CB5FE2FB7C}" destId="{584B4013-15CF-4934-9F1D-A8A70D94D430}" srcOrd="0" destOrd="0" parTransId="{59AD056A-DF20-4413-8B85-FF0EA2BE849C}" sibTransId="{F981883B-B641-49F4-94B3-330F971EB853}"/>
    <dgm:cxn modelId="{F784596F-4B5E-4916-AEAD-411BFA7F46CD}" type="presOf" srcId="{DB38B178-31F5-4155-A3E9-86F8BFEBE55B}" destId="{F6571D35-4921-4FAB-B747-A191B62203AF}" srcOrd="0" destOrd="2" presId="urn:microsoft.com/office/officeart/2005/8/layout/list1"/>
    <dgm:cxn modelId="{1F0A2072-54CA-4C23-A47A-A25EFA81052A}" type="presOf" srcId="{DB140E2A-88F0-40F2-ACE8-515AA4CCAD2F}" destId="{F6571D35-4921-4FAB-B747-A191B62203AF}" srcOrd="0" destOrd="3" presId="urn:microsoft.com/office/officeart/2005/8/layout/list1"/>
    <dgm:cxn modelId="{E32B2954-4684-45C1-B363-E867D9915624}" type="presOf" srcId="{67409846-59DF-4F0D-9CE6-DAEAEF62218E}" destId="{EE444B08-4358-4BDD-AFD6-0F6A6E96A362}" srcOrd="0" destOrd="0" presId="urn:microsoft.com/office/officeart/2005/8/layout/list1"/>
    <dgm:cxn modelId="{CB1D0D7F-426D-497F-A73C-27CBF168EA57}" srcId="{A49AE71B-30E8-41EC-B859-6F52CBAC0B15}" destId="{DB38B178-31F5-4155-A3E9-86F8BFEBE55B}" srcOrd="1" destOrd="0" parTransId="{D7E0DB25-95FF-49BA-A818-C2F405DADABB}" sibTransId="{E4D90068-CEAE-4701-9842-BBE1E9D46C28}"/>
    <dgm:cxn modelId="{AD8E1883-D596-47D5-BDC2-C9CE76CBFC9A}" srcId="{F45C00B3-9807-4716-8489-225A0D0CF0B4}" destId="{A49AE71B-30E8-41EC-B859-6F52CBAC0B15}" srcOrd="0" destOrd="0" parTransId="{D08DC18C-0284-43CA-9B8C-A1FC68F76FFF}" sibTransId="{30E52974-7B0A-41A6-BB7F-A8127BA1F6E4}"/>
    <dgm:cxn modelId="{B610F184-D329-4C4B-AC8F-E87AAF4631A9}" srcId="{67409846-59DF-4F0D-9CE6-DAEAEF62218E}" destId="{B67906ED-BF95-4A3A-AE2D-5D9BE566C8D4}" srcOrd="1" destOrd="0" parTransId="{F130B547-4031-4AB0-AA19-C5031B6023EE}" sibTransId="{BBCB3765-CC28-4603-A9DE-3762833ACD24}"/>
    <dgm:cxn modelId="{FB65B091-9F4B-49D5-992F-80FB20D0B703}" type="presOf" srcId="{FD6010ED-6DFA-41B4-83E7-55CB5FE2FB7C}" destId="{F6571D35-4921-4FAB-B747-A191B62203AF}" srcOrd="0" destOrd="0" presId="urn:microsoft.com/office/officeart/2005/8/layout/list1"/>
    <dgm:cxn modelId="{60CD64A3-F1C5-4DC7-89DD-3E8CCE6FD7D8}" srcId="{67409846-59DF-4F0D-9CE6-DAEAEF62218E}" destId="{2EC99482-AF01-44D2-9898-70D961681E27}" srcOrd="0" destOrd="0" parTransId="{7C8A9AC4-DEDB-4B35-AAB4-AC883C37C37A}" sibTransId="{EE8A4CFB-5D3D-431A-9F69-FEB338978062}"/>
    <dgm:cxn modelId="{0FB39DB2-5F07-4967-B38A-CB51FB1B360B}" type="presOf" srcId="{67409846-59DF-4F0D-9CE6-DAEAEF62218E}" destId="{8FB04994-F192-49B9-A9C8-FDBCA0D36276}" srcOrd="1" destOrd="0" presId="urn:microsoft.com/office/officeart/2005/8/layout/list1"/>
    <dgm:cxn modelId="{5EAC00C3-B385-4155-8705-D7A62FB9545E}" type="presOf" srcId="{584B4013-15CF-4934-9F1D-A8A70D94D430}" destId="{F6571D35-4921-4FAB-B747-A191B62203AF}" srcOrd="0" destOrd="1" presId="urn:microsoft.com/office/officeart/2005/8/layout/list1"/>
    <dgm:cxn modelId="{7D3B9ADD-241A-4112-A932-B5EACF06570D}" srcId="{A49AE71B-30E8-41EC-B859-6F52CBAC0B15}" destId="{DB140E2A-88F0-40F2-ACE8-515AA4CCAD2F}" srcOrd="2" destOrd="0" parTransId="{F0234B28-4C18-4D7F-BA49-364DF84FC73D}" sibTransId="{733BE626-7279-4BF6-BA06-84758D9067D6}"/>
    <dgm:cxn modelId="{D1E29DE9-50FB-4EBF-9066-05F5BA0662DD}" srcId="{A49AE71B-30E8-41EC-B859-6F52CBAC0B15}" destId="{7A2B9C58-272B-4087-B627-0A5FA0F1931F}" srcOrd="3" destOrd="0" parTransId="{3E385973-3F32-4ADD-BDD5-A8CCAB6A3801}" sibTransId="{B9E92557-52B6-4B7F-BAC7-87773B9B9600}"/>
    <dgm:cxn modelId="{497CDFF9-D2F6-4E00-ACCC-C81C79738ED4}" type="presOf" srcId="{F45C00B3-9807-4716-8489-225A0D0CF0B4}" destId="{889EB6D7-2371-4D7D-9E6A-B130014E70B6}" srcOrd="0" destOrd="0" presId="urn:microsoft.com/office/officeart/2005/8/layout/list1"/>
    <dgm:cxn modelId="{8CD6D3FD-814C-46D0-9BF7-6707A7C234A2}" type="presOf" srcId="{7A2B9C58-272B-4087-B627-0A5FA0F1931F}" destId="{F6571D35-4921-4FAB-B747-A191B62203AF}" srcOrd="0" destOrd="4" presId="urn:microsoft.com/office/officeart/2005/8/layout/list1"/>
    <dgm:cxn modelId="{8F128B12-8485-4662-A216-2369DAAAE526}" type="presParOf" srcId="{889EB6D7-2371-4D7D-9E6A-B130014E70B6}" destId="{F6285B47-E2C6-44C0-B72A-51AFC226661D}" srcOrd="0" destOrd="0" presId="urn:microsoft.com/office/officeart/2005/8/layout/list1"/>
    <dgm:cxn modelId="{C723D5AF-9275-4E7D-B1AA-18FFA0151688}" type="presParOf" srcId="{F6285B47-E2C6-44C0-B72A-51AFC226661D}" destId="{BEA39CD7-50D8-4C3E-B6E3-B8D338FEEF32}" srcOrd="0" destOrd="0" presId="urn:microsoft.com/office/officeart/2005/8/layout/list1"/>
    <dgm:cxn modelId="{726D9F90-BAE7-4A39-B6A8-3B27B97860AE}" type="presParOf" srcId="{F6285B47-E2C6-44C0-B72A-51AFC226661D}" destId="{F4886040-5CBB-4424-AE81-5EC468D2AA2B}" srcOrd="1" destOrd="0" presId="urn:microsoft.com/office/officeart/2005/8/layout/list1"/>
    <dgm:cxn modelId="{B42D0EE6-AD86-4A85-BDB8-DED0D24D2DB7}" type="presParOf" srcId="{889EB6D7-2371-4D7D-9E6A-B130014E70B6}" destId="{5516BD83-CD05-4C9A-A748-4166AA4B5110}" srcOrd="1" destOrd="0" presId="urn:microsoft.com/office/officeart/2005/8/layout/list1"/>
    <dgm:cxn modelId="{BE1E8F0E-6662-4D1D-9BEC-3F42159BEA56}" type="presParOf" srcId="{889EB6D7-2371-4D7D-9E6A-B130014E70B6}" destId="{F6571D35-4921-4FAB-B747-A191B62203AF}" srcOrd="2" destOrd="0" presId="urn:microsoft.com/office/officeart/2005/8/layout/list1"/>
    <dgm:cxn modelId="{F2D63F0D-E68E-4D56-BB75-CE02CD7F9AB0}" type="presParOf" srcId="{889EB6D7-2371-4D7D-9E6A-B130014E70B6}" destId="{A0E8DDC7-4245-4DE9-BD9F-6F176BB10436}" srcOrd="3" destOrd="0" presId="urn:microsoft.com/office/officeart/2005/8/layout/list1"/>
    <dgm:cxn modelId="{2ED3E8F7-716F-48BA-8904-5AC49183BE9C}" type="presParOf" srcId="{889EB6D7-2371-4D7D-9E6A-B130014E70B6}" destId="{3DC555AC-9F67-4B8E-A881-D5C4B867DB29}" srcOrd="4" destOrd="0" presId="urn:microsoft.com/office/officeart/2005/8/layout/list1"/>
    <dgm:cxn modelId="{FB319790-36E2-4742-8537-4FB7CEED52E9}" type="presParOf" srcId="{3DC555AC-9F67-4B8E-A881-D5C4B867DB29}" destId="{EE444B08-4358-4BDD-AFD6-0F6A6E96A362}" srcOrd="0" destOrd="0" presId="urn:microsoft.com/office/officeart/2005/8/layout/list1"/>
    <dgm:cxn modelId="{ED867B71-7EC0-4EF3-84FB-F126C82ECDBF}" type="presParOf" srcId="{3DC555AC-9F67-4B8E-A881-D5C4B867DB29}" destId="{8FB04994-F192-49B9-A9C8-FDBCA0D36276}" srcOrd="1" destOrd="0" presId="urn:microsoft.com/office/officeart/2005/8/layout/list1"/>
    <dgm:cxn modelId="{24D9F666-B261-4C7C-928C-9A369AE96804}" type="presParOf" srcId="{889EB6D7-2371-4D7D-9E6A-B130014E70B6}" destId="{9006A764-CD86-4240-AE11-729FE804B812}" srcOrd="5" destOrd="0" presId="urn:microsoft.com/office/officeart/2005/8/layout/list1"/>
    <dgm:cxn modelId="{3889F5F7-DBB6-4E9E-8415-141939132BB4}" type="presParOf" srcId="{889EB6D7-2371-4D7D-9E6A-B130014E70B6}" destId="{A32D16CC-5E71-44F2-996E-7920FF3AF67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87B652-53F2-4CBA-A2EE-BB98E5A8846E}" type="doc">
      <dgm:prSet loTypeId="urn:microsoft.com/office/officeart/2005/8/layout/vList5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5B2A3B0-A630-4C23-A36E-67F45FC4409B}">
      <dgm:prSet/>
      <dgm:spPr/>
      <dgm:t>
        <a:bodyPr/>
        <a:lstStyle/>
        <a:p>
          <a:r>
            <a:rPr lang="en-US"/>
            <a:t>Anonymization techniques have not been tested in practice extensively</a:t>
          </a:r>
        </a:p>
      </dgm:t>
    </dgm:pt>
    <dgm:pt modelId="{0C33CED0-CCC1-424F-B696-400734EDE55D}" type="parTrans" cxnId="{57EA327C-B22E-471A-989D-EEF5A3D0CF9F}">
      <dgm:prSet/>
      <dgm:spPr/>
      <dgm:t>
        <a:bodyPr/>
        <a:lstStyle/>
        <a:p>
          <a:endParaRPr lang="en-US"/>
        </a:p>
      </dgm:t>
    </dgm:pt>
    <dgm:pt modelId="{33174055-D808-4CCF-B81D-78CE6FD8D628}" type="sibTrans" cxnId="{57EA327C-B22E-471A-989D-EEF5A3D0CF9F}">
      <dgm:prSet/>
      <dgm:spPr/>
      <dgm:t>
        <a:bodyPr/>
        <a:lstStyle/>
        <a:p>
          <a:endParaRPr lang="en-US"/>
        </a:p>
      </dgm:t>
    </dgm:pt>
    <dgm:pt modelId="{FBEF56AF-14E3-4948-8917-22AB51AB0B5E}">
      <dgm:prSet/>
      <dgm:spPr/>
      <dgm:t>
        <a:bodyPr/>
        <a:lstStyle/>
        <a:p>
          <a:r>
            <a:rPr lang="en-US"/>
            <a:t>Mapping the social notion of privacy to technical notions is not easy</a:t>
          </a:r>
        </a:p>
      </dgm:t>
    </dgm:pt>
    <dgm:pt modelId="{D18C0A9C-6293-4098-8125-05C86E53DEFC}" type="parTrans" cxnId="{1D20D352-2130-437A-8EFA-DB5B69A6BFC1}">
      <dgm:prSet/>
      <dgm:spPr/>
      <dgm:t>
        <a:bodyPr/>
        <a:lstStyle/>
        <a:p>
          <a:endParaRPr lang="en-US"/>
        </a:p>
      </dgm:t>
    </dgm:pt>
    <dgm:pt modelId="{B0FBEAD3-3B7B-4BB9-B962-C1471ACE2954}" type="sibTrans" cxnId="{1D20D352-2130-437A-8EFA-DB5B69A6BFC1}">
      <dgm:prSet/>
      <dgm:spPr/>
      <dgm:t>
        <a:bodyPr/>
        <a:lstStyle/>
        <a:p>
          <a:endParaRPr lang="en-US"/>
        </a:p>
      </dgm:t>
    </dgm:pt>
    <dgm:pt modelId="{3BD59119-9603-4B98-8136-6AF85FDA21E7}">
      <dgm:prSet/>
      <dgm:spPr/>
      <dgm:t>
        <a:bodyPr/>
        <a:lstStyle/>
        <a:p>
          <a:r>
            <a:rPr lang="en-US"/>
            <a:t>Data utility has not been studied extensively in research</a:t>
          </a:r>
        </a:p>
      </dgm:t>
    </dgm:pt>
    <dgm:pt modelId="{25297BFA-E5E5-4168-8BA0-A3E3442DD1C8}" type="parTrans" cxnId="{954D8656-62F9-4A45-9DF5-9DAD241EFF5F}">
      <dgm:prSet/>
      <dgm:spPr/>
      <dgm:t>
        <a:bodyPr/>
        <a:lstStyle/>
        <a:p>
          <a:endParaRPr lang="en-US"/>
        </a:p>
      </dgm:t>
    </dgm:pt>
    <dgm:pt modelId="{458C2E29-D97D-49CA-A701-A144325A1C6F}" type="sibTrans" cxnId="{954D8656-62F9-4A45-9DF5-9DAD241EFF5F}">
      <dgm:prSet/>
      <dgm:spPr/>
      <dgm:t>
        <a:bodyPr/>
        <a:lstStyle/>
        <a:p>
          <a:endParaRPr lang="en-US"/>
        </a:p>
      </dgm:t>
    </dgm:pt>
    <dgm:pt modelId="{CCF69DD6-9DC4-4403-9075-21FC4CD7CEBE}">
      <dgm:prSet/>
      <dgm:spPr/>
      <dgm:t>
        <a:bodyPr/>
        <a:lstStyle/>
        <a:p>
          <a:r>
            <a:rPr lang="en-US"/>
            <a:t>Few artificial information loss measures</a:t>
          </a:r>
        </a:p>
      </dgm:t>
    </dgm:pt>
    <dgm:pt modelId="{597E7BCD-30A0-4739-8403-43E102F7B728}" type="parTrans" cxnId="{9D5897DF-E9F9-4533-9B88-6D3271378F04}">
      <dgm:prSet/>
      <dgm:spPr/>
      <dgm:t>
        <a:bodyPr/>
        <a:lstStyle/>
        <a:p>
          <a:endParaRPr lang="en-US"/>
        </a:p>
      </dgm:t>
    </dgm:pt>
    <dgm:pt modelId="{5436D197-3D1A-44AE-98A5-F3377FF2D39D}" type="sibTrans" cxnId="{9D5897DF-E9F9-4533-9B88-6D3271378F04}">
      <dgm:prSet/>
      <dgm:spPr/>
      <dgm:t>
        <a:bodyPr/>
        <a:lstStyle/>
        <a:p>
          <a:endParaRPr lang="en-US"/>
        </a:p>
      </dgm:t>
    </dgm:pt>
    <dgm:pt modelId="{35CBFFC8-F87A-4CDC-94EE-DD3A890DD644}">
      <dgm:prSet/>
      <dgm:spPr/>
      <dgm:t>
        <a:bodyPr/>
        <a:lstStyle/>
        <a:p>
          <a:r>
            <a:rPr lang="en-US"/>
            <a:t>Data utility is difficult to estimate in practice</a:t>
          </a:r>
        </a:p>
      </dgm:t>
    </dgm:pt>
    <dgm:pt modelId="{6BE63C27-E559-449E-9E76-D712CC087108}" type="parTrans" cxnId="{3A168548-8F9C-496E-85F6-A34C77391D4B}">
      <dgm:prSet/>
      <dgm:spPr/>
      <dgm:t>
        <a:bodyPr/>
        <a:lstStyle/>
        <a:p>
          <a:endParaRPr lang="en-US"/>
        </a:p>
      </dgm:t>
    </dgm:pt>
    <dgm:pt modelId="{BBC57287-FD14-4983-A9E5-A8BE38D26855}" type="sibTrans" cxnId="{3A168548-8F9C-496E-85F6-A34C77391D4B}">
      <dgm:prSet/>
      <dgm:spPr/>
      <dgm:t>
        <a:bodyPr/>
        <a:lstStyle/>
        <a:p>
          <a:endParaRPr lang="en-US"/>
        </a:p>
      </dgm:t>
    </dgm:pt>
    <dgm:pt modelId="{EE49E013-A604-4AC7-A7D0-B79DE75294FD}">
      <dgm:prSet/>
      <dgm:spPr/>
      <dgm:t>
        <a:bodyPr/>
        <a:lstStyle/>
        <a:p>
          <a:r>
            <a:rPr lang="en-US"/>
            <a:t>Different applications have different needs</a:t>
          </a:r>
        </a:p>
      </dgm:t>
    </dgm:pt>
    <dgm:pt modelId="{604EA8DF-A4EA-4C08-B921-D4833B0F9ED1}" type="parTrans" cxnId="{A4718058-A28B-4BA5-8B86-04F282AEAB09}">
      <dgm:prSet/>
      <dgm:spPr/>
      <dgm:t>
        <a:bodyPr/>
        <a:lstStyle/>
        <a:p>
          <a:endParaRPr lang="en-US"/>
        </a:p>
      </dgm:t>
    </dgm:pt>
    <dgm:pt modelId="{9B872824-4E3C-4E91-911E-A9C3A06E6EFE}" type="sibTrans" cxnId="{A4718058-A28B-4BA5-8B86-04F282AEAB09}">
      <dgm:prSet/>
      <dgm:spPr/>
      <dgm:t>
        <a:bodyPr/>
        <a:lstStyle/>
        <a:p>
          <a:endParaRPr lang="en-US"/>
        </a:p>
      </dgm:t>
    </dgm:pt>
    <dgm:pt modelId="{C904081B-6A28-4118-87CB-CD70A3B06B77}">
      <dgm:prSet/>
      <dgm:spPr/>
      <dgm:t>
        <a:bodyPr/>
        <a:lstStyle/>
        <a:p>
          <a:r>
            <a:rPr lang="en-US"/>
            <a:t>No easy to quantify the loss of information</a:t>
          </a:r>
        </a:p>
      </dgm:t>
    </dgm:pt>
    <dgm:pt modelId="{76BD1A65-989E-4D26-8E76-15E1B1F0C3E7}" type="parTrans" cxnId="{8DF88389-F338-4F57-8716-E1202E611C66}">
      <dgm:prSet/>
      <dgm:spPr/>
      <dgm:t>
        <a:bodyPr/>
        <a:lstStyle/>
        <a:p>
          <a:endParaRPr lang="en-US"/>
        </a:p>
      </dgm:t>
    </dgm:pt>
    <dgm:pt modelId="{2274A5C8-47A8-4F3E-9DBC-D1F76B70B6F1}" type="sibTrans" cxnId="{8DF88389-F338-4F57-8716-E1202E611C66}">
      <dgm:prSet/>
      <dgm:spPr/>
      <dgm:t>
        <a:bodyPr/>
        <a:lstStyle/>
        <a:p>
          <a:endParaRPr lang="en-US"/>
        </a:p>
      </dgm:t>
    </dgm:pt>
    <dgm:pt modelId="{61E74129-A2D0-4C10-A024-88BF0CE2B6FA}" type="pres">
      <dgm:prSet presAssocID="{5087B652-53F2-4CBA-A2EE-BB98E5A8846E}" presName="Name0" presStyleCnt="0">
        <dgm:presLayoutVars>
          <dgm:dir/>
          <dgm:animLvl val="lvl"/>
          <dgm:resizeHandles val="exact"/>
        </dgm:presLayoutVars>
      </dgm:prSet>
      <dgm:spPr/>
    </dgm:pt>
    <dgm:pt modelId="{A371523C-FD8C-4790-A6FD-509FF8BB75C8}" type="pres">
      <dgm:prSet presAssocID="{B5B2A3B0-A630-4C23-A36E-67F45FC4409B}" presName="linNode" presStyleCnt="0"/>
      <dgm:spPr/>
    </dgm:pt>
    <dgm:pt modelId="{CC80B918-C889-4A67-BA8A-26DFCB15C42E}" type="pres">
      <dgm:prSet presAssocID="{B5B2A3B0-A630-4C23-A36E-67F45FC4409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BDFCF50-CA13-4290-A53F-F1597935AAC3}" type="pres">
      <dgm:prSet presAssocID="{B5B2A3B0-A630-4C23-A36E-67F45FC4409B}" presName="descendantText" presStyleLbl="alignAccFollowNode1" presStyleIdx="0" presStyleCnt="3">
        <dgm:presLayoutVars>
          <dgm:bulletEnabled val="1"/>
        </dgm:presLayoutVars>
      </dgm:prSet>
      <dgm:spPr/>
    </dgm:pt>
    <dgm:pt modelId="{DC046EF8-490F-438D-B65B-276A2049FB25}" type="pres">
      <dgm:prSet presAssocID="{33174055-D808-4CCF-B81D-78CE6FD8D628}" presName="sp" presStyleCnt="0"/>
      <dgm:spPr/>
    </dgm:pt>
    <dgm:pt modelId="{DFD4A2A5-9E2B-4B56-9D3E-2EF067EE266D}" type="pres">
      <dgm:prSet presAssocID="{3BD59119-9603-4B98-8136-6AF85FDA21E7}" presName="linNode" presStyleCnt="0"/>
      <dgm:spPr/>
    </dgm:pt>
    <dgm:pt modelId="{D808631E-1875-4FA5-8D76-6BB91BB1C6FA}" type="pres">
      <dgm:prSet presAssocID="{3BD59119-9603-4B98-8136-6AF85FDA21E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045E7A71-5632-4551-BAD2-425C92DE96E5}" type="pres">
      <dgm:prSet presAssocID="{3BD59119-9603-4B98-8136-6AF85FDA21E7}" presName="descendantText" presStyleLbl="alignAccFollowNode1" presStyleIdx="1" presStyleCnt="3">
        <dgm:presLayoutVars>
          <dgm:bulletEnabled val="1"/>
        </dgm:presLayoutVars>
      </dgm:prSet>
      <dgm:spPr/>
    </dgm:pt>
    <dgm:pt modelId="{BFE0B692-647A-4282-947C-1B9E880224F4}" type="pres">
      <dgm:prSet presAssocID="{458C2E29-D97D-49CA-A701-A144325A1C6F}" presName="sp" presStyleCnt="0"/>
      <dgm:spPr/>
    </dgm:pt>
    <dgm:pt modelId="{2ABFB271-7A13-4189-B4B5-0F0AD9A1CC1D}" type="pres">
      <dgm:prSet presAssocID="{35CBFFC8-F87A-4CDC-94EE-DD3A890DD644}" presName="linNode" presStyleCnt="0"/>
      <dgm:spPr/>
    </dgm:pt>
    <dgm:pt modelId="{58C5FEAB-29A5-48D3-B7B4-1ECD2E31AFF8}" type="pres">
      <dgm:prSet presAssocID="{35CBFFC8-F87A-4CDC-94EE-DD3A890DD64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9F22C72-A3CC-4774-B831-90673C8CB8BE}" type="pres">
      <dgm:prSet presAssocID="{35CBFFC8-F87A-4CDC-94EE-DD3A890DD64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799275B-65CA-4D1A-BFA2-2EE0794DC6C0}" type="presOf" srcId="{3BD59119-9603-4B98-8136-6AF85FDA21E7}" destId="{D808631E-1875-4FA5-8D76-6BB91BB1C6FA}" srcOrd="0" destOrd="0" presId="urn:microsoft.com/office/officeart/2005/8/layout/vList5"/>
    <dgm:cxn modelId="{3A168548-8F9C-496E-85F6-A34C77391D4B}" srcId="{5087B652-53F2-4CBA-A2EE-BB98E5A8846E}" destId="{35CBFFC8-F87A-4CDC-94EE-DD3A890DD644}" srcOrd="2" destOrd="0" parTransId="{6BE63C27-E559-449E-9E76-D712CC087108}" sibTransId="{BBC57287-FD14-4983-A9E5-A8BE38D26855}"/>
    <dgm:cxn modelId="{6B45296F-773E-4806-86C5-FEFDB246F425}" type="presOf" srcId="{C904081B-6A28-4118-87CB-CD70A3B06B77}" destId="{F9F22C72-A3CC-4774-B831-90673C8CB8BE}" srcOrd="0" destOrd="1" presId="urn:microsoft.com/office/officeart/2005/8/layout/vList5"/>
    <dgm:cxn modelId="{1D20D352-2130-437A-8EFA-DB5B69A6BFC1}" srcId="{B5B2A3B0-A630-4C23-A36E-67F45FC4409B}" destId="{FBEF56AF-14E3-4948-8917-22AB51AB0B5E}" srcOrd="0" destOrd="0" parTransId="{D18C0A9C-6293-4098-8125-05C86E53DEFC}" sibTransId="{B0FBEAD3-3B7B-4BB9-B962-C1471ACE2954}"/>
    <dgm:cxn modelId="{954D8656-62F9-4A45-9DF5-9DAD241EFF5F}" srcId="{5087B652-53F2-4CBA-A2EE-BB98E5A8846E}" destId="{3BD59119-9603-4B98-8136-6AF85FDA21E7}" srcOrd="1" destOrd="0" parTransId="{25297BFA-E5E5-4168-8BA0-A3E3442DD1C8}" sibTransId="{458C2E29-D97D-49CA-A701-A144325A1C6F}"/>
    <dgm:cxn modelId="{A4718058-A28B-4BA5-8B86-04F282AEAB09}" srcId="{35CBFFC8-F87A-4CDC-94EE-DD3A890DD644}" destId="{EE49E013-A604-4AC7-A7D0-B79DE75294FD}" srcOrd="0" destOrd="0" parTransId="{604EA8DF-A4EA-4C08-B921-D4833B0F9ED1}" sibTransId="{9B872824-4E3C-4E91-911E-A9C3A06E6EFE}"/>
    <dgm:cxn modelId="{57EA327C-B22E-471A-989D-EEF5A3D0CF9F}" srcId="{5087B652-53F2-4CBA-A2EE-BB98E5A8846E}" destId="{B5B2A3B0-A630-4C23-A36E-67F45FC4409B}" srcOrd="0" destOrd="0" parTransId="{0C33CED0-CCC1-424F-B696-400734EDE55D}" sibTransId="{33174055-D808-4CCF-B81D-78CE6FD8D628}"/>
    <dgm:cxn modelId="{8DF88389-F338-4F57-8716-E1202E611C66}" srcId="{35CBFFC8-F87A-4CDC-94EE-DD3A890DD644}" destId="{C904081B-6A28-4118-87CB-CD70A3B06B77}" srcOrd="1" destOrd="0" parTransId="{76BD1A65-989E-4D26-8E76-15E1B1F0C3E7}" sibTransId="{2274A5C8-47A8-4F3E-9DBC-D1F76B70B6F1}"/>
    <dgm:cxn modelId="{2431158D-1502-4B2B-A6E5-60062873BB4F}" type="presOf" srcId="{EE49E013-A604-4AC7-A7D0-B79DE75294FD}" destId="{F9F22C72-A3CC-4774-B831-90673C8CB8BE}" srcOrd="0" destOrd="0" presId="urn:microsoft.com/office/officeart/2005/8/layout/vList5"/>
    <dgm:cxn modelId="{77BAC496-293E-4EB7-BCEB-F230E6FBA34B}" type="presOf" srcId="{35CBFFC8-F87A-4CDC-94EE-DD3A890DD644}" destId="{58C5FEAB-29A5-48D3-B7B4-1ECD2E31AFF8}" srcOrd="0" destOrd="0" presId="urn:microsoft.com/office/officeart/2005/8/layout/vList5"/>
    <dgm:cxn modelId="{072444A5-5274-4B3C-85B5-E5B0B970D9D2}" type="presOf" srcId="{FBEF56AF-14E3-4948-8917-22AB51AB0B5E}" destId="{BBDFCF50-CA13-4290-A53F-F1597935AAC3}" srcOrd="0" destOrd="0" presId="urn:microsoft.com/office/officeart/2005/8/layout/vList5"/>
    <dgm:cxn modelId="{20D0A0A9-E8AC-49C7-9866-1FAF1A73EA05}" type="presOf" srcId="{CCF69DD6-9DC4-4403-9075-21FC4CD7CEBE}" destId="{045E7A71-5632-4551-BAD2-425C92DE96E5}" srcOrd="0" destOrd="0" presId="urn:microsoft.com/office/officeart/2005/8/layout/vList5"/>
    <dgm:cxn modelId="{9D5897DF-E9F9-4533-9B88-6D3271378F04}" srcId="{3BD59119-9603-4B98-8136-6AF85FDA21E7}" destId="{CCF69DD6-9DC4-4403-9075-21FC4CD7CEBE}" srcOrd="0" destOrd="0" parTransId="{597E7BCD-30A0-4739-8403-43E102F7B728}" sibTransId="{5436D197-3D1A-44AE-98A5-F3377FF2D39D}"/>
    <dgm:cxn modelId="{C0D956ED-FAAF-484E-8EE0-128A5F56BFD5}" type="presOf" srcId="{5087B652-53F2-4CBA-A2EE-BB98E5A8846E}" destId="{61E74129-A2D0-4C10-A024-88BF0CE2B6FA}" srcOrd="0" destOrd="0" presId="urn:microsoft.com/office/officeart/2005/8/layout/vList5"/>
    <dgm:cxn modelId="{CB0D97ED-44BC-48B1-8D6C-8C21CC7CB2DF}" type="presOf" srcId="{B5B2A3B0-A630-4C23-A36E-67F45FC4409B}" destId="{CC80B918-C889-4A67-BA8A-26DFCB15C42E}" srcOrd="0" destOrd="0" presId="urn:microsoft.com/office/officeart/2005/8/layout/vList5"/>
    <dgm:cxn modelId="{F191AFE2-5EBB-479F-9DA3-B78A7670D01A}" type="presParOf" srcId="{61E74129-A2D0-4C10-A024-88BF0CE2B6FA}" destId="{A371523C-FD8C-4790-A6FD-509FF8BB75C8}" srcOrd="0" destOrd="0" presId="urn:microsoft.com/office/officeart/2005/8/layout/vList5"/>
    <dgm:cxn modelId="{D83218D3-EEF3-44D3-B5FB-938B63CBEA09}" type="presParOf" srcId="{A371523C-FD8C-4790-A6FD-509FF8BB75C8}" destId="{CC80B918-C889-4A67-BA8A-26DFCB15C42E}" srcOrd="0" destOrd="0" presId="urn:microsoft.com/office/officeart/2005/8/layout/vList5"/>
    <dgm:cxn modelId="{9CB114A2-3BAA-47D8-8F3E-CC3FD3BC6870}" type="presParOf" srcId="{A371523C-FD8C-4790-A6FD-509FF8BB75C8}" destId="{BBDFCF50-CA13-4290-A53F-F1597935AAC3}" srcOrd="1" destOrd="0" presId="urn:microsoft.com/office/officeart/2005/8/layout/vList5"/>
    <dgm:cxn modelId="{ED241B30-ADAC-4ED0-879F-D49BD2812E82}" type="presParOf" srcId="{61E74129-A2D0-4C10-A024-88BF0CE2B6FA}" destId="{DC046EF8-490F-438D-B65B-276A2049FB25}" srcOrd="1" destOrd="0" presId="urn:microsoft.com/office/officeart/2005/8/layout/vList5"/>
    <dgm:cxn modelId="{94864122-9CC1-4802-B373-D5AB4B9066F4}" type="presParOf" srcId="{61E74129-A2D0-4C10-A024-88BF0CE2B6FA}" destId="{DFD4A2A5-9E2B-4B56-9D3E-2EF067EE266D}" srcOrd="2" destOrd="0" presId="urn:microsoft.com/office/officeart/2005/8/layout/vList5"/>
    <dgm:cxn modelId="{AC0BED2E-27FD-488E-8ACA-CFA20F7A2D9D}" type="presParOf" srcId="{DFD4A2A5-9E2B-4B56-9D3E-2EF067EE266D}" destId="{D808631E-1875-4FA5-8D76-6BB91BB1C6FA}" srcOrd="0" destOrd="0" presId="urn:microsoft.com/office/officeart/2005/8/layout/vList5"/>
    <dgm:cxn modelId="{64812458-95AD-45A5-AB2C-DD113FEEAB66}" type="presParOf" srcId="{DFD4A2A5-9E2B-4B56-9D3E-2EF067EE266D}" destId="{045E7A71-5632-4551-BAD2-425C92DE96E5}" srcOrd="1" destOrd="0" presId="urn:microsoft.com/office/officeart/2005/8/layout/vList5"/>
    <dgm:cxn modelId="{1A395913-666F-40AA-9EB1-F2DD471C15E1}" type="presParOf" srcId="{61E74129-A2D0-4C10-A024-88BF0CE2B6FA}" destId="{BFE0B692-647A-4282-947C-1B9E880224F4}" srcOrd="3" destOrd="0" presId="urn:microsoft.com/office/officeart/2005/8/layout/vList5"/>
    <dgm:cxn modelId="{97865477-7C46-413E-B06A-3DEF6377CA75}" type="presParOf" srcId="{61E74129-A2D0-4C10-A024-88BF0CE2B6FA}" destId="{2ABFB271-7A13-4189-B4B5-0F0AD9A1CC1D}" srcOrd="4" destOrd="0" presId="urn:microsoft.com/office/officeart/2005/8/layout/vList5"/>
    <dgm:cxn modelId="{F0695294-102F-44B6-B9F5-2C421E05B0EB}" type="presParOf" srcId="{2ABFB271-7A13-4189-B4B5-0F0AD9A1CC1D}" destId="{58C5FEAB-29A5-48D3-B7B4-1ECD2E31AFF8}" srcOrd="0" destOrd="0" presId="urn:microsoft.com/office/officeart/2005/8/layout/vList5"/>
    <dgm:cxn modelId="{D4916A08-79BC-4181-963A-87DC8155C0B4}" type="presParOf" srcId="{2ABFB271-7A13-4189-B4B5-0F0AD9A1CC1D}" destId="{F9F22C72-A3CC-4774-B831-90673C8CB8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342769-3EAF-4A7B-A985-BE80DD0FD96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F1B3D0E6-12DA-4064-9D49-154D1704BD29}">
      <dgm:prSet/>
      <dgm:spPr/>
      <dgm:t>
        <a:bodyPr/>
        <a:lstStyle/>
        <a:p>
          <a:r>
            <a:rPr lang="en-US"/>
            <a:t>Amnesia is a data anonymization tool developed by Research Center Athena</a:t>
          </a:r>
        </a:p>
      </dgm:t>
    </dgm:pt>
    <dgm:pt modelId="{F3FC17F5-341A-4036-9B56-85F90748B088}" type="parTrans" cxnId="{6EA78E87-6BB8-4F56-8336-B32BB34D45CE}">
      <dgm:prSet/>
      <dgm:spPr/>
      <dgm:t>
        <a:bodyPr/>
        <a:lstStyle/>
        <a:p>
          <a:endParaRPr lang="en-US"/>
        </a:p>
      </dgm:t>
    </dgm:pt>
    <dgm:pt modelId="{A74EC646-575E-4135-8FC5-53B294B9D853}" type="sibTrans" cxnId="{6EA78E87-6BB8-4F56-8336-B32BB34D45CE}">
      <dgm:prSet/>
      <dgm:spPr/>
      <dgm:t>
        <a:bodyPr/>
        <a:lstStyle/>
        <a:p>
          <a:endParaRPr lang="en-US"/>
        </a:p>
      </dgm:t>
    </dgm:pt>
    <dgm:pt modelId="{79E73591-EAE4-4BF2-B850-89C2191C6800}">
      <dgm:prSet/>
      <dgm:spPr/>
      <dgm:t>
        <a:bodyPr/>
        <a:lstStyle/>
        <a:p>
          <a:r>
            <a:rPr lang="en-US"/>
            <a:t>Amnesia is build with Java and Javascript</a:t>
          </a:r>
        </a:p>
      </dgm:t>
    </dgm:pt>
    <dgm:pt modelId="{D85B75AE-D9C5-40C9-AC91-81BC71BE4758}" type="parTrans" cxnId="{11059B57-F074-4345-9BDA-E6369CCFF5BE}">
      <dgm:prSet/>
      <dgm:spPr/>
      <dgm:t>
        <a:bodyPr/>
        <a:lstStyle/>
        <a:p>
          <a:endParaRPr lang="en-US"/>
        </a:p>
      </dgm:t>
    </dgm:pt>
    <dgm:pt modelId="{175FE902-CF8A-4B00-9306-9899A28A304F}" type="sibTrans" cxnId="{11059B57-F074-4345-9BDA-E6369CCFF5BE}">
      <dgm:prSet/>
      <dgm:spPr/>
      <dgm:t>
        <a:bodyPr/>
        <a:lstStyle/>
        <a:p>
          <a:endParaRPr lang="en-US"/>
        </a:p>
      </dgm:t>
    </dgm:pt>
    <dgm:pt modelId="{322426B1-2F01-490D-811A-4A1CC9C1F08A}">
      <dgm:prSet/>
      <dgm:spPr/>
      <dgm:t>
        <a:bodyPr/>
        <a:lstStyle/>
        <a:p>
          <a:r>
            <a:rPr lang="en-US" i="1"/>
            <a:t>k</a:t>
          </a:r>
          <a:r>
            <a:rPr lang="en-US"/>
            <a:t>-anonymity and </a:t>
          </a:r>
          <a:r>
            <a:rPr lang="en-US" i="1"/>
            <a:t>k</a:t>
          </a:r>
          <a:r>
            <a:rPr lang="en-US" i="1" baseline="30000"/>
            <a:t>m</a:t>
          </a:r>
          <a:r>
            <a:rPr lang="en-US"/>
            <a:t>-anonymity</a:t>
          </a:r>
        </a:p>
      </dgm:t>
    </dgm:pt>
    <dgm:pt modelId="{8FE18491-4834-47B9-974A-C7A1D6990297}" type="parTrans" cxnId="{CCE3AD08-4BAB-4CB5-80D5-F31C335F6D27}">
      <dgm:prSet/>
      <dgm:spPr/>
      <dgm:t>
        <a:bodyPr/>
        <a:lstStyle/>
        <a:p>
          <a:endParaRPr lang="en-US"/>
        </a:p>
      </dgm:t>
    </dgm:pt>
    <dgm:pt modelId="{E617A318-0F03-4890-AC8A-D3C9E8A277EF}" type="sibTrans" cxnId="{CCE3AD08-4BAB-4CB5-80D5-F31C335F6D27}">
      <dgm:prSet/>
      <dgm:spPr/>
      <dgm:t>
        <a:bodyPr/>
        <a:lstStyle/>
        <a:p>
          <a:endParaRPr lang="en-US"/>
        </a:p>
      </dgm:t>
    </dgm:pt>
    <dgm:pt modelId="{3F3A38D4-DA9A-42C9-A549-1E04469F02A6}">
      <dgm:prSet/>
      <dgm:spPr/>
      <dgm:t>
        <a:bodyPr/>
        <a:lstStyle/>
        <a:p>
          <a:r>
            <a:rPr lang="en-US"/>
            <a:t>Tuples and set-values</a:t>
          </a:r>
        </a:p>
      </dgm:t>
    </dgm:pt>
    <dgm:pt modelId="{B514CF02-ECE6-4133-8461-27A32A2D1D23}" type="parTrans" cxnId="{1B14779D-F9C3-4CFC-A678-9C2604AF85C5}">
      <dgm:prSet/>
      <dgm:spPr/>
      <dgm:t>
        <a:bodyPr/>
        <a:lstStyle/>
        <a:p>
          <a:endParaRPr lang="en-US"/>
        </a:p>
      </dgm:t>
    </dgm:pt>
    <dgm:pt modelId="{F5AFD55F-9166-4DD6-A175-FB72C3E76D86}" type="sibTrans" cxnId="{1B14779D-F9C3-4CFC-A678-9C2604AF85C5}">
      <dgm:prSet/>
      <dgm:spPr/>
      <dgm:t>
        <a:bodyPr/>
        <a:lstStyle/>
        <a:p>
          <a:endParaRPr lang="en-US"/>
        </a:p>
      </dgm:t>
    </dgm:pt>
    <dgm:pt modelId="{C593224C-8EEA-4E18-9ABF-AF400C543F7E}">
      <dgm:prSet/>
      <dgm:spPr/>
      <dgm:t>
        <a:bodyPr/>
        <a:lstStyle/>
        <a:p>
          <a:r>
            <a:rPr lang="en-US"/>
            <a:t>Visual tools</a:t>
          </a:r>
        </a:p>
      </dgm:t>
    </dgm:pt>
    <dgm:pt modelId="{47591986-65C1-4E6E-AC5A-53D1D2AD36EB}" type="parTrans" cxnId="{3AFF223C-3D18-41AA-B96D-F97F318AB1BC}">
      <dgm:prSet/>
      <dgm:spPr/>
      <dgm:t>
        <a:bodyPr/>
        <a:lstStyle/>
        <a:p>
          <a:endParaRPr lang="en-US"/>
        </a:p>
      </dgm:t>
    </dgm:pt>
    <dgm:pt modelId="{002F6CD5-5875-4DB2-811F-C4DC702C8969}" type="sibTrans" cxnId="{3AFF223C-3D18-41AA-B96D-F97F318AB1BC}">
      <dgm:prSet/>
      <dgm:spPr/>
      <dgm:t>
        <a:bodyPr/>
        <a:lstStyle/>
        <a:p>
          <a:endParaRPr lang="en-US"/>
        </a:p>
      </dgm:t>
    </dgm:pt>
    <dgm:pt modelId="{7975231D-C4E3-4D26-B504-A6AB71497C8C}">
      <dgm:prSet/>
      <dgm:spPr/>
      <dgm:t>
        <a:bodyPr/>
        <a:lstStyle/>
        <a:p>
          <a:r>
            <a:rPr lang="en-US"/>
            <a:t>Estimating data utility</a:t>
          </a:r>
        </a:p>
      </dgm:t>
    </dgm:pt>
    <dgm:pt modelId="{E4722CAF-0DC1-4BCD-B31B-B11772BADCA3}" type="parTrans" cxnId="{A690F5B6-35EA-4414-AFD6-0F38E83291A9}">
      <dgm:prSet/>
      <dgm:spPr/>
      <dgm:t>
        <a:bodyPr/>
        <a:lstStyle/>
        <a:p>
          <a:endParaRPr lang="en-US"/>
        </a:p>
      </dgm:t>
    </dgm:pt>
    <dgm:pt modelId="{0A592588-1A62-4CA3-B7F1-DD9BDBC22A2E}" type="sibTrans" cxnId="{A690F5B6-35EA-4414-AFD6-0F38E83291A9}">
      <dgm:prSet/>
      <dgm:spPr/>
      <dgm:t>
        <a:bodyPr/>
        <a:lstStyle/>
        <a:p>
          <a:endParaRPr lang="en-US"/>
        </a:p>
      </dgm:t>
    </dgm:pt>
    <dgm:pt modelId="{AF1BBE58-BFD5-4207-808D-78EEFD2E2754}">
      <dgm:prSet/>
      <dgm:spPr/>
      <dgm:t>
        <a:bodyPr/>
        <a:lstStyle/>
        <a:p>
          <a:r>
            <a:rPr lang="en-US"/>
            <a:t>Building hierarchies</a:t>
          </a:r>
        </a:p>
      </dgm:t>
    </dgm:pt>
    <dgm:pt modelId="{5E630373-C732-4C3E-A85C-863B315F9463}" type="parTrans" cxnId="{D8EF0A2C-DC67-4809-BB90-7492CCBD611D}">
      <dgm:prSet/>
      <dgm:spPr/>
      <dgm:t>
        <a:bodyPr/>
        <a:lstStyle/>
        <a:p>
          <a:endParaRPr lang="en-US"/>
        </a:p>
      </dgm:t>
    </dgm:pt>
    <dgm:pt modelId="{F7C120AB-A436-484F-818E-E24AB7C4CF3C}" type="sibTrans" cxnId="{D8EF0A2C-DC67-4809-BB90-7492CCBD611D}">
      <dgm:prSet/>
      <dgm:spPr/>
      <dgm:t>
        <a:bodyPr/>
        <a:lstStyle/>
        <a:p>
          <a:endParaRPr lang="en-US"/>
        </a:p>
      </dgm:t>
    </dgm:pt>
    <dgm:pt modelId="{BA122D7B-FE41-4C50-A7A1-4F5ABFDD4EF4}">
      <dgm:prSet/>
      <dgm:spPr/>
      <dgm:t>
        <a:bodyPr/>
        <a:lstStyle/>
        <a:p>
          <a:r>
            <a:rPr lang="en-US"/>
            <a:t>Customizing anonymization solutions</a:t>
          </a:r>
        </a:p>
      </dgm:t>
    </dgm:pt>
    <dgm:pt modelId="{08E7E827-8DE9-4715-9851-D224D74A1450}" type="parTrans" cxnId="{48EBBFDB-D8DD-40B9-947B-485784E74415}">
      <dgm:prSet/>
      <dgm:spPr/>
      <dgm:t>
        <a:bodyPr/>
        <a:lstStyle/>
        <a:p>
          <a:endParaRPr lang="en-US"/>
        </a:p>
      </dgm:t>
    </dgm:pt>
    <dgm:pt modelId="{D0FD925B-80B3-42E1-8849-ADC6F5751887}" type="sibTrans" cxnId="{48EBBFDB-D8DD-40B9-947B-485784E74415}">
      <dgm:prSet/>
      <dgm:spPr/>
      <dgm:t>
        <a:bodyPr/>
        <a:lstStyle/>
        <a:p>
          <a:endParaRPr lang="en-US"/>
        </a:p>
      </dgm:t>
    </dgm:pt>
    <dgm:pt modelId="{1C6978A7-98DD-4D90-9AF3-813D4CD9FAD7}" type="pres">
      <dgm:prSet presAssocID="{AC342769-3EAF-4A7B-A985-BE80DD0FD960}" presName="root" presStyleCnt="0">
        <dgm:presLayoutVars>
          <dgm:dir/>
          <dgm:resizeHandles val="exact"/>
        </dgm:presLayoutVars>
      </dgm:prSet>
      <dgm:spPr/>
    </dgm:pt>
    <dgm:pt modelId="{DBC94367-B914-4388-A4AE-2A64CDD4551F}" type="pres">
      <dgm:prSet presAssocID="{F1B3D0E6-12DA-4064-9D49-154D1704BD29}" presName="compNode" presStyleCnt="0"/>
      <dgm:spPr/>
    </dgm:pt>
    <dgm:pt modelId="{08B09C48-F5D2-4426-90F5-5E873D7859EC}" type="pres">
      <dgm:prSet presAssocID="{F1B3D0E6-12DA-4064-9D49-154D1704BD29}" presName="bgRect" presStyleLbl="bgShp" presStyleIdx="0" presStyleCnt="5"/>
      <dgm:spPr/>
    </dgm:pt>
    <dgm:pt modelId="{0F5A785B-FF78-4ED4-A55C-9B89803859F0}" type="pres">
      <dgm:prSet presAssocID="{F1B3D0E6-12DA-4064-9D49-154D1704BD2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E9A23365-1BD8-41F0-B8EE-C97DD138E101}" type="pres">
      <dgm:prSet presAssocID="{F1B3D0E6-12DA-4064-9D49-154D1704BD29}" presName="spaceRect" presStyleCnt="0"/>
      <dgm:spPr/>
    </dgm:pt>
    <dgm:pt modelId="{B8D51565-4F59-4E23-88A9-B6195C3B950F}" type="pres">
      <dgm:prSet presAssocID="{F1B3D0E6-12DA-4064-9D49-154D1704BD29}" presName="parTx" presStyleLbl="revTx" presStyleIdx="0" presStyleCnt="6">
        <dgm:presLayoutVars>
          <dgm:chMax val="0"/>
          <dgm:chPref val="0"/>
        </dgm:presLayoutVars>
      </dgm:prSet>
      <dgm:spPr/>
    </dgm:pt>
    <dgm:pt modelId="{B0062589-5D73-4513-8946-9EB8609DD0F2}" type="pres">
      <dgm:prSet presAssocID="{A74EC646-575E-4135-8FC5-53B294B9D853}" presName="sibTrans" presStyleCnt="0"/>
      <dgm:spPr/>
    </dgm:pt>
    <dgm:pt modelId="{48E486DF-AE79-4E38-8858-45E2330A9C14}" type="pres">
      <dgm:prSet presAssocID="{79E73591-EAE4-4BF2-B850-89C2191C6800}" presName="compNode" presStyleCnt="0"/>
      <dgm:spPr/>
    </dgm:pt>
    <dgm:pt modelId="{F8DA9207-8E9F-43D1-8E3A-4F640B577234}" type="pres">
      <dgm:prSet presAssocID="{79E73591-EAE4-4BF2-B850-89C2191C6800}" presName="bgRect" presStyleLbl="bgShp" presStyleIdx="1" presStyleCnt="5"/>
      <dgm:spPr/>
    </dgm:pt>
    <dgm:pt modelId="{B645A1F1-3BE5-418D-97AF-BDA459A9FB8B}" type="pres">
      <dgm:prSet presAssocID="{79E73591-EAE4-4BF2-B850-89C2191C680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ke Slice"/>
        </a:ext>
      </dgm:extLst>
    </dgm:pt>
    <dgm:pt modelId="{A5F00A24-C141-4342-A0EE-B5286C16DF12}" type="pres">
      <dgm:prSet presAssocID="{79E73591-EAE4-4BF2-B850-89C2191C6800}" presName="spaceRect" presStyleCnt="0"/>
      <dgm:spPr/>
    </dgm:pt>
    <dgm:pt modelId="{D7DFB3E4-45CA-4C12-A187-B4D62E8B323F}" type="pres">
      <dgm:prSet presAssocID="{79E73591-EAE4-4BF2-B850-89C2191C6800}" presName="parTx" presStyleLbl="revTx" presStyleIdx="1" presStyleCnt="6">
        <dgm:presLayoutVars>
          <dgm:chMax val="0"/>
          <dgm:chPref val="0"/>
        </dgm:presLayoutVars>
      </dgm:prSet>
      <dgm:spPr/>
    </dgm:pt>
    <dgm:pt modelId="{E75D9342-0257-4AC9-A717-A3B06DA41852}" type="pres">
      <dgm:prSet presAssocID="{175FE902-CF8A-4B00-9306-9899A28A304F}" presName="sibTrans" presStyleCnt="0"/>
      <dgm:spPr/>
    </dgm:pt>
    <dgm:pt modelId="{F6302BA9-8359-4A00-8222-AC06B11788DC}" type="pres">
      <dgm:prSet presAssocID="{322426B1-2F01-490D-811A-4A1CC9C1F08A}" presName="compNode" presStyleCnt="0"/>
      <dgm:spPr/>
    </dgm:pt>
    <dgm:pt modelId="{7E247260-BF53-456C-B780-BE76B5291586}" type="pres">
      <dgm:prSet presAssocID="{322426B1-2F01-490D-811A-4A1CC9C1F08A}" presName="bgRect" presStyleLbl="bgShp" presStyleIdx="2" presStyleCnt="5"/>
      <dgm:spPr/>
    </dgm:pt>
    <dgm:pt modelId="{4085E2BB-5D83-4972-9FFC-BDAFC69EDF27}" type="pres">
      <dgm:prSet presAssocID="{322426B1-2F01-490D-811A-4A1CC9C1F08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og"/>
        </a:ext>
      </dgm:extLst>
    </dgm:pt>
    <dgm:pt modelId="{7DBFA03C-E6AE-4B43-8C0A-7D0F8E9E5DE3}" type="pres">
      <dgm:prSet presAssocID="{322426B1-2F01-490D-811A-4A1CC9C1F08A}" presName="spaceRect" presStyleCnt="0"/>
      <dgm:spPr/>
    </dgm:pt>
    <dgm:pt modelId="{222AD696-9287-43AA-AE08-D7FB0491870F}" type="pres">
      <dgm:prSet presAssocID="{322426B1-2F01-490D-811A-4A1CC9C1F08A}" presName="parTx" presStyleLbl="revTx" presStyleIdx="2" presStyleCnt="6">
        <dgm:presLayoutVars>
          <dgm:chMax val="0"/>
          <dgm:chPref val="0"/>
        </dgm:presLayoutVars>
      </dgm:prSet>
      <dgm:spPr/>
    </dgm:pt>
    <dgm:pt modelId="{DABA8723-D625-4F6D-87FA-58CF1155F65A}" type="pres">
      <dgm:prSet presAssocID="{E617A318-0F03-4890-AC8A-D3C9E8A277EF}" presName="sibTrans" presStyleCnt="0"/>
      <dgm:spPr/>
    </dgm:pt>
    <dgm:pt modelId="{4FC014C1-1783-4934-ADDF-35303FC201B9}" type="pres">
      <dgm:prSet presAssocID="{3F3A38D4-DA9A-42C9-A549-1E04469F02A6}" presName="compNode" presStyleCnt="0"/>
      <dgm:spPr/>
    </dgm:pt>
    <dgm:pt modelId="{6CF28496-02AF-4A35-99A1-9D2262F617AB}" type="pres">
      <dgm:prSet presAssocID="{3F3A38D4-DA9A-42C9-A549-1E04469F02A6}" presName="bgRect" presStyleLbl="bgShp" presStyleIdx="3" presStyleCnt="5"/>
      <dgm:spPr/>
    </dgm:pt>
    <dgm:pt modelId="{C57E9430-FA74-4247-8A7F-E055E49C17FE}" type="pres">
      <dgm:prSet presAssocID="{3F3A38D4-DA9A-42C9-A549-1E04469F02A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riable"/>
        </a:ext>
      </dgm:extLst>
    </dgm:pt>
    <dgm:pt modelId="{F4FE0731-5136-492B-A459-445F2065726E}" type="pres">
      <dgm:prSet presAssocID="{3F3A38D4-DA9A-42C9-A549-1E04469F02A6}" presName="spaceRect" presStyleCnt="0"/>
      <dgm:spPr/>
    </dgm:pt>
    <dgm:pt modelId="{11A9C615-8771-4B61-9A24-3300B9DAF9A4}" type="pres">
      <dgm:prSet presAssocID="{3F3A38D4-DA9A-42C9-A549-1E04469F02A6}" presName="parTx" presStyleLbl="revTx" presStyleIdx="3" presStyleCnt="6">
        <dgm:presLayoutVars>
          <dgm:chMax val="0"/>
          <dgm:chPref val="0"/>
        </dgm:presLayoutVars>
      </dgm:prSet>
      <dgm:spPr/>
    </dgm:pt>
    <dgm:pt modelId="{C567CFCC-A9CA-439E-A5A7-50A1A1A607E0}" type="pres">
      <dgm:prSet presAssocID="{F5AFD55F-9166-4DD6-A175-FB72C3E76D86}" presName="sibTrans" presStyleCnt="0"/>
      <dgm:spPr/>
    </dgm:pt>
    <dgm:pt modelId="{F2C0D398-FD2C-46ED-A2F8-A2191D4DC57B}" type="pres">
      <dgm:prSet presAssocID="{C593224C-8EEA-4E18-9ABF-AF400C543F7E}" presName="compNode" presStyleCnt="0"/>
      <dgm:spPr/>
    </dgm:pt>
    <dgm:pt modelId="{083BAF2E-C07C-48C4-816C-AFB2465BF695}" type="pres">
      <dgm:prSet presAssocID="{C593224C-8EEA-4E18-9ABF-AF400C543F7E}" presName="bgRect" presStyleLbl="bgShp" presStyleIdx="4" presStyleCnt="5"/>
      <dgm:spPr/>
    </dgm:pt>
    <dgm:pt modelId="{4AC412D0-F51B-43D0-AE59-51BFEBE0B6D5}" type="pres">
      <dgm:prSet presAssocID="{C593224C-8EEA-4E18-9ABF-AF400C543F7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ancial"/>
        </a:ext>
      </dgm:extLst>
    </dgm:pt>
    <dgm:pt modelId="{39AB4807-AA98-405B-87A7-C4C777C5085D}" type="pres">
      <dgm:prSet presAssocID="{C593224C-8EEA-4E18-9ABF-AF400C543F7E}" presName="spaceRect" presStyleCnt="0"/>
      <dgm:spPr/>
    </dgm:pt>
    <dgm:pt modelId="{8C06FE2B-6B3E-4AEE-8BC7-F678D50CC17E}" type="pres">
      <dgm:prSet presAssocID="{C593224C-8EEA-4E18-9ABF-AF400C543F7E}" presName="parTx" presStyleLbl="revTx" presStyleIdx="4" presStyleCnt="6">
        <dgm:presLayoutVars>
          <dgm:chMax val="0"/>
          <dgm:chPref val="0"/>
        </dgm:presLayoutVars>
      </dgm:prSet>
      <dgm:spPr/>
    </dgm:pt>
    <dgm:pt modelId="{31839E67-F71F-461B-B796-5F102B80CAF0}" type="pres">
      <dgm:prSet presAssocID="{C593224C-8EEA-4E18-9ABF-AF400C543F7E}" presName="desTx" presStyleLbl="revTx" presStyleIdx="5" presStyleCnt="6">
        <dgm:presLayoutVars/>
      </dgm:prSet>
      <dgm:spPr/>
    </dgm:pt>
  </dgm:ptLst>
  <dgm:cxnLst>
    <dgm:cxn modelId="{CCE3AD08-4BAB-4CB5-80D5-F31C335F6D27}" srcId="{AC342769-3EAF-4A7B-A985-BE80DD0FD960}" destId="{322426B1-2F01-490D-811A-4A1CC9C1F08A}" srcOrd="2" destOrd="0" parTransId="{8FE18491-4834-47B9-974A-C7A1D6990297}" sibTransId="{E617A318-0F03-4890-AC8A-D3C9E8A277EF}"/>
    <dgm:cxn modelId="{BEF4FB18-9716-460D-ADB7-D21B395874A2}" type="presOf" srcId="{7975231D-C4E3-4D26-B504-A6AB71497C8C}" destId="{31839E67-F71F-461B-B796-5F102B80CAF0}" srcOrd="0" destOrd="0" presId="urn:microsoft.com/office/officeart/2018/2/layout/IconVerticalSolidList"/>
    <dgm:cxn modelId="{D8EF0A2C-DC67-4809-BB90-7492CCBD611D}" srcId="{C593224C-8EEA-4E18-9ABF-AF400C543F7E}" destId="{AF1BBE58-BFD5-4207-808D-78EEFD2E2754}" srcOrd="1" destOrd="0" parTransId="{5E630373-C732-4C3E-A85C-863B315F9463}" sibTransId="{F7C120AB-A436-484F-818E-E24AB7C4CF3C}"/>
    <dgm:cxn modelId="{55702939-F8C0-4F3E-A53F-45A33F3D9F8F}" type="presOf" srcId="{C593224C-8EEA-4E18-9ABF-AF400C543F7E}" destId="{8C06FE2B-6B3E-4AEE-8BC7-F678D50CC17E}" srcOrd="0" destOrd="0" presId="urn:microsoft.com/office/officeart/2018/2/layout/IconVerticalSolidList"/>
    <dgm:cxn modelId="{3AFF223C-3D18-41AA-B96D-F97F318AB1BC}" srcId="{AC342769-3EAF-4A7B-A985-BE80DD0FD960}" destId="{C593224C-8EEA-4E18-9ABF-AF400C543F7E}" srcOrd="4" destOrd="0" parTransId="{47591986-65C1-4E6E-AC5A-53D1D2AD36EB}" sibTransId="{002F6CD5-5875-4DB2-811F-C4DC702C8969}"/>
    <dgm:cxn modelId="{F687E73C-B6FD-4E4E-8C4F-F2D9A63677E1}" type="presOf" srcId="{AC342769-3EAF-4A7B-A985-BE80DD0FD960}" destId="{1C6978A7-98DD-4D90-9AF3-813D4CD9FAD7}" srcOrd="0" destOrd="0" presId="urn:microsoft.com/office/officeart/2018/2/layout/IconVerticalSolidList"/>
    <dgm:cxn modelId="{DB0F6047-163C-45CB-BBD6-BFBA06AD9FBB}" type="presOf" srcId="{322426B1-2F01-490D-811A-4A1CC9C1F08A}" destId="{222AD696-9287-43AA-AE08-D7FB0491870F}" srcOrd="0" destOrd="0" presId="urn:microsoft.com/office/officeart/2018/2/layout/IconVerticalSolidList"/>
    <dgm:cxn modelId="{11059B57-F074-4345-9BDA-E6369CCFF5BE}" srcId="{AC342769-3EAF-4A7B-A985-BE80DD0FD960}" destId="{79E73591-EAE4-4BF2-B850-89C2191C6800}" srcOrd="1" destOrd="0" parTransId="{D85B75AE-D9C5-40C9-AC91-81BC71BE4758}" sibTransId="{175FE902-CF8A-4B00-9306-9899A28A304F}"/>
    <dgm:cxn modelId="{25AEED59-2555-4A52-A71E-1465E37307F0}" type="presOf" srcId="{79E73591-EAE4-4BF2-B850-89C2191C6800}" destId="{D7DFB3E4-45CA-4C12-A187-B4D62E8B323F}" srcOrd="0" destOrd="0" presId="urn:microsoft.com/office/officeart/2018/2/layout/IconVerticalSolidList"/>
    <dgm:cxn modelId="{4CC89F83-A228-4BF3-925B-62B8B1637FE8}" type="presOf" srcId="{AF1BBE58-BFD5-4207-808D-78EEFD2E2754}" destId="{31839E67-F71F-461B-B796-5F102B80CAF0}" srcOrd="0" destOrd="1" presId="urn:microsoft.com/office/officeart/2018/2/layout/IconVerticalSolidList"/>
    <dgm:cxn modelId="{5F8CFC86-FACF-40ED-802D-9C897AAE5405}" type="presOf" srcId="{F1B3D0E6-12DA-4064-9D49-154D1704BD29}" destId="{B8D51565-4F59-4E23-88A9-B6195C3B950F}" srcOrd="0" destOrd="0" presId="urn:microsoft.com/office/officeart/2018/2/layout/IconVerticalSolidList"/>
    <dgm:cxn modelId="{6EA78E87-6BB8-4F56-8336-B32BB34D45CE}" srcId="{AC342769-3EAF-4A7B-A985-BE80DD0FD960}" destId="{F1B3D0E6-12DA-4064-9D49-154D1704BD29}" srcOrd="0" destOrd="0" parTransId="{F3FC17F5-341A-4036-9B56-85F90748B088}" sibTransId="{A74EC646-575E-4135-8FC5-53B294B9D853}"/>
    <dgm:cxn modelId="{C0BD2F9B-02C2-4A56-84DF-E2D0459663FF}" type="presOf" srcId="{BA122D7B-FE41-4C50-A7A1-4F5ABFDD4EF4}" destId="{31839E67-F71F-461B-B796-5F102B80CAF0}" srcOrd="0" destOrd="2" presId="urn:microsoft.com/office/officeart/2018/2/layout/IconVerticalSolidList"/>
    <dgm:cxn modelId="{1B14779D-F9C3-4CFC-A678-9C2604AF85C5}" srcId="{AC342769-3EAF-4A7B-A985-BE80DD0FD960}" destId="{3F3A38D4-DA9A-42C9-A549-1E04469F02A6}" srcOrd="3" destOrd="0" parTransId="{B514CF02-ECE6-4133-8461-27A32A2D1D23}" sibTransId="{F5AFD55F-9166-4DD6-A175-FB72C3E76D86}"/>
    <dgm:cxn modelId="{A690F5B6-35EA-4414-AFD6-0F38E83291A9}" srcId="{C593224C-8EEA-4E18-9ABF-AF400C543F7E}" destId="{7975231D-C4E3-4D26-B504-A6AB71497C8C}" srcOrd="0" destOrd="0" parTransId="{E4722CAF-0DC1-4BCD-B31B-B11772BADCA3}" sibTransId="{0A592588-1A62-4CA3-B7F1-DD9BDBC22A2E}"/>
    <dgm:cxn modelId="{BA8C7ACD-E754-4685-A047-2546A5F23F08}" type="presOf" srcId="{3F3A38D4-DA9A-42C9-A549-1E04469F02A6}" destId="{11A9C615-8771-4B61-9A24-3300B9DAF9A4}" srcOrd="0" destOrd="0" presId="urn:microsoft.com/office/officeart/2018/2/layout/IconVerticalSolidList"/>
    <dgm:cxn modelId="{48EBBFDB-D8DD-40B9-947B-485784E74415}" srcId="{C593224C-8EEA-4E18-9ABF-AF400C543F7E}" destId="{BA122D7B-FE41-4C50-A7A1-4F5ABFDD4EF4}" srcOrd="2" destOrd="0" parTransId="{08E7E827-8DE9-4715-9851-D224D74A1450}" sibTransId="{D0FD925B-80B3-42E1-8849-ADC6F5751887}"/>
    <dgm:cxn modelId="{93C5B27B-5C62-4C01-AE0B-71CD4DCD90FE}" type="presParOf" srcId="{1C6978A7-98DD-4D90-9AF3-813D4CD9FAD7}" destId="{DBC94367-B914-4388-A4AE-2A64CDD4551F}" srcOrd="0" destOrd="0" presId="urn:microsoft.com/office/officeart/2018/2/layout/IconVerticalSolidList"/>
    <dgm:cxn modelId="{C0885C55-9C85-4000-93E0-D74083C67949}" type="presParOf" srcId="{DBC94367-B914-4388-A4AE-2A64CDD4551F}" destId="{08B09C48-F5D2-4426-90F5-5E873D7859EC}" srcOrd="0" destOrd="0" presId="urn:microsoft.com/office/officeart/2018/2/layout/IconVerticalSolidList"/>
    <dgm:cxn modelId="{3E195DE7-944E-4393-846B-18395E857A19}" type="presParOf" srcId="{DBC94367-B914-4388-A4AE-2A64CDD4551F}" destId="{0F5A785B-FF78-4ED4-A55C-9B89803859F0}" srcOrd="1" destOrd="0" presId="urn:microsoft.com/office/officeart/2018/2/layout/IconVerticalSolidList"/>
    <dgm:cxn modelId="{0B6ADA27-C09B-404F-B465-F39A345584BA}" type="presParOf" srcId="{DBC94367-B914-4388-A4AE-2A64CDD4551F}" destId="{E9A23365-1BD8-41F0-B8EE-C97DD138E101}" srcOrd="2" destOrd="0" presId="urn:microsoft.com/office/officeart/2018/2/layout/IconVerticalSolidList"/>
    <dgm:cxn modelId="{D01D83AA-ECF8-433C-A6D2-73F756DEFD81}" type="presParOf" srcId="{DBC94367-B914-4388-A4AE-2A64CDD4551F}" destId="{B8D51565-4F59-4E23-88A9-B6195C3B950F}" srcOrd="3" destOrd="0" presId="urn:microsoft.com/office/officeart/2018/2/layout/IconVerticalSolidList"/>
    <dgm:cxn modelId="{FE253BD5-936E-4E77-8B62-6290E2FADC26}" type="presParOf" srcId="{1C6978A7-98DD-4D90-9AF3-813D4CD9FAD7}" destId="{B0062589-5D73-4513-8946-9EB8609DD0F2}" srcOrd="1" destOrd="0" presId="urn:microsoft.com/office/officeart/2018/2/layout/IconVerticalSolidList"/>
    <dgm:cxn modelId="{643980B1-2D02-4269-A278-4E9EA482F6FA}" type="presParOf" srcId="{1C6978A7-98DD-4D90-9AF3-813D4CD9FAD7}" destId="{48E486DF-AE79-4E38-8858-45E2330A9C14}" srcOrd="2" destOrd="0" presId="urn:microsoft.com/office/officeart/2018/2/layout/IconVerticalSolidList"/>
    <dgm:cxn modelId="{FDB5E19C-CDA8-49B3-B612-5577227659D9}" type="presParOf" srcId="{48E486DF-AE79-4E38-8858-45E2330A9C14}" destId="{F8DA9207-8E9F-43D1-8E3A-4F640B577234}" srcOrd="0" destOrd="0" presId="urn:microsoft.com/office/officeart/2018/2/layout/IconVerticalSolidList"/>
    <dgm:cxn modelId="{681D6481-2BC5-47C2-94B5-505B9B0CB02A}" type="presParOf" srcId="{48E486DF-AE79-4E38-8858-45E2330A9C14}" destId="{B645A1F1-3BE5-418D-97AF-BDA459A9FB8B}" srcOrd="1" destOrd="0" presId="urn:microsoft.com/office/officeart/2018/2/layout/IconVerticalSolidList"/>
    <dgm:cxn modelId="{782CB8D6-2B62-45BE-A5BA-EC4EF78CA67D}" type="presParOf" srcId="{48E486DF-AE79-4E38-8858-45E2330A9C14}" destId="{A5F00A24-C141-4342-A0EE-B5286C16DF12}" srcOrd="2" destOrd="0" presId="urn:microsoft.com/office/officeart/2018/2/layout/IconVerticalSolidList"/>
    <dgm:cxn modelId="{76A7186A-FC43-40E0-B301-8FEF064C9798}" type="presParOf" srcId="{48E486DF-AE79-4E38-8858-45E2330A9C14}" destId="{D7DFB3E4-45CA-4C12-A187-B4D62E8B323F}" srcOrd="3" destOrd="0" presId="urn:microsoft.com/office/officeart/2018/2/layout/IconVerticalSolidList"/>
    <dgm:cxn modelId="{41062CD2-F801-4A95-8E83-CC5E68DC5F9B}" type="presParOf" srcId="{1C6978A7-98DD-4D90-9AF3-813D4CD9FAD7}" destId="{E75D9342-0257-4AC9-A717-A3B06DA41852}" srcOrd="3" destOrd="0" presId="urn:microsoft.com/office/officeart/2018/2/layout/IconVerticalSolidList"/>
    <dgm:cxn modelId="{348CB6E3-8269-4445-9121-35EB0E1BAA26}" type="presParOf" srcId="{1C6978A7-98DD-4D90-9AF3-813D4CD9FAD7}" destId="{F6302BA9-8359-4A00-8222-AC06B11788DC}" srcOrd="4" destOrd="0" presId="urn:microsoft.com/office/officeart/2018/2/layout/IconVerticalSolidList"/>
    <dgm:cxn modelId="{9458F58D-2020-4F44-B031-B21C86EEE86B}" type="presParOf" srcId="{F6302BA9-8359-4A00-8222-AC06B11788DC}" destId="{7E247260-BF53-456C-B780-BE76B5291586}" srcOrd="0" destOrd="0" presId="urn:microsoft.com/office/officeart/2018/2/layout/IconVerticalSolidList"/>
    <dgm:cxn modelId="{D5AFE27E-D5D7-4678-A190-348CDE7C5257}" type="presParOf" srcId="{F6302BA9-8359-4A00-8222-AC06B11788DC}" destId="{4085E2BB-5D83-4972-9FFC-BDAFC69EDF27}" srcOrd="1" destOrd="0" presId="urn:microsoft.com/office/officeart/2018/2/layout/IconVerticalSolidList"/>
    <dgm:cxn modelId="{EC4496A3-5924-49D1-A101-3DAFEBF5A0BA}" type="presParOf" srcId="{F6302BA9-8359-4A00-8222-AC06B11788DC}" destId="{7DBFA03C-E6AE-4B43-8C0A-7D0F8E9E5DE3}" srcOrd="2" destOrd="0" presId="urn:microsoft.com/office/officeart/2018/2/layout/IconVerticalSolidList"/>
    <dgm:cxn modelId="{EAFD1645-9A5B-49A5-824B-AC53A9CAA8AD}" type="presParOf" srcId="{F6302BA9-8359-4A00-8222-AC06B11788DC}" destId="{222AD696-9287-43AA-AE08-D7FB0491870F}" srcOrd="3" destOrd="0" presId="urn:microsoft.com/office/officeart/2018/2/layout/IconVerticalSolidList"/>
    <dgm:cxn modelId="{6BD2C62A-1511-40B0-8BB5-6E68D3F1C11E}" type="presParOf" srcId="{1C6978A7-98DD-4D90-9AF3-813D4CD9FAD7}" destId="{DABA8723-D625-4F6D-87FA-58CF1155F65A}" srcOrd="5" destOrd="0" presId="urn:microsoft.com/office/officeart/2018/2/layout/IconVerticalSolidList"/>
    <dgm:cxn modelId="{A7C61711-0D35-4599-B9F4-C3D6DF8AB8D1}" type="presParOf" srcId="{1C6978A7-98DD-4D90-9AF3-813D4CD9FAD7}" destId="{4FC014C1-1783-4934-ADDF-35303FC201B9}" srcOrd="6" destOrd="0" presId="urn:microsoft.com/office/officeart/2018/2/layout/IconVerticalSolidList"/>
    <dgm:cxn modelId="{F04AD974-2342-4402-A91E-6EA6E04656E7}" type="presParOf" srcId="{4FC014C1-1783-4934-ADDF-35303FC201B9}" destId="{6CF28496-02AF-4A35-99A1-9D2262F617AB}" srcOrd="0" destOrd="0" presId="urn:microsoft.com/office/officeart/2018/2/layout/IconVerticalSolidList"/>
    <dgm:cxn modelId="{C0AE9455-0F1F-4991-B641-86874494964C}" type="presParOf" srcId="{4FC014C1-1783-4934-ADDF-35303FC201B9}" destId="{C57E9430-FA74-4247-8A7F-E055E49C17FE}" srcOrd="1" destOrd="0" presId="urn:microsoft.com/office/officeart/2018/2/layout/IconVerticalSolidList"/>
    <dgm:cxn modelId="{80406741-8A0B-455A-A672-FF869C8C7260}" type="presParOf" srcId="{4FC014C1-1783-4934-ADDF-35303FC201B9}" destId="{F4FE0731-5136-492B-A459-445F2065726E}" srcOrd="2" destOrd="0" presId="urn:microsoft.com/office/officeart/2018/2/layout/IconVerticalSolidList"/>
    <dgm:cxn modelId="{A7D45FA0-D93E-4B02-ABA4-D1EE6E1B9339}" type="presParOf" srcId="{4FC014C1-1783-4934-ADDF-35303FC201B9}" destId="{11A9C615-8771-4B61-9A24-3300B9DAF9A4}" srcOrd="3" destOrd="0" presId="urn:microsoft.com/office/officeart/2018/2/layout/IconVerticalSolidList"/>
    <dgm:cxn modelId="{2DCBF188-790E-4C65-BEE6-74048804F279}" type="presParOf" srcId="{1C6978A7-98DD-4D90-9AF3-813D4CD9FAD7}" destId="{C567CFCC-A9CA-439E-A5A7-50A1A1A607E0}" srcOrd="7" destOrd="0" presId="urn:microsoft.com/office/officeart/2018/2/layout/IconVerticalSolidList"/>
    <dgm:cxn modelId="{2D6489DD-CDA9-4D5C-AE40-6D52CAF3EEB5}" type="presParOf" srcId="{1C6978A7-98DD-4D90-9AF3-813D4CD9FAD7}" destId="{F2C0D398-FD2C-46ED-A2F8-A2191D4DC57B}" srcOrd="8" destOrd="0" presId="urn:microsoft.com/office/officeart/2018/2/layout/IconVerticalSolidList"/>
    <dgm:cxn modelId="{96052D80-3695-439B-9344-8BC90F023991}" type="presParOf" srcId="{F2C0D398-FD2C-46ED-A2F8-A2191D4DC57B}" destId="{083BAF2E-C07C-48C4-816C-AFB2465BF695}" srcOrd="0" destOrd="0" presId="urn:microsoft.com/office/officeart/2018/2/layout/IconVerticalSolidList"/>
    <dgm:cxn modelId="{5386877E-52F0-49D3-96E4-93C5D249407B}" type="presParOf" srcId="{F2C0D398-FD2C-46ED-A2F8-A2191D4DC57B}" destId="{4AC412D0-F51B-43D0-AE59-51BFEBE0B6D5}" srcOrd="1" destOrd="0" presId="urn:microsoft.com/office/officeart/2018/2/layout/IconVerticalSolidList"/>
    <dgm:cxn modelId="{5D0A88D9-FA68-41E2-8EB1-F6A5D6B75B67}" type="presParOf" srcId="{F2C0D398-FD2C-46ED-A2F8-A2191D4DC57B}" destId="{39AB4807-AA98-405B-87A7-C4C777C5085D}" srcOrd="2" destOrd="0" presId="urn:microsoft.com/office/officeart/2018/2/layout/IconVerticalSolidList"/>
    <dgm:cxn modelId="{4F162134-0803-4F6D-9033-F3CC692DA617}" type="presParOf" srcId="{F2C0D398-FD2C-46ED-A2F8-A2191D4DC57B}" destId="{8C06FE2B-6B3E-4AEE-8BC7-F678D50CC17E}" srcOrd="3" destOrd="0" presId="urn:microsoft.com/office/officeart/2018/2/layout/IconVerticalSolidList"/>
    <dgm:cxn modelId="{5E2B8F04-796C-444D-A5E6-48D3696800A2}" type="presParOf" srcId="{F2C0D398-FD2C-46ED-A2F8-A2191D4DC57B}" destId="{31839E67-F71F-461B-B796-5F102B80CAF0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3622F7-D383-4025-A8FD-7890B179840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152D9CA-AB52-4744-B47A-6137180EA151}">
      <dgm:prSet/>
      <dgm:spPr/>
      <dgm:t>
        <a:bodyPr/>
        <a:lstStyle/>
        <a:p>
          <a:r>
            <a:rPr lang="en-US" b="0" i="0"/>
            <a:t>Amnesia is available as a public beta version at</a:t>
          </a:r>
          <a:endParaRPr lang="en-US"/>
        </a:p>
      </dgm:t>
    </dgm:pt>
    <dgm:pt modelId="{5463679B-6D16-4A01-AA36-160A1DFD7FE3}" type="parTrans" cxnId="{EAF852A7-9D60-48A5-B9EA-1751B0840C6F}">
      <dgm:prSet/>
      <dgm:spPr/>
      <dgm:t>
        <a:bodyPr/>
        <a:lstStyle/>
        <a:p>
          <a:endParaRPr lang="en-US"/>
        </a:p>
      </dgm:t>
    </dgm:pt>
    <dgm:pt modelId="{6A783BF5-7D32-4C6C-9F93-2C1BB3955450}" type="sibTrans" cxnId="{EAF852A7-9D60-48A5-B9EA-1751B0840C6F}">
      <dgm:prSet/>
      <dgm:spPr/>
      <dgm:t>
        <a:bodyPr/>
        <a:lstStyle/>
        <a:p>
          <a:endParaRPr lang="en-US"/>
        </a:p>
      </dgm:t>
    </dgm:pt>
    <dgm:pt modelId="{4B1C978C-BC6D-4792-AEEF-DE3334977667}">
      <dgm:prSet/>
      <dgm:spPr/>
      <dgm:t>
        <a:bodyPr/>
        <a:lstStyle/>
        <a:p>
          <a:r>
            <a:rPr lang="en-US" b="0" i="0">
              <a:hlinkClick xmlns:r="http://schemas.openxmlformats.org/officeDocument/2006/relationships" r:id="rId1"/>
            </a:rPr>
            <a:t>https://amnesia.openaire.eu</a:t>
          </a:r>
          <a:endParaRPr lang="en-US"/>
        </a:p>
      </dgm:t>
    </dgm:pt>
    <dgm:pt modelId="{64F877D0-4D11-4A4F-BA58-EC115A2A6DC9}" type="parTrans" cxnId="{E9E6607D-DF0E-4D4D-9D16-B1A57DCE08AB}">
      <dgm:prSet/>
      <dgm:spPr/>
      <dgm:t>
        <a:bodyPr/>
        <a:lstStyle/>
        <a:p>
          <a:endParaRPr lang="en-US"/>
        </a:p>
      </dgm:t>
    </dgm:pt>
    <dgm:pt modelId="{EB12FF22-F0A6-41E7-A1CB-13B7841C1D9A}" type="sibTrans" cxnId="{E9E6607D-DF0E-4D4D-9D16-B1A57DCE08AB}">
      <dgm:prSet/>
      <dgm:spPr/>
      <dgm:t>
        <a:bodyPr/>
        <a:lstStyle/>
        <a:p>
          <a:endParaRPr lang="en-US"/>
        </a:p>
      </dgm:t>
    </dgm:pt>
    <dgm:pt modelId="{D2138F09-D523-417E-8F82-DAD4563CC7AA}">
      <dgm:prSet/>
      <dgm:spPr/>
      <dgm:t>
        <a:bodyPr/>
        <a:lstStyle/>
        <a:p>
          <a:r>
            <a:rPr lang="en-US" b="0" i="0"/>
            <a:t>On-line version is for demonstration and testing purposes mostly</a:t>
          </a:r>
          <a:endParaRPr lang="en-US"/>
        </a:p>
      </dgm:t>
    </dgm:pt>
    <dgm:pt modelId="{1B58DA46-D6D8-4713-BE48-A689B241272D}" type="parTrans" cxnId="{A9EFB6B8-1521-4BAA-8622-0504A5D36411}">
      <dgm:prSet/>
      <dgm:spPr/>
      <dgm:t>
        <a:bodyPr/>
        <a:lstStyle/>
        <a:p>
          <a:endParaRPr lang="en-US"/>
        </a:p>
      </dgm:t>
    </dgm:pt>
    <dgm:pt modelId="{74623E96-9717-4A2D-A024-0874C8F2C0A5}" type="sibTrans" cxnId="{A9EFB6B8-1521-4BAA-8622-0504A5D36411}">
      <dgm:prSet/>
      <dgm:spPr/>
      <dgm:t>
        <a:bodyPr/>
        <a:lstStyle/>
        <a:p>
          <a:endParaRPr lang="en-US"/>
        </a:p>
      </dgm:t>
    </dgm:pt>
    <dgm:pt modelId="{A24F7AFB-E4FB-4106-B741-FD8BD2E2C0A5}">
      <dgm:prSet/>
      <dgm:spPr/>
      <dgm:t>
        <a:bodyPr/>
        <a:lstStyle/>
        <a:p>
          <a:r>
            <a:rPr lang="en-US" b="0" i="0"/>
            <a:t>Sensitive data can be anonymized locally by downloading the application</a:t>
          </a:r>
          <a:endParaRPr lang="en-US"/>
        </a:p>
      </dgm:t>
    </dgm:pt>
    <dgm:pt modelId="{75AA045C-7A60-4954-B10E-07AF30E865E3}" type="parTrans" cxnId="{DF49AE2F-AA41-4DAE-B6FE-F4D28C80E315}">
      <dgm:prSet/>
      <dgm:spPr/>
      <dgm:t>
        <a:bodyPr/>
        <a:lstStyle/>
        <a:p>
          <a:endParaRPr lang="en-US"/>
        </a:p>
      </dgm:t>
    </dgm:pt>
    <dgm:pt modelId="{CE310B2C-2FC7-4C86-B5F1-FF51DDBF918A}" type="sibTrans" cxnId="{DF49AE2F-AA41-4DAE-B6FE-F4D28C80E315}">
      <dgm:prSet/>
      <dgm:spPr/>
      <dgm:t>
        <a:bodyPr/>
        <a:lstStyle/>
        <a:p>
          <a:endParaRPr lang="en-US"/>
        </a:p>
      </dgm:t>
    </dgm:pt>
    <dgm:pt modelId="{2B1BA59F-CD73-4B41-9580-5950F23ED1AA}">
      <dgm:prSet/>
      <dgm:spPr/>
      <dgm:t>
        <a:bodyPr/>
        <a:lstStyle/>
        <a:p>
          <a:r>
            <a:rPr lang="en-US" b="0" i="0"/>
            <a:t>Security</a:t>
          </a:r>
          <a:endParaRPr lang="en-US"/>
        </a:p>
      </dgm:t>
    </dgm:pt>
    <dgm:pt modelId="{ED6B4164-A425-4A2F-B33D-92A52E5485DC}" type="parTrans" cxnId="{9A614A4C-DE9C-434E-B2AC-A88D0B8C7F70}">
      <dgm:prSet/>
      <dgm:spPr/>
      <dgm:t>
        <a:bodyPr/>
        <a:lstStyle/>
        <a:p>
          <a:endParaRPr lang="en-US"/>
        </a:p>
      </dgm:t>
    </dgm:pt>
    <dgm:pt modelId="{36D1AFD1-E11C-45AF-9B87-7859283F6622}" type="sibTrans" cxnId="{9A614A4C-DE9C-434E-B2AC-A88D0B8C7F70}">
      <dgm:prSet/>
      <dgm:spPr/>
      <dgm:t>
        <a:bodyPr/>
        <a:lstStyle/>
        <a:p>
          <a:endParaRPr lang="en-US"/>
        </a:p>
      </dgm:t>
    </dgm:pt>
    <dgm:pt modelId="{549DD0DD-03C6-453F-A397-0F5F5EEEC720}">
      <dgm:prSet/>
      <dgm:spPr/>
      <dgm:t>
        <a:bodyPr/>
        <a:lstStyle/>
        <a:p>
          <a:r>
            <a:rPr lang="en-US" b="0" i="0"/>
            <a:t>Scalability</a:t>
          </a:r>
          <a:endParaRPr lang="en-US"/>
        </a:p>
      </dgm:t>
    </dgm:pt>
    <dgm:pt modelId="{09BEB828-514C-49C4-8A05-056B61C2D6F3}" type="parTrans" cxnId="{8AFC8207-2343-4522-982D-D765B5CB716D}">
      <dgm:prSet/>
      <dgm:spPr/>
      <dgm:t>
        <a:bodyPr/>
        <a:lstStyle/>
        <a:p>
          <a:endParaRPr lang="en-US"/>
        </a:p>
      </dgm:t>
    </dgm:pt>
    <dgm:pt modelId="{AAEEB873-452A-45A7-BD6D-AA652777C414}" type="sibTrans" cxnId="{8AFC8207-2343-4522-982D-D765B5CB716D}">
      <dgm:prSet/>
      <dgm:spPr/>
      <dgm:t>
        <a:bodyPr/>
        <a:lstStyle/>
        <a:p>
          <a:endParaRPr lang="en-US"/>
        </a:p>
      </dgm:t>
    </dgm:pt>
    <dgm:pt modelId="{18048131-54C5-4CF5-A084-6646FB74C061}">
      <dgm:prSet/>
      <dgm:spPr/>
      <dgm:t>
        <a:bodyPr/>
        <a:lstStyle/>
        <a:p>
          <a:r>
            <a:rPr lang="en-US" b="0" i="0"/>
            <a:t>We use it in OpenAIRE and My Health My Data EU projects. We are in process of adjusting it to health data</a:t>
          </a:r>
          <a:endParaRPr lang="en-US"/>
        </a:p>
      </dgm:t>
    </dgm:pt>
    <dgm:pt modelId="{7F08CF96-3737-4575-A040-715DA8665D23}" type="parTrans" cxnId="{A3F22654-13FC-464A-8B02-414C9A9BCAB2}">
      <dgm:prSet/>
      <dgm:spPr/>
      <dgm:t>
        <a:bodyPr/>
        <a:lstStyle/>
        <a:p>
          <a:endParaRPr lang="en-US"/>
        </a:p>
      </dgm:t>
    </dgm:pt>
    <dgm:pt modelId="{02D1FA02-647B-4665-A527-9480B0BAD08A}" type="sibTrans" cxnId="{A3F22654-13FC-464A-8B02-414C9A9BCAB2}">
      <dgm:prSet/>
      <dgm:spPr/>
      <dgm:t>
        <a:bodyPr/>
        <a:lstStyle/>
        <a:p>
          <a:endParaRPr lang="en-US"/>
        </a:p>
      </dgm:t>
    </dgm:pt>
    <dgm:pt modelId="{1E4E7E87-500F-4467-86C7-5CCB0485C41F}" type="pres">
      <dgm:prSet presAssocID="{5E3622F7-D383-4025-A8FD-7890B1798404}" presName="root" presStyleCnt="0">
        <dgm:presLayoutVars>
          <dgm:dir/>
          <dgm:resizeHandles val="exact"/>
        </dgm:presLayoutVars>
      </dgm:prSet>
      <dgm:spPr/>
    </dgm:pt>
    <dgm:pt modelId="{8B35214A-550B-4DC7-9217-069CCC61BDF6}" type="pres">
      <dgm:prSet presAssocID="{E152D9CA-AB52-4744-B47A-6137180EA151}" presName="compNode" presStyleCnt="0"/>
      <dgm:spPr/>
    </dgm:pt>
    <dgm:pt modelId="{7A60152B-0282-4DF4-B9A9-1A1D233C1EFB}" type="pres">
      <dgm:prSet presAssocID="{E152D9CA-AB52-4744-B47A-6137180EA151}" presName="bgRect" presStyleLbl="bgShp" presStyleIdx="0" presStyleCnt="4"/>
      <dgm:spPr/>
    </dgm:pt>
    <dgm:pt modelId="{A5E493EE-37C6-4566-9FF8-760CC7E3C76B}" type="pres">
      <dgm:prSet presAssocID="{E152D9CA-AB52-4744-B47A-6137180EA151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6B780AAA-1BCC-4451-979A-797DA9C8F062}" type="pres">
      <dgm:prSet presAssocID="{E152D9CA-AB52-4744-B47A-6137180EA151}" presName="spaceRect" presStyleCnt="0"/>
      <dgm:spPr/>
    </dgm:pt>
    <dgm:pt modelId="{A827A451-A35A-442D-B156-3FC49D997F82}" type="pres">
      <dgm:prSet presAssocID="{E152D9CA-AB52-4744-B47A-6137180EA151}" presName="parTx" presStyleLbl="revTx" presStyleIdx="0" presStyleCnt="6">
        <dgm:presLayoutVars>
          <dgm:chMax val="0"/>
          <dgm:chPref val="0"/>
        </dgm:presLayoutVars>
      </dgm:prSet>
      <dgm:spPr/>
    </dgm:pt>
    <dgm:pt modelId="{0E59A5E4-34F6-46E0-9FE4-4024513EF98A}" type="pres">
      <dgm:prSet presAssocID="{E152D9CA-AB52-4744-B47A-6137180EA151}" presName="desTx" presStyleLbl="revTx" presStyleIdx="1" presStyleCnt="6">
        <dgm:presLayoutVars/>
      </dgm:prSet>
      <dgm:spPr/>
    </dgm:pt>
    <dgm:pt modelId="{8C97A293-15FA-4544-8072-1B383646FD08}" type="pres">
      <dgm:prSet presAssocID="{6A783BF5-7D32-4C6C-9F93-2C1BB3955450}" presName="sibTrans" presStyleCnt="0"/>
      <dgm:spPr/>
    </dgm:pt>
    <dgm:pt modelId="{E2D10BBC-2996-46D5-98A1-5C19FA7DC473}" type="pres">
      <dgm:prSet presAssocID="{D2138F09-D523-417E-8F82-DAD4563CC7AA}" presName="compNode" presStyleCnt="0"/>
      <dgm:spPr/>
    </dgm:pt>
    <dgm:pt modelId="{14312224-538F-4D19-BA40-6A59877BDD55}" type="pres">
      <dgm:prSet presAssocID="{D2138F09-D523-417E-8F82-DAD4563CC7AA}" presName="bgRect" presStyleLbl="bgShp" presStyleIdx="1" presStyleCnt="4"/>
      <dgm:spPr/>
    </dgm:pt>
    <dgm:pt modelId="{BB15238F-BBE6-4D2C-89D0-3756E7421ABB}" type="pres">
      <dgm:prSet presAssocID="{D2138F09-D523-417E-8F82-DAD4563CC7AA}" presName="iconRect" presStyleLbl="node1" presStyleIdx="1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mono"/>
        </a:ext>
      </dgm:extLst>
    </dgm:pt>
    <dgm:pt modelId="{F164EEAC-B4EF-4101-A1DD-182E4FBD9296}" type="pres">
      <dgm:prSet presAssocID="{D2138F09-D523-417E-8F82-DAD4563CC7AA}" presName="spaceRect" presStyleCnt="0"/>
      <dgm:spPr/>
    </dgm:pt>
    <dgm:pt modelId="{9B87E256-C201-4EA4-A1D6-2C44B230B6BC}" type="pres">
      <dgm:prSet presAssocID="{D2138F09-D523-417E-8F82-DAD4563CC7AA}" presName="parTx" presStyleLbl="revTx" presStyleIdx="2" presStyleCnt="6">
        <dgm:presLayoutVars>
          <dgm:chMax val="0"/>
          <dgm:chPref val="0"/>
        </dgm:presLayoutVars>
      </dgm:prSet>
      <dgm:spPr/>
    </dgm:pt>
    <dgm:pt modelId="{BB89A1A9-D28B-4423-B4D3-D846BC683234}" type="pres">
      <dgm:prSet presAssocID="{74623E96-9717-4A2D-A024-0874C8F2C0A5}" presName="sibTrans" presStyleCnt="0"/>
      <dgm:spPr/>
    </dgm:pt>
    <dgm:pt modelId="{54EEFC62-DAB3-4FAF-A8E0-ECF943967244}" type="pres">
      <dgm:prSet presAssocID="{A24F7AFB-E4FB-4106-B741-FD8BD2E2C0A5}" presName="compNode" presStyleCnt="0"/>
      <dgm:spPr/>
    </dgm:pt>
    <dgm:pt modelId="{34F40BE7-4C0C-4712-B360-37AD84588CA3}" type="pres">
      <dgm:prSet presAssocID="{A24F7AFB-E4FB-4106-B741-FD8BD2E2C0A5}" presName="bgRect" presStyleLbl="bgShp" presStyleIdx="2" presStyleCnt="4"/>
      <dgm:spPr/>
    </dgm:pt>
    <dgm:pt modelId="{F6C0A7EF-B4C9-46B9-9973-F4D402D6AC0C}" type="pres">
      <dgm:prSet presAssocID="{A24F7AFB-E4FB-4106-B741-FD8BD2E2C0A5}" presName="iconRect" presStyleLbl="node1" presStyleIdx="2" presStyleCnt="4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179C9316-56D9-47AA-BDE4-1D61AC0B7F84}" type="pres">
      <dgm:prSet presAssocID="{A24F7AFB-E4FB-4106-B741-FD8BD2E2C0A5}" presName="spaceRect" presStyleCnt="0"/>
      <dgm:spPr/>
    </dgm:pt>
    <dgm:pt modelId="{FBBBD162-4993-42F4-8397-B5171A25E9B0}" type="pres">
      <dgm:prSet presAssocID="{A24F7AFB-E4FB-4106-B741-FD8BD2E2C0A5}" presName="parTx" presStyleLbl="revTx" presStyleIdx="3" presStyleCnt="6">
        <dgm:presLayoutVars>
          <dgm:chMax val="0"/>
          <dgm:chPref val="0"/>
        </dgm:presLayoutVars>
      </dgm:prSet>
      <dgm:spPr/>
    </dgm:pt>
    <dgm:pt modelId="{024930A7-92D0-427C-A3D7-35116EC4B33E}" type="pres">
      <dgm:prSet presAssocID="{A24F7AFB-E4FB-4106-B741-FD8BD2E2C0A5}" presName="desTx" presStyleLbl="revTx" presStyleIdx="4" presStyleCnt="6">
        <dgm:presLayoutVars/>
      </dgm:prSet>
      <dgm:spPr/>
    </dgm:pt>
    <dgm:pt modelId="{A0A3FF64-9958-4F10-9BDE-2B64B280BDD7}" type="pres">
      <dgm:prSet presAssocID="{CE310B2C-2FC7-4C86-B5F1-FF51DDBF918A}" presName="sibTrans" presStyleCnt="0"/>
      <dgm:spPr/>
    </dgm:pt>
    <dgm:pt modelId="{1DF1C5CC-15B3-4CB0-8ED7-5F556BD8C13F}" type="pres">
      <dgm:prSet presAssocID="{18048131-54C5-4CF5-A084-6646FB74C061}" presName="compNode" presStyleCnt="0"/>
      <dgm:spPr/>
    </dgm:pt>
    <dgm:pt modelId="{56A4BEA0-4CB3-4A8F-A4A7-700BDD3BB646}" type="pres">
      <dgm:prSet presAssocID="{18048131-54C5-4CF5-A084-6646FB74C061}" presName="bgRect" presStyleLbl="bgShp" presStyleIdx="3" presStyleCnt="4"/>
      <dgm:spPr/>
    </dgm:pt>
    <dgm:pt modelId="{FD394FEF-EE09-45B5-83FE-9F108DA89150}" type="pres">
      <dgm:prSet presAssocID="{18048131-54C5-4CF5-A084-6646FB74C061}" presName="iconRect" presStyleLbl="node1" presStyleIdx="3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5461B6A3-5485-4185-9419-EBA292C354F6}" type="pres">
      <dgm:prSet presAssocID="{18048131-54C5-4CF5-A084-6646FB74C061}" presName="spaceRect" presStyleCnt="0"/>
      <dgm:spPr/>
    </dgm:pt>
    <dgm:pt modelId="{46C1CDD6-233D-4A4F-8213-508538DD5555}" type="pres">
      <dgm:prSet presAssocID="{18048131-54C5-4CF5-A084-6646FB74C061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8AFC8207-2343-4522-982D-D765B5CB716D}" srcId="{A24F7AFB-E4FB-4106-B741-FD8BD2E2C0A5}" destId="{549DD0DD-03C6-453F-A397-0F5F5EEEC720}" srcOrd="1" destOrd="0" parTransId="{09BEB828-514C-49C4-8A05-056B61C2D6F3}" sibTransId="{AAEEB873-452A-45A7-BD6D-AA652777C414}"/>
    <dgm:cxn modelId="{DF49AE2F-AA41-4DAE-B6FE-F4D28C80E315}" srcId="{5E3622F7-D383-4025-A8FD-7890B1798404}" destId="{A24F7AFB-E4FB-4106-B741-FD8BD2E2C0A5}" srcOrd="2" destOrd="0" parTransId="{75AA045C-7A60-4954-B10E-07AF30E865E3}" sibTransId="{CE310B2C-2FC7-4C86-B5F1-FF51DDBF918A}"/>
    <dgm:cxn modelId="{0E513663-86FA-49CF-B6E0-66610F59908D}" type="presOf" srcId="{2B1BA59F-CD73-4B41-9580-5950F23ED1AA}" destId="{024930A7-92D0-427C-A3D7-35116EC4B33E}" srcOrd="0" destOrd="0" presId="urn:microsoft.com/office/officeart/2018/2/layout/IconVerticalSolidList"/>
    <dgm:cxn modelId="{BC39254B-4397-49A7-B4FB-30576F95DAB2}" type="presOf" srcId="{E152D9CA-AB52-4744-B47A-6137180EA151}" destId="{A827A451-A35A-442D-B156-3FC49D997F82}" srcOrd="0" destOrd="0" presId="urn:microsoft.com/office/officeart/2018/2/layout/IconVerticalSolidList"/>
    <dgm:cxn modelId="{9A614A4C-DE9C-434E-B2AC-A88D0B8C7F70}" srcId="{A24F7AFB-E4FB-4106-B741-FD8BD2E2C0A5}" destId="{2B1BA59F-CD73-4B41-9580-5950F23ED1AA}" srcOrd="0" destOrd="0" parTransId="{ED6B4164-A425-4A2F-B33D-92A52E5485DC}" sibTransId="{36D1AFD1-E11C-45AF-9B87-7859283F6622}"/>
    <dgm:cxn modelId="{A3F22654-13FC-464A-8B02-414C9A9BCAB2}" srcId="{5E3622F7-D383-4025-A8FD-7890B1798404}" destId="{18048131-54C5-4CF5-A084-6646FB74C061}" srcOrd="3" destOrd="0" parTransId="{7F08CF96-3737-4575-A040-715DA8665D23}" sibTransId="{02D1FA02-647B-4665-A527-9480B0BAD08A}"/>
    <dgm:cxn modelId="{05616D55-BB83-475A-B97F-30F6B2836BD7}" type="presOf" srcId="{5E3622F7-D383-4025-A8FD-7890B1798404}" destId="{1E4E7E87-500F-4467-86C7-5CCB0485C41F}" srcOrd="0" destOrd="0" presId="urn:microsoft.com/office/officeart/2018/2/layout/IconVerticalSolidList"/>
    <dgm:cxn modelId="{E9E6607D-DF0E-4D4D-9D16-B1A57DCE08AB}" srcId="{E152D9CA-AB52-4744-B47A-6137180EA151}" destId="{4B1C978C-BC6D-4792-AEEF-DE3334977667}" srcOrd="0" destOrd="0" parTransId="{64F877D0-4D11-4A4F-BA58-EC115A2A6DC9}" sibTransId="{EB12FF22-F0A6-41E7-A1CB-13B7841C1D9A}"/>
    <dgm:cxn modelId="{E95761A3-4684-4841-B217-D9C773B7A19F}" type="presOf" srcId="{18048131-54C5-4CF5-A084-6646FB74C061}" destId="{46C1CDD6-233D-4A4F-8213-508538DD5555}" srcOrd="0" destOrd="0" presId="urn:microsoft.com/office/officeart/2018/2/layout/IconVerticalSolidList"/>
    <dgm:cxn modelId="{F4E537A5-0162-43CA-8401-3EF9DED79C9F}" type="presOf" srcId="{A24F7AFB-E4FB-4106-B741-FD8BD2E2C0A5}" destId="{FBBBD162-4993-42F4-8397-B5171A25E9B0}" srcOrd="0" destOrd="0" presId="urn:microsoft.com/office/officeart/2018/2/layout/IconVerticalSolidList"/>
    <dgm:cxn modelId="{EAF852A7-9D60-48A5-B9EA-1751B0840C6F}" srcId="{5E3622F7-D383-4025-A8FD-7890B1798404}" destId="{E152D9CA-AB52-4744-B47A-6137180EA151}" srcOrd="0" destOrd="0" parTransId="{5463679B-6D16-4A01-AA36-160A1DFD7FE3}" sibTransId="{6A783BF5-7D32-4C6C-9F93-2C1BB3955450}"/>
    <dgm:cxn modelId="{A9EFB6B8-1521-4BAA-8622-0504A5D36411}" srcId="{5E3622F7-D383-4025-A8FD-7890B1798404}" destId="{D2138F09-D523-417E-8F82-DAD4563CC7AA}" srcOrd="1" destOrd="0" parTransId="{1B58DA46-D6D8-4713-BE48-A689B241272D}" sibTransId="{74623E96-9717-4A2D-A024-0874C8F2C0A5}"/>
    <dgm:cxn modelId="{9818DACC-93EF-4537-8DE9-1B17B0FB41D4}" type="presOf" srcId="{4B1C978C-BC6D-4792-AEEF-DE3334977667}" destId="{0E59A5E4-34F6-46E0-9FE4-4024513EF98A}" srcOrd="0" destOrd="0" presId="urn:microsoft.com/office/officeart/2018/2/layout/IconVerticalSolidList"/>
    <dgm:cxn modelId="{05A056D9-A6EF-4625-AB54-CAADFA417ADC}" type="presOf" srcId="{D2138F09-D523-417E-8F82-DAD4563CC7AA}" destId="{9B87E256-C201-4EA4-A1D6-2C44B230B6BC}" srcOrd="0" destOrd="0" presId="urn:microsoft.com/office/officeart/2018/2/layout/IconVerticalSolidList"/>
    <dgm:cxn modelId="{8CC480FF-E852-41E6-B470-497942AA6621}" type="presOf" srcId="{549DD0DD-03C6-453F-A397-0F5F5EEEC720}" destId="{024930A7-92D0-427C-A3D7-35116EC4B33E}" srcOrd="0" destOrd="1" presId="urn:microsoft.com/office/officeart/2018/2/layout/IconVerticalSolidList"/>
    <dgm:cxn modelId="{8218118C-63F1-4EEA-A30D-58A1AD7B291E}" type="presParOf" srcId="{1E4E7E87-500F-4467-86C7-5CCB0485C41F}" destId="{8B35214A-550B-4DC7-9217-069CCC61BDF6}" srcOrd="0" destOrd="0" presId="urn:microsoft.com/office/officeart/2018/2/layout/IconVerticalSolidList"/>
    <dgm:cxn modelId="{29AFEB05-C433-4DE0-A1F8-16F3BD8B3368}" type="presParOf" srcId="{8B35214A-550B-4DC7-9217-069CCC61BDF6}" destId="{7A60152B-0282-4DF4-B9A9-1A1D233C1EFB}" srcOrd="0" destOrd="0" presId="urn:microsoft.com/office/officeart/2018/2/layout/IconVerticalSolidList"/>
    <dgm:cxn modelId="{F0D0D5E6-F8BE-470E-9AC4-BD09A7E6E0CE}" type="presParOf" srcId="{8B35214A-550B-4DC7-9217-069CCC61BDF6}" destId="{A5E493EE-37C6-4566-9FF8-760CC7E3C76B}" srcOrd="1" destOrd="0" presId="urn:microsoft.com/office/officeart/2018/2/layout/IconVerticalSolidList"/>
    <dgm:cxn modelId="{8A6B0B47-700B-4EB7-AEBD-234A398F9400}" type="presParOf" srcId="{8B35214A-550B-4DC7-9217-069CCC61BDF6}" destId="{6B780AAA-1BCC-4451-979A-797DA9C8F062}" srcOrd="2" destOrd="0" presId="urn:microsoft.com/office/officeart/2018/2/layout/IconVerticalSolidList"/>
    <dgm:cxn modelId="{74059F0F-8435-4EE4-9BBE-463073935F9D}" type="presParOf" srcId="{8B35214A-550B-4DC7-9217-069CCC61BDF6}" destId="{A827A451-A35A-442D-B156-3FC49D997F82}" srcOrd="3" destOrd="0" presId="urn:microsoft.com/office/officeart/2018/2/layout/IconVerticalSolidList"/>
    <dgm:cxn modelId="{C366E13C-167D-41B7-927A-2AEBA1D069E0}" type="presParOf" srcId="{8B35214A-550B-4DC7-9217-069CCC61BDF6}" destId="{0E59A5E4-34F6-46E0-9FE4-4024513EF98A}" srcOrd="4" destOrd="0" presId="urn:microsoft.com/office/officeart/2018/2/layout/IconVerticalSolidList"/>
    <dgm:cxn modelId="{9E34409E-9F7E-41E0-98BF-4A200AA9B3F2}" type="presParOf" srcId="{1E4E7E87-500F-4467-86C7-5CCB0485C41F}" destId="{8C97A293-15FA-4544-8072-1B383646FD08}" srcOrd="1" destOrd="0" presId="urn:microsoft.com/office/officeart/2018/2/layout/IconVerticalSolidList"/>
    <dgm:cxn modelId="{BEC4C491-0B15-4ABE-B50D-241F80DA8BBB}" type="presParOf" srcId="{1E4E7E87-500F-4467-86C7-5CCB0485C41F}" destId="{E2D10BBC-2996-46D5-98A1-5C19FA7DC473}" srcOrd="2" destOrd="0" presId="urn:microsoft.com/office/officeart/2018/2/layout/IconVerticalSolidList"/>
    <dgm:cxn modelId="{0D4EB4B7-EEBA-474C-8BB4-20DF0F85A572}" type="presParOf" srcId="{E2D10BBC-2996-46D5-98A1-5C19FA7DC473}" destId="{14312224-538F-4D19-BA40-6A59877BDD55}" srcOrd="0" destOrd="0" presId="urn:microsoft.com/office/officeart/2018/2/layout/IconVerticalSolidList"/>
    <dgm:cxn modelId="{039B0D2F-37AC-4F68-82D5-07579736237C}" type="presParOf" srcId="{E2D10BBC-2996-46D5-98A1-5C19FA7DC473}" destId="{BB15238F-BBE6-4D2C-89D0-3756E7421ABB}" srcOrd="1" destOrd="0" presId="urn:microsoft.com/office/officeart/2018/2/layout/IconVerticalSolidList"/>
    <dgm:cxn modelId="{AE6BB2EB-8E37-4013-B966-C83A4753C9EE}" type="presParOf" srcId="{E2D10BBC-2996-46D5-98A1-5C19FA7DC473}" destId="{F164EEAC-B4EF-4101-A1DD-182E4FBD9296}" srcOrd="2" destOrd="0" presId="urn:microsoft.com/office/officeart/2018/2/layout/IconVerticalSolidList"/>
    <dgm:cxn modelId="{668C5FA0-01F6-4F4A-B2B8-FC9B42A11F5A}" type="presParOf" srcId="{E2D10BBC-2996-46D5-98A1-5C19FA7DC473}" destId="{9B87E256-C201-4EA4-A1D6-2C44B230B6BC}" srcOrd="3" destOrd="0" presId="urn:microsoft.com/office/officeart/2018/2/layout/IconVerticalSolidList"/>
    <dgm:cxn modelId="{64F8D92E-0FBF-40F8-949E-5BC6644AC72C}" type="presParOf" srcId="{1E4E7E87-500F-4467-86C7-5CCB0485C41F}" destId="{BB89A1A9-D28B-4423-B4D3-D846BC683234}" srcOrd="3" destOrd="0" presId="urn:microsoft.com/office/officeart/2018/2/layout/IconVerticalSolidList"/>
    <dgm:cxn modelId="{0B509110-CCF3-449B-A1A1-A36006128485}" type="presParOf" srcId="{1E4E7E87-500F-4467-86C7-5CCB0485C41F}" destId="{54EEFC62-DAB3-4FAF-A8E0-ECF943967244}" srcOrd="4" destOrd="0" presId="urn:microsoft.com/office/officeart/2018/2/layout/IconVerticalSolidList"/>
    <dgm:cxn modelId="{DBB4CEBF-D4F5-4106-ACE0-0AE1C589DF19}" type="presParOf" srcId="{54EEFC62-DAB3-4FAF-A8E0-ECF943967244}" destId="{34F40BE7-4C0C-4712-B360-37AD84588CA3}" srcOrd="0" destOrd="0" presId="urn:microsoft.com/office/officeart/2018/2/layout/IconVerticalSolidList"/>
    <dgm:cxn modelId="{D9FFBBCD-DB4D-4367-896F-552AACE7933D}" type="presParOf" srcId="{54EEFC62-DAB3-4FAF-A8E0-ECF943967244}" destId="{F6C0A7EF-B4C9-46B9-9973-F4D402D6AC0C}" srcOrd="1" destOrd="0" presId="urn:microsoft.com/office/officeart/2018/2/layout/IconVerticalSolidList"/>
    <dgm:cxn modelId="{9E9B4622-C3A6-46A4-A1A1-365ED2971A04}" type="presParOf" srcId="{54EEFC62-DAB3-4FAF-A8E0-ECF943967244}" destId="{179C9316-56D9-47AA-BDE4-1D61AC0B7F84}" srcOrd="2" destOrd="0" presId="urn:microsoft.com/office/officeart/2018/2/layout/IconVerticalSolidList"/>
    <dgm:cxn modelId="{9648A7B0-A644-44E1-8FFC-037D1C5D68A0}" type="presParOf" srcId="{54EEFC62-DAB3-4FAF-A8E0-ECF943967244}" destId="{FBBBD162-4993-42F4-8397-B5171A25E9B0}" srcOrd="3" destOrd="0" presId="urn:microsoft.com/office/officeart/2018/2/layout/IconVerticalSolidList"/>
    <dgm:cxn modelId="{2163FC2D-A0DF-4528-9197-5E86795C9345}" type="presParOf" srcId="{54EEFC62-DAB3-4FAF-A8E0-ECF943967244}" destId="{024930A7-92D0-427C-A3D7-35116EC4B33E}" srcOrd="4" destOrd="0" presId="urn:microsoft.com/office/officeart/2018/2/layout/IconVerticalSolidList"/>
    <dgm:cxn modelId="{D3E23A96-C026-4B2D-9C27-A281A6E0BEB4}" type="presParOf" srcId="{1E4E7E87-500F-4467-86C7-5CCB0485C41F}" destId="{A0A3FF64-9958-4F10-9BDE-2B64B280BDD7}" srcOrd="5" destOrd="0" presId="urn:microsoft.com/office/officeart/2018/2/layout/IconVerticalSolidList"/>
    <dgm:cxn modelId="{DF0A5874-6E79-4939-82B4-D76A3C05393B}" type="presParOf" srcId="{1E4E7E87-500F-4467-86C7-5CCB0485C41F}" destId="{1DF1C5CC-15B3-4CB0-8ED7-5F556BD8C13F}" srcOrd="6" destOrd="0" presId="urn:microsoft.com/office/officeart/2018/2/layout/IconVerticalSolidList"/>
    <dgm:cxn modelId="{6E5F72D8-0A71-4DB6-BFE8-30B7488E5F69}" type="presParOf" srcId="{1DF1C5CC-15B3-4CB0-8ED7-5F556BD8C13F}" destId="{56A4BEA0-4CB3-4A8F-A4A7-700BDD3BB646}" srcOrd="0" destOrd="0" presId="urn:microsoft.com/office/officeart/2018/2/layout/IconVerticalSolidList"/>
    <dgm:cxn modelId="{973D4931-ED10-4945-9909-44810088C585}" type="presParOf" srcId="{1DF1C5CC-15B3-4CB0-8ED7-5F556BD8C13F}" destId="{FD394FEF-EE09-45B5-83FE-9F108DA89150}" srcOrd="1" destOrd="0" presId="urn:microsoft.com/office/officeart/2018/2/layout/IconVerticalSolidList"/>
    <dgm:cxn modelId="{8039327A-C698-4071-BB3C-7463A0D02BF1}" type="presParOf" srcId="{1DF1C5CC-15B3-4CB0-8ED7-5F556BD8C13F}" destId="{5461B6A3-5485-4185-9419-EBA292C354F6}" srcOrd="2" destOrd="0" presId="urn:microsoft.com/office/officeart/2018/2/layout/IconVerticalSolidList"/>
    <dgm:cxn modelId="{80C1300B-9536-46BE-B3D6-3BDB9D7C6EA6}" type="presParOf" srcId="{1DF1C5CC-15B3-4CB0-8ED7-5F556BD8C13F}" destId="{46C1CDD6-233D-4A4F-8213-508538DD55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607B82-451C-4A46-8DF2-571EAAD3174E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FAF1CEA-D13C-4AEF-872D-6F4C0B16A45B}">
      <dgm:prSet/>
      <dgm:spPr/>
      <dgm:t>
        <a:bodyPr/>
        <a:lstStyle/>
        <a:p>
          <a:r>
            <a:rPr lang="en-US"/>
            <a:t>Work on the feedback</a:t>
          </a:r>
        </a:p>
      </dgm:t>
    </dgm:pt>
    <dgm:pt modelId="{4AB4EED3-E394-4F40-BFEE-86E8B7348BE6}" type="parTrans" cxnId="{C0CE89C0-1719-4B37-B83A-13D591E4C389}">
      <dgm:prSet/>
      <dgm:spPr/>
      <dgm:t>
        <a:bodyPr/>
        <a:lstStyle/>
        <a:p>
          <a:endParaRPr lang="en-US"/>
        </a:p>
      </dgm:t>
    </dgm:pt>
    <dgm:pt modelId="{4D7944D9-0954-46EC-897D-FC9A8AA3AD52}" type="sibTrans" cxnId="{C0CE89C0-1719-4B37-B83A-13D591E4C389}">
      <dgm:prSet/>
      <dgm:spPr/>
      <dgm:t>
        <a:bodyPr/>
        <a:lstStyle/>
        <a:p>
          <a:endParaRPr lang="en-US"/>
        </a:p>
      </dgm:t>
    </dgm:pt>
    <dgm:pt modelId="{8B957948-17C4-4F38-B508-33EF88E2889B}">
      <dgm:prSet/>
      <dgm:spPr/>
      <dgm:t>
        <a:bodyPr/>
        <a:lstStyle/>
        <a:p>
          <a:r>
            <a:rPr lang="en-US"/>
            <a:t>Improve user experience</a:t>
          </a:r>
        </a:p>
      </dgm:t>
    </dgm:pt>
    <dgm:pt modelId="{5EBF4A9B-885C-4751-8DF1-ECF1CC6F215F}" type="parTrans" cxnId="{16FE3890-D982-412B-994A-41B434EDE738}">
      <dgm:prSet/>
      <dgm:spPr/>
      <dgm:t>
        <a:bodyPr/>
        <a:lstStyle/>
        <a:p>
          <a:endParaRPr lang="en-US"/>
        </a:p>
      </dgm:t>
    </dgm:pt>
    <dgm:pt modelId="{41B66AA6-8BA0-4EFB-AB5D-A52259D1FB87}" type="sibTrans" cxnId="{16FE3890-D982-412B-994A-41B434EDE738}">
      <dgm:prSet/>
      <dgm:spPr/>
      <dgm:t>
        <a:bodyPr/>
        <a:lstStyle/>
        <a:p>
          <a:endParaRPr lang="en-US"/>
        </a:p>
      </dgm:t>
    </dgm:pt>
    <dgm:pt modelId="{D8877103-16AC-42B4-B5F4-A0B1994DD672}">
      <dgm:prSet/>
      <dgm:spPr/>
      <dgm:t>
        <a:bodyPr/>
        <a:lstStyle/>
        <a:p>
          <a:r>
            <a:rPr lang="en-US"/>
            <a:t>Add support for specific domain data</a:t>
          </a:r>
        </a:p>
      </dgm:t>
    </dgm:pt>
    <dgm:pt modelId="{E158CE93-543C-4ACD-A0E3-3196EBAB3EF3}" type="parTrans" cxnId="{941084F1-EA58-4D95-AD32-AEDBD5914925}">
      <dgm:prSet/>
      <dgm:spPr/>
      <dgm:t>
        <a:bodyPr/>
        <a:lstStyle/>
        <a:p>
          <a:endParaRPr lang="en-US"/>
        </a:p>
      </dgm:t>
    </dgm:pt>
    <dgm:pt modelId="{7A350E64-BD7E-4F8E-BB97-7FC3337771A5}" type="sibTrans" cxnId="{941084F1-EA58-4D95-AD32-AEDBD5914925}">
      <dgm:prSet/>
      <dgm:spPr/>
      <dgm:t>
        <a:bodyPr/>
        <a:lstStyle/>
        <a:p>
          <a:endParaRPr lang="en-US"/>
        </a:p>
      </dgm:t>
    </dgm:pt>
    <dgm:pt modelId="{1866A60B-FB29-44DA-A004-0803422820A8}">
      <dgm:prSet/>
      <dgm:spPr/>
      <dgm:t>
        <a:bodyPr/>
        <a:lstStyle/>
        <a:p>
          <a:r>
            <a:rPr lang="en-US"/>
            <a:t>Fix bugs!</a:t>
          </a:r>
        </a:p>
      </dgm:t>
    </dgm:pt>
    <dgm:pt modelId="{801C7539-136F-47AC-80D2-AA4AE6E96BAE}" type="parTrans" cxnId="{5718C7F3-6D5D-4FC3-B5E7-3589EBA768D2}">
      <dgm:prSet/>
      <dgm:spPr/>
      <dgm:t>
        <a:bodyPr/>
        <a:lstStyle/>
        <a:p>
          <a:endParaRPr lang="en-US"/>
        </a:p>
      </dgm:t>
    </dgm:pt>
    <dgm:pt modelId="{D3CD9790-FC4C-4794-9BFE-59E47B05EEA4}" type="sibTrans" cxnId="{5718C7F3-6D5D-4FC3-B5E7-3589EBA768D2}">
      <dgm:prSet/>
      <dgm:spPr/>
      <dgm:t>
        <a:bodyPr/>
        <a:lstStyle/>
        <a:p>
          <a:endParaRPr lang="en-US"/>
        </a:p>
      </dgm:t>
    </dgm:pt>
    <dgm:pt modelId="{2D80B403-DF8D-4FBA-AFB5-5AA18146FBED}">
      <dgm:prSet/>
      <dgm:spPr/>
      <dgm:t>
        <a:bodyPr/>
        <a:lstStyle/>
        <a:p>
          <a:r>
            <a:rPr lang="en-US"/>
            <a:t>New algorithms</a:t>
          </a:r>
        </a:p>
      </dgm:t>
    </dgm:pt>
    <dgm:pt modelId="{AEF810FA-E7C3-4BB2-8854-224BAEC69D04}" type="parTrans" cxnId="{04E8B1B9-1F6F-437C-92DF-ED7C44BDC4F6}">
      <dgm:prSet/>
      <dgm:spPr/>
      <dgm:t>
        <a:bodyPr/>
        <a:lstStyle/>
        <a:p>
          <a:endParaRPr lang="en-US"/>
        </a:p>
      </dgm:t>
    </dgm:pt>
    <dgm:pt modelId="{3DBB765E-D333-42D8-80A6-AC6EE0909B38}" type="sibTrans" cxnId="{04E8B1B9-1F6F-437C-92DF-ED7C44BDC4F6}">
      <dgm:prSet/>
      <dgm:spPr/>
      <dgm:t>
        <a:bodyPr/>
        <a:lstStyle/>
        <a:p>
          <a:endParaRPr lang="en-US"/>
        </a:p>
      </dgm:t>
    </dgm:pt>
    <dgm:pt modelId="{2E67575F-F869-4869-BA76-9EB9A9329712}">
      <dgm:prSet/>
      <dgm:spPr/>
      <dgm:t>
        <a:bodyPr/>
        <a:lstStyle/>
        <a:p>
          <a:r>
            <a:rPr lang="en-US"/>
            <a:t>Additional privacy guaranties</a:t>
          </a:r>
        </a:p>
      </dgm:t>
    </dgm:pt>
    <dgm:pt modelId="{9F961C16-88FD-4949-A638-55B949E35740}" type="parTrans" cxnId="{06613B4D-BBA8-4A64-BD9E-FA8099A1BAC1}">
      <dgm:prSet/>
      <dgm:spPr/>
      <dgm:t>
        <a:bodyPr/>
        <a:lstStyle/>
        <a:p>
          <a:endParaRPr lang="en-US"/>
        </a:p>
      </dgm:t>
    </dgm:pt>
    <dgm:pt modelId="{595C08F6-6A6F-4BF2-A29A-FA1C94F437EC}" type="sibTrans" cxnId="{06613B4D-BBA8-4A64-BD9E-FA8099A1BAC1}">
      <dgm:prSet/>
      <dgm:spPr/>
      <dgm:t>
        <a:bodyPr/>
        <a:lstStyle/>
        <a:p>
          <a:endParaRPr lang="en-US"/>
        </a:p>
      </dgm:t>
    </dgm:pt>
    <dgm:pt modelId="{A5A0E5B9-A0E0-4906-AF68-E598F3C1E2E4}">
      <dgm:prSet/>
      <dgm:spPr/>
      <dgm:t>
        <a:bodyPr/>
        <a:lstStyle/>
        <a:p>
          <a:r>
            <a:rPr lang="en-US"/>
            <a:t>More data types</a:t>
          </a:r>
        </a:p>
      </dgm:t>
    </dgm:pt>
    <dgm:pt modelId="{1BF72DEF-67B3-4268-8721-1BBFE86D7C94}" type="parTrans" cxnId="{F2B6C63B-4CCD-4D7D-8D4D-B1F28F319511}">
      <dgm:prSet/>
      <dgm:spPr/>
      <dgm:t>
        <a:bodyPr/>
        <a:lstStyle/>
        <a:p>
          <a:endParaRPr lang="en-US"/>
        </a:p>
      </dgm:t>
    </dgm:pt>
    <dgm:pt modelId="{6194E072-1E76-42B7-86C8-A11110A4CAFC}" type="sibTrans" cxnId="{F2B6C63B-4CCD-4D7D-8D4D-B1F28F319511}">
      <dgm:prSet/>
      <dgm:spPr/>
      <dgm:t>
        <a:bodyPr/>
        <a:lstStyle/>
        <a:p>
          <a:endParaRPr lang="en-US"/>
        </a:p>
      </dgm:t>
    </dgm:pt>
    <dgm:pt modelId="{16E96132-94F6-425B-96C1-6BFEFD28A6D2}">
      <dgm:prSet/>
      <dgm:spPr/>
      <dgm:t>
        <a:bodyPr/>
        <a:lstStyle/>
        <a:p>
          <a:r>
            <a:rPr lang="en-US"/>
            <a:t>Better scaling capabilities</a:t>
          </a:r>
        </a:p>
      </dgm:t>
    </dgm:pt>
    <dgm:pt modelId="{C13E4547-07FA-4C2F-B76F-02ACC6EBF804}" type="parTrans" cxnId="{96CA060B-117F-4AEC-AD40-EEA857222A19}">
      <dgm:prSet/>
      <dgm:spPr/>
      <dgm:t>
        <a:bodyPr/>
        <a:lstStyle/>
        <a:p>
          <a:endParaRPr lang="en-US"/>
        </a:p>
      </dgm:t>
    </dgm:pt>
    <dgm:pt modelId="{346F2329-C1B2-49FF-9BE9-82826778B6AB}" type="sibTrans" cxnId="{96CA060B-117F-4AEC-AD40-EEA857222A19}">
      <dgm:prSet/>
      <dgm:spPr/>
      <dgm:t>
        <a:bodyPr/>
        <a:lstStyle/>
        <a:p>
          <a:endParaRPr lang="en-US"/>
        </a:p>
      </dgm:t>
    </dgm:pt>
    <dgm:pt modelId="{281CF72F-E2D7-428F-A1F6-2C999CAE1F22}">
      <dgm:prSet/>
      <dgm:spPr/>
      <dgm:t>
        <a:bodyPr/>
        <a:lstStyle/>
        <a:p>
          <a:r>
            <a:rPr lang="en-US"/>
            <a:t>Disk based solutions</a:t>
          </a:r>
        </a:p>
      </dgm:t>
    </dgm:pt>
    <dgm:pt modelId="{DFBAD7B1-6D5A-4CEC-981F-ABD9EE9DDF6A}" type="parTrans" cxnId="{0BD5BB22-F24E-49B6-8687-F8CEFA1D37EE}">
      <dgm:prSet/>
      <dgm:spPr/>
      <dgm:t>
        <a:bodyPr/>
        <a:lstStyle/>
        <a:p>
          <a:endParaRPr lang="en-US"/>
        </a:p>
      </dgm:t>
    </dgm:pt>
    <dgm:pt modelId="{C6C74C5E-ADF0-4190-AD99-B876ACF00C3A}" type="sibTrans" cxnId="{0BD5BB22-F24E-49B6-8687-F8CEFA1D37EE}">
      <dgm:prSet/>
      <dgm:spPr/>
      <dgm:t>
        <a:bodyPr/>
        <a:lstStyle/>
        <a:p>
          <a:endParaRPr lang="en-US"/>
        </a:p>
      </dgm:t>
    </dgm:pt>
    <dgm:pt modelId="{4B5C3245-DE17-48D4-B733-88D3E2601D1A}">
      <dgm:prSet/>
      <dgm:spPr/>
      <dgm:t>
        <a:bodyPr/>
        <a:lstStyle/>
        <a:p>
          <a:r>
            <a:rPr lang="en-US"/>
            <a:t>More efficient memory usage</a:t>
          </a:r>
        </a:p>
      </dgm:t>
    </dgm:pt>
    <dgm:pt modelId="{E0E89747-3999-4B18-95A2-575D38F91759}" type="parTrans" cxnId="{BC3A93D4-8386-4136-91F4-D7CD02AAFD37}">
      <dgm:prSet/>
      <dgm:spPr/>
      <dgm:t>
        <a:bodyPr/>
        <a:lstStyle/>
        <a:p>
          <a:endParaRPr lang="en-US"/>
        </a:p>
      </dgm:t>
    </dgm:pt>
    <dgm:pt modelId="{2AA9E7EB-9BC4-4893-9062-0134689AB3BB}" type="sibTrans" cxnId="{BC3A93D4-8386-4136-91F4-D7CD02AAFD37}">
      <dgm:prSet/>
      <dgm:spPr/>
      <dgm:t>
        <a:bodyPr/>
        <a:lstStyle/>
        <a:p>
          <a:endParaRPr lang="en-US"/>
        </a:p>
      </dgm:t>
    </dgm:pt>
    <dgm:pt modelId="{6AF13386-ACDE-4B8E-ADFF-E4DD62C414BE}" type="pres">
      <dgm:prSet presAssocID="{0F607B82-451C-4A46-8DF2-571EAAD3174E}" presName="linear" presStyleCnt="0">
        <dgm:presLayoutVars>
          <dgm:dir/>
          <dgm:animLvl val="lvl"/>
          <dgm:resizeHandles val="exact"/>
        </dgm:presLayoutVars>
      </dgm:prSet>
      <dgm:spPr/>
    </dgm:pt>
    <dgm:pt modelId="{74998F44-D6A6-4B89-9CCF-381C5CC5AC63}" type="pres">
      <dgm:prSet presAssocID="{0FAF1CEA-D13C-4AEF-872D-6F4C0B16A45B}" presName="parentLin" presStyleCnt="0"/>
      <dgm:spPr/>
    </dgm:pt>
    <dgm:pt modelId="{713955EE-DEB1-4756-ACAD-9B5D5515C07D}" type="pres">
      <dgm:prSet presAssocID="{0FAF1CEA-D13C-4AEF-872D-6F4C0B16A45B}" presName="parentLeftMargin" presStyleLbl="node1" presStyleIdx="0" presStyleCnt="3"/>
      <dgm:spPr/>
    </dgm:pt>
    <dgm:pt modelId="{F4AD3E6F-C8BE-45E5-9DAF-0F67265043F8}" type="pres">
      <dgm:prSet presAssocID="{0FAF1CEA-D13C-4AEF-872D-6F4C0B16A45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73B4CBD-BC7A-4570-A2F1-8DF5AEA67F82}" type="pres">
      <dgm:prSet presAssocID="{0FAF1CEA-D13C-4AEF-872D-6F4C0B16A45B}" presName="negativeSpace" presStyleCnt="0"/>
      <dgm:spPr/>
    </dgm:pt>
    <dgm:pt modelId="{9A04C187-3DB5-407F-AE0F-415217C80954}" type="pres">
      <dgm:prSet presAssocID="{0FAF1CEA-D13C-4AEF-872D-6F4C0B16A45B}" presName="childText" presStyleLbl="conFgAcc1" presStyleIdx="0" presStyleCnt="3">
        <dgm:presLayoutVars>
          <dgm:bulletEnabled val="1"/>
        </dgm:presLayoutVars>
      </dgm:prSet>
      <dgm:spPr/>
    </dgm:pt>
    <dgm:pt modelId="{1810A03C-F071-4A82-86F1-1D4724F6F116}" type="pres">
      <dgm:prSet presAssocID="{4D7944D9-0954-46EC-897D-FC9A8AA3AD52}" presName="spaceBetweenRectangles" presStyleCnt="0"/>
      <dgm:spPr/>
    </dgm:pt>
    <dgm:pt modelId="{041890CB-6B66-4EC5-8B44-2BBA2799FB24}" type="pres">
      <dgm:prSet presAssocID="{2D80B403-DF8D-4FBA-AFB5-5AA18146FBED}" presName="parentLin" presStyleCnt="0"/>
      <dgm:spPr/>
    </dgm:pt>
    <dgm:pt modelId="{406AFE84-62FC-401C-8D26-5F4C1B0C251B}" type="pres">
      <dgm:prSet presAssocID="{2D80B403-DF8D-4FBA-AFB5-5AA18146FBED}" presName="parentLeftMargin" presStyleLbl="node1" presStyleIdx="0" presStyleCnt="3"/>
      <dgm:spPr/>
    </dgm:pt>
    <dgm:pt modelId="{CEFE1280-6535-4D6F-957E-EF4E570EEA12}" type="pres">
      <dgm:prSet presAssocID="{2D80B403-DF8D-4FBA-AFB5-5AA18146FBE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CA4864E-0EF9-41B6-AA33-30E184BA4501}" type="pres">
      <dgm:prSet presAssocID="{2D80B403-DF8D-4FBA-AFB5-5AA18146FBED}" presName="negativeSpace" presStyleCnt="0"/>
      <dgm:spPr/>
    </dgm:pt>
    <dgm:pt modelId="{7260AB1D-52FF-46AF-9E27-890343304912}" type="pres">
      <dgm:prSet presAssocID="{2D80B403-DF8D-4FBA-AFB5-5AA18146FBED}" presName="childText" presStyleLbl="conFgAcc1" presStyleIdx="1" presStyleCnt="3">
        <dgm:presLayoutVars>
          <dgm:bulletEnabled val="1"/>
        </dgm:presLayoutVars>
      </dgm:prSet>
      <dgm:spPr/>
    </dgm:pt>
    <dgm:pt modelId="{7E8CC509-05C7-47D5-A2ED-3B40D1C46DB2}" type="pres">
      <dgm:prSet presAssocID="{3DBB765E-D333-42D8-80A6-AC6EE0909B38}" presName="spaceBetweenRectangles" presStyleCnt="0"/>
      <dgm:spPr/>
    </dgm:pt>
    <dgm:pt modelId="{C717F44E-6913-45AF-A48E-0204B2850C8A}" type="pres">
      <dgm:prSet presAssocID="{16E96132-94F6-425B-96C1-6BFEFD28A6D2}" presName="parentLin" presStyleCnt="0"/>
      <dgm:spPr/>
    </dgm:pt>
    <dgm:pt modelId="{58142F9E-1DAC-4E57-8F9F-C9137BB4AAB1}" type="pres">
      <dgm:prSet presAssocID="{16E96132-94F6-425B-96C1-6BFEFD28A6D2}" presName="parentLeftMargin" presStyleLbl="node1" presStyleIdx="1" presStyleCnt="3"/>
      <dgm:spPr/>
    </dgm:pt>
    <dgm:pt modelId="{41A7ECF5-F441-4D09-AC9F-33AEA9B34AA1}" type="pres">
      <dgm:prSet presAssocID="{16E96132-94F6-425B-96C1-6BFEFD28A6D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E271AEE-ABB7-4C5B-A1D7-EC9F22BB55E1}" type="pres">
      <dgm:prSet presAssocID="{16E96132-94F6-425B-96C1-6BFEFD28A6D2}" presName="negativeSpace" presStyleCnt="0"/>
      <dgm:spPr/>
    </dgm:pt>
    <dgm:pt modelId="{AF825BD9-992C-4515-97D8-EC181C2637A2}" type="pres">
      <dgm:prSet presAssocID="{16E96132-94F6-425B-96C1-6BFEFD28A6D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6CA060B-117F-4AEC-AD40-EEA857222A19}" srcId="{0F607B82-451C-4A46-8DF2-571EAAD3174E}" destId="{16E96132-94F6-425B-96C1-6BFEFD28A6D2}" srcOrd="2" destOrd="0" parTransId="{C13E4547-07FA-4C2F-B76F-02ACC6EBF804}" sibTransId="{346F2329-C1B2-49FF-9BE9-82826778B6AB}"/>
    <dgm:cxn modelId="{0BD5BB22-F24E-49B6-8687-F8CEFA1D37EE}" srcId="{16E96132-94F6-425B-96C1-6BFEFD28A6D2}" destId="{281CF72F-E2D7-428F-A1F6-2C999CAE1F22}" srcOrd="0" destOrd="0" parTransId="{DFBAD7B1-6D5A-4CEC-981F-ABD9EE9DDF6A}" sibTransId="{C6C74C5E-ADF0-4190-AD99-B876ACF00C3A}"/>
    <dgm:cxn modelId="{A3EF1925-107B-4D75-88A0-C817F4E02C70}" type="presOf" srcId="{2D80B403-DF8D-4FBA-AFB5-5AA18146FBED}" destId="{CEFE1280-6535-4D6F-957E-EF4E570EEA12}" srcOrd="1" destOrd="0" presId="urn:microsoft.com/office/officeart/2005/8/layout/list1"/>
    <dgm:cxn modelId="{7D058727-7977-4361-AA26-FBC3FFB20D8C}" type="presOf" srcId="{4B5C3245-DE17-48D4-B733-88D3E2601D1A}" destId="{AF825BD9-992C-4515-97D8-EC181C2637A2}" srcOrd="0" destOrd="1" presId="urn:microsoft.com/office/officeart/2005/8/layout/list1"/>
    <dgm:cxn modelId="{8415212A-52ED-42A6-B51D-95A0A2B241D5}" type="presOf" srcId="{16E96132-94F6-425B-96C1-6BFEFD28A6D2}" destId="{58142F9E-1DAC-4E57-8F9F-C9137BB4AAB1}" srcOrd="0" destOrd="0" presId="urn:microsoft.com/office/officeart/2005/8/layout/list1"/>
    <dgm:cxn modelId="{635DAF2B-6CC4-4389-8EAC-7F078A206E88}" type="presOf" srcId="{0F607B82-451C-4A46-8DF2-571EAAD3174E}" destId="{6AF13386-ACDE-4B8E-ADFF-E4DD62C414BE}" srcOrd="0" destOrd="0" presId="urn:microsoft.com/office/officeart/2005/8/layout/list1"/>
    <dgm:cxn modelId="{C037E733-E27E-4D68-A970-056DBB25BFC1}" type="presOf" srcId="{2D80B403-DF8D-4FBA-AFB5-5AA18146FBED}" destId="{406AFE84-62FC-401C-8D26-5F4C1B0C251B}" srcOrd="0" destOrd="0" presId="urn:microsoft.com/office/officeart/2005/8/layout/list1"/>
    <dgm:cxn modelId="{F2B6C63B-4CCD-4D7D-8D4D-B1F28F319511}" srcId="{2D80B403-DF8D-4FBA-AFB5-5AA18146FBED}" destId="{A5A0E5B9-A0E0-4906-AF68-E598F3C1E2E4}" srcOrd="1" destOrd="0" parTransId="{1BF72DEF-67B3-4268-8721-1BBFE86D7C94}" sibTransId="{6194E072-1E76-42B7-86C8-A11110A4CAFC}"/>
    <dgm:cxn modelId="{AB98C46A-8DC7-4032-A69B-AAAF813528FE}" type="presOf" srcId="{8B957948-17C4-4F38-B508-33EF88E2889B}" destId="{9A04C187-3DB5-407F-AE0F-415217C80954}" srcOrd="0" destOrd="0" presId="urn:microsoft.com/office/officeart/2005/8/layout/list1"/>
    <dgm:cxn modelId="{06613B4D-BBA8-4A64-BD9E-FA8099A1BAC1}" srcId="{2D80B403-DF8D-4FBA-AFB5-5AA18146FBED}" destId="{2E67575F-F869-4869-BA76-9EB9A9329712}" srcOrd="0" destOrd="0" parTransId="{9F961C16-88FD-4949-A638-55B949E35740}" sibTransId="{595C08F6-6A6F-4BF2-A29A-FA1C94F437EC}"/>
    <dgm:cxn modelId="{FAA6B750-A547-48F2-92F2-E2B6435C12C8}" type="presOf" srcId="{2E67575F-F869-4869-BA76-9EB9A9329712}" destId="{7260AB1D-52FF-46AF-9E27-890343304912}" srcOrd="0" destOrd="0" presId="urn:microsoft.com/office/officeart/2005/8/layout/list1"/>
    <dgm:cxn modelId="{040DD875-B9F1-4D58-924F-11951C93DE4B}" type="presOf" srcId="{16E96132-94F6-425B-96C1-6BFEFD28A6D2}" destId="{41A7ECF5-F441-4D09-AC9F-33AEA9B34AA1}" srcOrd="1" destOrd="0" presId="urn:microsoft.com/office/officeart/2005/8/layout/list1"/>
    <dgm:cxn modelId="{811A8759-37B0-41A5-BDDF-62A867357E28}" type="presOf" srcId="{0FAF1CEA-D13C-4AEF-872D-6F4C0B16A45B}" destId="{713955EE-DEB1-4756-ACAD-9B5D5515C07D}" srcOrd="0" destOrd="0" presId="urn:microsoft.com/office/officeart/2005/8/layout/list1"/>
    <dgm:cxn modelId="{16FE3890-D982-412B-994A-41B434EDE738}" srcId="{0FAF1CEA-D13C-4AEF-872D-6F4C0B16A45B}" destId="{8B957948-17C4-4F38-B508-33EF88E2889B}" srcOrd="0" destOrd="0" parTransId="{5EBF4A9B-885C-4751-8DF1-ECF1CC6F215F}" sibTransId="{41B66AA6-8BA0-4EFB-AB5D-A52259D1FB87}"/>
    <dgm:cxn modelId="{BD3E84A0-6412-48A5-9969-88EFE8154B3D}" type="presOf" srcId="{A5A0E5B9-A0E0-4906-AF68-E598F3C1E2E4}" destId="{7260AB1D-52FF-46AF-9E27-890343304912}" srcOrd="0" destOrd="1" presId="urn:microsoft.com/office/officeart/2005/8/layout/list1"/>
    <dgm:cxn modelId="{04E8B1B9-1F6F-437C-92DF-ED7C44BDC4F6}" srcId="{0F607B82-451C-4A46-8DF2-571EAAD3174E}" destId="{2D80B403-DF8D-4FBA-AFB5-5AA18146FBED}" srcOrd="1" destOrd="0" parTransId="{AEF810FA-E7C3-4BB2-8854-224BAEC69D04}" sibTransId="{3DBB765E-D333-42D8-80A6-AC6EE0909B38}"/>
    <dgm:cxn modelId="{C0CE89C0-1719-4B37-B83A-13D591E4C389}" srcId="{0F607B82-451C-4A46-8DF2-571EAAD3174E}" destId="{0FAF1CEA-D13C-4AEF-872D-6F4C0B16A45B}" srcOrd="0" destOrd="0" parTransId="{4AB4EED3-E394-4F40-BFEE-86E8B7348BE6}" sibTransId="{4D7944D9-0954-46EC-897D-FC9A8AA3AD52}"/>
    <dgm:cxn modelId="{AE659CD1-6C23-4F30-842B-1E4325A1476D}" type="presOf" srcId="{D8877103-16AC-42B4-B5F4-A0B1994DD672}" destId="{9A04C187-3DB5-407F-AE0F-415217C80954}" srcOrd="0" destOrd="1" presId="urn:microsoft.com/office/officeart/2005/8/layout/list1"/>
    <dgm:cxn modelId="{BC3A93D4-8386-4136-91F4-D7CD02AAFD37}" srcId="{16E96132-94F6-425B-96C1-6BFEFD28A6D2}" destId="{4B5C3245-DE17-48D4-B733-88D3E2601D1A}" srcOrd="1" destOrd="0" parTransId="{E0E89747-3999-4B18-95A2-575D38F91759}" sibTransId="{2AA9E7EB-9BC4-4893-9062-0134689AB3BB}"/>
    <dgm:cxn modelId="{C6033BE7-AF57-42E3-8BC0-01AD82776E61}" type="presOf" srcId="{0FAF1CEA-D13C-4AEF-872D-6F4C0B16A45B}" destId="{F4AD3E6F-C8BE-45E5-9DAF-0F67265043F8}" srcOrd="1" destOrd="0" presId="urn:microsoft.com/office/officeart/2005/8/layout/list1"/>
    <dgm:cxn modelId="{941084F1-EA58-4D95-AD32-AEDBD5914925}" srcId="{0FAF1CEA-D13C-4AEF-872D-6F4C0B16A45B}" destId="{D8877103-16AC-42B4-B5F4-A0B1994DD672}" srcOrd="1" destOrd="0" parTransId="{E158CE93-543C-4ACD-A0E3-3196EBAB3EF3}" sibTransId="{7A350E64-BD7E-4F8E-BB97-7FC3337771A5}"/>
    <dgm:cxn modelId="{5718C7F3-6D5D-4FC3-B5E7-3589EBA768D2}" srcId="{0FAF1CEA-D13C-4AEF-872D-6F4C0B16A45B}" destId="{1866A60B-FB29-44DA-A004-0803422820A8}" srcOrd="2" destOrd="0" parTransId="{801C7539-136F-47AC-80D2-AA4AE6E96BAE}" sibTransId="{D3CD9790-FC4C-4794-9BFE-59E47B05EEA4}"/>
    <dgm:cxn modelId="{89654EF7-3141-477E-8C4F-E2E33C9B6672}" type="presOf" srcId="{1866A60B-FB29-44DA-A004-0803422820A8}" destId="{9A04C187-3DB5-407F-AE0F-415217C80954}" srcOrd="0" destOrd="2" presId="urn:microsoft.com/office/officeart/2005/8/layout/list1"/>
    <dgm:cxn modelId="{69F61DF8-27ED-4C3E-98C0-32706E016C54}" type="presOf" srcId="{281CF72F-E2D7-428F-A1F6-2C999CAE1F22}" destId="{AF825BD9-992C-4515-97D8-EC181C2637A2}" srcOrd="0" destOrd="0" presId="urn:microsoft.com/office/officeart/2005/8/layout/list1"/>
    <dgm:cxn modelId="{B453CB19-9A3B-430A-B77C-006F5F753E01}" type="presParOf" srcId="{6AF13386-ACDE-4B8E-ADFF-E4DD62C414BE}" destId="{74998F44-D6A6-4B89-9CCF-381C5CC5AC63}" srcOrd="0" destOrd="0" presId="urn:microsoft.com/office/officeart/2005/8/layout/list1"/>
    <dgm:cxn modelId="{DAEDFDE0-F1E4-4CBD-83EA-884C18CAB61A}" type="presParOf" srcId="{74998F44-D6A6-4B89-9CCF-381C5CC5AC63}" destId="{713955EE-DEB1-4756-ACAD-9B5D5515C07D}" srcOrd="0" destOrd="0" presId="urn:microsoft.com/office/officeart/2005/8/layout/list1"/>
    <dgm:cxn modelId="{14DDDC28-BE93-4321-ADBD-0C78BEBBAFC2}" type="presParOf" srcId="{74998F44-D6A6-4B89-9CCF-381C5CC5AC63}" destId="{F4AD3E6F-C8BE-45E5-9DAF-0F67265043F8}" srcOrd="1" destOrd="0" presId="urn:microsoft.com/office/officeart/2005/8/layout/list1"/>
    <dgm:cxn modelId="{26148693-2275-4E39-897D-CFE5D0E2C41C}" type="presParOf" srcId="{6AF13386-ACDE-4B8E-ADFF-E4DD62C414BE}" destId="{873B4CBD-BC7A-4570-A2F1-8DF5AEA67F82}" srcOrd="1" destOrd="0" presId="urn:microsoft.com/office/officeart/2005/8/layout/list1"/>
    <dgm:cxn modelId="{5AAB8FA3-B3BC-46BA-9998-3A047C72B687}" type="presParOf" srcId="{6AF13386-ACDE-4B8E-ADFF-E4DD62C414BE}" destId="{9A04C187-3DB5-407F-AE0F-415217C80954}" srcOrd="2" destOrd="0" presId="urn:microsoft.com/office/officeart/2005/8/layout/list1"/>
    <dgm:cxn modelId="{7656B408-F889-4E1B-B115-C265610D72CF}" type="presParOf" srcId="{6AF13386-ACDE-4B8E-ADFF-E4DD62C414BE}" destId="{1810A03C-F071-4A82-86F1-1D4724F6F116}" srcOrd="3" destOrd="0" presId="urn:microsoft.com/office/officeart/2005/8/layout/list1"/>
    <dgm:cxn modelId="{BB4CA4B9-FD3D-4D6F-98F9-125D48960013}" type="presParOf" srcId="{6AF13386-ACDE-4B8E-ADFF-E4DD62C414BE}" destId="{041890CB-6B66-4EC5-8B44-2BBA2799FB24}" srcOrd="4" destOrd="0" presId="urn:microsoft.com/office/officeart/2005/8/layout/list1"/>
    <dgm:cxn modelId="{1FB5EC82-3FC2-4A20-B59D-DAF164094463}" type="presParOf" srcId="{041890CB-6B66-4EC5-8B44-2BBA2799FB24}" destId="{406AFE84-62FC-401C-8D26-5F4C1B0C251B}" srcOrd="0" destOrd="0" presId="urn:microsoft.com/office/officeart/2005/8/layout/list1"/>
    <dgm:cxn modelId="{5E6E7CB7-8C35-49F8-AD94-26AA7B62E683}" type="presParOf" srcId="{041890CB-6B66-4EC5-8B44-2BBA2799FB24}" destId="{CEFE1280-6535-4D6F-957E-EF4E570EEA12}" srcOrd="1" destOrd="0" presId="urn:microsoft.com/office/officeart/2005/8/layout/list1"/>
    <dgm:cxn modelId="{C58ADC0C-06ED-416D-A828-18FD31113834}" type="presParOf" srcId="{6AF13386-ACDE-4B8E-ADFF-E4DD62C414BE}" destId="{DCA4864E-0EF9-41B6-AA33-30E184BA4501}" srcOrd="5" destOrd="0" presId="urn:microsoft.com/office/officeart/2005/8/layout/list1"/>
    <dgm:cxn modelId="{1F466C0C-A736-4623-96C1-EDCED393C33A}" type="presParOf" srcId="{6AF13386-ACDE-4B8E-ADFF-E4DD62C414BE}" destId="{7260AB1D-52FF-46AF-9E27-890343304912}" srcOrd="6" destOrd="0" presId="urn:microsoft.com/office/officeart/2005/8/layout/list1"/>
    <dgm:cxn modelId="{CC9CCA28-9FD4-43B2-820B-9DD408B20E61}" type="presParOf" srcId="{6AF13386-ACDE-4B8E-ADFF-E4DD62C414BE}" destId="{7E8CC509-05C7-47D5-A2ED-3B40D1C46DB2}" srcOrd="7" destOrd="0" presId="urn:microsoft.com/office/officeart/2005/8/layout/list1"/>
    <dgm:cxn modelId="{5F34DB7D-13A0-49D9-B476-7DD729D9C9C8}" type="presParOf" srcId="{6AF13386-ACDE-4B8E-ADFF-E4DD62C414BE}" destId="{C717F44E-6913-45AF-A48E-0204B2850C8A}" srcOrd="8" destOrd="0" presId="urn:microsoft.com/office/officeart/2005/8/layout/list1"/>
    <dgm:cxn modelId="{AC87986F-5265-491A-95B9-297600BCFF28}" type="presParOf" srcId="{C717F44E-6913-45AF-A48E-0204B2850C8A}" destId="{58142F9E-1DAC-4E57-8F9F-C9137BB4AAB1}" srcOrd="0" destOrd="0" presId="urn:microsoft.com/office/officeart/2005/8/layout/list1"/>
    <dgm:cxn modelId="{DA251260-5E29-4ACD-96D6-16A0ED02B411}" type="presParOf" srcId="{C717F44E-6913-45AF-A48E-0204B2850C8A}" destId="{41A7ECF5-F441-4D09-AC9F-33AEA9B34AA1}" srcOrd="1" destOrd="0" presId="urn:microsoft.com/office/officeart/2005/8/layout/list1"/>
    <dgm:cxn modelId="{C55FC312-6398-47B4-8C67-26B93E3EFED3}" type="presParOf" srcId="{6AF13386-ACDE-4B8E-ADFF-E4DD62C414BE}" destId="{7E271AEE-ABB7-4C5B-A1D7-EC9F22BB55E1}" srcOrd="9" destOrd="0" presId="urn:microsoft.com/office/officeart/2005/8/layout/list1"/>
    <dgm:cxn modelId="{7CFBF8CB-9B88-4D66-B2E8-58F8D811FBCA}" type="presParOf" srcId="{6AF13386-ACDE-4B8E-ADFF-E4DD62C414BE}" destId="{AF825BD9-992C-4515-97D8-EC181C2637A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2EDA71-9BBF-4497-95C2-2CA966578005}">
      <dsp:nvSpPr>
        <dsp:cNvPr id="0" name=""/>
        <dsp:cNvSpPr/>
      </dsp:nvSpPr>
      <dsp:spPr>
        <a:xfrm>
          <a:off x="0" y="853"/>
          <a:ext cx="8522532" cy="19982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CAC63A-BE6E-469A-81B9-F6DDE3D300FF}">
      <dsp:nvSpPr>
        <dsp:cNvPr id="0" name=""/>
        <dsp:cNvSpPr/>
      </dsp:nvSpPr>
      <dsp:spPr>
        <a:xfrm>
          <a:off x="604470" y="450460"/>
          <a:ext cx="1099037" cy="10990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54A7C-956E-4BE5-A222-B07FFBF48278}">
      <dsp:nvSpPr>
        <dsp:cNvPr id="0" name=""/>
        <dsp:cNvSpPr/>
      </dsp:nvSpPr>
      <dsp:spPr>
        <a:xfrm>
          <a:off x="2307978" y="853"/>
          <a:ext cx="6214553" cy="1998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81" tIns="211481" rIns="211481" bIns="21148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Data anonymization facilitates the publication of micro data(vs. aggregated macrodata) , e.g., data used in scientific research</a:t>
          </a:r>
        </a:p>
      </dsp:txBody>
      <dsp:txXfrm>
        <a:off x="2307978" y="853"/>
        <a:ext cx="6214553" cy="1998249"/>
      </dsp:txXfrm>
    </dsp:sp>
    <dsp:sp modelId="{83954367-1D02-4739-B223-DB8BA09253B8}">
      <dsp:nvSpPr>
        <dsp:cNvPr id="0" name=""/>
        <dsp:cNvSpPr/>
      </dsp:nvSpPr>
      <dsp:spPr>
        <a:xfrm>
          <a:off x="0" y="2498666"/>
          <a:ext cx="8522532" cy="19982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66E0A-36EC-464C-B1F4-1D885531762C}">
      <dsp:nvSpPr>
        <dsp:cNvPr id="0" name=""/>
        <dsp:cNvSpPr/>
      </dsp:nvSpPr>
      <dsp:spPr>
        <a:xfrm>
          <a:off x="604470" y="2948272"/>
          <a:ext cx="1099037" cy="10990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28B80-B955-4D28-B042-1223DABA382A}">
      <dsp:nvSpPr>
        <dsp:cNvPr id="0" name=""/>
        <dsp:cNvSpPr/>
      </dsp:nvSpPr>
      <dsp:spPr>
        <a:xfrm>
          <a:off x="2307978" y="2498666"/>
          <a:ext cx="3835139" cy="1998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81" tIns="211481" rIns="211481" bIns="21148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Micro data often reveal important private information, e.g., the medical condition of a person</a:t>
          </a:r>
        </a:p>
      </dsp:txBody>
      <dsp:txXfrm>
        <a:off x="2307978" y="2498666"/>
        <a:ext cx="3835139" cy="1998249"/>
      </dsp:txXfrm>
    </dsp:sp>
    <dsp:sp modelId="{E255E50E-3CD6-4A49-B2BF-6ADA295EEE12}">
      <dsp:nvSpPr>
        <dsp:cNvPr id="0" name=""/>
        <dsp:cNvSpPr/>
      </dsp:nvSpPr>
      <dsp:spPr>
        <a:xfrm>
          <a:off x="6143117" y="2498666"/>
          <a:ext cx="2379414" cy="1998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81" tIns="211481" rIns="211481" bIns="211481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Individuals are afraid to provide their data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Companies are afraid to share data with experts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GDPR makes a strict protection scheme obligatory</a:t>
          </a:r>
        </a:p>
      </dsp:txBody>
      <dsp:txXfrm>
        <a:off x="6143117" y="2498666"/>
        <a:ext cx="2379414" cy="1998249"/>
      </dsp:txXfrm>
    </dsp:sp>
    <dsp:sp modelId="{DA28338F-9E2A-4DD7-8C5D-839A5FE037B4}">
      <dsp:nvSpPr>
        <dsp:cNvPr id="0" name=""/>
        <dsp:cNvSpPr/>
      </dsp:nvSpPr>
      <dsp:spPr>
        <a:xfrm>
          <a:off x="0" y="4996478"/>
          <a:ext cx="8522532" cy="19982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53F38-AA2C-42C5-AD43-7DA855E94110}">
      <dsp:nvSpPr>
        <dsp:cNvPr id="0" name=""/>
        <dsp:cNvSpPr/>
      </dsp:nvSpPr>
      <dsp:spPr>
        <a:xfrm>
          <a:off x="604470" y="5446084"/>
          <a:ext cx="1099037" cy="10990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671D0-F9D1-475B-AFAA-BFB4EFA473FF}">
      <dsp:nvSpPr>
        <dsp:cNvPr id="0" name=""/>
        <dsp:cNvSpPr/>
      </dsp:nvSpPr>
      <dsp:spPr>
        <a:xfrm>
          <a:off x="2307978" y="4996478"/>
          <a:ext cx="6214553" cy="1998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81" tIns="211481" rIns="211481" bIns="21148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aim of anonymization methods is to allow sharing such data, without compromising the privacy of the users. </a:t>
          </a:r>
        </a:p>
      </dsp:txBody>
      <dsp:txXfrm>
        <a:off x="2307978" y="4996478"/>
        <a:ext cx="6214553" cy="19982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D4A56-6FB3-418C-9552-E49A03E2A5A9}">
      <dsp:nvSpPr>
        <dsp:cNvPr id="0" name=""/>
        <dsp:cNvSpPr/>
      </dsp:nvSpPr>
      <dsp:spPr>
        <a:xfrm>
          <a:off x="0" y="629716"/>
          <a:ext cx="8522532" cy="2778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443" tIns="437388" rIns="661443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Removal of direct identifiers, e.g., Names, SSN etc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Removal of infrequent combinations of quasi-identifiers, e.g., unique combinations of birth dates and </a:t>
          </a:r>
          <a:r>
            <a:rPr lang="en-US" sz="2100" kern="1200" dirty="0" err="1"/>
            <a:t>zipcodes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Infrequent combinations are removed through generalization, e.g., birth date 14/01/1977 becomes **/**/1977</a:t>
          </a:r>
        </a:p>
      </dsp:txBody>
      <dsp:txXfrm>
        <a:off x="0" y="629716"/>
        <a:ext cx="8522532" cy="2778300"/>
      </dsp:txXfrm>
    </dsp:sp>
    <dsp:sp modelId="{8EA79AF3-B240-4BEF-B763-CD444E620784}">
      <dsp:nvSpPr>
        <dsp:cNvPr id="0" name=""/>
        <dsp:cNvSpPr/>
      </dsp:nvSpPr>
      <dsp:spPr>
        <a:xfrm>
          <a:off x="426126" y="319756"/>
          <a:ext cx="5965772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92" tIns="0" rIns="225492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Data anonymization</a:t>
          </a:r>
        </a:p>
      </dsp:txBody>
      <dsp:txXfrm>
        <a:off x="456388" y="350018"/>
        <a:ext cx="5905248" cy="559396"/>
      </dsp:txXfrm>
    </dsp:sp>
    <dsp:sp modelId="{98787008-862D-42BC-9CA3-1E7F4B6B2250}">
      <dsp:nvSpPr>
        <dsp:cNvPr id="0" name=""/>
        <dsp:cNvSpPr/>
      </dsp:nvSpPr>
      <dsp:spPr>
        <a:xfrm>
          <a:off x="0" y="3831376"/>
          <a:ext cx="8522532" cy="2844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443" tIns="437388" rIns="661443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It offers several versions of k-anonymity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It allows the user to select and customize possible solutions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It offers graphical tools that allow the user to analyze the anonymized dataset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It is scalable and uses all available CPU cores in the anonymization process</a:t>
          </a:r>
        </a:p>
      </dsp:txBody>
      <dsp:txXfrm>
        <a:off x="0" y="3831376"/>
        <a:ext cx="8522532" cy="2844450"/>
      </dsp:txXfrm>
    </dsp:sp>
    <dsp:sp modelId="{AA19A89D-34B5-44F1-8993-AA692C5EC796}">
      <dsp:nvSpPr>
        <dsp:cNvPr id="0" name=""/>
        <dsp:cNvSpPr/>
      </dsp:nvSpPr>
      <dsp:spPr>
        <a:xfrm>
          <a:off x="426126" y="3521416"/>
          <a:ext cx="5965772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92" tIns="0" rIns="225492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Amnesia is a scalable anonymization tool</a:t>
          </a:r>
        </a:p>
      </dsp:txBody>
      <dsp:txXfrm>
        <a:off x="456388" y="3551678"/>
        <a:ext cx="5905248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571D35-4921-4FAB-B747-A191B62203AF}">
      <dsp:nvSpPr>
        <dsp:cNvPr id="0" name=""/>
        <dsp:cNvSpPr/>
      </dsp:nvSpPr>
      <dsp:spPr>
        <a:xfrm>
          <a:off x="0" y="487290"/>
          <a:ext cx="8522532" cy="368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443" tIns="624840" rIns="661443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Simple to understand</a:t>
          </a:r>
        </a:p>
        <a:p>
          <a:pPr marL="571500" lvl="2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Can be the basis for consent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Close to previous and existing legal definitions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Low information loss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Customizable by non-experts</a:t>
          </a:r>
        </a:p>
      </dsp:txBody>
      <dsp:txXfrm>
        <a:off x="0" y="487290"/>
        <a:ext cx="8522532" cy="3685500"/>
      </dsp:txXfrm>
    </dsp:sp>
    <dsp:sp modelId="{F4886040-5CBB-4424-AE81-5EC468D2AA2B}">
      <dsp:nvSpPr>
        <dsp:cNvPr id="0" name=""/>
        <dsp:cNvSpPr/>
      </dsp:nvSpPr>
      <dsp:spPr>
        <a:xfrm>
          <a:off x="426126" y="44490"/>
          <a:ext cx="5965772" cy="88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92" tIns="0" rIns="225492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Strengths</a:t>
          </a:r>
        </a:p>
      </dsp:txBody>
      <dsp:txXfrm>
        <a:off x="469357" y="87721"/>
        <a:ext cx="5879310" cy="799138"/>
      </dsp:txXfrm>
    </dsp:sp>
    <dsp:sp modelId="{A32D16CC-5E71-44F2-996E-7920FF3AF67F}">
      <dsp:nvSpPr>
        <dsp:cNvPr id="0" name=""/>
        <dsp:cNvSpPr/>
      </dsp:nvSpPr>
      <dsp:spPr>
        <a:xfrm>
          <a:off x="0" y="4777591"/>
          <a:ext cx="8522532" cy="2173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443" tIns="624840" rIns="661443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Not very strict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Does not take into account sensitive values</a:t>
          </a:r>
        </a:p>
      </dsp:txBody>
      <dsp:txXfrm>
        <a:off x="0" y="4777591"/>
        <a:ext cx="8522532" cy="2173500"/>
      </dsp:txXfrm>
    </dsp:sp>
    <dsp:sp modelId="{8FB04994-F192-49B9-A9C8-FDBCA0D36276}">
      <dsp:nvSpPr>
        <dsp:cNvPr id="0" name=""/>
        <dsp:cNvSpPr/>
      </dsp:nvSpPr>
      <dsp:spPr>
        <a:xfrm>
          <a:off x="426126" y="4334791"/>
          <a:ext cx="5965772" cy="88560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92" tIns="0" rIns="225492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Weaknesses</a:t>
          </a:r>
        </a:p>
      </dsp:txBody>
      <dsp:txXfrm>
        <a:off x="469357" y="4378022"/>
        <a:ext cx="5879310" cy="7991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FCF50-CA13-4290-A53F-F1597935AAC3}">
      <dsp:nvSpPr>
        <dsp:cNvPr id="0" name=""/>
        <dsp:cNvSpPr/>
      </dsp:nvSpPr>
      <dsp:spPr>
        <a:xfrm rot="5400000">
          <a:off x="8139592" y="-3369660"/>
          <a:ext cx="1176547" cy="821446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/>
            <a:t>Mapping the social notion of privacy to technical notions is not easy</a:t>
          </a:r>
        </a:p>
      </dsp:txBody>
      <dsp:txXfrm rot="-5400000">
        <a:off x="4620635" y="206731"/>
        <a:ext cx="8157028" cy="1061679"/>
      </dsp:txXfrm>
    </dsp:sp>
    <dsp:sp modelId="{CC80B918-C889-4A67-BA8A-26DFCB15C42E}">
      <dsp:nvSpPr>
        <dsp:cNvPr id="0" name=""/>
        <dsp:cNvSpPr/>
      </dsp:nvSpPr>
      <dsp:spPr>
        <a:xfrm>
          <a:off x="0" y="2228"/>
          <a:ext cx="4620634" cy="147068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Anonymization techniques have not been tested in practice extensively</a:t>
          </a:r>
        </a:p>
      </dsp:txBody>
      <dsp:txXfrm>
        <a:off x="71793" y="74021"/>
        <a:ext cx="4477048" cy="1327097"/>
      </dsp:txXfrm>
    </dsp:sp>
    <dsp:sp modelId="{045E7A71-5632-4551-BAD2-425C92DE96E5}">
      <dsp:nvSpPr>
        <dsp:cNvPr id="0" name=""/>
        <dsp:cNvSpPr/>
      </dsp:nvSpPr>
      <dsp:spPr>
        <a:xfrm rot="5400000">
          <a:off x="8139592" y="-1825442"/>
          <a:ext cx="1176547" cy="8214462"/>
        </a:xfrm>
        <a:prstGeom prst="round2SameRect">
          <a:avLst/>
        </a:prstGeom>
        <a:solidFill>
          <a:schemeClr val="accent2">
            <a:tint val="40000"/>
            <a:alpha val="90000"/>
            <a:hueOff val="-10302092"/>
            <a:satOff val="530"/>
            <a:lumOff val="28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-10302092"/>
              <a:satOff val="530"/>
              <a:lumOff val="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/>
            <a:t>Few artificial information loss measures</a:t>
          </a:r>
        </a:p>
      </dsp:txBody>
      <dsp:txXfrm rot="-5400000">
        <a:off x="4620635" y="1750949"/>
        <a:ext cx="8157028" cy="1061679"/>
      </dsp:txXfrm>
    </dsp:sp>
    <dsp:sp modelId="{D808631E-1875-4FA5-8D76-6BB91BB1C6FA}">
      <dsp:nvSpPr>
        <dsp:cNvPr id="0" name=""/>
        <dsp:cNvSpPr/>
      </dsp:nvSpPr>
      <dsp:spPr>
        <a:xfrm>
          <a:off x="0" y="1546446"/>
          <a:ext cx="4620634" cy="1470683"/>
        </a:xfrm>
        <a:prstGeom prst="roundRect">
          <a:avLst/>
        </a:prstGeom>
        <a:gradFill rotWithShape="0">
          <a:gsLst>
            <a:gs pos="0">
              <a:schemeClr val="accent2">
                <a:hueOff val="-9882860"/>
                <a:satOff val="451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-9882860"/>
                <a:satOff val="451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Data utility has not been studied extensively in research</a:t>
          </a:r>
        </a:p>
      </dsp:txBody>
      <dsp:txXfrm>
        <a:off x="71793" y="1618239"/>
        <a:ext cx="4477048" cy="1327097"/>
      </dsp:txXfrm>
    </dsp:sp>
    <dsp:sp modelId="{F9F22C72-A3CC-4774-B831-90673C8CB8BE}">
      <dsp:nvSpPr>
        <dsp:cNvPr id="0" name=""/>
        <dsp:cNvSpPr/>
      </dsp:nvSpPr>
      <dsp:spPr>
        <a:xfrm rot="5400000">
          <a:off x="8139592" y="-281224"/>
          <a:ext cx="1176547" cy="8214462"/>
        </a:xfrm>
        <a:prstGeom prst="round2SameRect">
          <a:avLst/>
        </a:prstGeom>
        <a:solidFill>
          <a:schemeClr val="accent2">
            <a:tint val="40000"/>
            <a:alpha val="90000"/>
            <a:hueOff val="-20604185"/>
            <a:satOff val="1061"/>
            <a:lumOff val="55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-20604185"/>
              <a:satOff val="1061"/>
              <a:lumOff val="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/>
            <a:t>Different applications have different needs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/>
            <a:t>No easy to quantify the loss of information</a:t>
          </a:r>
        </a:p>
      </dsp:txBody>
      <dsp:txXfrm rot="-5400000">
        <a:off x="4620635" y="3295167"/>
        <a:ext cx="8157028" cy="1061679"/>
      </dsp:txXfrm>
    </dsp:sp>
    <dsp:sp modelId="{58C5FEAB-29A5-48D3-B7B4-1ECD2E31AFF8}">
      <dsp:nvSpPr>
        <dsp:cNvPr id="0" name=""/>
        <dsp:cNvSpPr/>
      </dsp:nvSpPr>
      <dsp:spPr>
        <a:xfrm>
          <a:off x="0" y="3090664"/>
          <a:ext cx="4620634" cy="1470683"/>
        </a:xfrm>
        <a:prstGeom prst="roundRect">
          <a:avLst/>
        </a:prstGeom>
        <a:gradFill rotWithShape="0">
          <a:gsLst>
            <a:gs pos="0">
              <a:schemeClr val="accent2">
                <a:hueOff val="-19765721"/>
                <a:satOff val="901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-19765721"/>
                <a:satOff val="901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Data utility is difficult to estimate in practice</a:t>
          </a:r>
        </a:p>
      </dsp:txBody>
      <dsp:txXfrm>
        <a:off x="71793" y="3162457"/>
        <a:ext cx="4477048" cy="13270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09C48-F5D2-4426-90F5-5E873D7859EC}">
      <dsp:nvSpPr>
        <dsp:cNvPr id="0" name=""/>
        <dsp:cNvSpPr/>
      </dsp:nvSpPr>
      <dsp:spPr>
        <a:xfrm>
          <a:off x="0" y="5465"/>
          <a:ext cx="8522532" cy="11641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5A785B-FF78-4ED4-A55C-9B89803859F0}">
      <dsp:nvSpPr>
        <dsp:cNvPr id="0" name=""/>
        <dsp:cNvSpPr/>
      </dsp:nvSpPr>
      <dsp:spPr>
        <a:xfrm>
          <a:off x="352142" y="267389"/>
          <a:ext cx="640259" cy="6402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D51565-4F59-4E23-88A9-B6195C3B950F}">
      <dsp:nvSpPr>
        <dsp:cNvPr id="0" name=""/>
        <dsp:cNvSpPr/>
      </dsp:nvSpPr>
      <dsp:spPr>
        <a:xfrm>
          <a:off x="1344545" y="5465"/>
          <a:ext cx="7177986" cy="116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01" tIns="123201" rIns="123201" bIns="1232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Amnesia is a data anonymization tool developed by Research Center Athena</a:t>
          </a:r>
        </a:p>
      </dsp:txBody>
      <dsp:txXfrm>
        <a:off x="1344545" y="5465"/>
        <a:ext cx="7177986" cy="1164108"/>
      </dsp:txXfrm>
    </dsp:sp>
    <dsp:sp modelId="{F8DA9207-8E9F-43D1-8E3A-4F640B577234}">
      <dsp:nvSpPr>
        <dsp:cNvPr id="0" name=""/>
        <dsp:cNvSpPr/>
      </dsp:nvSpPr>
      <dsp:spPr>
        <a:xfrm>
          <a:off x="0" y="1460601"/>
          <a:ext cx="8522532" cy="11641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45A1F1-3BE5-418D-97AF-BDA459A9FB8B}">
      <dsp:nvSpPr>
        <dsp:cNvPr id="0" name=""/>
        <dsp:cNvSpPr/>
      </dsp:nvSpPr>
      <dsp:spPr>
        <a:xfrm>
          <a:off x="352142" y="1722525"/>
          <a:ext cx="640259" cy="6402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FB3E4-45CA-4C12-A187-B4D62E8B323F}">
      <dsp:nvSpPr>
        <dsp:cNvPr id="0" name=""/>
        <dsp:cNvSpPr/>
      </dsp:nvSpPr>
      <dsp:spPr>
        <a:xfrm>
          <a:off x="1344545" y="1460601"/>
          <a:ext cx="7177986" cy="116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01" tIns="123201" rIns="123201" bIns="1232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Amnesia is build with Java and Javascript</a:t>
          </a:r>
        </a:p>
      </dsp:txBody>
      <dsp:txXfrm>
        <a:off x="1344545" y="1460601"/>
        <a:ext cx="7177986" cy="1164108"/>
      </dsp:txXfrm>
    </dsp:sp>
    <dsp:sp modelId="{7E247260-BF53-456C-B780-BE76B5291586}">
      <dsp:nvSpPr>
        <dsp:cNvPr id="0" name=""/>
        <dsp:cNvSpPr/>
      </dsp:nvSpPr>
      <dsp:spPr>
        <a:xfrm>
          <a:off x="0" y="2915736"/>
          <a:ext cx="8522532" cy="11641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85E2BB-5D83-4972-9FFC-BDAFC69EDF27}">
      <dsp:nvSpPr>
        <dsp:cNvPr id="0" name=""/>
        <dsp:cNvSpPr/>
      </dsp:nvSpPr>
      <dsp:spPr>
        <a:xfrm>
          <a:off x="352142" y="3177661"/>
          <a:ext cx="640259" cy="6402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AD696-9287-43AA-AE08-D7FB0491870F}">
      <dsp:nvSpPr>
        <dsp:cNvPr id="0" name=""/>
        <dsp:cNvSpPr/>
      </dsp:nvSpPr>
      <dsp:spPr>
        <a:xfrm>
          <a:off x="1344545" y="2915736"/>
          <a:ext cx="7177986" cy="116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01" tIns="123201" rIns="123201" bIns="1232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/>
            <a:t>k</a:t>
          </a:r>
          <a:r>
            <a:rPr lang="en-US" sz="1900" kern="1200"/>
            <a:t>-anonymity and </a:t>
          </a:r>
          <a:r>
            <a:rPr lang="en-US" sz="1900" i="1" kern="1200"/>
            <a:t>k</a:t>
          </a:r>
          <a:r>
            <a:rPr lang="en-US" sz="1900" i="1" kern="1200" baseline="30000"/>
            <a:t>m</a:t>
          </a:r>
          <a:r>
            <a:rPr lang="en-US" sz="1900" kern="1200"/>
            <a:t>-anonymity</a:t>
          </a:r>
        </a:p>
      </dsp:txBody>
      <dsp:txXfrm>
        <a:off x="1344545" y="2915736"/>
        <a:ext cx="7177986" cy="1164108"/>
      </dsp:txXfrm>
    </dsp:sp>
    <dsp:sp modelId="{6CF28496-02AF-4A35-99A1-9D2262F617AB}">
      <dsp:nvSpPr>
        <dsp:cNvPr id="0" name=""/>
        <dsp:cNvSpPr/>
      </dsp:nvSpPr>
      <dsp:spPr>
        <a:xfrm>
          <a:off x="0" y="4370872"/>
          <a:ext cx="8522532" cy="11641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7E9430-FA74-4247-8A7F-E055E49C17FE}">
      <dsp:nvSpPr>
        <dsp:cNvPr id="0" name=""/>
        <dsp:cNvSpPr/>
      </dsp:nvSpPr>
      <dsp:spPr>
        <a:xfrm>
          <a:off x="352142" y="4632796"/>
          <a:ext cx="640259" cy="6402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A9C615-8771-4B61-9A24-3300B9DAF9A4}">
      <dsp:nvSpPr>
        <dsp:cNvPr id="0" name=""/>
        <dsp:cNvSpPr/>
      </dsp:nvSpPr>
      <dsp:spPr>
        <a:xfrm>
          <a:off x="1344545" y="4370872"/>
          <a:ext cx="7177986" cy="116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01" tIns="123201" rIns="123201" bIns="1232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Tuples and set-values</a:t>
          </a:r>
        </a:p>
      </dsp:txBody>
      <dsp:txXfrm>
        <a:off x="1344545" y="4370872"/>
        <a:ext cx="7177986" cy="1164108"/>
      </dsp:txXfrm>
    </dsp:sp>
    <dsp:sp modelId="{083BAF2E-C07C-48C4-816C-AFB2465BF695}">
      <dsp:nvSpPr>
        <dsp:cNvPr id="0" name=""/>
        <dsp:cNvSpPr/>
      </dsp:nvSpPr>
      <dsp:spPr>
        <a:xfrm>
          <a:off x="0" y="5826008"/>
          <a:ext cx="8522532" cy="116410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412D0-F51B-43D0-AE59-51BFEBE0B6D5}">
      <dsp:nvSpPr>
        <dsp:cNvPr id="0" name=""/>
        <dsp:cNvSpPr/>
      </dsp:nvSpPr>
      <dsp:spPr>
        <a:xfrm>
          <a:off x="352142" y="6087932"/>
          <a:ext cx="640259" cy="64025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6FE2B-6B3E-4AEE-8BC7-F678D50CC17E}">
      <dsp:nvSpPr>
        <dsp:cNvPr id="0" name=""/>
        <dsp:cNvSpPr/>
      </dsp:nvSpPr>
      <dsp:spPr>
        <a:xfrm>
          <a:off x="1344545" y="5826008"/>
          <a:ext cx="3835139" cy="116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01" tIns="123201" rIns="123201" bIns="1232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Visual tools</a:t>
          </a:r>
        </a:p>
      </dsp:txBody>
      <dsp:txXfrm>
        <a:off x="1344545" y="5826008"/>
        <a:ext cx="3835139" cy="1164108"/>
      </dsp:txXfrm>
    </dsp:sp>
    <dsp:sp modelId="{31839E67-F71F-461B-B796-5F102B80CAF0}">
      <dsp:nvSpPr>
        <dsp:cNvPr id="0" name=""/>
        <dsp:cNvSpPr/>
      </dsp:nvSpPr>
      <dsp:spPr>
        <a:xfrm>
          <a:off x="5179684" y="5826008"/>
          <a:ext cx="3342847" cy="116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01" tIns="123201" rIns="123201" bIns="123201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Estimating data utility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Building hierarchies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Customizing anonymization solutions</a:t>
          </a:r>
        </a:p>
      </dsp:txBody>
      <dsp:txXfrm>
        <a:off x="5179684" y="5826008"/>
        <a:ext cx="3342847" cy="11641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0152B-0282-4DF4-B9A9-1A1D233C1EFB}">
      <dsp:nvSpPr>
        <dsp:cNvPr id="0" name=""/>
        <dsp:cNvSpPr/>
      </dsp:nvSpPr>
      <dsp:spPr>
        <a:xfrm>
          <a:off x="0" y="2903"/>
          <a:ext cx="8522532" cy="14715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E493EE-37C6-4566-9FF8-760CC7E3C76B}">
      <dsp:nvSpPr>
        <dsp:cNvPr id="0" name=""/>
        <dsp:cNvSpPr/>
      </dsp:nvSpPr>
      <dsp:spPr>
        <a:xfrm>
          <a:off x="445138" y="333998"/>
          <a:ext cx="809342" cy="8093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27A451-A35A-442D-B156-3FC49D997F82}">
      <dsp:nvSpPr>
        <dsp:cNvPr id="0" name=""/>
        <dsp:cNvSpPr/>
      </dsp:nvSpPr>
      <dsp:spPr>
        <a:xfrm>
          <a:off x="1699619" y="2903"/>
          <a:ext cx="3835139" cy="1471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37" tIns="155737" rIns="155737" bIns="15573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Amnesia is available as a public beta version at</a:t>
          </a:r>
          <a:endParaRPr lang="en-US" sz="2000" kern="1200"/>
        </a:p>
      </dsp:txBody>
      <dsp:txXfrm>
        <a:off x="1699619" y="2903"/>
        <a:ext cx="3835139" cy="1471531"/>
      </dsp:txXfrm>
    </dsp:sp>
    <dsp:sp modelId="{0E59A5E4-34F6-46E0-9FE4-4024513EF98A}">
      <dsp:nvSpPr>
        <dsp:cNvPr id="0" name=""/>
        <dsp:cNvSpPr/>
      </dsp:nvSpPr>
      <dsp:spPr>
        <a:xfrm>
          <a:off x="5534758" y="2903"/>
          <a:ext cx="2987773" cy="1471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37" tIns="155737" rIns="155737" bIns="155737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>
              <a:hlinkClick xmlns:r="http://schemas.openxmlformats.org/officeDocument/2006/relationships" r:id="rId3"/>
            </a:rPr>
            <a:t>https://amnesia.openaire.eu</a:t>
          </a:r>
          <a:endParaRPr lang="en-US" sz="1100" kern="1200"/>
        </a:p>
      </dsp:txBody>
      <dsp:txXfrm>
        <a:off x="5534758" y="2903"/>
        <a:ext cx="2987773" cy="1471531"/>
      </dsp:txXfrm>
    </dsp:sp>
    <dsp:sp modelId="{14312224-538F-4D19-BA40-6A59877BDD55}">
      <dsp:nvSpPr>
        <dsp:cNvPr id="0" name=""/>
        <dsp:cNvSpPr/>
      </dsp:nvSpPr>
      <dsp:spPr>
        <a:xfrm>
          <a:off x="0" y="1842317"/>
          <a:ext cx="8522532" cy="147153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5238F-BBE6-4D2C-89D0-3756E7421ABB}">
      <dsp:nvSpPr>
        <dsp:cNvPr id="0" name=""/>
        <dsp:cNvSpPr/>
      </dsp:nvSpPr>
      <dsp:spPr>
        <a:xfrm>
          <a:off x="445138" y="2173412"/>
          <a:ext cx="809342" cy="809342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7E256-C201-4EA4-A1D6-2C44B230B6BC}">
      <dsp:nvSpPr>
        <dsp:cNvPr id="0" name=""/>
        <dsp:cNvSpPr/>
      </dsp:nvSpPr>
      <dsp:spPr>
        <a:xfrm>
          <a:off x="1699619" y="1842317"/>
          <a:ext cx="6822912" cy="1471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37" tIns="155737" rIns="155737" bIns="15573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On-line version is for demonstration and testing purposes mostly</a:t>
          </a:r>
          <a:endParaRPr lang="en-US" sz="2000" kern="1200"/>
        </a:p>
      </dsp:txBody>
      <dsp:txXfrm>
        <a:off x="1699619" y="1842317"/>
        <a:ext cx="6822912" cy="1471531"/>
      </dsp:txXfrm>
    </dsp:sp>
    <dsp:sp modelId="{34F40BE7-4C0C-4712-B360-37AD84588CA3}">
      <dsp:nvSpPr>
        <dsp:cNvPr id="0" name=""/>
        <dsp:cNvSpPr/>
      </dsp:nvSpPr>
      <dsp:spPr>
        <a:xfrm>
          <a:off x="0" y="3681732"/>
          <a:ext cx="8522532" cy="1471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C0A7EF-B4C9-46B9-9973-F4D402D6AC0C}">
      <dsp:nvSpPr>
        <dsp:cNvPr id="0" name=""/>
        <dsp:cNvSpPr/>
      </dsp:nvSpPr>
      <dsp:spPr>
        <a:xfrm>
          <a:off x="445138" y="4012827"/>
          <a:ext cx="809342" cy="809342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BD162-4993-42F4-8397-B5171A25E9B0}">
      <dsp:nvSpPr>
        <dsp:cNvPr id="0" name=""/>
        <dsp:cNvSpPr/>
      </dsp:nvSpPr>
      <dsp:spPr>
        <a:xfrm>
          <a:off x="1699619" y="3681732"/>
          <a:ext cx="3835139" cy="1471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37" tIns="155737" rIns="155737" bIns="15573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Sensitive data can be anonymized locally by downloading the application</a:t>
          </a:r>
          <a:endParaRPr lang="en-US" sz="2000" kern="1200"/>
        </a:p>
      </dsp:txBody>
      <dsp:txXfrm>
        <a:off x="1699619" y="3681732"/>
        <a:ext cx="3835139" cy="1471531"/>
      </dsp:txXfrm>
    </dsp:sp>
    <dsp:sp modelId="{024930A7-92D0-427C-A3D7-35116EC4B33E}">
      <dsp:nvSpPr>
        <dsp:cNvPr id="0" name=""/>
        <dsp:cNvSpPr/>
      </dsp:nvSpPr>
      <dsp:spPr>
        <a:xfrm>
          <a:off x="5534758" y="3681732"/>
          <a:ext cx="2987773" cy="1471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37" tIns="155737" rIns="155737" bIns="155737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/>
            <a:t>Security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/>
            <a:t>Scalability</a:t>
          </a:r>
          <a:endParaRPr lang="en-US" sz="1100" kern="1200"/>
        </a:p>
      </dsp:txBody>
      <dsp:txXfrm>
        <a:off x="5534758" y="3681732"/>
        <a:ext cx="2987773" cy="1471531"/>
      </dsp:txXfrm>
    </dsp:sp>
    <dsp:sp modelId="{56A4BEA0-4CB3-4A8F-A4A7-700BDD3BB646}">
      <dsp:nvSpPr>
        <dsp:cNvPr id="0" name=""/>
        <dsp:cNvSpPr/>
      </dsp:nvSpPr>
      <dsp:spPr>
        <a:xfrm>
          <a:off x="0" y="5521146"/>
          <a:ext cx="8522532" cy="147153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94FEF-EE09-45B5-83FE-9F108DA89150}">
      <dsp:nvSpPr>
        <dsp:cNvPr id="0" name=""/>
        <dsp:cNvSpPr/>
      </dsp:nvSpPr>
      <dsp:spPr>
        <a:xfrm>
          <a:off x="445138" y="5852241"/>
          <a:ext cx="809342" cy="809342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1CDD6-233D-4A4F-8213-508538DD5555}">
      <dsp:nvSpPr>
        <dsp:cNvPr id="0" name=""/>
        <dsp:cNvSpPr/>
      </dsp:nvSpPr>
      <dsp:spPr>
        <a:xfrm>
          <a:off x="1699619" y="5521146"/>
          <a:ext cx="6822912" cy="1471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37" tIns="155737" rIns="155737" bIns="15573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We use it in OpenAIRE and My Health My Data EU projects. We are in process of adjusting it to health data</a:t>
          </a:r>
          <a:endParaRPr lang="en-US" sz="2000" kern="1200"/>
        </a:p>
      </dsp:txBody>
      <dsp:txXfrm>
        <a:off x="1699619" y="5521146"/>
        <a:ext cx="6822912" cy="14715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04C187-3DB5-407F-AE0F-415217C80954}">
      <dsp:nvSpPr>
        <dsp:cNvPr id="0" name=""/>
        <dsp:cNvSpPr/>
      </dsp:nvSpPr>
      <dsp:spPr>
        <a:xfrm>
          <a:off x="0" y="516180"/>
          <a:ext cx="8522532" cy="204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443" tIns="562356" rIns="661443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Improve user experience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Add support for specific domain data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Fix bugs!</a:t>
          </a:r>
        </a:p>
      </dsp:txBody>
      <dsp:txXfrm>
        <a:off x="0" y="516180"/>
        <a:ext cx="8522532" cy="2041200"/>
      </dsp:txXfrm>
    </dsp:sp>
    <dsp:sp modelId="{F4AD3E6F-C8BE-45E5-9DAF-0F67265043F8}">
      <dsp:nvSpPr>
        <dsp:cNvPr id="0" name=""/>
        <dsp:cNvSpPr/>
      </dsp:nvSpPr>
      <dsp:spPr>
        <a:xfrm>
          <a:off x="426126" y="117660"/>
          <a:ext cx="5965772" cy="797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92" tIns="0" rIns="225492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Work on the feedback</a:t>
          </a:r>
        </a:p>
      </dsp:txBody>
      <dsp:txXfrm>
        <a:off x="465034" y="156568"/>
        <a:ext cx="5887956" cy="719224"/>
      </dsp:txXfrm>
    </dsp:sp>
    <dsp:sp modelId="{7260AB1D-52FF-46AF-9E27-890343304912}">
      <dsp:nvSpPr>
        <dsp:cNvPr id="0" name=""/>
        <dsp:cNvSpPr/>
      </dsp:nvSpPr>
      <dsp:spPr>
        <a:xfrm>
          <a:off x="0" y="3101701"/>
          <a:ext cx="8522532" cy="16159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443" tIns="562356" rIns="661443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Additional privacy guaranties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More data types</a:t>
          </a:r>
        </a:p>
      </dsp:txBody>
      <dsp:txXfrm>
        <a:off x="0" y="3101701"/>
        <a:ext cx="8522532" cy="1615949"/>
      </dsp:txXfrm>
    </dsp:sp>
    <dsp:sp modelId="{CEFE1280-6535-4D6F-957E-EF4E570EEA12}">
      <dsp:nvSpPr>
        <dsp:cNvPr id="0" name=""/>
        <dsp:cNvSpPr/>
      </dsp:nvSpPr>
      <dsp:spPr>
        <a:xfrm>
          <a:off x="426126" y="2703181"/>
          <a:ext cx="5965772" cy="797040"/>
        </a:xfrm>
        <a:prstGeom prst="roundRect">
          <a:avLst/>
        </a:prstGeom>
        <a:solidFill>
          <a:schemeClr val="accent2">
            <a:hueOff val="-9882860"/>
            <a:satOff val="4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92" tIns="0" rIns="225492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New algorithms</a:t>
          </a:r>
        </a:p>
      </dsp:txBody>
      <dsp:txXfrm>
        <a:off x="465034" y="2742089"/>
        <a:ext cx="5887956" cy="719224"/>
      </dsp:txXfrm>
    </dsp:sp>
    <dsp:sp modelId="{AF825BD9-992C-4515-97D8-EC181C2637A2}">
      <dsp:nvSpPr>
        <dsp:cNvPr id="0" name=""/>
        <dsp:cNvSpPr/>
      </dsp:nvSpPr>
      <dsp:spPr>
        <a:xfrm>
          <a:off x="0" y="5261971"/>
          <a:ext cx="8522532" cy="16159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443" tIns="562356" rIns="661443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Disk based solutions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More efficient memory usage</a:t>
          </a:r>
        </a:p>
      </dsp:txBody>
      <dsp:txXfrm>
        <a:off x="0" y="5261971"/>
        <a:ext cx="8522532" cy="1615949"/>
      </dsp:txXfrm>
    </dsp:sp>
    <dsp:sp modelId="{41A7ECF5-F441-4D09-AC9F-33AEA9B34AA1}">
      <dsp:nvSpPr>
        <dsp:cNvPr id="0" name=""/>
        <dsp:cNvSpPr/>
      </dsp:nvSpPr>
      <dsp:spPr>
        <a:xfrm>
          <a:off x="426126" y="4863451"/>
          <a:ext cx="5965772" cy="79704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92" tIns="0" rIns="225492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Better scaling capabilities</a:t>
          </a:r>
        </a:p>
      </dsp:txBody>
      <dsp:txXfrm>
        <a:off x="465034" y="4902359"/>
        <a:ext cx="5887956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5653419-9FD5-ED41-8A04-5E47FB458ACC}" type="datetimeFigureOut">
              <a:rPr lang="en-US"/>
              <a:pPr>
                <a:defRPr/>
              </a:pPr>
              <a:t>6/10/2020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pt-BR"/>
              <a:t>Amnesia - Open Science Forum, Luxembourg 16/11/2018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3D8FB2B-484D-ED41-B7D4-203391F286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46841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4C1C358-FF60-754C-8FA6-76BA929B0A83}" type="datetimeFigureOut">
              <a:rPr lang="el-GR"/>
              <a:pPr>
                <a:defRPr/>
              </a:pPr>
              <a:t>10/6/2020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l-G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r>
              <a:rPr lang="pt-BR"/>
              <a:t>Amnesia - Open Science Forum, Luxembourg 16/11/2018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ECB501B-9145-384C-860E-E18BA7581B7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267887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0824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81647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22471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63295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041198" algn="l" defTabSz="81647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9438" algn="l" defTabSz="81647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677" algn="l" defTabSz="81647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917" algn="l" defTabSz="81647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CB501B-9145-384C-860E-E18BA7581B70}" type="slidenum">
              <a:rPr lang="el-GR" smtClean="0"/>
              <a:pPr>
                <a:defRPr/>
              </a:pPr>
              <a:t>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FE59424-0FFE-4C2F-A8C3-9A57A94146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Amnesia - Open Science Forum, Luxembourg 16/11/2018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3689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090" y="2799644"/>
            <a:ext cx="11768694" cy="3570197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540090" y="6369840"/>
            <a:ext cx="11768694" cy="114856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3546700" y="2389613"/>
            <a:ext cx="1320799" cy="406438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11937386" y="4303757"/>
            <a:ext cx="5146393" cy="40644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804736" y="394306"/>
            <a:ext cx="1117708" cy="1023583"/>
          </a:xfrm>
        </p:spPr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619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090" y="3471333"/>
            <a:ext cx="11768695" cy="4555067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728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0" y="3570193"/>
            <a:ext cx="5801933" cy="3045099"/>
          </a:xfrm>
        </p:spPr>
        <p:txBody>
          <a:bodyPr anchor="ctr"/>
          <a:lstStyle>
            <a:lvl1pPr algn="l">
              <a:defRPr sz="5333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94978" y="3570192"/>
            <a:ext cx="5010549" cy="3045099"/>
          </a:xfrm>
        </p:spPr>
        <p:txBody>
          <a:bodyPr anchor="ctr"/>
          <a:lstStyle>
            <a:lvl1pPr marL="0" indent="0" algn="l">
              <a:buNone/>
              <a:defRPr sz="2667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76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0089" y="3471334"/>
            <a:ext cx="6434172" cy="4555068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9092" y="3471333"/>
            <a:ext cx="6434174" cy="455506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81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0090" y="3471334"/>
            <a:ext cx="6434171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0089" y="4239683"/>
            <a:ext cx="6434172" cy="3786719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79092" y="3471334"/>
            <a:ext cx="6434174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79092" y="4239683"/>
            <a:ext cx="6434174" cy="37867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844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40090" y="1298224"/>
            <a:ext cx="11683025" cy="942619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772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201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1" y="1727200"/>
            <a:ext cx="3724574" cy="213360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8948" y="1930400"/>
            <a:ext cx="6920764" cy="60960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540089" y="4172374"/>
            <a:ext cx="3724574" cy="3860799"/>
          </a:xfrm>
        </p:spPr>
        <p:txBody>
          <a:bodyPr/>
          <a:lstStyle>
            <a:lvl1pPr marL="0" indent="0">
              <a:buNone/>
              <a:defRPr sz="1867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38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1" y="2257778"/>
            <a:ext cx="5154015" cy="2314223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31347" y="1524000"/>
            <a:ext cx="4303344" cy="609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pPr marL="0" lvl="0" indent="0" algn="ctr">
              <a:buNone/>
            </a:pPr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540089" y="4876800"/>
            <a:ext cx="5146119" cy="1828800"/>
          </a:xfr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245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0" y="6626569"/>
            <a:ext cx="11768695" cy="755651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40090" y="914400"/>
            <a:ext cx="1176869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0089" y="7382220"/>
            <a:ext cx="11768694" cy="65828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919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1880" y="1417889"/>
            <a:ext cx="11776905" cy="1830648"/>
          </a:xfrm>
        </p:spPr>
        <p:txBody>
          <a:bodyPr/>
          <a:lstStyle>
            <a:lvl1pPr>
              <a:defRPr sz="5333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0090" y="4724400"/>
            <a:ext cx="11768695" cy="3302000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1236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1175536" y="809782"/>
            <a:ext cx="10693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8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13180565" y="3485050"/>
            <a:ext cx="8704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8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9377" y="1309512"/>
            <a:ext cx="11272976" cy="3595509"/>
          </a:xfrm>
        </p:spPr>
        <p:txBody>
          <a:bodyPr/>
          <a:lstStyle>
            <a:lvl1pPr>
              <a:defRPr sz="5333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2594847" y="4905021"/>
            <a:ext cx="10309299" cy="456232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67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0090" y="6705599"/>
            <a:ext cx="12327733" cy="1330476"/>
          </a:xfrm>
        </p:spPr>
        <p:txBody>
          <a:bodyPr anchor="ctr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9" name="Rectangle 18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436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89" y="3160889"/>
            <a:ext cx="11768696" cy="2430019"/>
          </a:xfrm>
        </p:spPr>
        <p:txBody>
          <a:bodyPr anchor="b"/>
          <a:lstStyle>
            <a:lvl1pPr algn="l">
              <a:defRPr sz="5333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0090" y="6699956"/>
            <a:ext cx="11768695" cy="1147200"/>
          </a:xfrm>
        </p:spPr>
        <p:txBody>
          <a:bodyPr anchor="t"/>
          <a:lstStyle>
            <a:lvl1pPr marL="0" indent="0" algn="l">
              <a:buNone/>
              <a:defRPr sz="2667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645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0" y="1298224"/>
            <a:ext cx="11768695" cy="942619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0089" y="3471336"/>
            <a:ext cx="4189580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540089" y="4239686"/>
            <a:ext cx="4189581" cy="3796391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7550" y="3471334"/>
            <a:ext cx="4196422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6017550" y="4239685"/>
            <a:ext cx="4196422" cy="3796391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518541" y="3471335"/>
            <a:ext cx="4194716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10518799" y="4239683"/>
            <a:ext cx="4194458" cy="3796391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872535" y="3426178"/>
            <a:ext cx="0" cy="465666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364214" y="3426178"/>
            <a:ext cx="0" cy="465666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524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0" y="1298224"/>
            <a:ext cx="11768695" cy="942619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0089" y="6043792"/>
            <a:ext cx="4067648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779578" y="3471334"/>
            <a:ext cx="3588673" cy="212201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540089" y="6812141"/>
            <a:ext cx="4067648" cy="1223936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2415" y="6043793"/>
            <a:ext cx="4067648" cy="768351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331902" y="3471334"/>
            <a:ext cx="3588675" cy="212201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6094158" y="6812140"/>
            <a:ext cx="4067648" cy="1223936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644740" y="6043794"/>
            <a:ext cx="4068524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0885105" y="3471334"/>
            <a:ext cx="3588673" cy="212201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10644740" y="6812139"/>
            <a:ext cx="4068525" cy="1223936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5875015" y="3426178"/>
            <a:ext cx="0" cy="465666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0398085" y="3426178"/>
            <a:ext cx="0" cy="465666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48221" y="8522452"/>
            <a:ext cx="4859517" cy="406401"/>
          </a:xfrm>
        </p:spPr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411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0" y="1298224"/>
            <a:ext cx="11768695" cy="942619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0090" y="3471333"/>
            <a:ext cx="11768695" cy="4555067"/>
          </a:xfrm>
        </p:spPr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261979" y="8522451"/>
            <a:ext cx="1320928" cy="40639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439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48099" y="1704623"/>
            <a:ext cx="1880137" cy="6331453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0090" y="1704623"/>
            <a:ext cx="8342182" cy="6331453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205527" y="8522451"/>
            <a:ext cx="1322976" cy="40639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7497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113" y="7244093"/>
            <a:ext cx="1727369" cy="123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1930" y="2411761"/>
            <a:ext cx="15337703" cy="2160240"/>
          </a:xfrm>
          <a:prstGeom prst="rect">
            <a:avLst/>
          </a:prstGeom>
        </p:spPr>
        <p:txBody>
          <a:bodyPr lIns="81648" tIns="40825" rIns="81648" bIns="40825" anchor="b">
            <a:noAutofit/>
          </a:bodyPr>
          <a:lstStyle>
            <a:lvl1pPr algn="ctr">
              <a:lnSpc>
                <a:spcPct val="100000"/>
              </a:lnSpc>
              <a:defRPr sz="8000" b="1" i="0" baseline="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FLASH TALK TITLE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07517" y="4572001"/>
            <a:ext cx="12193191" cy="129614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 baseline="0">
                <a:solidFill>
                  <a:srgbClr val="2D73D7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08240" indent="0" algn="ctr">
              <a:buNone/>
              <a:defRPr sz="1700"/>
            </a:lvl2pPr>
            <a:lvl3pPr marL="816479" indent="0" algn="ctr">
              <a:buNone/>
              <a:defRPr sz="1600"/>
            </a:lvl3pPr>
            <a:lvl4pPr marL="1224719" indent="0" algn="ctr">
              <a:buNone/>
              <a:defRPr sz="1400"/>
            </a:lvl4pPr>
            <a:lvl5pPr marL="1632958" indent="0" algn="ctr">
              <a:buNone/>
              <a:defRPr sz="1400"/>
            </a:lvl5pPr>
            <a:lvl6pPr marL="2041198" indent="0" algn="ctr">
              <a:buNone/>
              <a:defRPr sz="1400"/>
            </a:lvl6pPr>
            <a:lvl7pPr marL="2449438" indent="0" algn="ctr">
              <a:buNone/>
              <a:defRPr sz="1400"/>
            </a:lvl7pPr>
            <a:lvl8pPr marL="2857677" indent="0" algn="ctr">
              <a:buNone/>
              <a:defRPr sz="1400"/>
            </a:lvl8pPr>
            <a:lvl9pPr marL="3265917" indent="0" algn="ctr">
              <a:buNone/>
              <a:defRPr sz="1400"/>
            </a:lvl9pPr>
          </a:lstStyle>
          <a:p>
            <a:r>
              <a:rPr lang="en-US" dirty="0"/>
              <a:t>OpenAIRE task update sub-title</a:t>
            </a:r>
            <a:endParaRPr lang="el-G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159761" y="6157119"/>
            <a:ext cx="9144893" cy="719137"/>
          </a:xfrm>
        </p:spPr>
        <p:txBody>
          <a:bodyPr anchor="b">
            <a:normAutofit/>
          </a:bodyPr>
          <a:lstStyle>
            <a:lvl1pPr marL="238140" indent="0" algn="ctr">
              <a:lnSpc>
                <a:spcPct val="100000"/>
              </a:lnSpc>
              <a:buNone/>
              <a:defRPr sz="2800" baseline="0">
                <a:solidFill>
                  <a:srgbClr val="63636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 dirty="0" err="1"/>
              <a:t>Name</a:t>
            </a:r>
            <a:r>
              <a:rPr lang="pt-PT" dirty="0"/>
              <a:t>(s)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3898" y="8714970"/>
            <a:ext cx="6480720" cy="393534"/>
          </a:xfrm>
        </p:spPr>
        <p:txBody>
          <a:bodyPr>
            <a:normAutofit/>
          </a:bodyPr>
          <a:lstStyle>
            <a:lvl1pPr marL="238140" indent="0" algn="l">
              <a:lnSpc>
                <a:spcPct val="100000"/>
              </a:lnSpc>
              <a:buNone/>
              <a:defRPr sz="1600" b="1" baseline="0">
                <a:solidFill>
                  <a:srgbClr val="63636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635039" indent="0">
              <a:buNone/>
              <a:defRPr/>
            </a:lvl2pPr>
          </a:lstStyle>
          <a:p>
            <a:pPr lvl="0"/>
            <a:r>
              <a:rPr lang="en-US" dirty="0"/>
              <a:t>OpenAIRE General Assembly 2017 – Oslo, 15 February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7885" y="8640498"/>
            <a:ext cx="396897" cy="395998"/>
          </a:xfrm>
          <a:prstGeom prst="rect">
            <a:avLst/>
          </a:prstGeom>
        </p:spPr>
      </p:pic>
      <p:sp>
        <p:nvSpPr>
          <p:cNvPr id="9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5680522" y="3574"/>
            <a:ext cx="4896543" cy="2407573"/>
          </a:xfrm>
        </p:spPr>
        <p:txBody>
          <a:bodyPr/>
          <a:lstStyle>
            <a:lvl1pPr marL="238140" indent="0" algn="l">
              <a:buNone/>
              <a:defRPr baseline="0"/>
            </a:lvl1pPr>
          </a:lstStyle>
          <a:p>
            <a:pPr lvl="0"/>
            <a:r>
              <a:rPr lang="en-GB" noProof="0" dirty="0">
                <a:sym typeface="Gill Sans" charset="0"/>
              </a:rPr>
              <a:t>illustrative image/graphic</a:t>
            </a:r>
          </a:p>
        </p:txBody>
      </p:sp>
    </p:spTree>
    <p:extLst>
      <p:ext uri="{BB962C8B-B14F-4D97-AF65-F5344CB8AC3E}">
        <p14:creationId xmlns:p14="http://schemas.microsoft.com/office/powerpoint/2010/main" val="193354770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2133600"/>
            <a:ext cx="7183258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3800" b="0"/>
            </a:lvl1pPr>
            <a:lvl2pPr marL="725759" indent="0">
              <a:buNone/>
              <a:defRPr sz="3200" b="1"/>
            </a:lvl2pPr>
            <a:lvl3pPr marL="1451519" indent="0">
              <a:buNone/>
              <a:defRPr sz="2900" b="1"/>
            </a:lvl3pPr>
            <a:lvl4pPr marL="2177278" indent="0">
              <a:buNone/>
              <a:defRPr sz="2500" b="1"/>
            </a:lvl4pPr>
            <a:lvl5pPr marL="2903037" indent="0">
              <a:buNone/>
              <a:defRPr sz="2500" b="1"/>
            </a:lvl5pPr>
            <a:lvl6pPr marL="3628796" indent="0">
              <a:buNone/>
              <a:defRPr sz="2500" b="1"/>
            </a:lvl6pPr>
            <a:lvl7pPr marL="4354556" indent="0">
              <a:buNone/>
              <a:defRPr sz="2500" b="1"/>
            </a:lvl7pPr>
            <a:lvl8pPr marL="5080315" indent="0">
              <a:buNone/>
              <a:defRPr sz="2500" b="1"/>
            </a:lvl8pPr>
            <a:lvl9pPr marL="5806074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4275" y="2133600"/>
            <a:ext cx="7186080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3800" b="0"/>
            </a:lvl1pPr>
            <a:lvl2pPr marL="725759" indent="0">
              <a:buNone/>
              <a:defRPr sz="3200" b="1"/>
            </a:lvl2pPr>
            <a:lvl3pPr marL="1451519" indent="0">
              <a:buNone/>
              <a:defRPr sz="2900" b="1"/>
            </a:lvl3pPr>
            <a:lvl4pPr marL="2177278" indent="0">
              <a:buNone/>
              <a:defRPr sz="2500" b="1"/>
            </a:lvl4pPr>
            <a:lvl5pPr marL="2903037" indent="0">
              <a:buNone/>
              <a:defRPr sz="2500" b="1"/>
            </a:lvl5pPr>
            <a:lvl6pPr marL="3628796" indent="0">
              <a:buNone/>
              <a:defRPr sz="2500" b="1"/>
            </a:lvl6pPr>
            <a:lvl7pPr marL="4354556" indent="0">
              <a:buNone/>
              <a:defRPr sz="2500" b="1"/>
            </a:lvl7pPr>
            <a:lvl8pPr marL="5080315" indent="0">
              <a:buNone/>
              <a:defRPr sz="2500" b="1"/>
            </a:lvl8pPr>
            <a:lvl9pPr marL="5806074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463A25-0782-754A-A4FA-46B208213AAB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79" y="2950464"/>
            <a:ext cx="7185854" cy="5218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8307627" y="2950465"/>
            <a:ext cx="7185854" cy="52175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146" y="755657"/>
            <a:ext cx="158448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EC_logo_blue_mono_horizontal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62" y="8604448"/>
            <a:ext cx="1490696" cy="39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265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ke 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3" y="-2700337"/>
            <a:ext cx="17275275" cy="11844337"/>
            <a:chOff x="0" y="-2700338"/>
            <a:chExt cx="17273588" cy="11844338"/>
          </a:xfrm>
        </p:grpSpPr>
        <p:sp>
          <p:nvSpPr>
            <p:cNvPr id="6" name="Rectangle 5"/>
            <p:cNvSpPr/>
            <p:nvPr userDrawn="1"/>
          </p:nvSpPr>
          <p:spPr bwMode="auto">
            <a:xfrm>
              <a:off x="0" y="0"/>
              <a:ext cx="16256000" cy="9144000"/>
            </a:xfrm>
            <a:prstGeom prst="rect">
              <a:avLst/>
            </a:prstGeom>
            <a:solidFill>
              <a:schemeClr val="bg1">
                <a:lumMod val="50000"/>
                <a:alpha val="4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lnSpc>
                  <a:spcPct val="100000"/>
                </a:lnSpc>
                <a:defRPr/>
              </a:pPr>
              <a:endParaRPr lang="el-GR">
                <a:solidFill>
                  <a:srgbClr val="646464"/>
                </a:solidFill>
                <a:latin typeface="PF Paperback Black"/>
                <a:cs typeface="PF Paperback Black"/>
              </a:endParaRPr>
            </a:p>
          </p:txBody>
        </p:sp>
        <p:pic>
          <p:nvPicPr>
            <p:cNvPr id="7" name="Picture 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8913" y="-2700338"/>
              <a:ext cx="13274675" cy="1152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999307" y="3275857"/>
            <a:ext cx="8449967" cy="2160248"/>
          </a:xfrm>
        </p:spPr>
        <p:txBody>
          <a:bodyPr anchor="ctr">
            <a:noAutofit/>
          </a:bodyPr>
          <a:lstStyle>
            <a:lvl1pPr marL="238140" indent="0" algn="ctr">
              <a:lnSpc>
                <a:spcPct val="100000"/>
              </a:lnSpc>
              <a:buNone/>
              <a:defRPr sz="8000" b="1" cap="all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Statement</a:t>
            </a:r>
          </a:p>
          <a:p>
            <a:pPr lvl="0"/>
            <a:r>
              <a:rPr lang="pt-PT" dirty="0" err="1"/>
              <a:t>here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3999307" y="898500"/>
            <a:ext cx="8449967" cy="1945308"/>
          </a:xfrm>
        </p:spPr>
        <p:txBody>
          <a:bodyPr anchor="b">
            <a:noAutofit/>
          </a:bodyPr>
          <a:lstStyle>
            <a:lvl1pPr marL="238140" indent="0" algn="ctr">
              <a:lnSpc>
                <a:spcPct val="100000"/>
              </a:lnSpc>
              <a:buNone/>
              <a:defRPr sz="7900" b="0" baseline="0">
                <a:solidFill>
                  <a:srgbClr val="64646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 dirty="0"/>
              <a:t>Final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999307" y="5436096"/>
            <a:ext cx="8449967" cy="2304256"/>
          </a:xfrm>
        </p:spPr>
        <p:txBody>
          <a:bodyPr>
            <a:noAutofit/>
          </a:bodyPr>
          <a:lstStyle>
            <a:lvl1pPr marL="238140" indent="0" algn="ctr">
              <a:lnSpc>
                <a:spcPct val="100000"/>
              </a:lnSpc>
              <a:buNone/>
              <a:defRPr sz="7900" b="0" baseline="0">
                <a:solidFill>
                  <a:srgbClr val="64646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Or what comes next…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856ED-5341-724D-9F64-9B4EADE30C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065849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 userDrawn="1"/>
        </p:nvSpPr>
        <p:spPr bwMode="auto">
          <a:xfrm rot="10800000" flipH="1">
            <a:off x="0" y="3867157"/>
            <a:ext cx="2057602" cy="1760539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5" name="Line 5"/>
          <p:cNvSpPr>
            <a:spLocks noChangeShapeType="1"/>
          </p:cNvSpPr>
          <p:nvPr userDrawn="1"/>
        </p:nvSpPr>
        <p:spPr bwMode="auto">
          <a:xfrm rot="10800000" flipH="1">
            <a:off x="5825111" y="6"/>
            <a:ext cx="738259" cy="684213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pic>
        <p:nvPicPr>
          <p:cNvPr id="7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15" y="1030291"/>
            <a:ext cx="1584480" cy="123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687" y="671737"/>
            <a:ext cx="12645027" cy="1524000"/>
          </a:xfrm>
          <a:prstGeom prst="rect">
            <a:avLst/>
          </a:prstGeom>
        </p:spPr>
        <p:txBody>
          <a:bodyPr vert="horz" lIns="81648" tIns="40825" rIns="81648" bIns="40825" anchor="b" anchorCtr="0">
            <a:normAutofit/>
          </a:bodyPr>
          <a:lstStyle>
            <a:lvl1pPr algn="l">
              <a:defRPr sz="8000" b="1">
                <a:solidFill>
                  <a:srgbClr val="28288C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799681" y="2268543"/>
            <a:ext cx="12675194" cy="6048375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30000"/>
              </a:lnSpc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30000"/>
              </a:lnSpc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30000"/>
              </a:lnSpc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30000"/>
              </a:lnSpc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281C2-7B63-864C-BFF6-678A06153FA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1" name="Picture 10" descr="EC_logo_blue_mono_horizontal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6" y="8604448"/>
            <a:ext cx="1490696" cy="39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33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670" y="900120"/>
            <a:ext cx="1584480" cy="123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 userDrawn="1"/>
        </p:nvSpPr>
        <p:spPr>
          <a:xfrm>
            <a:off x="1216026" y="2555776"/>
            <a:ext cx="890531" cy="1289051"/>
          </a:xfrm>
          <a:prstGeom prst="rect">
            <a:avLst/>
          </a:prstGeom>
        </p:spPr>
        <p:txBody>
          <a:bodyPr lIns="81648" tIns="40825" rIns="81648" bIns="40825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7800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Gill Sans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8100" b="1" spc="-268" dirty="0">
                <a:solidFill>
                  <a:srgbClr val="2913A6"/>
                </a:solidFill>
                <a:latin typeface="PF Paperback" panose="02000503040000020004" pitchFamily="50" charset="0"/>
                <a:sym typeface="PF Paperback" panose="02000503040000020004" pitchFamily="50" charset="0"/>
              </a:rPr>
              <a:t>1</a:t>
            </a:r>
          </a:p>
        </p:txBody>
      </p:sp>
      <p:sp>
        <p:nvSpPr>
          <p:cNvPr id="9" name="Rectangle 2"/>
          <p:cNvSpPr txBox="1">
            <a:spLocks noChangeArrowheads="1"/>
          </p:cNvSpPr>
          <p:nvPr userDrawn="1"/>
        </p:nvSpPr>
        <p:spPr bwMode="auto">
          <a:xfrm>
            <a:off x="5464410" y="2483768"/>
            <a:ext cx="936717" cy="1289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360" tIns="45360" rIns="45360" bIns="4536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7800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Gill Sans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8100" b="1" spc="-268" dirty="0">
                <a:solidFill>
                  <a:srgbClr val="2D73D7"/>
                </a:solidFill>
                <a:latin typeface="PF Paperback" panose="02000503040000020004" pitchFamily="50" charset="0"/>
                <a:sym typeface="PF Paperback" panose="02000503040000020004" pitchFamily="50" charset="0"/>
              </a:rPr>
              <a:t>2</a:t>
            </a:r>
          </a:p>
        </p:txBody>
      </p:sp>
      <p:sp>
        <p:nvSpPr>
          <p:cNvPr id="10" name="Rectangle 2"/>
          <p:cNvSpPr txBox="1">
            <a:spLocks noChangeArrowheads="1"/>
          </p:cNvSpPr>
          <p:nvPr userDrawn="1"/>
        </p:nvSpPr>
        <p:spPr bwMode="auto">
          <a:xfrm>
            <a:off x="10000341" y="2490861"/>
            <a:ext cx="936717" cy="1289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360" tIns="45360" rIns="45360" bIns="4536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7800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Gill Sans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8100" b="1" spc="-268" dirty="0">
                <a:solidFill>
                  <a:srgbClr val="608BC0"/>
                </a:solidFill>
                <a:latin typeface="PF Paperback" panose="02000503040000020004" pitchFamily="50" charset="0"/>
                <a:sym typeface="PF Paperback" panose="02000503040000020004" pitchFamily="50" charset="0"/>
              </a:rPr>
              <a:t>3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1935433" y="2699793"/>
            <a:ext cx="3456725" cy="504056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200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3"/>
          </p:nvPr>
        </p:nvSpPr>
        <p:spPr>
          <a:xfrm>
            <a:off x="6399935" y="2699793"/>
            <a:ext cx="3456722" cy="504056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200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0"/>
          <p:cNvSpPr>
            <a:spLocks noGrp="1"/>
          </p:cNvSpPr>
          <p:nvPr>
            <p:ph sz="quarter" idx="14"/>
          </p:nvPr>
        </p:nvSpPr>
        <p:spPr>
          <a:xfrm>
            <a:off x="10864867" y="2699799"/>
            <a:ext cx="3456725" cy="5112569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200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655654" y="539552"/>
            <a:ext cx="12242556" cy="1524000"/>
          </a:xfrm>
          <a:prstGeom prst="rect">
            <a:avLst/>
          </a:prstGeom>
        </p:spPr>
        <p:txBody>
          <a:bodyPr vert="horz" lIns="81648" tIns="40825" rIns="81648" bIns="40825" anchor="b" anchorCtr="0">
            <a:normAutofit/>
          </a:bodyPr>
          <a:lstStyle>
            <a:lvl1pPr>
              <a:defRPr sz="7200" b="1">
                <a:solidFill>
                  <a:srgbClr val="0000A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5C9C4-49DA-1640-AFF8-4BCEE8B3E2D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6" name="Picture 15" descr="EC_logo_blue_mono_horizontal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62" y="8604448"/>
            <a:ext cx="1490696" cy="39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410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4"/>
          <p:cNvSpPr>
            <a:spLocks noChangeShapeType="1"/>
          </p:cNvSpPr>
          <p:nvPr userDrawn="1"/>
        </p:nvSpPr>
        <p:spPr bwMode="auto">
          <a:xfrm rot="10800000" flipH="1">
            <a:off x="0" y="3867157"/>
            <a:ext cx="2057602" cy="1760539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 rot="10800000" flipH="1">
            <a:off x="5825111" y="6"/>
            <a:ext cx="738259" cy="684213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pic>
        <p:nvPicPr>
          <p:cNvPr id="11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670" y="755657"/>
            <a:ext cx="158448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684" y="455712"/>
            <a:ext cx="13177982" cy="1524000"/>
          </a:xfrm>
          <a:prstGeom prst="rect">
            <a:avLst/>
          </a:prstGeom>
        </p:spPr>
        <p:txBody>
          <a:bodyPr vert="horz" lIns="81648" tIns="40825" rIns="81648" bIns="40825" anchor="b">
            <a:normAutofit/>
          </a:bodyPr>
          <a:lstStyle>
            <a:lvl1pPr algn="l">
              <a:defRPr sz="8100" baseline="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>
          <a:xfrm>
            <a:off x="3159758" y="2771806"/>
            <a:ext cx="5185082" cy="5400601"/>
          </a:xfrm>
        </p:spPr>
        <p:txBody>
          <a:bodyPr anchor="ctr"/>
          <a:lstStyle>
            <a:lvl1pPr marL="238140" indent="0" algn="r">
              <a:lnSpc>
                <a:spcPct val="110000"/>
              </a:lnSpc>
              <a:buNone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35039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9281040" y="4139956"/>
            <a:ext cx="2232207" cy="2376025"/>
          </a:xfrm>
        </p:spPr>
        <p:txBody>
          <a:bodyPr/>
          <a:lstStyle>
            <a:lvl1pPr marL="238140" indent="0">
              <a:buNone/>
              <a:defRPr/>
            </a:lvl1pPr>
          </a:lstStyle>
          <a:p>
            <a:pPr lvl="0"/>
            <a:endParaRPr lang="en-GB" noProof="0" dirty="0">
              <a:sym typeface="Gill Sans" charset="0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2017611" y="4139956"/>
            <a:ext cx="2232207" cy="2376025"/>
          </a:xfrm>
        </p:spPr>
        <p:txBody>
          <a:bodyPr/>
          <a:lstStyle>
            <a:lvl1pPr marL="238140" indent="0">
              <a:buNone/>
              <a:defRPr/>
            </a:lvl1pPr>
          </a:lstStyle>
          <a:p>
            <a:pPr lvl="0"/>
            <a:endParaRPr lang="en-GB" noProof="0" dirty="0">
              <a:sym typeface="Gill Sans" charset="0"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/>
          </p:nvPr>
        </p:nvSpPr>
        <p:spPr>
          <a:xfrm>
            <a:off x="2799038" y="1978951"/>
            <a:ext cx="13178670" cy="648841"/>
          </a:xfrm>
        </p:spPr>
        <p:txBody>
          <a:bodyPr>
            <a:noAutofit/>
          </a:bodyPr>
          <a:lstStyle>
            <a:lvl1pPr marL="77148" indent="0">
              <a:buNone/>
              <a:defRPr sz="2200" baseline="0">
                <a:solidFill>
                  <a:srgbClr val="2D73D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F7D9E-9C30-424E-B137-321F7582A79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6" name="Picture 15" descr="EC_logo_blue_mono_horizontal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62" y="8604448"/>
            <a:ext cx="1490696" cy="39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01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ke 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986" y="3276104"/>
            <a:ext cx="14545616" cy="2387849"/>
          </a:xfrm>
          <a:prstGeom prst="rect">
            <a:avLst/>
          </a:prstGeom>
          <a:solidFill>
            <a:srgbClr val="28288C"/>
          </a:solidFill>
        </p:spPr>
        <p:txBody>
          <a:bodyPr vert="horz" lIns="81648" tIns="40825" rIns="81648" bIns="40825" anchor="ctr">
            <a:noAutofit/>
          </a:bodyPr>
          <a:lstStyle>
            <a:lvl1pPr algn="ctr">
              <a:defRPr sz="880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55986" y="467544"/>
            <a:ext cx="14545616" cy="2808560"/>
          </a:xfrm>
        </p:spPr>
        <p:txBody>
          <a:bodyPr anchor="b">
            <a:normAutofit/>
          </a:bodyPr>
          <a:lstStyle>
            <a:lvl1pPr marL="238140" indent="0" algn="ctr">
              <a:lnSpc>
                <a:spcPct val="100000"/>
              </a:lnSpc>
              <a:spcAft>
                <a:spcPts val="537"/>
              </a:spcAft>
              <a:buNone/>
              <a:defRPr sz="7200" baseline="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55986" y="5652126"/>
            <a:ext cx="14545616" cy="2159001"/>
          </a:xfrm>
        </p:spPr>
        <p:txBody>
          <a:bodyPr>
            <a:normAutofit/>
          </a:bodyPr>
          <a:lstStyle>
            <a:lvl1pPr marL="238140" indent="0" algn="ctr">
              <a:lnSpc>
                <a:spcPct val="100000"/>
              </a:lnSpc>
              <a:spcAft>
                <a:spcPts val="537"/>
              </a:spcAft>
              <a:buNone/>
              <a:defRPr sz="720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EEFAB-C34A-5C41-B153-92EACB97F40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006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2641600"/>
            <a:ext cx="7183258" cy="548216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133" b="1" i="0" cap="all" spc="133" baseline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53848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8264274" y="2641600"/>
            <a:ext cx="7183258" cy="548216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133" b="1" i="0" cap="all" spc="133" baseline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812879" y="3251200"/>
            <a:ext cx="7180435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8264274" y="3251200"/>
            <a:ext cx="7180435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538480"/>
            <a:ext cx="16257588" cy="7112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8841740"/>
            <a:ext cx="16257588" cy="30480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Manolis Terrovitis - Amnesia Webinar June 2020</a:t>
            </a:r>
          </a:p>
        </p:txBody>
      </p:sp>
    </p:spTree>
    <p:extLst>
      <p:ext uri="{BB962C8B-B14F-4D97-AF65-F5344CB8AC3E}">
        <p14:creationId xmlns:p14="http://schemas.microsoft.com/office/powerpoint/2010/main" val="354434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6257588" cy="9144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7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540090" y="1298224"/>
            <a:ext cx="11683025" cy="942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0090" y="3471333"/>
            <a:ext cx="11683025" cy="4555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205527" y="8522451"/>
            <a:ext cx="1320928" cy="4063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8220" y="8522452"/>
            <a:ext cx="5146896" cy="4064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13918442" y="0"/>
            <a:ext cx="914489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3804736" y="394306"/>
            <a:ext cx="1117708" cy="10235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733"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A571AF-E72F-E546-A5E6-4F2BC84749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61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  <p:sldLayoutId id="2147483981" r:id="rId18"/>
    <p:sldLayoutId id="2147483982" r:id="rId19"/>
    <p:sldLayoutId id="2147483983" r:id="rId20"/>
    <p:sldLayoutId id="2147483809" r:id="rId21"/>
    <p:sldLayoutId id="2147483813" r:id="rId22"/>
    <p:sldLayoutId id="2147483815" r:id="rId23"/>
    <p:sldLayoutId id="2147483806" r:id="rId24"/>
    <p:sldLayoutId id="2147483984" r:id="rId25"/>
  </p:sldLayoutIdLst>
  <p:hf sldNum="0" hdr="0" dt="0"/>
  <p:txStyles>
    <p:titleStyle>
      <a:lvl1pPr algn="l" defTabSz="609585" rtl="0" eaLnBrk="1" latinLnBrk="0" hangingPunct="1">
        <a:spcBef>
          <a:spcPct val="0"/>
        </a:spcBef>
        <a:buNone/>
        <a:defRPr sz="48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33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67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ter@imis.athena-innovation.g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>
                <a:latin typeface="+mj-lt"/>
              </a:rPr>
              <a:t>Amnesia</a:t>
            </a:r>
            <a:endParaRPr lang="en-US" dirty="0">
              <a:latin typeface="+mj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+mj-lt"/>
              </a:rPr>
              <a:t>Data anonymization made easy</a:t>
            </a:r>
          </a:p>
          <a:p>
            <a:r>
              <a:rPr lang="en-US" sz="5800" dirty="0">
                <a:solidFill>
                  <a:srgbClr val="28288C"/>
                </a:solidFill>
                <a:latin typeface="+mj-lt"/>
                <a:ea typeface="+mj-ea"/>
                <a:cs typeface="Calibri" panose="020F0502020204030204" pitchFamily="34" charset="0"/>
              </a:rPr>
              <a:t>https://amnesia.openaire.eu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0"/>
          </p:nvPr>
        </p:nvSpPr>
        <p:spPr>
          <a:xfrm>
            <a:off x="3159761" y="5796136"/>
            <a:ext cx="10081601" cy="1440159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>
                <a:latin typeface="+mj-lt"/>
              </a:rPr>
              <a:t>Manolis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Terrovitis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3"/>
              </a:rPr>
              <a:t>mter@imis.athenarc.gr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http://web.imsi.athenarc.gr/~mter/</a:t>
            </a:r>
          </a:p>
          <a:p>
            <a:r>
              <a:rPr lang="en-US" dirty="0">
                <a:latin typeface="+mj-lt"/>
              </a:rPr>
              <a:t>Research Center Athena, IMSI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585" y="287746"/>
            <a:ext cx="4035425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Εικόνα 7" descr="87B67532">
            <a:extLst>
              <a:ext uri="{FF2B5EF4-FFF2-40B4-BE49-F238E27FC236}">
                <a16:creationId xmlns:a16="http://schemas.microsoft.com/office/drawing/2014/main" id="{925A0165-13C9-48D6-8016-C9E1BBBEEB40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8453" y="7299663"/>
            <a:ext cx="1944216" cy="14401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58910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0090" y="1298222"/>
            <a:ext cx="3923330" cy="6444994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EBEBEB"/>
                </a:solidFill>
              </a:rPr>
              <a:t>Data anonymization?</a:t>
            </a:r>
            <a:endParaRPr lang="el-GR" sz="3700">
              <a:solidFill>
                <a:srgbClr val="EBEBE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Θέση υποσέλιδου 1">
            <a:extLst>
              <a:ext uri="{FF2B5EF4-FFF2-40B4-BE49-F238E27FC236}">
                <a16:creationId xmlns:a16="http://schemas.microsoft.com/office/drawing/2014/main" id="{F6A65AF5-44BB-4C43-959F-A42313AD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8219" y="8522450"/>
            <a:ext cx="5146896" cy="4064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US" sz="1200" dirty="0"/>
          </a:p>
        </p:txBody>
      </p:sp>
      <p:graphicFrame>
        <p:nvGraphicFramePr>
          <p:cNvPr id="74757" name="Rectangle 3">
            <a:extLst>
              <a:ext uri="{FF2B5EF4-FFF2-40B4-BE49-F238E27FC236}">
                <a16:creationId xmlns:a16="http://schemas.microsoft.com/office/drawing/2014/main" id="{F15AC137-1C0E-43DA-BB98-0DDB0A7C20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9434754"/>
              </p:ext>
            </p:extLst>
          </p:nvPr>
        </p:nvGraphicFramePr>
        <p:xfrm>
          <a:off x="6926409" y="1077384"/>
          <a:ext cx="8522532" cy="6995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6745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0090" y="1298222"/>
            <a:ext cx="3923330" cy="6444994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rgbClr val="EBEBEB"/>
                </a:solidFill>
              </a:rPr>
              <a:t>Data anonymization and Amnesia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0385805-FFE4-4530-A1CE-EFE617D93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8219" y="8522450"/>
            <a:ext cx="5146896" cy="4064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graphicFrame>
        <p:nvGraphicFramePr>
          <p:cNvPr id="6" name="Marcador de Posição do Texto 2">
            <a:extLst>
              <a:ext uri="{FF2B5EF4-FFF2-40B4-BE49-F238E27FC236}">
                <a16:creationId xmlns:a16="http://schemas.microsoft.com/office/drawing/2014/main" id="{8654DEDA-F22C-4AAD-A030-F2B1046923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57347"/>
              </p:ext>
            </p:extLst>
          </p:nvPr>
        </p:nvGraphicFramePr>
        <p:xfrm>
          <a:off x="6926409" y="1077384"/>
          <a:ext cx="8522532" cy="6995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3147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691FA6-FB76-45A2-B94B-FFC3ACCF7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394" y="1320800"/>
            <a:ext cx="10972800" cy="1219200"/>
          </a:xfrm>
        </p:spPr>
        <p:txBody>
          <a:bodyPr anchor="ctr">
            <a:normAutofit fontScale="90000"/>
          </a:bodyPr>
          <a:lstStyle/>
          <a:p>
            <a:r>
              <a:rPr lang="en-US" dirty="0" err="1"/>
              <a:t>Pseudoanonymization</a:t>
            </a:r>
            <a:r>
              <a:rPr lang="en-US" dirty="0"/>
              <a:t> vs Anonymization</a:t>
            </a:r>
            <a:endParaRPr lang="el-GR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98F3544-9395-4B20-8889-F59436D46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8172" y="3189816"/>
            <a:ext cx="5386917" cy="548216"/>
          </a:xfrm>
        </p:spPr>
        <p:txBody>
          <a:bodyPr/>
          <a:lstStyle/>
          <a:p>
            <a:r>
              <a:rPr lang="en-US" dirty="0" err="1"/>
              <a:t>PseudoAnonymization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283F84B-0A76-4E60-9134-3C693FEB5C6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30394" y="3225800"/>
            <a:ext cx="5386917" cy="548216"/>
          </a:xfrm>
        </p:spPr>
        <p:txBody>
          <a:bodyPr/>
          <a:lstStyle/>
          <a:p>
            <a:r>
              <a:rPr lang="en-US" dirty="0"/>
              <a:t>Anonymization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5B66905-0DD9-4690-B6AC-1CA09D7EDC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76067" y="3875616"/>
            <a:ext cx="6451128" cy="425238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133" dirty="0"/>
              <a:t>Direct identifiers are replaced by arbitrary ones, which should be kept separately.</a:t>
            </a:r>
          </a:p>
          <a:p>
            <a:pPr>
              <a:lnSpc>
                <a:spcPct val="90000"/>
              </a:lnSpc>
            </a:pPr>
            <a:r>
              <a:rPr lang="en-US" sz="2133" dirty="0"/>
              <a:t>“the processing of personal data in such a way that the data can no longer be attributed to a specific data subject without the use of additional information.” </a:t>
            </a:r>
          </a:p>
          <a:p>
            <a:pPr>
              <a:lnSpc>
                <a:spcPct val="90000"/>
              </a:lnSpc>
            </a:pPr>
            <a:endParaRPr lang="en-US" sz="2133" dirty="0"/>
          </a:p>
          <a:p>
            <a:pPr>
              <a:lnSpc>
                <a:spcPct val="90000"/>
              </a:lnSpc>
            </a:pPr>
            <a:r>
              <a:rPr lang="en-US" sz="2133" dirty="0"/>
              <a:t>(WG) </a:t>
            </a:r>
            <a:r>
              <a:rPr lang="en" sz="2133" dirty="0"/>
              <a:t>Pseudonymisation is also addressed to clarify some pitfalls and misconceptions: pseudonymisation is not a method of anonymisation. It merely reduces the linkability of a dataset with the original identity of a data subject, and is accordingly a useful security measure. </a:t>
            </a:r>
          </a:p>
          <a:p>
            <a:pPr marL="0" indent="0">
              <a:lnSpc>
                <a:spcPct val="90000"/>
              </a:lnSpc>
              <a:buNone/>
            </a:pPr>
            <a:endParaRPr lang="el-GR" sz="2133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5297ECAB-4EE3-4EEC-91D7-B9C182B4DAF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30394" y="4283968"/>
            <a:ext cx="5384800" cy="3844032"/>
          </a:xfrm>
        </p:spPr>
        <p:txBody>
          <a:bodyPr/>
          <a:lstStyle/>
          <a:p>
            <a:r>
              <a:rPr lang="en-US" dirty="0"/>
              <a:t>Irreversible</a:t>
            </a:r>
          </a:p>
          <a:p>
            <a:r>
              <a:rPr lang="en-US" dirty="0"/>
              <a:t>No longer personal data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6741FCDC-2EC3-4B64-9FC1-BB9D971549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642394" y="8813800"/>
            <a:ext cx="8839200" cy="304800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/>
              <a:t>Manolis Terrovitis - Amnesia Webinar June 2020</a:t>
            </a:r>
          </a:p>
        </p:txBody>
      </p:sp>
    </p:spTree>
    <p:extLst>
      <p:ext uri="{BB962C8B-B14F-4D97-AF65-F5344CB8AC3E}">
        <p14:creationId xmlns:p14="http://schemas.microsoft.com/office/powerpoint/2010/main" val="2675261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3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2116"/>
            <a:ext cx="16257587" cy="9141884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882093" y="1484082"/>
            <a:ext cx="4510170" cy="43759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Link attacks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748219" y="8522450"/>
            <a:ext cx="5146896" cy="406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GB" sz="900"/>
              <a:t>Manolis Terrovitis - Amnesia Webinar June 2020</a:t>
            </a:r>
            <a:endParaRPr lang="en-GB" sz="9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9828" y="1702742"/>
            <a:ext cx="8628719" cy="5734361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89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k</a:t>
            </a:r>
            <a:r>
              <a:rPr lang="en-US"/>
              <a:t>-anonymity </a:t>
            </a:r>
            <a:endParaRPr lang="el-GR"/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832745" y="3094213"/>
            <a:ext cx="14401600" cy="1752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333" dirty="0"/>
              <a:t>Each entry becomes indistinguishable from other </a:t>
            </a:r>
            <a:r>
              <a:rPr lang="en-US" sz="3333" i="1" dirty="0"/>
              <a:t>k</a:t>
            </a:r>
            <a:r>
              <a:rPr lang="en-US" sz="3333" dirty="0"/>
              <a:t>-1 entries</a:t>
            </a:r>
          </a:p>
          <a:p>
            <a:pPr lvl="1">
              <a:lnSpc>
                <a:spcPct val="80000"/>
              </a:lnSpc>
            </a:pPr>
            <a:r>
              <a:rPr lang="en-US" sz="2800" i="1" dirty="0"/>
              <a:t>k</a:t>
            </a:r>
            <a:r>
              <a:rPr lang="en-US" sz="2800" dirty="0"/>
              <a:t>-anonymity is achieved through </a:t>
            </a:r>
            <a:r>
              <a:rPr lang="en-US" sz="2800" dirty="0">
                <a:solidFill>
                  <a:srgbClr val="FF0000"/>
                </a:solidFill>
              </a:rPr>
              <a:t>suppression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0000"/>
                </a:solidFill>
              </a:rPr>
              <a:t>generalization</a:t>
            </a:r>
            <a:endParaRPr lang="el-GR" sz="2800" dirty="0">
              <a:solidFill>
                <a:srgbClr val="FF0000"/>
              </a:solidFill>
            </a:endParaRPr>
          </a:p>
        </p:txBody>
      </p:sp>
      <p:sp>
        <p:nvSpPr>
          <p:cNvPr id="2" name="Θέση υποσέλιδου 1">
            <a:extLst>
              <a:ext uri="{FF2B5EF4-FFF2-40B4-BE49-F238E27FC236}">
                <a16:creationId xmlns:a16="http://schemas.microsoft.com/office/drawing/2014/main" id="{C83BE9BC-248F-4BA0-8339-0391C8D4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962" y="8746072"/>
            <a:ext cx="8252974" cy="486833"/>
          </a:xfrm>
        </p:spPr>
        <p:txBody>
          <a:bodyPr/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graphicFrame>
        <p:nvGraphicFramePr>
          <p:cNvPr id="77828" name="Group 4"/>
          <p:cNvGraphicFramePr>
            <a:graphicFrameLocks noGrp="1"/>
          </p:cNvGraphicFramePr>
          <p:nvPr/>
        </p:nvGraphicFramePr>
        <p:xfrm>
          <a:off x="2235995" y="4425951"/>
          <a:ext cx="5585883" cy="432012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4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47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id</a:t>
                      </a:r>
                      <a:endParaRPr kumimoji="0" lang="el-G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Zipcode</a:t>
                      </a:r>
                      <a:endParaRPr kumimoji="0" lang="el-GR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Age</a:t>
                      </a:r>
                      <a:endParaRPr kumimoji="0" lang="el-G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National.</a:t>
                      </a:r>
                      <a:endParaRPr kumimoji="0" lang="el-G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Disease</a:t>
                      </a:r>
                      <a:endParaRPr kumimoji="0" lang="el-G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13053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28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Russian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Heart Disease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13068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29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American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Heart Disease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13068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Japanese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Viral Infection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13053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23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American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Viral Infection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14853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Indian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14853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Russian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Heart Disease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14850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47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American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Viral Infection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14850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49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American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Viral Infection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13053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31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American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13053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37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Indian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13068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36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Japanese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13068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American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77914" name="Group 90"/>
          <p:cNvGraphicFramePr>
            <a:graphicFrameLocks noGrp="1"/>
          </p:cNvGraphicFramePr>
          <p:nvPr/>
        </p:nvGraphicFramePr>
        <p:xfrm>
          <a:off x="8251561" y="4425951"/>
          <a:ext cx="5585883" cy="432012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4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47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id</a:t>
                      </a:r>
                      <a:endParaRPr kumimoji="0" lang="el-GR" sz="1700" b="1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Zipcode</a:t>
                      </a:r>
                      <a:endParaRPr kumimoji="0" lang="el-GR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Age</a:t>
                      </a:r>
                      <a:endParaRPr kumimoji="0" lang="el-G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National.</a:t>
                      </a:r>
                      <a:endParaRPr kumimoji="0" lang="el-G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Disease</a:t>
                      </a:r>
                      <a:endParaRPr kumimoji="0" lang="el-GR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130**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&lt;30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Heart Disease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130**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&lt;30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Heart Disease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130**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&lt;30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Viral Infection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130**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&lt;30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Viral Infection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1485*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≥40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1485*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≥40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Heart Disease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1485*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≥40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Viral Infection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1485*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≥40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Viral Infection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130**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130**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130**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sng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l-GR" sz="1700" b="0" i="0" u="none" strike="sng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130**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3∗</a:t>
                      </a:r>
                      <a:endParaRPr kumimoji="0" lang="el-GR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∗</a:t>
                      </a:r>
                      <a:endParaRPr kumimoji="0" lang="el-GR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Cancer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8000" name="Rectangle 176"/>
          <p:cNvSpPr>
            <a:spLocks noChangeArrowheads="1"/>
          </p:cNvSpPr>
          <p:nvPr/>
        </p:nvSpPr>
        <p:spPr bwMode="auto">
          <a:xfrm>
            <a:off x="8033545" y="7452784"/>
            <a:ext cx="5952067" cy="1344083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4400"/>
          </a:p>
        </p:txBody>
      </p:sp>
    </p:spTree>
    <p:extLst>
      <p:ext uri="{BB962C8B-B14F-4D97-AF65-F5344CB8AC3E}">
        <p14:creationId xmlns:p14="http://schemas.microsoft.com/office/powerpoint/2010/main" val="59343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transformation – Full domain generalization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F903542-3478-4B76-8348-2B6E0F10D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991" y="3707904"/>
            <a:ext cx="11255605" cy="42672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5072E7-1138-44CF-8CE8-A5FA2B6C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domain</a:t>
            </a:r>
          </a:p>
        </p:txBody>
      </p:sp>
      <p:graphicFrame>
        <p:nvGraphicFramePr>
          <p:cNvPr id="7" name="6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698134"/>
              </p:ext>
            </p:extLst>
          </p:nvPr>
        </p:nvGraphicFramePr>
        <p:xfrm>
          <a:off x="1788122" y="4355976"/>
          <a:ext cx="3492496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sz="1800" dirty="0"/>
                        <a:t>Age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Place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28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Greece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33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Italy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21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Greece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24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Greece</a:t>
                      </a:r>
                      <a:endParaRPr lang="el-GR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37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Germany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36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Holland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35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Greece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7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253305"/>
              </p:ext>
            </p:extLst>
          </p:nvPr>
        </p:nvGraphicFramePr>
        <p:xfrm>
          <a:off x="9212298" y="4364732"/>
          <a:ext cx="5257168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sz="1800" dirty="0"/>
                        <a:t>Age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Place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[25-35]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Europe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[25-35]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[20-25]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[20-25]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l-GR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[35-40]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[35-40]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[35-40]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8 - Δεξιό βέλος"/>
          <p:cNvSpPr/>
          <p:nvPr/>
        </p:nvSpPr>
        <p:spPr>
          <a:xfrm>
            <a:off x="6413023" y="5728118"/>
            <a:ext cx="1264535" cy="180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78CE31B-D6A3-4660-83B8-EDE47ECD4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Recoding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A8431F-E500-4776-B825-F0758FE97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4" name="6 - Πίνακας">
            <a:extLst>
              <a:ext uri="{FF2B5EF4-FFF2-40B4-BE49-F238E27FC236}">
                <a16:creationId xmlns:a16="http://schemas.microsoft.com/office/drawing/2014/main" id="{77347CA5-1FA5-4616-AEC5-87096C9F4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695823"/>
              </p:ext>
            </p:extLst>
          </p:nvPr>
        </p:nvGraphicFramePr>
        <p:xfrm>
          <a:off x="1788122" y="4355976"/>
          <a:ext cx="3492496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sz="1800" dirty="0"/>
                        <a:t>Age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Place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28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Greece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33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Italy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21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Greece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24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Greece</a:t>
                      </a:r>
                      <a:endParaRPr lang="el-GR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37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Germany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36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Holland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35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Greece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" name="7 - Πίνακας">
            <a:extLst>
              <a:ext uri="{FF2B5EF4-FFF2-40B4-BE49-F238E27FC236}">
                <a16:creationId xmlns:a16="http://schemas.microsoft.com/office/drawing/2014/main" id="{66CB599A-1F86-4FAD-8E2C-714AB047D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349587"/>
              </p:ext>
            </p:extLst>
          </p:nvPr>
        </p:nvGraphicFramePr>
        <p:xfrm>
          <a:off x="9212298" y="4364732"/>
          <a:ext cx="5257168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sz="1800" dirty="0"/>
                        <a:t>Age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Place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[25-35]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South Europe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[25-35]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South 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[20-25]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Greece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[20-25]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Greece</a:t>
                      </a:r>
                      <a:endParaRPr lang="el-GR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[35-40]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[35-40]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l-GR" sz="1800" dirty="0"/>
                        <a:t>[35-40]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Europe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8 - Δεξιό βέλος">
            <a:extLst>
              <a:ext uri="{FF2B5EF4-FFF2-40B4-BE49-F238E27FC236}">
                <a16:creationId xmlns:a16="http://schemas.microsoft.com/office/drawing/2014/main" id="{B0053759-9907-47CB-9266-1D11AB202B1A}"/>
              </a:ext>
            </a:extLst>
          </p:cNvPr>
          <p:cNvSpPr/>
          <p:nvPr/>
        </p:nvSpPr>
        <p:spPr>
          <a:xfrm>
            <a:off x="6413023" y="5728118"/>
            <a:ext cx="1264535" cy="180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34C75-6126-44C5-B1D3-7C5F483D8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transformations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2642394" y="2133600"/>
            <a:ext cx="9956800" cy="8191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tx1"/>
                </a:solidFill>
              </a:rPr>
              <a:t>Information loss</a:t>
            </a:r>
          </a:p>
        </p:txBody>
      </p:sp>
      <p:sp>
        <p:nvSpPr>
          <p:cNvPr id="4" name="3 - Δεξιό βέλος"/>
          <p:cNvSpPr/>
          <p:nvPr/>
        </p:nvSpPr>
        <p:spPr>
          <a:xfrm>
            <a:off x="3461512" y="3714744"/>
            <a:ext cx="8477309" cy="381003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4 - TextBox"/>
          <p:cNvSpPr txBox="1"/>
          <p:nvPr/>
        </p:nvSpPr>
        <p:spPr>
          <a:xfrm>
            <a:off x="2699506" y="3333742"/>
            <a:ext cx="1095382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/>
            </a:lvl1pPr>
          </a:lstStyle>
          <a:p>
            <a:r>
              <a:rPr lang="en-US" sz="2667" dirty="0"/>
              <a:t>less </a:t>
            </a:r>
            <a:r>
              <a:rPr lang="el-GR" sz="2667" dirty="0"/>
              <a:t>                                                                                          </a:t>
            </a:r>
            <a:r>
              <a:rPr lang="en-US" sz="2667" dirty="0"/>
              <a:t>more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267994" y="4437219"/>
            <a:ext cx="1085857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Local recoding </a:t>
            </a:r>
            <a:r>
              <a:rPr lang="el-GR" sz="2667" b="1" dirty="0"/>
              <a:t>&lt; </a:t>
            </a:r>
            <a:r>
              <a:rPr lang="en-US" sz="2667" b="1" dirty="0"/>
              <a:t>Global Recoding </a:t>
            </a:r>
            <a:r>
              <a:rPr lang="el-GR" sz="2667" b="1" dirty="0"/>
              <a:t>&lt; </a:t>
            </a:r>
            <a:r>
              <a:rPr lang="en-US" sz="2667" b="1" dirty="0"/>
              <a:t>Full domain</a:t>
            </a:r>
          </a:p>
        </p:txBody>
      </p:sp>
      <p:sp>
        <p:nvSpPr>
          <p:cNvPr id="7" name="6 - Δεξιό βέλος"/>
          <p:cNvSpPr/>
          <p:nvPr/>
        </p:nvSpPr>
        <p:spPr>
          <a:xfrm rot="10800000">
            <a:off x="3461512" y="6000759"/>
            <a:ext cx="8477309" cy="381003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7 - TextBox"/>
          <p:cNvSpPr txBox="1"/>
          <p:nvPr/>
        </p:nvSpPr>
        <p:spPr>
          <a:xfrm>
            <a:off x="2699506" y="5524507"/>
            <a:ext cx="1095382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more</a:t>
            </a:r>
            <a:r>
              <a:rPr lang="el-GR" sz="2400" dirty="0"/>
              <a:t>                                                                                          </a:t>
            </a:r>
            <a:r>
              <a:rPr lang="en-US" sz="2667" b="1" dirty="0"/>
              <a:t>less</a:t>
            </a:r>
          </a:p>
        </p:txBody>
      </p:sp>
      <p:sp>
        <p:nvSpPr>
          <p:cNvPr id="9" name="2 - Θέση περιεχομένου"/>
          <p:cNvSpPr txBox="1">
            <a:spLocks/>
          </p:cNvSpPr>
          <p:nvPr/>
        </p:nvSpPr>
        <p:spPr>
          <a:xfrm>
            <a:off x="2699506" y="6858016"/>
            <a:ext cx="9956800" cy="81913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51" indent="-365751" defTabSz="1219170">
              <a:spcBef>
                <a:spcPts val="800"/>
              </a:spcBef>
              <a:buClr>
                <a:schemeClr val="accent1"/>
              </a:buClr>
              <a:buSzPct val="70000"/>
              <a:defRPr/>
            </a:pPr>
            <a:r>
              <a:rPr lang="en-US" sz="2667" b="1" dirty="0"/>
              <a:t>Complexity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183BF5-E5DD-4EC3-9570-42A1AE18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Manolis Terrovitis - Amnesia Webinar June 2020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2394" y="731520"/>
            <a:ext cx="10972800" cy="1219200"/>
          </a:xfrm>
        </p:spPr>
        <p:txBody>
          <a:bodyPr>
            <a:normAutofit/>
          </a:bodyPr>
          <a:lstStyle/>
          <a:p>
            <a:r>
              <a:rPr lang="en-US" dirty="0"/>
              <a:t>Structural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000" dirty="0"/>
              <a:t>We need to anonymize all relevant information about a person, not just a tuple</a:t>
            </a:r>
          </a:p>
          <a:p>
            <a:r>
              <a:rPr lang="en-US" sz="4000" dirty="0"/>
              <a:t>Information tends to gather over time</a:t>
            </a:r>
          </a:p>
          <a:p>
            <a:r>
              <a:rPr lang="en-US" sz="4000" dirty="0"/>
              <a:t>Information is linked through semantic properties, it’s schema is irrelevant</a:t>
            </a:r>
          </a:p>
          <a:p>
            <a:r>
              <a:rPr lang="en-US" sz="4000" dirty="0"/>
              <a:t>Personal data tend to accumulate over time</a:t>
            </a:r>
          </a:p>
          <a:p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Research focuses on simple data and complicated guaranties but real world has complex data and requires simple guaranties</a:t>
            </a:r>
          </a:p>
          <a:p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68AE65C-886B-44AF-8B39-5C78ABF9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1964" y="8475134"/>
            <a:ext cx="7172854" cy="486833"/>
          </a:xfrm>
        </p:spPr>
        <p:txBody>
          <a:bodyPr/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59221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5130" y="391712"/>
            <a:ext cx="11379200" cy="1011936"/>
          </a:xfrm>
        </p:spPr>
        <p:txBody>
          <a:bodyPr>
            <a:normAutofit/>
          </a:bodyPr>
          <a:lstStyle/>
          <a:p>
            <a:r>
              <a:rPr lang="en-US" dirty="0"/>
              <a:t>Limits</a:t>
            </a:r>
            <a:r>
              <a:rPr lang="en-US" sz="3733" dirty="0"/>
              <a:t> </a:t>
            </a:r>
            <a:r>
              <a:rPr lang="en-US" dirty="0"/>
              <a:t>of</a:t>
            </a:r>
            <a:r>
              <a:rPr lang="en-US" sz="3733" dirty="0"/>
              <a:t> </a:t>
            </a:r>
            <a:r>
              <a:rPr lang="en-US" i="1" dirty="0"/>
              <a:t>k</a:t>
            </a:r>
            <a:r>
              <a:rPr lang="en-US" dirty="0"/>
              <a:t>-anonymity</a:t>
            </a:r>
            <a:endParaRPr lang="el-GR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10433050" y="5340085"/>
            <a:ext cx="3340640" cy="27919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2-anonymous</a:t>
            </a:r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C4B2CAD-6D1C-4867-A5DD-45CFBE700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1964" y="8475134"/>
            <a:ext cx="7244862" cy="486833"/>
          </a:xfrm>
        </p:spPr>
        <p:txBody>
          <a:bodyPr/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graphicFrame>
        <p:nvGraphicFramePr>
          <p:cNvPr id="6" name="5 - Θέση περιεχομένου"/>
          <p:cNvGraphicFramePr>
            <a:graphicFrameLocks/>
          </p:cNvGraphicFramePr>
          <p:nvPr/>
        </p:nvGraphicFramePr>
        <p:xfrm>
          <a:off x="2845594" y="1727200"/>
          <a:ext cx="10657186" cy="307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1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8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42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204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Fruits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Meat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Vegetables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Fish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 err="1"/>
                        <a:t>Vassilis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 err="1"/>
                        <a:t>Manolis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/>
                        <a:t>Eleni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/>
                        <a:t>Maria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/>
                        <a:t>Kostas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Θέση περιεχομένου 6"/>
          <p:cNvGraphicFramePr>
            <a:graphicFrameLocks/>
          </p:cNvGraphicFramePr>
          <p:nvPr/>
        </p:nvGraphicFramePr>
        <p:xfrm>
          <a:off x="2947194" y="5486400"/>
          <a:ext cx="5283200" cy="2919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Food</a:t>
                      </a:r>
                      <a:endParaRPr lang="el-GR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err="1"/>
                        <a:t>Vassilis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l-GR" sz="2100" dirty="0"/>
                        <a:t>Χ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err="1"/>
                        <a:t>Manolis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l-GR" sz="2100" dirty="0"/>
                        <a:t>Χ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Eleni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l-GR" sz="2100" dirty="0"/>
                        <a:t>Χ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Maria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l-GR" sz="2100" dirty="0"/>
                        <a:t>Χ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Kostas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l-GR" sz="2100" dirty="0"/>
                        <a:t>Χ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7238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5130" y="391712"/>
            <a:ext cx="11379200" cy="1011936"/>
          </a:xfrm>
        </p:spPr>
        <p:txBody>
          <a:bodyPr>
            <a:normAutofit/>
          </a:bodyPr>
          <a:lstStyle/>
          <a:p>
            <a:r>
              <a:rPr lang="en-US" i="1" dirty="0"/>
              <a:t>k</a:t>
            </a:r>
            <a:r>
              <a:rPr lang="en-US" i="1" baseline="30000" dirty="0"/>
              <a:t>m</a:t>
            </a:r>
            <a:r>
              <a:rPr lang="en-US" dirty="0"/>
              <a:t>-anonymity</a:t>
            </a:r>
            <a:endParaRPr lang="el-GR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10433050" y="5340085"/>
            <a:ext cx="3340640" cy="2791979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/>
              <a:t>2</a:t>
            </a:r>
            <a:r>
              <a:rPr lang="en-US" sz="3200" baseline="30000" dirty="0"/>
              <a:t>2</a:t>
            </a:r>
            <a:r>
              <a:rPr lang="en-US" sz="3200" dirty="0"/>
              <a:t>-anonymous</a:t>
            </a:r>
          </a:p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Any combination of 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m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items will not appear less than 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times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FB6A2763-8A12-4FDD-88CE-0433CE7B0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1964" y="8475134"/>
            <a:ext cx="7532894" cy="486833"/>
          </a:xfrm>
        </p:spPr>
        <p:txBody>
          <a:bodyPr/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graphicFrame>
        <p:nvGraphicFramePr>
          <p:cNvPr id="6" name="5 - Θέση περιεχομένου"/>
          <p:cNvGraphicFramePr>
            <a:graphicFrameLocks/>
          </p:cNvGraphicFramePr>
          <p:nvPr/>
        </p:nvGraphicFramePr>
        <p:xfrm>
          <a:off x="2845594" y="1727200"/>
          <a:ext cx="10657186" cy="307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1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8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42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204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Fruits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Meat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Vegetables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Fish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 err="1"/>
                        <a:t>Vassilis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 err="1"/>
                        <a:t>Manolis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/>
                        <a:t>Eleni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/>
                        <a:t>Maria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228">
                <a:tc>
                  <a:txBody>
                    <a:bodyPr/>
                    <a:lstStyle/>
                    <a:p>
                      <a:r>
                        <a:rPr lang="en-US" sz="2100" dirty="0"/>
                        <a:t>Kostas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5 - Θέση περιεχομένου"/>
          <p:cNvGraphicFramePr>
            <a:graphicFrameLocks/>
          </p:cNvGraphicFramePr>
          <p:nvPr/>
        </p:nvGraphicFramePr>
        <p:xfrm>
          <a:off x="2947194" y="5486400"/>
          <a:ext cx="7392821" cy="2715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9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Fruits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Meat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Other food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595">
                <a:tc>
                  <a:txBody>
                    <a:bodyPr/>
                    <a:lstStyle/>
                    <a:p>
                      <a:r>
                        <a:rPr lang="en-US" sz="2100" dirty="0" err="1"/>
                        <a:t>Vassilis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595">
                <a:tc>
                  <a:txBody>
                    <a:bodyPr/>
                    <a:lstStyle/>
                    <a:p>
                      <a:r>
                        <a:rPr lang="en-US" sz="2100" dirty="0" err="1"/>
                        <a:t>Manolis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X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X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595">
                <a:tc>
                  <a:txBody>
                    <a:bodyPr/>
                    <a:lstStyle/>
                    <a:p>
                      <a:r>
                        <a:rPr lang="en-US" sz="2100" dirty="0"/>
                        <a:t>Eleni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X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595">
                <a:tc>
                  <a:txBody>
                    <a:bodyPr/>
                    <a:lstStyle/>
                    <a:p>
                      <a:r>
                        <a:rPr lang="en-US" sz="2100" dirty="0"/>
                        <a:t>Maria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X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595">
                <a:tc>
                  <a:txBody>
                    <a:bodyPr/>
                    <a:lstStyle/>
                    <a:p>
                      <a:r>
                        <a:rPr lang="en-US" sz="2100" dirty="0"/>
                        <a:t>Kostas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100" dirty="0"/>
                        <a:t>Χ</a:t>
                      </a:r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X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742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0" y="1298222"/>
            <a:ext cx="3923330" cy="64449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Strengths and Weaknesses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48219" y="8522450"/>
            <a:ext cx="5146896" cy="4064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2D2FD8E-6401-4996-B093-F229B81346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4495101"/>
              </p:ext>
            </p:extLst>
          </p:nvPr>
        </p:nvGraphicFramePr>
        <p:xfrm>
          <a:off x="6926409" y="1077384"/>
          <a:ext cx="8522532" cy="6995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5561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10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89" y="1298224"/>
            <a:ext cx="11683024" cy="9426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Anonymization challenges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48219" y="8522450"/>
            <a:ext cx="5146896" cy="4064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6EF26B1B-FE88-48E2-97C3-0964B2AA0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8172298"/>
              </p:ext>
            </p:extLst>
          </p:nvPr>
        </p:nvGraphicFramePr>
        <p:xfrm>
          <a:off x="1716079" y="3098800"/>
          <a:ext cx="12835097" cy="4563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5840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90" y="1298222"/>
            <a:ext cx="3923330" cy="64449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Amensia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48219" y="8522450"/>
            <a:ext cx="5146896" cy="4064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4ACD46A-5504-41C8-B08A-C904BE3E5D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450225"/>
              </p:ext>
            </p:extLst>
          </p:nvPr>
        </p:nvGraphicFramePr>
        <p:xfrm>
          <a:off x="6926409" y="1077384"/>
          <a:ext cx="8522532" cy="6995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0618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0090" y="1298222"/>
            <a:ext cx="3923330" cy="64449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Amnesia status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748219" y="8522450"/>
            <a:ext cx="5146896" cy="4064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graphicFrame>
        <p:nvGraphicFramePr>
          <p:cNvPr id="10" name="Text Placeholder 7">
            <a:extLst>
              <a:ext uri="{FF2B5EF4-FFF2-40B4-BE49-F238E27FC236}">
                <a16:creationId xmlns:a16="http://schemas.microsoft.com/office/drawing/2014/main" id="{2DC7E718-F66C-47CB-98F1-8351D47EFD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607113"/>
              </p:ext>
            </p:extLst>
          </p:nvPr>
        </p:nvGraphicFramePr>
        <p:xfrm>
          <a:off x="6926409" y="1077384"/>
          <a:ext cx="8522532" cy="6995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1585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5D4A15D-C852-47D7-A7E3-7F8FEE9FC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6AA6A2-9E5B-46E6-82B0-8FC1CA723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1E7C01A-5F5B-4E17-B91B-26FA9ADB5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1DA43BF-6FE1-458D-A112-1687677B0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AA5FF03-83FF-43B9-B66B-5FD05A958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C4D7AA7-0424-4C72-AE55-4B413DD47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C2D80F1-5DC4-4396-B0E1-C774E82EC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48171057-920A-4188-A18E-97D710A35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1C871B74-1D69-47F0-A28D-8F3454779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63001BDC-368C-49CC-9F3F-EAF38A0A4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288FC2F-B192-42B2-90BE-517E1039B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6257587" cy="9144000"/>
            <a:chOff x="0" y="0"/>
            <a:chExt cx="12192000" cy="685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5803816-EA30-480E-B412-A97B0E9B5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090" y="1298222"/>
            <a:ext cx="3923330" cy="64449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3600">
                <a:solidFill>
                  <a:srgbClr val="EBEBEB"/>
                </a:solidFill>
              </a:rPr>
              <a:t>Next steps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8441" y="0"/>
            <a:ext cx="914490" cy="1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644BB8E-6DDB-4826-B2EF-9810EDB4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8219" y="8522450"/>
            <a:ext cx="5146896" cy="406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GB" sz="900"/>
              <a:t>Manolis Terrovitis - Amnesia Webinar June 2020</a:t>
            </a:r>
            <a:endParaRPr lang="en-GB" sz="900" dirty="0"/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59DFA7B2-0224-4554-95B8-3562E6C83C6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83375487"/>
              </p:ext>
            </p:extLst>
          </p:nvPr>
        </p:nvGraphicFramePr>
        <p:xfrm>
          <a:off x="6926409" y="1077384"/>
          <a:ext cx="8522532" cy="6995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5545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400" dirty="0"/>
              <a:t>https://amnesia.openaire.eu/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PT" dirty="0"/>
              <a:t>Thank you!</a:t>
            </a:r>
            <a:endParaRPr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5"/>
          </p:nvPr>
        </p:nvSpPr>
        <p:spPr>
          <a:xfrm>
            <a:off x="1171964" y="8475134"/>
            <a:ext cx="7532894" cy="486833"/>
          </a:xfrm>
        </p:spPr>
        <p:txBody>
          <a:bodyPr/>
          <a:lstStyle/>
          <a:p>
            <a:pPr>
              <a:defRPr/>
            </a:pPr>
            <a:r>
              <a:rPr lang="en-GB" sz="1200"/>
              <a:t>Manolis Terrovitis - Amnesia Webinar June 2020</a:t>
            </a:r>
            <a:endParaRPr lang="en-GB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586" y="5148064"/>
            <a:ext cx="4032448" cy="285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37158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ίθουσα συσκέψεων &quot;Ιόν&quot;">
  <a:themeElements>
    <a:clrScheme name="Αίθουσα συσκέψεων &quot;Ιόν&quot;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Αίθουσα συσκέψεων &quot;Ιόν&quot;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ίθουσα συσκέψεων &quot;Ιόν&quot;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1156</Words>
  <Application>Microsoft Office PowerPoint</Application>
  <PresentationFormat>Custom</PresentationFormat>
  <Paragraphs>386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Comic Sans MS</vt:lpstr>
      <vt:lpstr>PF Paperback</vt:lpstr>
      <vt:lpstr>PF Paperback Black</vt:lpstr>
      <vt:lpstr>Wingdings</vt:lpstr>
      <vt:lpstr>Wingdings 3</vt:lpstr>
      <vt:lpstr>Αίθουσα συσκέψεων "Ιόν"</vt:lpstr>
      <vt:lpstr>Amnesia</vt:lpstr>
      <vt:lpstr>Data anonymization?</vt:lpstr>
      <vt:lpstr>Data anonymization and Amnesia</vt:lpstr>
      <vt:lpstr>Pseudoanonymization vs Anonymization</vt:lpstr>
      <vt:lpstr>Link attacks</vt:lpstr>
      <vt:lpstr>k-anonymity </vt:lpstr>
      <vt:lpstr>Data transformation – Full domain generalization</vt:lpstr>
      <vt:lpstr>Full domain</vt:lpstr>
      <vt:lpstr>Local Recoding</vt:lpstr>
      <vt:lpstr>Data transformations</vt:lpstr>
      <vt:lpstr>Structural information</vt:lpstr>
      <vt:lpstr>Limits of k-anonymity</vt:lpstr>
      <vt:lpstr>km-anonymity</vt:lpstr>
      <vt:lpstr>Strengths and Weaknesses</vt:lpstr>
      <vt:lpstr>Anonymization challenges</vt:lpstr>
      <vt:lpstr>Amensia</vt:lpstr>
      <vt:lpstr>Amnesia status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Amnesia</dc:title>
  <dc:creator>Manolis Terrovitis</dc:creator>
  <cp:lastModifiedBy>Manolis Terrovitis</cp:lastModifiedBy>
  <cp:revision>5</cp:revision>
  <dcterms:created xsi:type="dcterms:W3CDTF">2020-01-20T19:38:49Z</dcterms:created>
  <dcterms:modified xsi:type="dcterms:W3CDTF">2020-06-10T10:32:31Z</dcterms:modified>
</cp:coreProperties>
</file>