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25"/>
  </p:handoutMasterIdLst>
  <p:sldIdLst>
    <p:sldId id="256" r:id="rId2"/>
    <p:sldId id="257" r:id="rId3"/>
    <p:sldId id="259" r:id="rId4"/>
    <p:sldId id="263" r:id="rId5"/>
    <p:sldId id="260" r:id="rId6"/>
    <p:sldId id="262" r:id="rId7"/>
    <p:sldId id="264" r:id="rId8"/>
    <p:sldId id="265" r:id="rId9"/>
    <p:sldId id="266" r:id="rId10"/>
    <p:sldId id="267" r:id="rId11"/>
    <p:sldId id="268" r:id="rId12"/>
    <p:sldId id="269" r:id="rId13"/>
    <p:sldId id="271" r:id="rId14"/>
    <p:sldId id="270" r:id="rId15"/>
    <p:sldId id="272" r:id="rId16"/>
    <p:sldId id="273" r:id="rId17"/>
    <p:sldId id="274" r:id="rId18"/>
    <p:sldId id="275" r:id="rId19"/>
    <p:sldId id="276" r:id="rId20"/>
    <p:sldId id="277" r:id="rId21"/>
    <p:sldId id="278" r:id="rId22"/>
    <p:sldId id="279" r:id="rId23"/>
    <p:sldId id="258" r:id="rId24"/>
  </p:sldIdLst>
  <p:sldSz cx="12192000" cy="6858000"/>
  <p:notesSz cx="6858000" cy="9144000"/>
  <p:defaultTextStyle>
    <a:defPPr>
      <a:defRPr lang="id-ID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  <p:ext uri="{2D200454-40CA-4A62-9FC3-DE9A4176ACB9}">
      <p15:notes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>
        <p:scale>
          <a:sx n="77" d="100"/>
          <a:sy n="77" d="100"/>
        </p:scale>
        <p:origin x="-378" y="-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="" xmlns:a16="http://schemas.microsoft.com/office/drawing/2014/main" id="{62C470F0-8043-46F8-A456-8D238F4BE436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d-ID"/>
          </a:p>
        </p:txBody>
      </p:sp>
      <p:sp>
        <p:nvSpPr>
          <p:cNvPr id="3" name="Date Placeholder 2">
            <a:extLst>
              <a:ext uri="{FF2B5EF4-FFF2-40B4-BE49-F238E27FC236}">
                <a16:creationId xmlns="" xmlns:a16="http://schemas.microsoft.com/office/drawing/2014/main" id="{02FEBFAA-3286-4A8F-9FC1-624BA2D44B39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498991B-4F9D-46B9-8BCA-FD227370727B}" type="datetimeFigureOut">
              <a:rPr lang="id-ID" smtClean="0"/>
              <a:t>01/05/2020</a:t>
            </a:fld>
            <a:endParaRPr lang="id-ID"/>
          </a:p>
        </p:txBody>
      </p:sp>
      <p:sp>
        <p:nvSpPr>
          <p:cNvPr id="4" name="Footer Placeholder 3">
            <a:extLst>
              <a:ext uri="{FF2B5EF4-FFF2-40B4-BE49-F238E27FC236}">
                <a16:creationId xmlns="" xmlns:a16="http://schemas.microsoft.com/office/drawing/2014/main" id="{06FF45A2-30B9-4025-804F-ED73BC58EDB6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d-ID"/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E1A01158-3BF4-417C-B720-20ED1C966E8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D6A9A83-A6AF-49DA-A108-7F8EC3460EA1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25724652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gradFill rotWithShape="0">
          <a:gsLst>
            <a:gs pos="0">
              <a:srgbClr val="FFF3CD"/>
            </a:gs>
            <a:gs pos="74001">
              <a:srgbClr val="A7CBDF"/>
            </a:gs>
            <a:gs pos="83000">
              <a:srgbClr val="A7CBDF"/>
            </a:gs>
            <a:gs pos="100000">
              <a:srgbClr val="C4DCEA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="" xmlns:a16="http://schemas.microsoft.com/office/drawing/2014/main" id="{75974CFC-EBEA-4C98-B2D0-77A29CBCD3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003300"/>
            <a:ext cx="121920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Graphic 4">
            <a:extLst>
              <a:ext uri="{FF2B5EF4-FFF2-40B4-BE49-F238E27FC236}">
                <a16:creationId xmlns="" xmlns:a16="http://schemas.microsoft.com/office/drawing/2014/main" id="{D1ED4AA3-5142-41A6-A8B5-909E5F6F3A3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31650" b="26179"/>
          <a:stretch/>
        </p:blipFill>
        <p:spPr>
          <a:xfrm>
            <a:off x="0" y="142875"/>
            <a:ext cx="3860800" cy="11938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="" xmlns:a16="http://schemas.microsoft.com/office/drawing/2014/main" id="{16F763F2-16CF-4301-85AF-1970013AFED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535488"/>
            <a:ext cx="12192000" cy="809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524000" y="1648947"/>
            <a:ext cx="9144000" cy="1861016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YOUR TITLE</a:t>
            </a:r>
            <a:endParaRPr lang="id-ID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932984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Name</a:t>
            </a:r>
          </a:p>
          <a:p>
            <a:r>
              <a:rPr lang="en-US" dirty="0"/>
              <a:t>Affiliation</a:t>
            </a:r>
            <a:endParaRPr lang="id-ID" dirty="0"/>
          </a:p>
        </p:txBody>
      </p:sp>
      <p:pic>
        <p:nvPicPr>
          <p:cNvPr id="24" name="Picture 23">
            <a:extLst>
              <a:ext uri="{FF2B5EF4-FFF2-40B4-BE49-F238E27FC236}">
                <a16:creationId xmlns="" xmlns:a16="http://schemas.microsoft.com/office/drawing/2014/main" id="{FB8A55BB-8AE2-44F9-9268-5460FD4D182C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3914" y="5866423"/>
            <a:ext cx="3153772" cy="350418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="" xmlns:a16="http://schemas.microsoft.com/office/drawing/2014/main" id="{B89BBADB-75BE-4712-BC2E-F91D5791874E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9541" y="5866423"/>
            <a:ext cx="3133350" cy="3413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54229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="" xmlns:a16="http://schemas.microsoft.com/office/drawing/2014/main" id="{7457D49D-197A-4769-83B3-BAE46B487A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Content Placeholder 8">
            <a:extLst>
              <a:ext uri="{FF2B5EF4-FFF2-40B4-BE49-F238E27FC236}">
                <a16:creationId xmlns="" xmlns:a16="http://schemas.microsoft.com/office/drawing/2014/main" id="{4B4496DC-79CB-441E-A508-8772884367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38863"/>
            <a:ext cx="12192000" cy="719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681037"/>
            <a:ext cx="10515600" cy="12296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2006221"/>
            <a:ext cx="10515600" cy="417074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pic>
        <p:nvPicPr>
          <p:cNvPr id="6" name="Graphic 4">
            <a:extLst>
              <a:ext uri="{FF2B5EF4-FFF2-40B4-BE49-F238E27FC236}">
                <a16:creationId xmlns="" xmlns:a16="http://schemas.microsoft.com/office/drawing/2014/main" id="{85CE5CE8-C2A1-4489-8457-BAE5B1F0091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/>
          <a:srcRect t="31650" b="26179"/>
          <a:stretch/>
        </p:blipFill>
        <p:spPr>
          <a:xfrm>
            <a:off x="10381966" y="5897122"/>
            <a:ext cx="1810034" cy="5596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70415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>
            <a:extLst>
              <a:ext uri="{FF2B5EF4-FFF2-40B4-BE49-F238E27FC236}">
                <a16:creationId xmlns="" xmlns:a16="http://schemas.microsoft.com/office/drawing/2014/main" id="{C09E74D7-0B20-48F7-9C73-B51B06F319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Content Placeholder 8">
            <a:extLst>
              <a:ext uri="{FF2B5EF4-FFF2-40B4-BE49-F238E27FC236}">
                <a16:creationId xmlns="" xmlns:a16="http://schemas.microsoft.com/office/drawing/2014/main" id="{0F579795-72A4-4CDF-B903-EEBC06FF6A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38863"/>
            <a:ext cx="12192000" cy="719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646440"/>
            <a:ext cx="10515600" cy="104424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pic>
        <p:nvPicPr>
          <p:cNvPr id="7" name="Graphic 4">
            <a:extLst>
              <a:ext uri="{FF2B5EF4-FFF2-40B4-BE49-F238E27FC236}">
                <a16:creationId xmlns="" xmlns:a16="http://schemas.microsoft.com/office/drawing/2014/main" id="{C7ECDEF9-DBB2-4960-A94C-5C2DCF95A7D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/>
          <a:srcRect t="31650" b="26179"/>
          <a:stretch/>
        </p:blipFill>
        <p:spPr>
          <a:xfrm>
            <a:off x="10381966" y="5897122"/>
            <a:ext cx="1810034" cy="5596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04995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mplatePPTR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ontent Placeholder 8">
            <a:extLst>
              <a:ext uri="{FF2B5EF4-FFF2-40B4-BE49-F238E27FC236}">
                <a16:creationId xmlns="" xmlns:a16="http://schemas.microsoft.com/office/drawing/2014/main" id="{4DD22D8E-6AD4-4C65-8B4F-B706BCE156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38863"/>
            <a:ext cx="12192000" cy="719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Graphic 4">
            <a:extLst>
              <a:ext uri="{FF2B5EF4-FFF2-40B4-BE49-F238E27FC236}">
                <a16:creationId xmlns="" xmlns:a16="http://schemas.microsoft.com/office/drawing/2014/main" id="{C65D4995-E235-4346-B26B-9AD08282136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31650" b="26179"/>
          <a:stretch/>
        </p:blipFill>
        <p:spPr>
          <a:xfrm>
            <a:off x="2413000" y="1536700"/>
            <a:ext cx="7366000" cy="2276475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="" xmlns:a16="http://schemas.microsoft.com/office/drawing/2014/main" id="{2E50BEAA-CE52-4C90-9F54-AC5E62994391}"/>
              </a:ext>
            </a:extLst>
          </p:cNvPr>
          <p:cNvSpPr/>
          <p:nvPr/>
        </p:nvSpPr>
        <p:spPr>
          <a:xfrm>
            <a:off x="3307581" y="3734157"/>
            <a:ext cx="5576847" cy="6463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6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+mn-lt"/>
              </a:rPr>
              <a:t>“</a:t>
            </a:r>
            <a:r>
              <a:rPr lang="en-US" sz="3600" b="1" dirty="0" err="1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+mn-lt"/>
              </a:rPr>
              <a:t>Berbagi</a:t>
            </a:r>
            <a:r>
              <a:rPr lang="en-US" sz="36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+mn-lt"/>
              </a:rPr>
              <a:t>, </a:t>
            </a:r>
            <a:r>
              <a:rPr lang="en-US" sz="3600" b="1" dirty="0" err="1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+mn-lt"/>
              </a:rPr>
              <a:t>Giatkan</a:t>
            </a:r>
            <a:r>
              <a:rPr lang="en-US" sz="36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+mn-lt"/>
              </a:rPr>
              <a:t> </a:t>
            </a:r>
            <a:r>
              <a:rPr lang="en-US" sz="3600" b="1" dirty="0" err="1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+mn-lt"/>
              </a:rPr>
              <a:t>Publikasi</a:t>
            </a:r>
            <a:r>
              <a:rPr lang="en-US" sz="36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+mn-lt"/>
              </a:rPr>
              <a:t>”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="" xmlns:a16="http://schemas.microsoft.com/office/drawing/2014/main" id="{82D45C4B-CA23-45C1-9DCD-B95AED17A5E9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967" y="4863507"/>
            <a:ext cx="3683659" cy="414411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="" xmlns:a16="http://schemas.microsoft.com/office/drawing/2014/main" id="{94F63563-FBC0-4AC5-894D-6EBCA1433CB4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66678" y="4882015"/>
            <a:ext cx="4085355" cy="439285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="" xmlns:a16="http://schemas.microsoft.com/office/drawing/2014/main" id="{7106F8EF-6D4F-402F-A787-4AD7C3339436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182" y="4899959"/>
            <a:ext cx="2625939" cy="3779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276317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="" xmlns:a16="http://schemas.microsoft.com/office/drawing/2014/main" id="{B8A6FDE4-4A3B-4ADA-AC2D-CFCF122B987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id-ID"/>
              <a:t>Click to edit Master title style</a:t>
            </a:r>
            <a:endParaRPr lang="id-ID" altLang="id-ID"/>
          </a:p>
        </p:txBody>
      </p:sp>
      <p:sp>
        <p:nvSpPr>
          <p:cNvPr id="1027" name="Text Placeholder 2">
            <a:extLst>
              <a:ext uri="{FF2B5EF4-FFF2-40B4-BE49-F238E27FC236}">
                <a16:creationId xmlns="" xmlns:a16="http://schemas.microsoft.com/office/drawing/2014/main" id="{B7642D45-3144-4636-8C91-C6307687499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id-ID"/>
              <a:t>Click to edit Master text styles</a:t>
            </a:r>
          </a:p>
          <a:p>
            <a:pPr lvl="1"/>
            <a:r>
              <a:rPr lang="en-US" altLang="id-ID"/>
              <a:t>Second level</a:t>
            </a:r>
          </a:p>
          <a:p>
            <a:pPr lvl="2"/>
            <a:r>
              <a:rPr lang="en-US" altLang="id-ID"/>
              <a:t>Third level</a:t>
            </a:r>
          </a:p>
          <a:p>
            <a:pPr lvl="3"/>
            <a:r>
              <a:rPr lang="en-US" altLang="id-ID"/>
              <a:t>Fourth level</a:t>
            </a:r>
          </a:p>
          <a:p>
            <a:pPr lvl="4"/>
            <a:r>
              <a:rPr lang="en-US" altLang="id-ID"/>
              <a:t>Fifth level</a:t>
            </a:r>
            <a:endParaRPr lang="id-ID" altLang="id-ID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8" r:id="rId1"/>
    <p:sldLayoutId id="2147483659" r:id="rId2"/>
    <p:sldLayoutId id="2147483660" r:id="rId3"/>
    <p:sldLayoutId id="2147483661" r:id="rId4"/>
  </p:sldLayoutIdLst>
  <p:txStyles>
    <p:titleStyle>
      <a:lvl1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2pPr>
      <a:lvl3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3pPr>
      <a:lvl4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4pPr>
      <a:lvl5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5pPr>
      <a:lvl6pPr marL="4572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6pPr>
      <a:lvl7pPr marL="9144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7pPr>
      <a:lvl8pPr marL="13716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8pPr>
      <a:lvl9pPr marL="18288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228600" indent="-228600" algn="l" rtl="0" eaLnBrk="1" fontAlgn="base" hangingPunct="1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1" fontAlgn="base" hangingPunct="1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d-ID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7" Type="http://schemas.openxmlformats.org/officeDocument/2006/relationships/hyperlink" Target="https://www.researchgate.net/profile/Muh_Akbar" TargetMode="External"/><Relationship Id="rId2" Type="http://schemas.openxmlformats.org/officeDocument/2006/relationships/hyperlink" Target="mailto:firyalakbar@relawanjurnal.id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orcid.org/0000-0003-3992-2419" TargetMode="External"/><Relationship Id="rId5" Type="http://schemas.openxmlformats.org/officeDocument/2006/relationships/hyperlink" Target="https://scholar.google.co.id/citations?user=XqYZfMAAAAJ&amp;hl=id&amp;authuser=1" TargetMode="External"/><Relationship Id="rId4" Type="http://schemas.openxmlformats.org/officeDocument/2006/relationships/hyperlink" Target="https://www2.scopus.com/authid/detail.uri?origin=resultslist&amp;authorId=57210750267&amp;zone=" TargetMode="Externa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hyperlink" Target="https://partnerdash.google.com/partnerdash/d/scholarinclusions?rd=1#p:id=new" TargetMode="Externa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hyperlink" Target="https://www.google.com/intl/id_id/webmasters/#?modal_active=none" TargetMode="Externa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8" Type="http://schemas.openxmlformats.org/officeDocument/2006/relationships/image" Target="../media/image32.png"/><Relationship Id="rId17" Type="http://schemas.openxmlformats.org/officeDocument/2006/relationships/image" Target="../media/image31.png"/><Relationship Id="rId2" Type="http://schemas.openxmlformats.org/officeDocument/2006/relationships/image" Target="../media/image30.png"/><Relationship Id="rId16" Type="http://schemas.openxmlformats.org/officeDocument/2006/relationships/image" Target="../media/image14.sv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>
            <a:extLst>
              <a:ext uri="{FF2B5EF4-FFF2-40B4-BE49-F238E27FC236}">
                <a16:creationId xmlns="" xmlns:a16="http://schemas.microsoft.com/office/drawing/2014/main" id="{BF7F4B26-E698-4197-A279-96C530AEEBA4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1511643" y="1791729"/>
            <a:ext cx="9144000" cy="989185"/>
          </a:xfrm>
        </p:spPr>
        <p:txBody>
          <a:bodyPr/>
          <a:lstStyle/>
          <a:p>
            <a:r>
              <a:rPr lang="en-US" altLang="id-ID" sz="4000" dirty="0" err="1" smtClean="0">
                <a:latin typeface="Segoe UI Black" pitchFamily="34" charset="0"/>
                <a:ea typeface="Segoe UI Black" pitchFamily="34" charset="0"/>
              </a:rPr>
              <a:t>Profil</a:t>
            </a:r>
            <a:r>
              <a:rPr lang="en-US" altLang="id-ID" sz="4000" dirty="0" smtClean="0">
                <a:latin typeface="Segoe UI Black" pitchFamily="34" charset="0"/>
                <a:ea typeface="Segoe UI Black" pitchFamily="34" charset="0"/>
              </a:rPr>
              <a:t>                        </a:t>
            </a:r>
            <a:r>
              <a:rPr lang="en-US" altLang="id-ID" sz="4000" dirty="0" err="1" smtClean="0">
                <a:latin typeface="Segoe UI Black" pitchFamily="34" charset="0"/>
                <a:ea typeface="Segoe UI Black" pitchFamily="34" charset="0"/>
              </a:rPr>
              <a:t>Untuk</a:t>
            </a:r>
            <a:r>
              <a:rPr lang="en-US" altLang="id-ID" sz="4000" dirty="0" smtClean="0">
                <a:latin typeface="Segoe UI Black" pitchFamily="34" charset="0"/>
                <a:ea typeface="Segoe UI Black" pitchFamily="34" charset="0"/>
              </a:rPr>
              <a:t> </a:t>
            </a:r>
            <a:r>
              <a:rPr lang="en-US" altLang="id-ID" sz="4000" dirty="0" err="1" smtClean="0">
                <a:latin typeface="Segoe UI Black" pitchFamily="34" charset="0"/>
                <a:ea typeface="Segoe UI Black" pitchFamily="34" charset="0"/>
              </a:rPr>
              <a:t>Jurnal</a:t>
            </a:r>
            <a:endParaRPr lang="id-ID" altLang="id-ID" sz="4000" dirty="0">
              <a:latin typeface="Segoe UI Black" pitchFamily="34" charset="0"/>
              <a:ea typeface="Segoe UI Black" pitchFamily="34" charset="0"/>
            </a:endParaRPr>
          </a:p>
        </p:txBody>
      </p:sp>
      <p:sp>
        <p:nvSpPr>
          <p:cNvPr id="6147" name="Subtitle 2">
            <a:extLst>
              <a:ext uri="{FF2B5EF4-FFF2-40B4-BE49-F238E27FC236}">
                <a16:creationId xmlns="" xmlns:a16="http://schemas.microsoft.com/office/drawing/2014/main" id="{6ACDA88B-45F4-4C58-8B97-136DF587F104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1524000" y="2872990"/>
            <a:ext cx="9144000" cy="1600156"/>
          </a:xfrm>
        </p:spPr>
        <p:txBody>
          <a:bodyPr/>
          <a:lstStyle/>
          <a:p>
            <a:r>
              <a:rPr lang="en-US" altLang="id-ID" dirty="0" err="1" smtClean="0">
                <a:solidFill>
                  <a:srgbClr val="C00000"/>
                </a:solidFill>
                <a:latin typeface="Segoe UI Black" pitchFamily="34" charset="0"/>
                <a:ea typeface="Segoe UI Black" pitchFamily="34" charset="0"/>
              </a:rPr>
              <a:t>Oleh</a:t>
            </a:r>
            <a:r>
              <a:rPr lang="en-US" altLang="id-ID" dirty="0" smtClean="0">
                <a:solidFill>
                  <a:srgbClr val="C00000"/>
                </a:solidFill>
                <a:latin typeface="Segoe UI Black" pitchFamily="34" charset="0"/>
                <a:ea typeface="Segoe UI Black" pitchFamily="34" charset="0"/>
              </a:rPr>
              <a:t> : </a:t>
            </a:r>
            <a:r>
              <a:rPr lang="en-US" altLang="id-ID" dirty="0" err="1" smtClean="0">
                <a:solidFill>
                  <a:srgbClr val="C00000"/>
                </a:solidFill>
                <a:latin typeface="Segoe UI Black" pitchFamily="34" charset="0"/>
                <a:ea typeface="Segoe UI Black" pitchFamily="34" charset="0"/>
              </a:rPr>
              <a:t>Muh</a:t>
            </a:r>
            <a:r>
              <a:rPr lang="en-US" altLang="id-ID" dirty="0" smtClean="0">
                <a:solidFill>
                  <a:srgbClr val="C00000"/>
                </a:solidFill>
                <a:latin typeface="Segoe UI Black" pitchFamily="34" charset="0"/>
                <a:ea typeface="Segoe UI Black" pitchFamily="34" charset="0"/>
              </a:rPr>
              <a:t>. </a:t>
            </a:r>
            <a:r>
              <a:rPr lang="en-US" altLang="id-ID" dirty="0" err="1" smtClean="0">
                <a:solidFill>
                  <a:srgbClr val="C00000"/>
                </a:solidFill>
                <a:latin typeface="Segoe UI Black" pitchFamily="34" charset="0"/>
                <a:ea typeface="Segoe UI Black" pitchFamily="34" charset="0"/>
              </a:rPr>
              <a:t>Firyal</a:t>
            </a:r>
            <a:r>
              <a:rPr lang="en-US" altLang="id-ID" dirty="0" smtClean="0">
                <a:solidFill>
                  <a:srgbClr val="C00000"/>
                </a:solidFill>
                <a:latin typeface="Segoe UI Black" pitchFamily="34" charset="0"/>
                <a:ea typeface="Segoe UI Black" pitchFamily="34" charset="0"/>
              </a:rPr>
              <a:t> Akbar</a:t>
            </a:r>
          </a:p>
          <a:p>
            <a:pPr marL="342900" indent="-342900">
              <a:buFontTx/>
              <a:buChar char="-"/>
            </a:pPr>
            <a:r>
              <a:rPr lang="en-US" altLang="id-ID" sz="2000" i="1" dirty="0" err="1" smtClean="0">
                <a:latin typeface="Segoe UI Black" pitchFamily="34" charset="0"/>
                <a:ea typeface="Segoe UI Black" pitchFamily="34" charset="0"/>
              </a:rPr>
              <a:t>Ketua</a:t>
            </a:r>
            <a:r>
              <a:rPr lang="en-US" altLang="id-ID" sz="2000" i="1" dirty="0" smtClean="0">
                <a:latin typeface="Segoe UI Black" pitchFamily="34" charset="0"/>
                <a:ea typeface="Segoe UI Black" pitchFamily="34" charset="0"/>
              </a:rPr>
              <a:t> </a:t>
            </a:r>
            <a:r>
              <a:rPr lang="en-US" altLang="id-ID" sz="2000" i="1" dirty="0" err="1" smtClean="0">
                <a:latin typeface="Segoe UI Black" pitchFamily="34" charset="0"/>
                <a:ea typeface="Segoe UI Black" pitchFamily="34" charset="0"/>
              </a:rPr>
              <a:t>Pengurus</a:t>
            </a:r>
            <a:r>
              <a:rPr lang="en-US" altLang="id-ID" sz="2000" i="1" dirty="0" smtClean="0">
                <a:latin typeface="Segoe UI Black" pitchFamily="34" charset="0"/>
                <a:ea typeface="Segoe UI Black" pitchFamily="34" charset="0"/>
              </a:rPr>
              <a:t> Daerah </a:t>
            </a:r>
            <a:r>
              <a:rPr lang="en-US" altLang="id-ID" sz="2000" i="1" dirty="0" err="1" smtClean="0">
                <a:latin typeface="Segoe UI Black" pitchFamily="34" charset="0"/>
                <a:ea typeface="Segoe UI Black" pitchFamily="34" charset="0"/>
              </a:rPr>
              <a:t>Relawan</a:t>
            </a:r>
            <a:r>
              <a:rPr lang="en-US" altLang="id-ID" sz="2000" i="1" dirty="0" smtClean="0">
                <a:latin typeface="Segoe UI Black" pitchFamily="34" charset="0"/>
                <a:ea typeface="Segoe UI Black" pitchFamily="34" charset="0"/>
              </a:rPr>
              <a:t> </a:t>
            </a:r>
            <a:r>
              <a:rPr lang="en-US" altLang="id-ID" sz="2000" i="1" dirty="0" err="1" smtClean="0">
                <a:latin typeface="Segoe UI Black" pitchFamily="34" charset="0"/>
                <a:ea typeface="Segoe UI Black" pitchFamily="34" charset="0"/>
              </a:rPr>
              <a:t>Jurnal</a:t>
            </a:r>
            <a:r>
              <a:rPr lang="en-US" altLang="id-ID" sz="2000" i="1" dirty="0" smtClean="0">
                <a:latin typeface="Segoe UI Black" pitchFamily="34" charset="0"/>
                <a:ea typeface="Segoe UI Black" pitchFamily="34" charset="0"/>
              </a:rPr>
              <a:t> Indonesia </a:t>
            </a:r>
            <a:r>
              <a:rPr lang="en-US" altLang="id-ID" sz="2000" i="1" dirty="0" err="1" smtClean="0">
                <a:latin typeface="Segoe UI Black" pitchFamily="34" charset="0"/>
                <a:ea typeface="Segoe UI Black" pitchFamily="34" charset="0"/>
              </a:rPr>
              <a:t>Gorontalo</a:t>
            </a:r>
            <a:endParaRPr lang="en-US" altLang="id-ID" sz="2000" i="1" dirty="0" smtClean="0">
              <a:latin typeface="Segoe UI Black" pitchFamily="34" charset="0"/>
              <a:ea typeface="Segoe UI Black" pitchFamily="34" charset="0"/>
            </a:endParaRPr>
          </a:p>
          <a:p>
            <a:pPr marL="342900" indent="-342900">
              <a:buFontTx/>
              <a:buChar char="-"/>
            </a:pPr>
            <a:r>
              <a:rPr lang="en-US" altLang="id-ID" sz="2000" i="1" dirty="0" smtClean="0">
                <a:latin typeface="Segoe UI Black" pitchFamily="34" charset="0"/>
                <a:ea typeface="Segoe UI Black" pitchFamily="34" charset="0"/>
              </a:rPr>
              <a:t>(</a:t>
            </a:r>
            <a:r>
              <a:rPr lang="en-US" altLang="id-ID" sz="2000" i="1" dirty="0" err="1" smtClean="0">
                <a:latin typeface="Segoe UI Black" pitchFamily="34" charset="0"/>
                <a:ea typeface="Segoe UI Black" pitchFamily="34" charset="0"/>
              </a:rPr>
              <a:t>Kepala</a:t>
            </a:r>
            <a:r>
              <a:rPr lang="en-US" altLang="id-ID" sz="2000" i="1" dirty="0" smtClean="0">
                <a:latin typeface="Segoe UI Black" pitchFamily="34" charset="0"/>
                <a:ea typeface="Segoe UI Black" pitchFamily="34" charset="0"/>
              </a:rPr>
              <a:t> </a:t>
            </a:r>
            <a:r>
              <a:rPr lang="en-US" altLang="id-ID" sz="2000" i="1" dirty="0" err="1" smtClean="0">
                <a:latin typeface="Segoe UI Black" pitchFamily="34" charset="0"/>
                <a:ea typeface="Segoe UI Black" pitchFamily="34" charset="0"/>
              </a:rPr>
              <a:t>Pusat</a:t>
            </a:r>
            <a:r>
              <a:rPr lang="en-US" altLang="id-ID" sz="2000" i="1" dirty="0" smtClean="0">
                <a:latin typeface="Segoe UI Black" pitchFamily="34" charset="0"/>
                <a:ea typeface="Segoe UI Black" pitchFamily="34" charset="0"/>
              </a:rPr>
              <a:t> </a:t>
            </a:r>
            <a:r>
              <a:rPr lang="en-US" altLang="id-ID" sz="2000" i="1" dirty="0" err="1" smtClean="0">
                <a:latin typeface="Segoe UI Black" pitchFamily="34" charset="0"/>
                <a:ea typeface="Segoe UI Black" pitchFamily="34" charset="0"/>
              </a:rPr>
              <a:t>Penelitian</a:t>
            </a:r>
            <a:r>
              <a:rPr lang="en-US" altLang="id-ID" sz="2000" i="1" dirty="0" smtClean="0">
                <a:latin typeface="Segoe UI Black" pitchFamily="34" charset="0"/>
                <a:ea typeface="Segoe UI Black" pitchFamily="34" charset="0"/>
              </a:rPr>
              <a:t> </a:t>
            </a:r>
            <a:r>
              <a:rPr lang="en-US" altLang="id-ID" sz="2000" i="1" dirty="0" err="1" smtClean="0">
                <a:latin typeface="Segoe UI Black" pitchFamily="34" charset="0"/>
                <a:ea typeface="Segoe UI Black" pitchFamily="34" charset="0"/>
              </a:rPr>
              <a:t>dan</a:t>
            </a:r>
            <a:r>
              <a:rPr lang="en-US" altLang="id-ID" sz="2000" i="1" dirty="0" smtClean="0">
                <a:latin typeface="Segoe UI Black" pitchFamily="34" charset="0"/>
                <a:ea typeface="Segoe UI Black" pitchFamily="34" charset="0"/>
              </a:rPr>
              <a:t> </a:t>
            </a:r>
            <a:r>
              <a:rPr lang="en-US" altLang="id-ID" sz="2000" i="1" dirty="0" err="1" smtClean="0">
                <a:latin typeface="Segoe UI Black" pitchFamily="34" charset="0"/>
                <a:ea typeface="Segoe UI Black" pitchFamily="34" charset="0"/>
              </a:rPr>
              <a:t>Publikasi</a:t>
            </a:r>
            <a:r>
              <a:rPr lang="en-US" altLang="id-ID" sz="2000" i="1" dirty="0" smtClean="0">
                <a:latin typeface="Segoe UI Black" pitchFamily="34" charset="0"/>
                <a:ea typeface="Segoe UI Black" pitchFamily="34" charset="0"/>
              </a:rPr>
              <a:t> </a:t>
            </a:r>
            <a:r>
              <a:rPr lang="en-US" altLang="id-ID" sz="2000" i="1" dirty="0" err="1" smtClean="0">
                <a:latin typeface="Segoe UI Black" pitchFamily="34" charset="0"/>
                <a:ea typeface="Segoe UI Black" pitchFamily="34" charset="0"/>
              </a:rPr>
              <a:t>Ilmiah</a:t>
            </a:r>
            <a:r>
              <a:rPr lang="en-US" altLang="id-ID" sz="2000" i="1" dirty="0" smtClean="0">
                <a:latin typeface="Segoe UI Black" pitchFamily="34" charset="0"/>
                <a:ea typeface="Segoe UI Black" pitchFamily="34" charset="0"/>
              </a:rPr>
              <a:t> </a:t>
            </a:r>
            <a:r>
              <a:rPr lang="en-US" altLang="id-ID" sz="2000" i="1" dirty="0" err="1" smtClean="0">
                <a:latin typeface="Segoe UI Black" pitchFamily="34" charset="0"/>
                <a:ea typeface="Segoe UI Black" pitchFamily="34" charset="0"/>
              </a:rPr>
              <a:t>Universitas</a:t>
            </a:r>
            <a:r>
              <a:rPr lang="en-US" altLang="id-ID" sz="2000" i="1" dirty="0" smtClean="0">
                <a:latin typeface="Segoe UI Black" pitchFamily="34" charset="0"/>
                <a:ea typeface="Segoe UI Black" pitchFamily="34" charset="0"/>
              </a:rPr>
              <a:t> </a:t>
            </a:r>
            <a:r>
              <a:rPr lang="en-US" altLang="id-ID" sz="2000" i="1" dirty="0" err="1" smtClean="0">
                <a:latin typeface="Segoe UI Black" pitchFamily="34" charset="0"/>
                <a:ea typeface="Segoe UI Black" pitchFamily="34" charset="0"/>
              </a:rPr>
              <a:t>Muhammadiyah</a:t>
            </a:r>
            <a:r>
              <a:rPr lang="en-US" altLang="id-ID" sz="2000" i="1" dirty="0" smtClean="0">
                <a:latin typeface="Segoe UI Black" pitchFamily="34" charset="0"/>
                <a:ea typeface="Segoe UI Black" pitchFamily="34" charset="0"/>
              </a:rPr>
              <a:t> </a:t>
            </a:r>
            <a:r>
              <a:rPr lang="en-US" altLang="id-ID" sz="2000" i="1" dirty="0" err="1" smtClean="0">
                <a:latin typeface="Segoe UI Black" pitchFamily="34" charset="0"/>
                <a:ea typeface="Segoe UI Black" pitchFamily="34" charset="0"/>
              </a:rPr>
              <a:t>Gorontalo</a:t>
            </a:r>
            <a:r>
              <a:rPr lang="en-US" altLang="id-ID" sz="2000" i="1" dirty="0" smtClean="0">
                <a:latin typeface="Segoe UI Black" pitchFamily="34" charset="0"/>
                <a:ea typeface="Segoe UI Black" pitchFamily="34" charset="0"/>
              </a:rPr>
              <a:t>)</a:t>
            </a:r>
            <a:endParaRPr lang="id-ID" altLang="id-ID" sz="2000" i="1" dirty="0">
              <a:latin typeface="Segoe UI Black" pitchFamily="34" charset="0"/>
              <a:ea typeface="Segoe UI Black" pitchFamily="34" charset="0"/>
            </a:endParaRPr>
          </a:p>
        </p:txBody>
      </p:sp>
      <p:pic>
        <p:nvPicPr>
          <p:cNvPr id="1028" name="Picture 4" descr="Browse Author Index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34032" y="2100649"/>
            <a:ext cx="3286898" cy="6178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0" y="175579"/>
            <a:ext cx="9613861" cy="1080938"/>
          </a:xfrm>
          <a:solidFill>
            <a:srgbClr val="002060"/>
          </a:solidFill>
        </p:spPr>
        <p:txBody>
          <a:bodyPr/>
          <a:lstStyle/>
          <a:p>
            <a:r>
              <a:rPr lang="en-US" b="1" i="1" dirty="0" smtClean="0">
                <a:solidFill>
                  <a:srgbClr val="FFC000"/>
                </a:solidFill>
              </a:rPr>
              <a:t>CV</a:t>
            </a:r>
            <a:endParaRPr lang="en-US" b="1" i="1" dirty="0">
              <a:solidFill>
                <a:srgbClr val="FFC000"/>
              </a:solidFill>
            </a:endParaRPr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870214" y="201269"/>
            <a:ext cx="9456207" cy="1529255"/>
          </a:xfrm>
          <a:solidFill>
            <a:schemeClr val="accent1"/>
          </a:solidFill>
        </p:spPr>
        <p:txBody>
          <a:bodyPr>
            <a:normAutofit/>
          </a:bodyPr>
          <a:lstStyle/>
          <a:p>
            <a:r>
              <a:rPr lang="en-US" sz="1600" dirty="0" err="1" smtClean="0">
                <a:solidFill>
                  <a:schemeClr val="bg1"/>
                </a:solidFill>
                <a:latin typeface="Segoe UI Black" pitchFamily="34" charset="0"/>
                <a:ea typeface="Segoe UI Black" pitchFamily="34" charset="0"/>
              </a:rPr>
              <a:t>Nama</a:t>
            </a:r>
            <a:r>
              <a:rPr lang="en-US" sz="1600" dirty="0" smtClean="0">
                <a:solidFill>
                  <a:schemeClr val="bg1"/>
                </a:solidFill>
                <a:latin typeface="Segoe UI Black" pitchFamily="34" charset="0"/>
                <a:ea typeface="Segoe UI Black" pitchFamily="34" charset="0"/>
              </a:rPr>
              <a:t>		: </a:t>
            </a:r>
            <a:r>
              <a:rPr lang="en-US" sz="1600" b="1" dirty="0" err="1" smtClean="0">
                <a:solidFill>
                  <a:schemeClr val="bg1"/>
                </a:solidFill>
                <a:latin typeface="Segoe UI Black" pitchFamily="34" charset="0"/>
                <a:ea typeface="Segoe UI Black" pitchFamily="34" charset="0"/>
              </a:rPr>
              <a:t>Muh</a:t>
            </a:r>
            <a:r>
              <a:rPr lang="en-US" sz="1600" b="1" dirty="0" smtClean="0">
                <a:solidFill>
                  <a:schemeClr val="bg1"/>
                </a:solidFill>
                <a:latin typeface="Segoe UI Black" pitchFamily="34" charset="0"/>
                <a:ea typeface="Segoe UI Black" pitchFamily="34" charset="0"/>
              </a:rPr>
              <a:t>. </a:t>
            </a:r>
            <a:r>
              <a:rPr lang="en-US" sz="1600" b="1" dirty="0" err="1" smtClean="0">
                <a:solidFill>
                  <a:schemeClr val="bg1"/>
                </a:solidFill>
                <a:latin typeface="Segoe UI Black" pitchFamily="34" charset="0"/>
                <a:ea typeface="Segoe UI Black" pitchFamily="34" charset="0"/>
              </a:rPr>
              <a:t>Firyal</a:t>
            </a:r>
            <a:r>
              <a:rPr lang="en-US" sz="1600" b="1" dirty="0" smtClean="0">
                <a:solidFill>
                  <a:schemeClr val="bg1"/>
                </a:solidFill>
                <a:latin typeface="Segoe UI Black" pitchFamily="34" charset="0"/>
                <a:ea typeface="Segoe UI Black" pitchFamily="34" charset="0"/>
              </a:rPr>
              <a:t> Akbar</a:t>
            </a:r>
          </a:p>
          <a:p>
            <a:r>
              <a:rPr lang="en-US" sz="1600" dirty="0" smtClean="0">
                <a:solidFill>
                  <a:schemeClr val="bg1"/>
                </a:solidFill>
                <a:latin typeface="Segoe UI Black" pitchFamily="34" charset="0"/>
                <a:ea typeface="Segoe UI Black" pitchFamily="34" charset="0"/>
              </a:rPr>
              <a:t>TTL		: Pare-Pare 31 </a:t>
            </a:r>
            <a:r>
              <a:rPr lang="en-US" sz="1600" dirty="0" err="1" smtClean="0">
                <a:solidFill>
                  <a:schemeClr val="bg1"/>
                </a:solidFill>
                <a:latin typeface="Segoe UI Black" pitchFamily="34" charset="0"/>
                <a:ea typeface="Segoe UI Black" pitchFamily="34" charset="0"/>
              </a:rPr>
              <a:t>Agustus</a:t>
            </a:r>
            <a:r>
              <a:rPr lang="en-US" sz="1600" dirty="0" smtClean="0">
                <a:solidFill>
                  <a:schemeClr val="bg1"/>
                </a:solidFill>
                <a:latin typeface="Segoe UI Black" pitchFamily="34" charset="0"/>
                <a:ea typeface="Segoe UI Black" pitchFamily="34" charset="0"/>
              </a:rPr>
              <a:t> 1989</a:t>
            </a:r>
          </a:p>
          <a:p>
            <a:r>
              <a:rPr lang="en-US" sz="1600" dirty="0" err="1" smtClean="0">
                <a:solidFill>
                  <a:schemeClr val="bg1"/>
                </a:solidFill>
                <a:latin typeface="Segoe UI Black" pitchFamily="34" charset="0"/>
                <a:ea typeface="Segoe UI Black" pitchFamily="34" charset="0"/>
              </a:rPr>
              <a:t>Alamat</a:t>
            </a:r>
            <a:r>
              <a:rPr lang="en-US" sz="1600" dirty="0" smtClean="0">
                <a:solidFill>
                  <a:schemeClr val="bg1"/>
                </a:solidFill>
                <a:latin typeface="Segoe UI Black" pitchFamily="34" charset="0"/>
                <a:ea typeface="Segoe UI Black" pitchFamily="34" charset="0"/>
              </a:rPr>
              <a:t>	:</a:t>
            </a:r>
            <a:r>
              <a:rPr lang="en-US" sz="1600" dirty="0">
                <a:solidFill>
                  <a:schemeClr val="bg1"/>
                </a:solidFill>
                <a:latin typeface="Segoe UI Black" pitchFamily="34" charset="0"/>
                <a:ea typeface="Segoe UI Black" pitchFamily="34" charset="0"/>
              </a:rPr>
              <a:t> </a:t>
            </a:r>
            <a:r>
              <a:rPr lang="en-US" sz="1600" dirty="0" smtClean="0">
                <a:solidFill>
                  <a:schemeClr val="bg1"/>
                </a:solidFill>
                <a:latin typeface="Segoe UI Black" pitchFamily="34" charset="0"/>
                <a:ea typeface="Segoe UI Black" pitchFamily="34" charset="0"/>
              </a:rPr>
              <a:t>Jl. </a:t>
            </a:r>
            <a:r>
              <a:rPr lang="en-US" sz="1600" dirty="0" err="1" smtClean="0">
                <a:solidFill>
                  <a:schemeClr val="bg1"/>
                </a:solidFill>
                <a:latin typeface="Segoe UI Black" pitchFamily="34" charset="0"/>
                <a:ea typeface="Segoe UI Black" pitchFamily="34" charset="0"/>
              </a:rPr>
              <a:t>Siswa</a:t>
            </a:r>
            <a:r>
              <a:rPr lang="en-US" sz="1600" dirty="0" smtClean="0">
                <a:solidFill>
                  <a:schemeClr val="bg1"/>
                </a:solidFill>
                <a:latin typeface="Segoe UI Black" pitchFamily="34" charset="0"/>
                <a:ea typeface="Segoe UI Black" pitchFamily="34" charset="0"/>
              </a:rPr>
              <a:t> 2, </a:t>
            </a:r>
            <a:r>
              <a:rPr lang="en-US" sz="1600" dirty="0" err="1" smtClean="0">
                <a:solidFill>
                  <a:schemeClr val="bg1"/>
                </a:solidFill>
                <a:latin typeface="Segoe UI Black" pitchFamily="34" charset="0"/>
                <a:ea typeface="Segoe UI Black" pitchFamily="34" charset="0"/>
              </a:rPr>
              <a:t>Kec</a:t>
            </a:r>
            <a:r>
              <a:rPr lang="en-US" sz="1600" dirty="0" smtClean="0">
                <a:solidFill>
                  <a:schemeClr val="bg1"/>
                </a:solidFill>
                <a:latin typeface="Segoe UI Black" pitchFamily="34" charset="0"/>
                <a:ea typeface="Segoe UI Black" pitchFamily="34" charset="0"/>
              </a:rPr>
              <a:t>. </a:t>
            </a:r>
            <a:r>
              <a:rPr lang="en-US" sz="1600" dirty="0" err="1" smtClean="0">
                <a:solidFill>
                  <a:schemeClr val="bg1"/>
                </a:solidFill>
                <a:latin typeface="Segoe UI Black" pitchFamily="34" charset="0"/>
                <a:ea typeface="Segoe UI Black" pitchFamily="34" charset="0"/>
              </a:rPr>
              <a:t>Limboto,Kab</a:t>
            </a:r>
            <a:r>
              <a:rPr lang="en-US" sz="1600" dirty="0" smtClean="0">
                <a:solidFill>
                  <a:schemeClr val="bg1"/>
                </a:solidFill>
                <a:latin typeface="Segoe UI Black" pitchFamily="34" charset="0"/>
                <a:ea typeface="Segoe UI Black" pitchFamily="34" charset="0"/>
              </a:rPr>
              <a:t>. </a:t>
            </a:r>
            <a:r>
              <a:rPr lang="en-US" sz="1600" dirty="0" err="1" smtClean="0">
                <a:solidFill>
                  <a:schemeClr val="bg1"/>
                </a:solidFill>
                <a:latin typeface="Segoe UI Black" pitchFamily="34" charset="0"/>
                <a:ea typeface="Segoe UI Black" pitchFamily="34" charset="0"/>
              </a:rPr>
              <a:t>Gorontalo</a:t>
            </a:r>
            <a:endParaRPr lang="en-US" sz="1600" dirty="0" smtClean="0">
              <a:solidFill>
                <a:schemeClr val="bg1"/>
              </a:solidFill>
              <a:latin typeface="Segoe UI Black" pitchFamily="34" charset="0"/>
              <a:ea typeface="Segoe UI Black" pitchFamily="34" charset="0"/>
            </a:endParaRPr>
          </a:p>
          <a:p>
            <a:r>
              <a:rPr lang="en-US" sz="1600" dirty="0" smtClean="0">
                <a:solidFill>
                  <a:schemeClr val="bg1"/>
                </a:solidFill>
                <a:latin typeface="Segoe UI Black" pitchFamily="34" charset="0"/>
                <a:ea typeface="Segoe UI Black" pitchFamily="34" charset="0"/>
              </a:rPr>
              <a:t>Email/</a:t>
            </a:r>
            <a:r>
              <a:rPr lang="en-US" sz="1600" dirty="0" err="1" smtClean="0">
                <a:solidFill>
                  <a:schemeClr val="bg1"/>
                </a:solidFill>
                <a:latin typeface="Segoe UI Black" pitchFamily="34" charset="0"/>
                <a:ea typeface="Segoe UI Black" pitchFamily="34" charset="0"/>
              </a:rPr>
              <a:t>Kontak</a:t>
            </a:r>
            <a:r>
              <a:rPr lang="en-US" sz="1600" dirty="0" smtClean="0">
                <a:latin typeface="Segoe UI Black" pitchFamily="34" charset="0"/>
                <a:ea typeface="Segoe UI Black" pitchFamily="34" charset="0"/>
              </a:rPr>
              <a:t>	</a:t>
            </a:r>
            <a:r>
              <a:rPr lang="en-US" sz="1600" dirty="0" smtClean="0">
                <a:solidFill>
                  <a:schemeClr val="bg1"/>
                </a:solidFill>
                <a:latin typeface="Segoe UI Black" pitchFamily="34" charset="0"/>
                <a:ea typeface="Segoe UI Black" pitchFamily="34" charset="0"/>
              </a:rPr>
              <a:t>:</a:t>
            </a:r>
            <a:r>
              <a:rPr lang="en-US" sz="1600" dirty="0" smtClean="0">
                <a:latin typeface="Segoe UI Black" pitchFamily="34" charset="0"/>
                <a:ea typeface="Segoe UI Black" pitchFamily="34" charset="0"/>
              </a:rPr>
              <a:t> </a:t>
            </a:r>
            <a:r>
              <a:rPr lang="en-US" sz="1600" b="1" dirty="0" smtClean="0">
                <a:solidFill>
                  <a:srgbClr val="FFFF00"/>
                </a:solidFill>
                <a:latin typeface="Segoe UI Black" pitchFamily="34" charset="0"/>
                <a:ea typeface="Segoe UI Black" pitchFamily="34" charset="0"/>
                <a:hlinkClick r:id="rId2"/>
              </a:rPr>
              <a:t>firyalakbar@relawanjurnal.id</a:t>
            </a:r>
            <a:r>
              <a:rPr lang="en-US" sz="1600" b="1" dirty="0" smtClean="0">
                <a:solidFill>
                  <a:srgbClr val="FFFF00"/>
                </a:solidFill>
                <a:latin typeface="Segoe UI Black" pitchFamily="34" charset="0"/>
                <a:ea typeface="Segoe UI Black" pitchFamily="34" charset="0"/>
              </a:rPr>
              <a:t> / 0852-5626-5478</a:t>
            </a:r>
            <a:endParaRPr lang="en-US" sz="1600" b="1" dirty="0">
              <a:solidFill>
                <a:srgbClr val="FFFF00"/>
              </a:solidFill>
              <a:latin typeface="Segoe UI Black" pitchFamily="34" charset="0"/>
              <a:ea typeface="Segoe UI Black" pitchFamily="34" charset="0"/>
            </a:endParaRP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252249" y="1730524"/>
            <a:ext cx="9285891" cy="1532938"/>
          </a:xfrm>
          <a:prstGeom prst="rect">
            <a:avLst/>
          </a:prstGeom>
          <a:solidFill>
            <a:srgbClr val="92D050"/>
          </a:solidFill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1600" i="1" dirty="0" err="1" smtClean="0">
                <a:solidFill>
                  <a:prstClr val="black"/>
                </a:solidFill>
                <a:latin typeface="Segoe UI Black" pitchFamily="34" charset="0"/>
                <a:ea typeface="Segoe UI Black" pitchFamily="34" charset="0"/>
              </a:rPr>
              <a:t>Pendidikan</a:t>
            </a:r>
            <a:r>
              <a:rPr lang="en-US" sz="1600" i="1" dirty="0" smtClean="0">
                <a:solidFill>
                  <a:prstClr val="black"/>
                </a:solidFill>
                <a:latin typeface="Segoe UI Black" pitchFamily="34" charset="0"/>
                <a:ea typeface="Segoe UI Black" pitchFamily="34" charset="0"/>
              </a:rPr>
              <a:t> :</a:t>
            </a:r>
          </a:p>
          <a:p>
            <a:r>
              <a:rPr lang="en-US" sz="1600" dirty="0" smtClean="0">
                <a:solidFill>
                  <a:prstClr val="black"/>
                </a:solidFill>
                <a:latin typeface="Segoe UI Black" pitchFamily="34" charset="0"/>
                <a:ea typeface="Segoe UI Black" pitchFamily="34" charset="0"/>
              </a:rPr>
              <a:t>Program </a:t>
            </a:r>
            <a:r>
              <a:rPr lang="en-US" sz="1600" dirty="0" err="1" smtClean="0">
                <a:solidFill>
                  <a:prstClr val="black"/>
                </a:solidFill>
                <a:latin typeface="Segoe UI Black" pitchFamily="34" charset="0"/>
                <a:ea typeface="Segoe UI Black" pitchFamily="34" charset="0"/>
              </a:rPr>
              <a:t>Sarjana</a:t>
            </a:r>
            <a:r>
              <a:rPr lang="en-US" sz="1600" dirty="0">
                <a:solidFill>
                  <a:prstClr val="black"/>
                </a:solidFill>
                <a:latin typeface="Segoe UI Black" pitchFamily="34" charset="0"/>
                <a:ea typeface="Segoe UI Black" pitchFamily="34" charset="0"/>
              </a:rPr>
              <a:t> </a:t>
            </a:r>
            <a:r>
              <a:rPr lang="en-US" sz="1600" dirty="0" smtClean="0">
                <a:solidFill>
                  <a:prstClr val="black"/>
                </a:solidFill>
                <a:latin typeface="Segoe UI Black" pitchFamily="34" charset="0"/>
                <a:ea typeface="Segoe UI Black" pitchFamily="34" charset="0"/>
              </a:rPr>
              <a:t>	: </a:t>
            </a:r>
            <a:r>
              <a:rPr lang="en-US" sz="1600" dirty="0" err="1" smtClean="0">
                <a:solidFill>
                  <a:prstClr val="black"/>
                </a:solidFill>
                <a:latin typeface="Segoe UI Black" pitchFamily="34" charset="0"/>
                <a:ea typeface="Segoe UI Black" pitchFamily="34" charset="0"/>
              </a:rPr>
              <a:t>Ilmu</a:t>
            </a:r>
            <a:r>
              <a:rPr lang="en-US" sz="1600" dirty="0" smtClean="0">
                <a:solidFill>
                  <a:prstClr val="black"/>
                </a:solidFill>
                <a:latin typeface="Segoe UI Black" pitchFamily="34" charset="0"/>
                <a:ea typeface="Segoe UI Black" pitchFamily="34" charset="0"/>
              </a:rPr>
              <a:t> </a:t>
            </a:r>
            <a:r>
              <a:rPr lang="en-US" sz="1600" dirty="0" err="1" smtClean="0">
                <a:solidFill>
                  <a:prstClr val="black"/>
                </a:solidFill>
                <a:latin typeface="Segoe UI Black" pitchFamily="34" charset="0"/>
                <a:ea typeface="Segoe UI Black" pitchFamily="34" charset="0"/>
              </a:rPr>
              <a:t>Politik</a:t>
            </a:r>
            <a:r>
              <a:rPr lang="en-US" sz="1600" dirty="0" smtClean="0">
                <a:solidFill>
                  <a:prstClr val="black"/>
                </a:solidFill>
                <a:latin typeface="Segoe UI Black" pitchFamily="34" charset="0"/>
                <a:ea typeface="Segoe UI Black" pitchFamily="34" charset="0"/>
              </a:rPr>
              <a:t> </a:t>
            </a:r>
            <a:r>
              <a:rPr lang="en-US" sz="1600" dirty="0" err="1" smtClean="0">
                <a:solidFill>
                  <a:prstClr val="black"/>
                </a:solidFill>
                <a:latin typeface="Segoe UI Black" pitchFamily="34" charset="0"/>
                <a:ea typeface="Segoe UI Black" pitchFamily="34" charset="0"/>
              </a:rPr>
              <a:t>Pemerintahan</a:t>
            </a:r>
            <a:r>
              <a:rPr lang="en-US" sz="1600" dirty="0" smtClean="0">
                <a:solidFill>
                  <a:prstClr val="black"/>
                </a:solidFill>
                <a:latin typeface="Segoe UI Black" pitchFamily="34" charset="0"/>
                <a:ea typeface="Segoe UI Black" pitchFamily="34" charset="0"/>
              </a:rPr>
              <a:t> </a:t>
            </a:r>
            <a:r>
              <a:rPr lang="en-US" sz="1600" dirty="0" err="1" smtClean="0">
                <a:solidFill>
                  <a:prstClr val="black"/>
                </a:solidFill>
                <a:latin typeface="Segoe UI Black" pitchFamily="34" charset="0"/>
                <a:ea typeface="Segoe UI Black" pitchFamily="34" charset="0"/>
              </a:rPr>
              <a:t>UNHAS,Makassar</a:t>
            </a:r>
            <a:r>
              <a:rPr lang="en-US" sz="1600" dirty="0" smtClean="0">
                <a:solidFill>
                  <a:prstClr val="black"/>
                </a:solidFill>
                <a:latin typeface="Segoe UI Black" pitchFamily="34" charset="0"/>
                <a:ea typeface="Segoe UI Black" pitchFamily="34" charset="0"/>
              </a:rPr>
              <a:t> (2006)</a:t>
            </a:r>
          </a:p>
          <a:p>
            <a:r>
              <a:rPr lang="en-US" sz="1600" dirty="0" smtClean="0">
                <a:solidFill>
                  <a:prstClr val="black"/>
                </a:solidFill>
                <a:latin typeface="Segoe UI Black" pitchFamily="34" charset="0"/>
                <a:ea typeface="Segoe UI Black" pitchFamily="34" charset="0"/>
              </a:rPr>
              <a:t>Program Magister 	: </a:t>
            </a:r>
            <a:r>
              <a:rPr lang="en-US" sz="1600" dirty="0" err="1" smtClean="0">
                <a:solidFill>
                  <a:prstClr val="black"/>
                </a:solidFill>
                <a:latin typeface="Segoe UI Black" pitchFamily="34" charset="0"/>
                <a:ea typeface="Segoe UI Black" pitchFamily="34" charset="0"/>
              </a:rPr>
              <a:t>Administrasi</a:t>
            </a:r>
            <a:r>
              <a:rPr lang="en-US" sz="1600" dirty="0" smtClean="0">
                <a:solidFill>
                  <a:prstClr val="black"/>
                </a:solidFill>
                <a:latin typeface="Segoe UI Black" pitchFamily="34" charset="0"/>
                <a:ea typeface="Segoe UI Black" pitchFamily="34" charset="0"/>
              </a:rPr>
              <a:t> </a:t>
            </a:r>
            <a:r>
              <a:rPr lang="en-US" sz="1600" dirty="0" err="1" smtClean="0">
                <a:solidFill>
                  <a:prstClr val="black"/>
                </a:solidFill>
                <a:latin typeface="Segoe UI Black" pitchFamily="34" charset="0"/>
                <a:ea typeface="Segoe UI Black" pitchFamily="34" charset="0"/>
              </a:rPr>
              <a:t>Publik</a:t>
            </a:r>
            <a:r>
              <a:rPr lang="en-US" sz="1600" dirty="0" smtClean="0">
                <a:solidFill>
                  <a:prstClr val="black"/>
                </a:solidFill>
                <a:latin typeface="Segoe UI Black" pitchFamily="34" charset="0"/>
                <a:ea typeface="Segoe UI Black" pitchFamily="34" charset="0"/>
              </a:rPr>
              <a:t>, UNHAS, Makassar (2010)</a:t>
            </a:r>
          </a:p>
          <a:p>
            <a:r>
              <a:rPr lang="en-US" sz="1600" dirty="0" smtClean="0">
                <a:solidFill>
                  <a:prstClr val="black"/>
                </a:solidFill>
                <a:latin typeface="Segoe UI Black" pitchFamily="34" charset="0"/>
                <a:ea typeface="Segoe UI Black" pitchFamily="34" charset="0"/>
              </a:rPr>
              <a:t>Program </a:t>
            </a:r>
            <a:r>
              <a:rPr lang="en-US" sz="1600" dirty="0" err="1" smtClean="0">
                <a:solidFill>
                  <a:prstClr val="black"/>
                </a:solidFill>
                <a:latin typeface="Segoe UI Black" pitchFamily="34" charset="0"/>
                <a:ea typeface="Segoe UI Black" pitchFamily="34" charset="0"/>
              </a:rPr>
              <a:t>Doktor</a:t>
            </a:r>
            <a:r>
              <a:rPr lang="en-US" sz="1600" dirty="0" smtClean="0">
                <a:solidFill>
                  <a:prstClr val="black"/>
                </a:solidFill>
                <a:latin typeface="Segoe UI Black" pitchFamily="34" charset="0"/>
                <a:ea typeface="Segoe UI Black" pitchFamily="34" charset="0"/>
              </a:rPr>
              <a:t>	: </a:t>
            </a:r>
            <a:r>
              <a:rPr lang="en-US" sz="1600" dirty="0" err="1" smtClean="0">
                <a:solidFill>
                  <a:prstClr val="black"/>
                </a:solidFill>
                <a:latin typeface="Segoe UI Black" pitchFamily="34" charset="0"/>
                <a:ea typeface="Segoe UI Black" pitchFamily="34" charset="0"/>
              </a:rPr>
              <a:t>Administrasi</a:t>
            </a:r>
            <a:r>
              <a:rPr lang="en-US" sz="1600" dirty="0" smtClean="0">
                <a:solidFill>
                  <a:prstClr val="black"/>
                </a:solidFill>
                <a:latin typeface="Segoe UI Black" pitchFamily="34" charset="0"/>
                <a:ea typeface="Segoe UI Black" pitchFamily="34" charset="0"/>
              </a:rPr>
              <a:t> </a:t>
            </a:r>
            <a:r>
              <a:rPr lang="en-US" sz="1600" dirty="0" err="1" smtClean="0">
                <a:solidFill>
                  <a:prstClr val="black"/>
                </a:solidFill>
                <a:latin typeface="Segoe UI Black" pitchFamily="34" charset="0"/>
                <a:ea typeface="Segoe UI Black" pitchFamily="34" charset="0"/>
              </a:rPr>
              <a:t>Publik</a:t>
            </a:r>
            <a:r>
              <a:rPr lang="en-US" sz="1600" dirty="0" smtClean="0">
                <a:solidFill>
                  <a:prstClr val="black"/>
                </a:solidFill>
                <a:latin typeface="Segoe UI Black" pitchFamily="34" charset="0"/>
                <a:ea typeface="Segoe UI Black" pitchFamily="34" charset="0"/>
              </a:rPr>
              <a:t>, UNHAS, Makassar </a:t>
            </a:r>
            <a:r>
              <a:rPr lang="en-US" sz="1600" i="1" dirty="0" smtClean="0">
                <a:solidFill>
                  <a:prstClr val="black"/>
                </a:solidFill>
                <a:latin typeface="Segoe UI Black" pitchFamily="34" charset="0"/>
                <a:ea typeface="Segoe UI Black" pitchFamily="34" charset="0"/>
              </a:rPr>
              <a:t>(2017-Skrg)</a:t>
            </a:r>
          </a:p>
        </p:txBody>
      </p:sp>
      <p:pic>
        <p:nvPicPr>
          <p:cNvPr id="7" name="Picture 5" descr="D:\DATA D\FILE FERY\M.FIRYAL\Pas foto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84069" y="0"/>
            <a:ext cx="1707931" cy="20337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Content Placeholder 2"/>
          <p:cNvSpPr txBox="1">
            <a:spLocks/>
          </p:cNvSpPr>
          <p:nvPr/>
        </p:nvSpPr>
        <p:spPr>
          <a:xfrm>
            <a:off x="870213" y="3259342"/>
            <a:ext cx="9456207" cy="3512162"/>
          </a:xfrm>
          <a:prstGeom prst="rect">
            <a:avLst/>
          </a:prstGeom>
          <a:solidFill>
            <a:srgbClr val="C00000"/>
          </a:solidFill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2900" b="1" i="1" dirty="0" err="1" smtClean="0">
                <a:solidFill>
                  <a:prstClr val="white"/>
                </a:solidFill>
                <a:latin typeface="Segoe UI" pitchFamily="34" charset="0"/>
                <a:ea typeface="Segoe UI Black" pitchFamily="34" charset="0"/>
                <a:cs typeface="Segoe UI" pitchFamily="34" charset="0"/>
              </a:rPr>
              <a:t>Profil</a:t>
            </a:r>
            <a:r>
              <a:rPr lang="en-US" sz="2900" b="1" i="1" dirty="0" smtClean="0">
                <a:solidFill>
                  <a:prstClr val="white"/>
                </a:solidFill>
                <a:latin typeface="Segoe UI" pitchFamily="34" charset="0"/>
                <a:ea typeface="Segoe UI Black" pitchFamily="34" charset="0"/>
                <a:cs typeface="Segoe UI" pitchFamily="34" charset="0"/>
              </a:rPr>
              <a:t> :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1800" b="1" dirty="0" smtClean="0">
                <a:solidFill>
                  <a:prstClr val="white"/>
                </a:solidFill>
                <a:latin typeface="Segoe UI" pitchFamily="34" charset="0"/>
                <a:ea typeface="Segoe UI Black" pitchFamily="34" charset="0"/>
                <a:cs typeface="Segoe UI" pitchFamily="34" charset="0"/>
              </a:rPr>
              <a:t>Scopus ID : </a:t>
            </a:r>
            <a:r>
              <a:rPr lang="en-US" sz="1800" b="1" dirty="0" smtClean="0">
                <a:solidFill>
                  <a:prstClr val="white"/>
                </a:solidFill>
                <a:latin typeface="Segoe UI" pitchFamily="34" charset="0"/>
                <a:ea typeface="Segoe UI Black" pitchFamily="34" charset="0"/>
                <a:cs typeface="Segoe UI" pitchFamily="34" charset="0"/>
                <a:hlinkClick r:id="rId4"/>
              </a:rPr>
              <a:t>https</a:t>
            </a:r>
            <a:r>
              <a:rPr lang="en-US" sz="1800" b="1" dirty="0">
                <a:solidFill>
                  <a:prstClr val="white"/>
                </a:solidFill>
                <a:latin typeface="Segoe UI" pitchFamily="34" charset="0"/>
                <a:ea typeface="Segoe UI Black" pitchFamily="34" charset="0"/>
                <a:cs typeface="Segoe UI" pitchFamily="34" charset="0"/>
                <a:hlinkClick r:id="rId4"/>
              </a:rPr>
              <a:t>://www2.scopus.com/authid/detail.uri?origin=resultslist&amp;authorId=57210750267&amp;zone=</a:t>
            </a:r>
            <a:endParaRPr lang="en-US" sz="1800" b="1" dirty="0" smtClean="0">
              <a:solidFill>
                <a:prstClr val="black"/>
              </a:solidFill>
              <a:latin typeface="Segoe UI" pitchFamily="34" charset="0"/>
              <a:ea typeface="Segoe UI Black" pitchFamily="34" charset="0"/>
              <a:cs typeface="Segoe UI" pitchFamily="34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1800" b="1" dirty="0" smtClean="0">
                <a:solidFill>
                  <a:prstClr val="white"/>
                </a:solidFill>
                <a:latin typeface="Segoe UI" pitchFamily="34" charset="0"/>
                <a:ea typeface="Segoe UI Black" pitchFamily="34" charset="0"/>
                <a:cs typeface="Segoe UI" pitchFamily="34" charset="0"/>
              </a:rPr>
              <a:t>Google</a:t>
            </a:r>
            <a:r>
              <a:rPr lang="en-US" sz="1800" b="1" dirty="0">
                <a:solidFill>
                  <a:prstClr val="white"/>
                </a:solidFill>
                <a:latin typeface="Segoe UI" pitchFamily="34" charset="0"/>
                <a:ea typeface="Segoe UI Black" pitchFamily="34" charset="0"/>
                <a:cs typeface="Segoe UI" pitchFamily="34" charset="0"/>
              </a:rPr>
              <a:t> Scholar : </a:t>
            </a:r>
            <a:endParaRPr lang="en-US" sz="1800" b="1" dirty="0" smtClean="0">
              <a:solidFill>
                <a:prstClr val="white"/>
              </a:solidFill>
              <a:latin typeface="Segoe UI" pitchFamily="34" charset="0"/>
              <a:ea typeface="Segoe UI Black" pitchFamily="34" charset="0"/>
              <a:cs typeface="Segoe UI" pitchFamily="34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1800" b="1" u="sng" dirty="0" smtClean="0">
                <a:solidFill>
                  <a:prstClr val="white"/>
                </a:solidFill>
                <a:latin typeface="Segoe UI" pitchFamily="34" charset="0"/>
                <a:ea typeface="Segoe UI Black" pitchFamily="34" charset="0"/>
                <a:cs typeface="Segoe UI" pitchFamily="34" charset="0"/>
                <a:hlinkClick r:id="rId5"/>
              </a:rPr>
              <a:t>https</a:t>
            </a:r>
            <a:r>
              <a:rPr lang="en-US" sz="1800" b="1" u="sng" dirty="0">
                <a:solidFill>
                  <a:prstClr val="white"/>
                </a:solidFill>
                <a:latin typeface="Segoe UI" pitchFamily="34" charset="0"/>
                <a:ea typeface="Segoe UI Black" pitchFamily="34" charset="0"/>
                <a:cs typeface="Segoe UI" pitchFamily="34" charset="0"/>
                <a:hlinkClick r:id="rId5"/>
              </a:rPr>
              <a:t>://</a:t>
            </a:r>
            <a:r>
              <a:rPr lang="en-US" sz="1800" b="1" u="sng" dirty="0" smtClean="0">
                <a:solidFill>
                  <a:prstClr val="white"/>
                </a:solidFill>
                <a:latin typeface="Segoe UI" pitchFamily="34" charset="0"/>
                <a:ea typeface="Segoe UI Black" pitchFamily="34" charset="0"/>
                <a:cs typeface="Segoe UI" pitchFamily="34" charset="0"/>
                <a:hlinkClick r:id="rId5"/>
              </a:rPr>
              <a:t>scholar.google.co.id/citations?user=XqYZfMAAAAJ&amp;hl=id&amp;authuser=1</a:t>
            </a:r>
            <a:endParaRPr lang="en-US" sz="1800" b="1" u="sng" dirty="0" smtClean="0">
              <a:solidFill>
                <a:prstClr val="white"/>
              </a:solidFill>
              <a:latin typeface="Segoe UI" pitchFamily="34" charset="0"/>
              <a:ea typeface="Segoe UI Black" pitchFamily="34" charset="0"/>
              <a:cs typeface="Segoe UI" pitchFamily="34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1800" b="1" dirty="0" err="1">
                <a:solidFill>
                  <a:prstClr val="white"/>
                </a:solidFill>
                <a:latin typeface="Segoe UI" pitchFamily="34" charset="0"/>
                <a:ea typeface="Segoe UI Black" pitchFamily="34" charset="0"/>
                <a:cs typeface="Segoe UI" pitchFamily="34" charset="0"/>
              </a:rPr>
              <a:t>Orcid</a:t>
            </a:r>
            <a:r>
              <a:rPr lang="en-US" sz="1800" b="1" dirty="0">
                <a:solidFill>
                  <a:prstClr val="white"/>
                </a:solidFill>
                <a:latin typeface="Segoe UI" pitchFamily="34" charset="0"/>
                <a:ea typeface="Segoe UI Black" pitchFamily="34" charset="0"/>
                <a:cs typeface="Segoe UI" pitchFamily="34" charset="0"/>
              </a:rPr>
              <a:t> Id : </a:t>
            </a:r>
            <a:endParaRPr lang="en-US" sz="1800" b="1" dirty="0" smtClean="0">
              <a:solidFill>
                <a:prstClr val="white"/>
              </a:solidFill>
              <a:latin typeface="Segoe UI" pitchFamily="34" charset="0"/>
              <a:ea typeface="Segoe UI Black" pitchFamily="34" charset="0"/>
              <a:cs typeface="Segoe UI" pitchFamily="34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1800" b="1" u="sng" dirty="0" smtClean="0">
                <a:solidFill>
                  <a:prstClr val="white"/>
                </a:solidFill>
                <a:latin typeface="Segoe UI" pitchFamily="34" charset="0"/>
                <a:ea typeface="Segoe UI Black" pitchFamily="34" charset="0"/>
                <a:cs typeface="Segoe UI" pitchFamily="34" charset="0"/>
                <a:hlinkClick r:id="rId6"/>
              </a:rPr>
              <a:t>https</a:t>
            </a:r>
            <a:r>
              <a:rPr lang="en-US" sz="1800" b="1" u="sng" dirty="0">
                <a:solidFill>
                  <a:prstClr val="white"/>
                </a:solidFill>
                <a:latin typeface="Segoe UI" pitchFamily="34" charset="0"/>
                <a:ea typeface="Segoe UI Black" pitchFamily="34" charset="0"/>
                <a:cs typeface="Segoe UI" pitchFamily="34" charset="0"/>
                <a:hlinkClick r:id="rId6"/>
              </a:rPr>
              <a:t>://orcid.org/0000-0003-3992-2419</a:t>
            </a:r>
            <a:endParaRPr lang="en-US" sz="1800" b="1" u="sng" dirty="0" smtClean="0">
              <a:solidFill>
                <a:prstClr val="white"/>
              </a:solidFill>
              <a:latin typeface="Segoe UI" pitchFamily="34" charset="0"/>
              <a:ea typeface="Segoe UI Black" pitchFamily="34" charset="0"/>
              <a:cs typeface="Segoe UI" pitchFamily="34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1800" b="1" dirty="0" err="1" smtClean="0">
                <a:solidFill>
                  <a:prstClr val="white"/>
                </a:solidFill>
                <a:latin typeface="Segoe UI" pitchFamily="34" charset="0"/>
                <a:ea typeface="Segoe UI Black" pitchFamily="34" charset="0"/>
                <a:cs typeface="Segoe UI" pitchFamily="34" charset="0"/>
              </a:rPr>
              <a:t>Researchgate</a:t>
            </a:r>
            <a:r>
              <a:rPr lang="en-US" sz="1800" b="1" dirty="0" smtClean="0">
                <a:solidFill>
                  <a:prstClr val="white"/>
                </a:solidFill>
                <a:latin typeface="Segoe UI" pitchFamily="34" charset="0"/>
                <a:ea typeface="Segoe UI Black" pitchFamily="34" charset="0"/>
                <a:cs typeface="Segoe UI" pitchFamily="34" charset="0"/>
              </a:rPr>
              <a:t>: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1800" b="1" u="sng" dirty="0" smtClean="0">
                <a:solidFill>
                  <a:prstClr val="black"/>
                </a:solidFill>
                <a:latin typeface="Segoe UI" pitchFamily="34" charset="0"/>
                <a:ea typeface="Segoe UI Black" pitchFamily="34" charset="0"/>
                <a:cs typeface="Segoe UI" pitchFamily="34" charset="0"/>
                <a:hlinkClick r:id="rId7"/>
              </a:rPr>
              <a:t>https</a:t>
            </a:r>
            <a:r>
              <a:rPr lang="en-US" sz="1800" b="1" u="sng" dirty="0">
                <a:solidFill>
                  <a:prstClr val="black"/>
                </a:solidFill>
                <a:latin typeface="Segoe UI" pitchFamily="34" charset="0"/>
                <a:ea typeface="Segoe UI Black" pitchFamily="34" charset="0"/>
                <a:cs typeface="Segoe UI" pitchFamily="34" charset="0"/>
                <a:hlinkClick r:id="rId7"/>
              </a:rPr>
              <a:t>://www.researchgate.net/profile/Muh_Akbar</a:t>
            </a:r>
            <a:r>
              <a:rPr lang="en-US" sz="1800" b="1" dirty="0">
                <a:solidFill>
                  <a:prstClr val="black"/>
                </a:solidFill>
                <a:latin typeface="Segoe UI" pitchFamily="34" charset="0"/>
                <a:ea typeface="Segoe UI Black" pitchFamily="34" charset="0"/>
                <a:cs typeface="Segoe UI" pitchFamily="34" charset="0"/>
              </a:rPr>
              <a:t> </a:t>
            </a:r>
            <a:endParaRPr lang="en-US" sz="1800" b="1" dirty="0" smtClean="0">
              <a:solidFill>
                <a:prstClr val="black"/>
              </a:solidFill>
              <a:latin typeface="Segoe UI" pitchFamily="34" charset="0"/>
              <a:ea typeface="Segoe UI Black" pitchFamily="34" charset="0"/>
              <a:cs typeface="Segoe UI" pitchFamily="34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US" sz="3200" dirty="0">
              <a:solidFill>
                <a:prstClr val="white"/>
              </a:solidFill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US" sz="2900" dirty="0" smtClean="0">
              <a:solidFill>
                <a:prstClr val="white"/>
              </a:solidFill>
            </a:endParaRPr>
          </a:p>
          <a:p>
            <a:endParaRPr lang="en-US" dirty="0">
              <a:solidFill>
                <a:prstClr val="white"/>
              </a:solidFill>
            </a:endParaRPr>
          </a:p>
          <a:p>
            <a:endParaRPr lang="en-US" dirty="0" smtClean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60058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 txBox="1">
            <a:spLocks/>
          </p:cNvSpPr>
          <p:nvPr/>
        </p:nvSpPr>
        <p:spPr>
          <a:xfrm>
            <a:off x="394139" y="0"/>
            <a:ext cx="9923753" cy="6858000"/>
          </a:xfrm>
          <a:prstGeom prst="rect">
            <a:avLst/>
          </a:prstGeom>
          <a:solidFill>
            <a:srgbClr val="FFC000"/>
          </a:solidFill>
        </p:spPr>
        <p:txBody>
          <a:bodyPr vert="horz" lIns="91440" tIns="45720" rIns="91440" bIns="45720" rtlCol="0">
            <a:normAutofit fontScale="3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en-US" sz="4200" b="1" i="1" dirty="0" smtClean="0">
              <a:solidFill>
                <a:srgbClr val="FFFF00"/>
              </a:solidFill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4500" b="1" i="1" dirty="0" err="1" smtClean="0">
                <a:latin typeface="Segoe UI" pitchFamily="34" charset="0"/>
                <a:cs typeface="Segoe UI" pitchFamily="34" charset="0"/>
              </a:rPr>
              <a:t>Pengalaman</a:t>
            </a:r>
            <a:r>
              <a:rPr lang="en-US" sz="4500" b="1" i="1" dirty="0" smtClean="0">
                <a:latin typeface="Segoe UI" pitchFamily="34" charset="0"/>
                <a:cs typeface="Segoe UI" pitchFamily="34" charset="0"/>
              </a:rPr>
              <a:t> :</a:t>
            </a:r>
          </a:p>
          <a:p>
            <a:r>
              <a:rPr lang="en-US" sz="4500" b="1" dirty="0" err="1" smtClean="0">
                <a:solidFill>
                  <a:srgbClr val="C00000"/>
                </a:solidFill>
                <a:latin typeface="Segoe UI" pitchFamily="34" charset="0"/>
                <a:cs typeface="Segoe UI" pitchFamily="34" charset="0"/>
              </a:rPr>
              <a:t>EiC</a:t>
            </a:r>
            <a:r>
              <a:rPr lang="en-US" sz="4500" b="1" dirty="0" smtClean="0">
                <a:solidFill>
                  <a:srgbClr val="C00000"/>
                </a:solidFill>
                <a:latin typeface="Segoe UI" pitchFamily="34" charset="0"/>
                <a:cs typeface="Segoe UI" pitchFamily="34" charset="0"/>
              </a:rPr>
              <a:t> </a:t>
            </a:r>
            <a:r>
              <a:rPr lang="en-US" sz="4500" b="1" dirty="0" err="1" smtClean="0">
                <a:solidFill>
                  <a:srgbClr val="C00000"/>
                </a:solidFill>
                <a:latin typeface="Segoe UI" pitchFamily="34" charset="0"/>
                <a:cs typeface="Segoe UI" pitchFamily="34" charset="0"/>
              </a:rPr>
              <a:t>Publik</a:t>
            </a:r>
            <a:r>
              <a:rPr lang="en-US" sz="4500" b="1" dirty="0" smtClean="0">
                <a:solidFill>
                  <a:srgbClr val="C00000"/>
                </a:solidFill>
                <a:latin typeface="Segoe UI" pitchFamily="34" charset="0"/>
                <a:cs typeface="Segoe UI" pitchFamily="34" charset="0"/>
              </a:rPr>
              <a:t> (</a:t>
            </a:r>
            <a:r>
              <a:rPr lang="en-US" sz="4500" b="1" dirty="0" err="1">
                <a:solidFill>
                  <a:srgbClr val="C00000"/>
                </a:solidFill>
                <a:latin typeface="Segoe UI" pitchFamily="34" charset="0"/>
                <a:cs typeface="Segoe UI" pitchFamily="34" charset="0"/>
              </a:rPr>
              <a:t>Jurnal</a:t>
            </a:r>
            <a:r>
              <a:rPr lang="en-US" sz="4500" b="1" dirty="0">
                <a:solidFill>
                  <a:srgbClr val="C00000"/>
                </a:solidFill>
                <a:latin typeface="Segoe UI" pitchFamily="34" charset="0"/>
                <a:cs typeface="Segoe UI" pitchFamily="34" charset="0"/>
              </a:rPr>
              <a:t> </a:t>
            </a:r>
            <a:r>
              <a:rPr lang="en-US" sz="4500" b="1" dirty="0" err="1">
                <a:solidFill>
                  <a:srgbClr val="C00000"/>
                </a:solidFill>
                <a:latin typeface="Segoe UI" pitchFamily="34" charset="0"/>
                <a:cs typeface="Segoe UI" pitchFamily="34" charset="0"/>
              </a:rPr>
              <a:t>Ilmu</a:t>
            </a:r>
            <a:r>
              <a:rPr lang="en-US" sz="4500" b="1" dirty="0">
                <a:solidFill>
                  <a:srgbClr val="C00000"/>
                </a:solidFill>
                <a:latin typeface="Segoe UI" pitchFamily="34" charset="0"/>
                <a:cs typeface="Segoe UI" pitchFamily="34" charset="0"/>
              </a:rPr>
              <a:t> </a:t>
            </a:r>
            <a:r>
              <a:rPr lang="en-US" sz="4500" b="1" dirty="0" err="1">
                <a:solidFill>
                  <a:srgbClr val="C00000"/>
                </a:solidFill>
                <a:latin typeface="Segoe UI" pitchFamily="34" charset="0"/>
                <a:cs typeface="Segoe UI" pitchFamily="34" charset="0"/>
              </a:rPr>
              <a:t>Administrasi</a:t>
            </a:r>
            <a:r>
              <a:rPr lang="en-US" sz="4500" b="1" dirty="0">
                <a:solidFill>
                  <a:srgbClr val="C00000"/>
                </a:solidFill>
                <a:latin typeface="Segoe UI" pitchFamily="34" charset="0"/>
                <a:cs typeface="Segoe UI" pitchFamily="34" charset="0"/>
              </a:rPr>
              <a:t>) </a:t>
            </a:r>
            <a:r>
              <a:rPr lang="en-US" sz="4500" b="1" dirty="0" smtClean="0">
                <a:solidFill>
                  <a:srgbClr val="C00000"/>
                </a:solidFill>
                <a:latin typeface="Segoe UI" pitchFamily="34" charset="0"/>
                <a:cs typeface="Segoe UI" pitchFamily="34" charset="0"/>
              </a:rPr>
              <a:t>, UM </a:t>
            </a:r>
            <a:r>
              <a:rPr lang="en-US" sz="4500" b="1" dirty="0" err="1" smtClean="0">
                <a:solidFill>
                  <a:srgbClr val="C00000"/>
                </a:solidFill>
                <a:latin typeface="Segoe UI" pitchFamily="34" charset="0"/>
                <a:cs typeface="Segoe UI" pitchFamily="34" charset="0"/>
              </a:rPr>
              <a:t>Gorontalo</a:t>
            </a:r>
            <a:r>
              <a:rPr lang="en-US" sz="4500" b="1" dirty="0" smtClean="0">
                <a:solidFill>
                  <a:srgbClr val="C00000"/>
                </a:solidFill>
                <a:latin typeface="Segoe UI" pitchFamily="34" charset="0"/>
                <a:cs typeface="Segoe UI" pitchFamily="34" charset="0"/>
              </a:rPr>
              <a:t>, Indonesia</a:t>
            </a:r>
            <a:endParaRPr lang="en-US" sz="4500" b="1" dirty="0">
              <a:solidFill>
                <a:srgbClr val="C00000"/>
              </a:solidFill>
              <a:latin typeface="Segoe UI" pitchFamily="34" charset="0"/>
              <a:cs typeface="Segoe UI" pitchFamily="34" charset="0"/>
            </a:endParaRPr>
          </a:p>
          <a:p>
            <a:r>
              <a:rPr lang="en-US" sz="4500" b="1" dirty="0" smtClean="0">
                <a:solidFill>
                  <a:srgbClr val="C00000"/>
                </a:solidFill>
                <a:latin typeface="Segoe UI" pitchFamily="34" charset="0"/>
                <a:cs typeface="Segoe UI" pitchFamily="34" charset="0"/>
              </a:rPr>
              <a:t>AE OTORITAS : </a:t>
            </a:r>
            <a:r>
              <a:rPr lang="en-US" sz="4500" b="1" dirty="0" err="1">
                <a:solidFill>
                  <a:srgbClr val="C00000"/>
                </a:solidFill>
                <a:latin typeface="Segoe UI" pitchFamily="34" charset="0"/>
                <a:cs typeface="Segoe UI" pitchFamily="34" charset="0"/>
              </a:rPr>
              <a:t>Jurnal</a:t>
            </a:r>
            <a:r>
              <a:rPr lang="en-US" sz="4500" b="1" dirty="0">
                <a:solidFill>
                  <a:srgbClr val="C00000"/>
                </a:solidFill>
                <a:latin typeface="Segoe UI" pitchFamily="34" charset="0"/>
                <a:cs typeface="Segoe UI" pitchFamily="34" charset="0"/>
              </a:rPr>
              <a:t> </a:t>
            </a:r>
            <a:r>
              <a:rPr lang="en-US" sz="4500" b="1" dirty="0" err="1">
                <a:solidFill>
                  <a:srgbClr val="C00000"/>
                </a:solidFill>
                <a:latin typeface="Segoe UI" pitchFamily="34" charset="0"/>
                <a:cs typeface="Segoe UI" pitchFamily="34" charset="0"/>
              </a:rPr>
              <a:t>Ilmu</a:t>
            </a:r>
            <a:r>
              <a:rPr lang="en-US" sz="4500" b="1" dirty="0">
                <a:solidFill>
                  <a:srgbClr val="C00000"/>
                </a:solidFill>
                <a:latin typeface="Segoe UI" pitchFamily="34" charset="0"/>
                <a:cs typeface="Segoe UI" pitchFamily="34" charset="0"/>
              </a:rPr>
              <a:t> </a:t>
            </a:r>
            <a:r>
              <a:rPr lang="en-US" sz="4500" b="1" dirty="0" err="1" smtClean="0">
                <a:solidFill>
                  <a:srgbClr val="C00000"/>
                </a:solidFill>
                <a:latin typeface="Segoe UI" pitchFamily="34" charset="0"/>
                <a:cs typeface="Segoe UI" pitchFamily="34" charset="0"/>
              </a:rPr>
              <a:t>Pemerintahan</a:t>
            </a:r>
            <a:r>
              <a:rPr lang="en-US" sz="4500" b="1" dirty="0" smtClean="0">
                <a:solidFill>
                  <a:srgbClr val="C00000"/>
                </a:solidFill>
                <a:latin typeface="Segoe UI" pitchFamily="34" charset="0"/>
                <a:cs typeface="Segoe UI" pitchFamily="34" charset="0"/>
              </a:rPr>
              <a:t>, UNISMUH Makassar Indonesia</a:t>
            </a:r>
          </a:p>
          <a:p>
            <a:r>
              <a:rPr lang="en-US" sz="4500" b="1" dirty="0" smtClean="0">
                <a:solidFill>
                  <a:srgbClr val="C00000"/>
                </a:solidFill>
                <a:latin typeface="Segoe UI" pitchFamily="34" charset="0"/>
                <a:cs typeface="Segoe UI" pitchFamily="34" charset="0"/>
              </a:rPr>
              <a:t>Editor KOLABORASI (</a:t>
            </a:r>
            <a:r>
              <a:rPr lang="en-US" sz="4500" b="1" dirty="0" err="1" smtClean="0">
                <a:solidFill>
                  <a:srgbClr val="C00000"/>
                </a:solidFill>
                <a:latin typeface="Segoe UI" pitchFamily="34" charset="0"/>
                <a:cs typeface="Segoe UI" pitchFamily="34" charset="0"/>
              </a:rPr>
              <a:t>Jurnal</a:t>
            </a:r>
            <a:r>
              <a:rPr lang="en-US" sz="4500" b="1" dirty="0" smtClean="0">
                <a:solidFill>
                  <a:srgbClr val="C00000"/>
                </a:solidFill>
                <a:latin typeface="Segoe UI" pitchFamily="34" charset="0"/>
                <a:cs typeface="Segoe UI" pitchFamily="34" charset="0"/>
              </a:rPr>
              <a:t> </a:t>
            </a:r>
            <a:r>
              <a:rPr lang="en-US" sz="4500" b="1" dirty="0" err="1" smtClean="0">
                <a:solidFill>
                  <a:srgbClr val="C00000"/>
                </a:solidFill>
                <a:latin typeface="Segoe UI" pitchFamily="34" charset="0"/>
                <a:cs typeface="Segoe UI" pitchFamily="34" charset="0"/>
              </a:rPr>
              <a:t>Administrasi</a:t>
            </a:r>
            <a:r>
              <a:rPr lang="en-US" sz="4500" b="1" dirty="0" smtClean="0">
                <a:solidFill>
                  <a:srgbClr val="C00000"/>
                </a:solidFill>
                <a:latin typeface="Segoe UI" pitchFamily="34" charset="0"/>
                <a:cs typeface="Segoe UI" pitchFamily="34" charset="0"/>
              </a:rPr>
              <a:t> </a:t>
            </a:r>
            <a:r>
              <a:rPr lang="en-US" sz="4500" b="1" dirty="0" err="1" smtClean="0">
                <a:solidFill>
                  <a:srgbClr val="C00000"/>
                </a:solidFill>
                <a:latin typeface="Segoe UI" pitchFamily="34" charset="0"/>
                <a:cs typeface="Segoe UI" pitchFamily="34" charset="0"/>
              </a:rPr>
              <a:t>Publik</a:t>
            </a:r>
            <a:r>
              <a:rPr lang="en-US" sz="4500" b="1" dirty="0" smtClean="0">
                <a:solidFill>
                  <a:srgbClr val="C00000"/>
                </a:solidFill>
                <a:latin typeface="Segoe UI" pitchFamily="34" charset="0"/>
                <a:cs typeface="Segoe UI" pitchFamily="34" charset="0"/>
              </a:rPr>
              <a:t>), </a:t>
            </a:r>
            <a:r>
              <a:rPr lang="en-US" sz="4500" b="1" dirty="0">
                <a:solidFill>
                  <a:srgbClr val="C00000"/>
                </a:solidFill>
                <a:latin typeface="Segoe UI" pitchFamily="34" charset="0"/>
                <a:cs typeface="Segoe UI" pitchFamily="34" charset="0"/>
              </a:rPr>
              <a:t>UNISMUH </a:t>
            </a:r>
            <a:r>
              <a:rPr lang="en-US" sz="4500" b="1" dirty="0" smtClean="0">
                <a:solidFill>
                  <a:srgbClr val="C00000"/>
                </a:solidFill>
                <a:latin typeface="Segoe UI" pitchFamily="34" charset="0"/>
                <a:cs typeface="Segoe UI" pitchFamily="34" charset="0"/>
              </a:rPr>
              <a:t>Makassar, Indonesia</a:t>
            </a:r>
          </a:p>
          <a:p>
            <a:r>
              <a:rPr lang="en-US" sz="4500" b="1" dirty="0" smtClean="0">
                <a:solidFill>
                  <a:srgbClr val="C00000"/>
                </a:solidFill>
                <a:latin typeface="Segoe UI" pitchFamily="34" charset="0"/>
                <a:cs typeface="Segoe UI" pitchFamily="34" charset="0"/>
              </a:rPr>
              <a:t>Editor </a:t>
            </a:r>
            <a:r>
              <a:rPr lang="en-US" sz="4500" b="1" dirty="0" err="1" smtClean="0">
                <a:solidFill>
                  <a:srgbClr val="C00000"/>
                </a:solidFill>
                <a:latin typeface="Segoe UI" pitchFamily="34" charset="0"/>
                <a:cs typeface="Segoe UI" pitchFamily="34" charset="0"/>
              </a:rPr>
              <a:t>Jurnal</a:t>
            </a:r>
            <a:r>
              <a:rPr lang="en-US" sz="4500" b="1" dirty="0" smtClean="0">
                <a:solidFill>
                  <a:srgbClr val="C00000"/>
                </a:solidFill>
                <a:latin typeface="Segoe UI" pitchFamily="34" charset="0"/>
                <a:cs typeface="Segoe UI" pitchFamily="34" charset="0"/>
              </a:rPr>
              <a:t> LOGOS,UM Malang</a:t>
            </a:r>
          </a:p>
          <a:p>
            <a:r>
              <a:rPr lang="en-US" sz="4500" b="1" dirty="0" smtClean="0">
                <a:solidFill>
                  <a:srgbClr val="C00000"/>
                </a:solidFill>
                <a:latin typeface="Segoe UI" pitchFamily="34" charset="0"/>
                <a:cs typeface="Segoe UI" pitchFamily="34" charset="0"/>
              </a:rPr>
              <a:t>Editor </a:t>
            </a:r>
            <a:r>
              <a:rPr lang="en-US" sz="4500" b="1" dirty="0" err="1" smtClean="0">
                <a:solidFill>
                  <a:srgbClr val="C00000"/>
                </a:solidFill>
                <a:latin typeface="Segoe UI" pitchFamily="34" charset="0"/>
                <a:cs typeface="Segoe UI" pitchFamily="34" charset="0"/>
              </a:rPr>
              <a:t>Jurnal</a:t>
            </a:r>
            <a:r>
              <a:rPr lang="en-US" sz="4500" b="1" dirty="0" smtClean="0">
                <a:solidFill>
                  <a:srgbClr val="C00000"/>
                </a:solidFill>
                <a:latin typeface="Segoe UI" pitchFamily="34" charset="0"/>
                <a:cs typeface="Segoe UI" pitchFamily="34" charset="0"/>
              </a:rPr>
              <a:t> Public Administration and Governance, </a:t>
            </a:r>
            <a:r>
              <a:rPr lang="en-US" sz="4500" b="1" dirty="0" err="1" smtClean="0">
                <a:solidFill>
                  <a:srgbClr val="C00000"/>
                </a:solidFill>
                <a:latin typeface="Segoe UI" pitchFamily="34" charset="0"/>
                <a:cs typeface="Segoe UI" pitchFamily="34" charset="0"/>
              </a:rPr>
              <a:t>Untad</a:t>
            </a:r>
            <a:r>
              <a:rPr lang="en-US" sz="4500" b="1" dirty="0" smtClean="0">
                <a:solidFill>
                  <a:srgbClr val="C00000"/>
                </a:solidFill>
                <a:latin typeface="Segoe UI" pitchFamily="34" charset="0"/>
                <a:cs typeface="Segoe UI" pitchFamily="34" charset="0"/>
              </a:rPr>
              <a:t>, </a:t>
            </a:r>
            <a:r>
              <a:rPr lang="en-US" sz="4500" b="1" dirty="0" err="1" smtClean="0">
                <a:solidFill>
                  <a:srgbClr val="C00000"/>
                </a:solidFill>
                <a:latin typeface="Segoe UI" pitchFamily="34" charset="0"/>
                <a:cs typeface="Segoe UI" pitchFamily="34" charset="0"/>
              </a:rPr>
              <a:t>Palu</a:t>
            </a:r>
            <a:endParaRPr lang="en-US" sz="4500" b="1" dirty="0">
              <a:solidFill>
                <a:srgbClr val="C00000"/>
              </a:solidFill>
              <a:latin typeface="Segoe UI" pitchFamily="34" charset="0"/>
              <a:cs typeface="Segoe UI" pitchFamily="34" charset="0"/>
            </a:endParaRPr>
          </a:p>
          <a:p>
            <a:r>
              <a:rPr lang="en-US" sz="4500" b="1" dirty="0" smtClean="0">
                <a:solidFill>
                  <a:srgbClr val="C00000"/>
                </a:solidFill>
                <a:latin typeface="Segoe UI" pitchFamily="34" charset="0"/>
                <a:cs typeface="Segoe UI" pitchFamily="34" charset="0"/>
              </a:rPr>
              <a:t>AE </a:t>
            </a:r>
            <a:r>
              <a:rPr lang="en-US" sz="4500" b="1" i="1" dirty="0" smtClean="0">
                <a:solidFill>
                  <a:srgbClr val="C00000"/>
                </a:solidFill>
                <a:latin typeface="Segoe UI" pitchFamily="34" charset="0"/>
                <a:cs typeface="Segoe UI" pitchFamily="34" charset="0"/>
              </a:rPr>
              <a:t>of East </a:t>
            </a:r>
            <a:r>
              <a:rPr lang="en-US" sz="4500" b="1" i="1" dirty="0">
                <a:solidFill>
                  <a:srgbClr val="C00000"/>
                </a:solidFill>
                <a:latin typeface="Segoe UI" pitchFamily="34" charset="0"/>
                <a:cs typeface="Segoe UI" pitchFamily="34" charset="0"/>
              </a:rPr>
              <a:t>African Scholars Journal of Education, Humanities and Literature</a:t>
            </a:r>
            <a:r>
              <a:rPr lang="en-US" sz="4500" b="1" dirty="0">
                <a:solidFill>
                  <a:srgbClr val="C00000"/>
                </a:solidFill>
                <a:latin typeface="Segoe UI" pitchFamily="34" charset="0"/>
                <a:cs typeface="Segoe UI" pitchFamily="34" charset="0"/>
              </a:rPr>
              <a:t> (EASJEHM</a:t>
            </a:r>
            <a:r>
              <a:rPr lang="en-US" sz="4500" b="1" dirty="0" smtClean="0">
                <a:solidFill>
                  <a:srgbClr val="C00000"/>
                </a:solidFill>
                <a:latin typeface="Segoe UI" pitchFamily="34" charset="0"/>
                <a:cs typeface="Segoe UI" pitchFamily="34" charset="0"/>
              </a:rPr>
              <a:t>), </a:t>
            </a:r>
            <a:r>
              <a:rPr lang="en-US" sz="4500" b="1" dirty="0">
                <a:solidFill>
                  <a:srgbClr val="C00000"/>
                </a:solidFill>
                <a:latin typeface="Segoe UI" pitchFamily="34" charset="0"/>
                <a:cs typeface="Segoe UI" pitchFamily="34" charset="0"/>
              </a:rPr>
              <a:t>(Kenya</a:t>
            </a:r>
            <a:r>
              <a:rPr lang="en-US" sz="4500" b="1" dirty="0" smtClean="0">
                <a:solidFill>
                  <a:srgbClr val="C00000"/>
                </a:solidFill>
                <a:latin typeface="Segoe UI" pitchFamily="34" charset="0"/>
                <a:cs typeface="Segoe UI" pitchFamily="34" charset="0"/>
              </a:rPr>
              <a:t>)</a:t>
            </a:r>
          </a:p>
          <a:p>
            <a:r>
              <a:rPr lang="en-US" sz="4500" b="1" dirty="0" smtClean="0">
                <a:solidFill>
                  <a:srgbClr val="C00000"/>
                </a:solidFill>
                <a:latin typeface="Segoe UI" pitchFamily="34" charset="0"/>
                <a:cs typeface="Segoe UI" pitchFamily="34" charset="0"/>
              </a:rPr>
              <a:t>Reviewer </a:t>
            </a:r>
            <a:r>
              <a:rPr lang="en-US" sz="4500" b="1" dirty="0" err="1" smtClean="0">
                <a:solidFill>
                  <a:srgbClr val="C00000"/>
                </a:solidFill>
                <a:latin typeface="Segoe UI" pitchFamily="34" charset="0"/>
                <a:cs typeface="Segoe UI" pitchFamily="34" charset="0"/>
              </a:rPr>
              <a:t>Jurnal</a:t>
            </a:r>
            <a:r>
              <a:rPr lang="en-US" sz="4500" b="1" dirty="0" smtClean="0">
                <a:solidFill>
                  <a:srgbClr val="C00000"/>
                </a:solidFill>
                <a:latin typeface="Segoe UI" pitchFamily="34" charset="0"/>
                <a:cs typeface="Segoe UI" pitchFamily="34" charset="0"/>
              </a:rPr>
              <a:t> </a:t>
            </a:r>
            <a:r>
              <a:rPr lang="en-US" sz="4500" b="1" dirty="0" err="1" smtClean="0">
                <a:solidFill>
                  <a:srgbClr val="C00000"/>
                </a:solidFill>
                <a:latin typeface="Segoe UI" pitchFamily="34" charset="0"/>
                <a:cs typeface="Segoe UI" pitchFamily="34" charset="0"/>
              </a:rPr>
              <a:t>Reformasi</a:t>
            </a:r>
            <a:r>
              <a:rPr lang="en-US" sz="4500" b="1" dirty="0" smtClean="0">
                <a:solidFill>
                  <a:srgbClr val="C00000"/>
                </a:solidFill>
                <a:latin typeface="Segoe UI" pitchFamily="34" charset="0"/>
                <a:cs typeface="Segoe UI" pitchFamily="34" charset="0"/>
              </a:rPr>
              <a:t> </a:t>
            </a:r>
            <a:r>
              <a:rPr lang="en-US" sz="4500" b="1" dirty="0" err="1" smtClean="0">
                <a:solidFill>
                  <a:srgbClr val="C00000"/>
                </a:solidFill>
                <a:latin typeface="Segoe UI" pitchFamily="34" charset="0"/>
                <a:cs typeface="Segoe UI" pitchFamily="34" charset="0"/>
              </a:rPr>
              <a:t>Administrasi</a:t>
            </a:r>
            <a:r>
              <a:rPr lang="en-US" sz="4500" b="1" dirty="0" smtClean="0">
                <a:solidFill>
                  <a:srgbClr val="C00000"/>
                </a:solidFill>
                <a:latin typeface="Segoe UI" pitchFamily="34" charset="0"/>
                <a:cs typeface="Segoe UI" pitchFamily="34" charset="0"/>
              </a:rPr>
              <a:t>, STIAMI Jakarta Indonesia</a:t>
            </a:r>
          </a:p>
          <a:p>
            <a:r>
              <a:rPr lang="en-US" sz="4500" b="1" dirty="0" smtClean="0">
                <a:solidFill>
                  <a:srgbClr val="C00000"/>
                </a:solidFill>
                <a:latin typeface="Segoe UI" pitchFamily="34" charset="0"/>
                <a:cs typeface="Segoe UI" pitchFamily="34" charset="0"/>
              </a:rPr>
              <a:t>Reviewer </a:t>
            </a:r>
            <a:r>
              <a:rPr lang="en-US" sz="4500" b="1" dirty="0" err="1" smtClean="0">
                <a:solidFill>
                  <a:srgbClr val="C00000"/>
                </a:solidFill>
                <a:latin typeface="Segoe UI" pitchFamily="34" charset="0"/>
                <a:cs typeface="Segoe UI" pitchFamily="34" charset="0"/>
              </a:rPr>
              <a:t>Jurnal</a:t>
            </a:r>
            <a:r>
              <a:rPr lang="en-US" sz="4500" b="1" dirty="0" smtClean="0">
                <a:solidFill>
                  <a:srgbClr val="C00000"/>
                </a:solidFill>
                <a:latin typeface="Segoe UI" pitchFamily="34" charset="0"/>
                <a:cs typeface="Segoe UI" pitchFamily="34" charset="0"/>
              </a:rPr>
              <a:t> </a:t>
            </a:r>
            <a:r>
              <a:rPr lang="en-US" sz="4500" b="1" dirty="0" err="1" smtClean="0">
                <a:solidFill>
                  <a:srgbClr val="C00000"/>
                </a:solidFill>
                <a:latin typeface="Segoe UI" pitchFamily="34" charset="0"/>
                <a:cs typeface="Segoe UI" pitchFamily="34" charset="0"/>
              </a:rPr>
              <a:t>Publicuho</a:t>
            </a:r>
            <a:r>
              <a:rPr lang="en-US" sz="4500" b="1" dirty="0" smtClean="0">
                <a:solidFill>
                  <a:srgbClr val="C00000"/>
                </a:solidFill>
                <a:latin typeface="Segoe UI" pitchFamily="34" charset="0"/>
                <a:cs typeface="Segoe UI" pitchFamily="34" charset="0"/>
              </a:rPr>
              <a:t>, Univ. </a:t>
            </a:r>
            <a:r>
              <a:rPr lang="en-US" sz="4500" b="1" dirty="0" err="1" smtClean="0">
                <a:solidFill>
                  <a:srgbClr val="C00000"/>
                </a:solidFill>
                <a:latin typeface="Segoe UI" pitchFamily="34" charset="0"/>
                <a:cs typeface="Segoe UI" pitchFamily="34" charset="0"/>
              </a:rPr>
              <a:t>Halu</a:t>
            </a:r>
            <a:r>
              <a:rPr lang="en-US" sz="4500" b="1" dirty="0" smtClean="0">
                <a:solidFill>
                  <a:srgbClr val="C00000"/>
                </a:solidFill>
                <a:latin typeface="Segoe UI" pitchFamily="34" charset="0"/>
                <a:cs typeface="Segoe UI" pitchFamily="34" charset="0"/>
              </a:rPr>
              <a:t> </a:t>
            </a:r>
            <a:r>
              <a:rPr lang="en-US" sz="4500" b="1" dirty="0" err="1" smtClean="0">
                <a:solidFill>
                  <a:srgbClr val="C00000"/>
                </a:solidFill>
                <a:latin typeface="Segoe UI" pitchFamily="34" charset="0"/>
                <a:cs typeface="Segoe UI" pitchFamily="34" charset="0"/>
              </a:rPr>
              <a:t>Uleo,Indonesia</a:t>
            </a:r>
            <a:endParaRPr lang="en-US" sz="4500" b="1" dirty="0" smtClean="0">
              <a:solidFill>
                <a:srgbClr val="C00000"/>
              </a:solidFill>
              <a:latin typeface="Segoe UI" pitchFamily="34" charset="0"/>
              <a:cs typeface="Segoe UI" pitchFamily="34" charset="0"/>
            </a:endParaRPr>
          </a:p>
          <a:p>
            <a:r>
              <a:rPr lang="en-US" sz="4500" b="1" dirty="0" smtClean="0">
                <a:solidFill>
                  <a:srgbClr val="C00000"/>
                </a:solidFill>
                <a:latin typeface="Segoe UI" pitchFamily="34" charset="0"/>
                <a:cs typeface="Segoe UI" pitchFamily="34" charset="0"/>
              </a:rPr>
              <a:t>Reviewer </a:t>
            </a:r>
            <a:r>
              <a:rPr lang="en-US" sz="4500" b="1" dirty="0" err="1" smtClean="0">
                <a:solidFill>
                  <a:srgbClr val="C00000"/>
                </a:solidFill>
                <a:latin typeface="Segoe UI" pitchFamily="34" charset="0"/>
                <a:cs typeface="Segoe UI" pitchFamily="34" charset="0"/>
              </a:rPr>
              <a:t>Jurnal</a:t>
            </a:r>
            <a:r>
              <a:rPr lang="en-US" sz="4500" b="1" dirty="0" smtClean="0">
                <a:solidFill>
                  <a:srgbClr val="C00000"/>
                </a:solidFill>
                <a:latin typeface="Segoe UI" pitchFamily="34" charset="0"/>
                <a:cs typeface="Segoe UI" pitchFamily="34" charset="0"/>
              </a:rPr>
              <a:t> Clean and Government, </a:t>
            </a:r>
            <a:r>
              <a:rPr lang="en-US" sz="4500" b="1" dirty="0" err="1" smtClean="0">
                <a:solidFill>
                  <a:srgbClr val="C00000"/>
                </a:solidFill>
                <a:latin typeface="Segoe UI" pitchFamily="34" charset="0"/>
                <a:cs typeface="Segoe UI" pitchFamily="34" charset="0"/>
              </a:rPr>
              <a:t>Univ</a:t>
            </a:r>
            <a:r>
              <a:rPr lang="en-US" sz="4500" b="1" dirty="0" smtClean="0">
                <a:solidFill>
                  <a:srgbClr val="C00000"/>
                </a:solidFill>
                <a:latin typeface="Segoe UI" pitchFamily="34" charset="0"/>
                <a:cs typeface="Segoe UI" pitchFamily="34" charset="0"/>
              </a:rPr>
              <a:t> </a:t>
            </a:r>
            <a:r>
              <a:rPr lang="en-US" sz="4500" b="1" dirty="0" err="1" smtClean="0">
                <a:solidFill>
                  <a:srgbClr val="C00000"/>
                </a:solidFill>
                <a:latin typeface="Segoe UI" pitchFamily="34" charset="0"/>
                <a:cs typeface="Segoe UI" pitchFamily="34" charset="0"/>
              </a:rPr>
              <a:t>Muhammadiyah</a:t>
            </a:r>
            <a:r>
              <a:rPr lang="en-US" sz="4500" b="1" dirty="0" smtClean="0">
                <a:solidFill>
                  <a:srgbClr val="C00000"/>
                </a:solidFill>
                <a:latin typeface="Segoe UI" pitchFamily="34" charset="0"/>
                <a:cs typeface="Segoe UI" pitchFamily="34" charset="0"/>
              </a:rPr>
              <a:t> </a:t>
            </a:r>
            <a:r>
              <a:rPr lang="en-US" sz="4500" b="1" dirty="0" err="1" smtClean="0">
                <a:solidFill>
                  <a:srgbClr val="C00000"/>
                </a:solidFill>
                <a:latin typeface="Segoe UI" pitchFamily="34" charset="0"/>
                <a:cs typeface="Segoe UI" pitchFamily="34" charset="0"/>
              </a:rPr>
              <a:t>Luwuk</a:t>
            </a:r>
            <a:endParaRPr lang="en-US" sz="4500" b="1" dirty="0" smtClean="0">
              <a:solidFill>
                <a:srgbClr val="C00000"/>
              </a:solidFill>
              <a:latin typeface="Segoe UI" pitchFamily="34" charset="0"/>
              <a:cs typeface="Segoe UI" pitchFamily="34" charset="0"/>
            </a:endParaRPr>
          </a:p>
          <a:p>
            <a:r>
              <a:rPr lang="en-US" sz="4500" b="1" dirty="0" smtClean="0">
                <a:solidFill>
                  <a:srgbClr val="C00000"/>
                </a:solidFill>
                <a:latin typeface="Segoe UI" pitchFamily="34" charset="0"/>
                <a:cs typeface="Segoe UI" pitchFamily="34" charset="0"/>
              </a:rPr>
              <a:t>Reviewer </a:t>
            </a:r>
            <a:r>
              <a:rPr lang="en-US" sz="4500" b="1" dirty="0" err="1" smtClean="0">
                <a:solidFill>
                  <a:srgbClr val="C00000"/>
                </a:solidFill>
                <a:latin typeface="Segoe UI" pitchFamily="34" charset="0"/>
                <a:cs typeface="Segoe UI" pitchFamily="34" charset="0"/>
              </a:rPr>
              <a:t>Jurnal</a:t>
            </a:r>
            <a:r>
              <a:rPr lang="en-US" sz="4500" b="1" dirty="0" smtClean="0">
                <a:solidFill>
                  <a:srgbClr val="C00000"/>
                </a:solidFill>
                <a:latin typeface="Segoe UI" pitchFamily="34" charset="0"/>
                <a:cs typeface="Segoe UI" pitchFamily="34" charset="0"/>
              </a:rPr>
              <a:t> Tata </a:t>
            </a:r>
            <a:r>
              <a:rPr lang="en-US" sz="4500" b="1" dirty="0" err="1" smtClean="0">
                <a:solidFill>
                  <a:srgbClr val="C00000"/>
                </a:solidFill>
                <a:latin typeface="Segoe UI" pitchFamily="34" charset="0"/>
                <a:cs typeface="Segoe UI" pitchFamily="34" charset="0"/>
              </a:rPr>
              <a:t>Sejuta</a:t>
            </a:r>
            <a:r>
              <a:rPr lang="en-US" sz="4500" b="1" dirty="0" smtClean="0">
                <a:solidFill>
                  <a:srgbClr val="C00000"/>
                </a:solidFill>
                <a:latin typeface="Segoe UI" pitchFamily="34" charset="0"/>
                <a:cs typeface="Segoe UI" pitchFamily="34" charset="0"/>
              </a:rPr>
              <a:t>, STIA </a:t>
            </a:r>
            <a:r>
              <a:rPr lang="en-US" sz="4500" b="1" dirty="0" err="1" smtClean="0">
                <a:solidFill>
                  <a:srgbClr val="C00000"/>
                </a:solidFill>
                <a:latin typeface="Segoe UI" pitchFamily="34" charset="0"/>
                <a:cs typeface="Segoe UI" pitchFamily="34" charset="0"/>
              </a:rPr>
              <a:t>Mataram</a:t>
            </a:r>
            <a:endParaRPr lang="en-US" sz="4500" b="1" dirty="0" smtClean="0">
              <a:solidFill>
                <a:srgbClr val="C00000"/>
              </a:solidFill>
              <a:latin typeface="Segoe UI" pitchFamily="34" charset="0"/>
              <a:cs typeface="Segoe UI" pitchFamily="34" charset="0"/>
            </a:endParaRPr>
          </a:p>
          <a:p>
            <a:r>
              <a:rPr lang="en-US" sz="4500" b="1" dirty="0" smtClean="0">
                <a:solidFill>
                  <a:srgbClr val="C00000"/>
                </a:solidFill>
                <a:latin typeface="Segoe UI" pitchFamily="34" charset="0"/>
                <a:cs typeface="Segoe UI" pitchFamily="34" charset="0"/>
              </a:rPr>
              <a:t>Reviewer Journal of Social Politics and </a:t>
            </a:r>
            <a:r>
              <a:rPr lang="en-US" sz="4500" b="1" dirty="0" err="1" smtClean="0">
                <a:solidFill>
                  <a:srgbClr val="C00000"/>
                </a:solidFill>
                <a:latin typeface="Segoe UI" pitchFamily="34" charset="0"/>
                <a:cs typeface="Segoe UI" pitchFamily="34" charset="0"/>
              </a:rPr>
              <a:t>Governance,AMIKOM</a:t>
            </a:r>
            <a:r>
              <a:rPr lang="en-US" sz="4500" b="1" dirty="0" smtClean="0">
                <a:solidFill>
                  <a:srgbClr val="C00000"/>
                </a:solidFill>
                <a:latin typeface="Segoe UI" pitchFamily="34" charset="0"/>
                <a:cs typeface="Segoe UI" pitchFamily="34" charset="0"/>
              </a:rPr>
              <a:t> Yogyakarta</a:t>
            </a:r>
          </a:p>
          <a:p>
            <a:r>
              <a:rPr lang="en-US" sz="4500" b="1" dirty="0" smtClean="0">
                <a:solidFill>
                  <a:srgbClr val="C00000"/>
                </a:solidFill>
                <a:latin typeface="Segoe UI" pitchFamily="34" charset="0"/>
                <a:cs typeface="Segoe UI" pitchFamily="34" charset="0"/>
              </a:rPr>
              <a:t>Reviewer </a:t>
            </a:r>
            <a:r>
              <a:rPr lang="en-US" sz="4500" b="1" dirty="0" err="1" smtClean="0">
                <a:solidFill>
                  <a:srgbClr val="C00000"/>
                </a:solidFill>
                <a:latin typeface="Segoe UI" pitchFamily="34" charset="0"/>
                <a:cs typeface="Segoe UI" pitchFamily="34" charset="0"/>
              </a:rPr>
              <a:t>Jurnal</a:t>
            </a:r>
            <a:r>
              <a:rPr lang="en-US" sz="4500" b="1" dirty="0" smtClean="0">
                <a:solidFill>
                  <a:srgbClr val="C00000"/>
                </a:solidFill>
                <a:latin typeface="Segoe UI" pitchFamily="34" charset="0"/>
                <a:cs typeface="Segoe UI" pitchFamily="34" charset="0"/>
              </a:rPr>
              <a:t> </a:t>
            </a:r>
            <a:r>
              <a:rPr lang="en-US" sz="4500" b="1" dirty="0" err="1" smtClean="0">
                <a:solidFill>
                  <a:srgbClr val="C00000"/>
                </a:solidFill>
                <a:latin typeface="Segoe UI" pitchFamily="34" charset="0"/>
                <a:cs typeface="Segoe UI" pitchFamily="34" charset="0"/>
              </a:rPr>
              <a:t>Kybernan</a:t>
            </a:r>
            <a:r>
              <a:rPr lang="en-US" sz="4500" b="1" dirty="0" smtClean="0">
                <a:solidFill>
                  <a:srgbClr val="C00000"/>
                </a:solidFill>
                <a:latin typeface="Segoe UI" pitchFamily="34" charset="0"/>
                <a:cs typeface="Segoe UI" pitchFamily="34" charset="0"/>
              </a:rPr>
              <a:t>, </a:t>
            </a:r>
            <a:r>
              <a:rPr lang="en-US" sz="4500" b="1" dirty="0" err="1" smtClean="0">
                <a:solidFill>
                  <a:srgbClr val="C00000"/>
                </a:solidFill>
                <a:latin typeface="Segoe UI" pitchFamily="34" charset="0"/>
                <a:cs typeface="Segoe UI" pitchFamily="34" charset="0"/>
              </a:rPr>
              <a:t>Unismuh</a:t>
            </a:r>
            <a:r>
              <a:rPr lang="en-US" sz="4500" b="1" dirty="0" smtClean="0">
                <a:solidFill>
                  <a:srgbClr val="C00000"/>
                </a:solidFill>
                <a:latin typeface="Segoe UI" pitchFamily="34" charset="0"/>
                <a:cs typeface="Segoe UI" pitchFamily="34" charset="0"/>
              </a:rPr>
              <a:t> </a:t>
            </a:r>
            <a:r>
              <a:rPr lang="en-US" sz="4500" b="1" dirty="0" err="1" smtClean="0">
                <a:solidFill>
                  <a:srgbClr val="C00000"/>
                </a:solidFill>
                <a:latin typeface="Segoe UI" pitchFamily="34" charset="0"/>
                <a:cs typeface="Segoe UI" pitchFamily="34" charset="0"/>
              </a:rPr>
              <a:t>Buton</a:t>
            </a:r>
            <a:endParaRPr lang="en-US" sz="4500" b="1" dirty="0" smtClean="0">
              <a:solidFill>
                <a:srgbClr val="C00000"/>
              </a:solidFill>
              <a:latin typeface="Segoe UI" pitchFamily="34" charset="0"/>
              <a:cs typeface="Segoe UI" pitchFamily="34" charset="0"/>
            </a:endParaRPr>
          </a:p>
          <a:p>
            <a:r>
              <a:rPr lang="en-US" sz="4500" b="1" dirty="0" smtClean="0">
                <a:solidFill>
                  <a:srgbClr val="C00000"/>
                </a:solidFill>
                <a:latin typeface="Segoe UI" pitchFamily="34" charset="0"/>
                <a:cs typeface="Segoe UI" pitchFamily="34" charset="0"/>
              </a:rPr>
              <a:t>Reviewer Journal of Governance and Local Governance, </a:t>
            </a:r>
            <a:r>
              <a:rPr lang="en-US" sz="4500" b="1" dirty="0" err="1" smtClean="0">
                <a:solidFill>
                  <a:srgbClr val="C00000"/>
                </a:solidFill>
                <a:latin typeface="Segoe UI" pitchFamily="34" charset="0"/>
                <a:cs typeface="Segoe UI" pitchFamily="34" charset="0"/>
              </a:rPr>
              <a:t>Universitas</a:t>
            </a:r>
            <a:r>
              <a:rPr lang="en-US" sz="4500" b="1" dirty="0" smtClean="0">
                <a:solidFill>
                  <a:srgbClr val="C00000"/>
                </a:solidFill>
                <a:latin typeface="Segoe UI" pitchFamily="34" charset="0"/>
                <a:cs typeface="Segoe UI" pitchFamily="34" charset="0"/>
              </a:rPr>
              <a:t> </a:t>
            </a:r>
            <a:r>
              <a:rPr lang="en-US" sz="4500" b="1" dirty="0" err="1" smtClean="0">
                <a:solidFill>
                  <a:srgbClr val="C00000"/>
                </a:solidFill>
                <a:latin typeface="Segoe UI" pitchFamily="34" charset="0"/>
                <a:cs typeface="Segoe UI" pitchFamily="34" charset="0"/>
              </a:rPr>
              <a:t>Pancasakti</a:t>
            </a:r>
            <a:endParaRPr lang="en-US" sz="4500" b="1" dirty="0" smtClean="0">
              <a:solidFill>
                <a:srgbClr val="C00000"/>
              </a:solidFill>
              <a:latin typeface="Segoe UI" pitchFamily="34" charset="0"/>
              <a:cs typeface="Segoe UI" pitchFamily="34" charset="0"/>
            </a:endParaRPr>
          </a:p>
          <a:p>
            <a:r>
              <a:rPr lang="en-US" sz="4500" b="1" dirty="0" smtClean="0">
                <a:solidFill>
                  <a:srgbClr val="C00000"/>
                </a:solidFill>
                <a:latin typeface="Segoe UI" pitchFamily="34" charset="0"/>
                <a:cs typeface="Segoe UI" pitchFamily="34" charset="0"/>
              </a:rPr>
              <a:t>Reviewer </a:t>
            </a:r>
            <a:r>
              <a:rPr lang="en-US" sz="4500" b="1" dirty="0" err="1" smtClean="0">
                <a:solidFill>
                  <a:srgbClr val="C00000"/>
                </a:solidFill>
                <a:latin typeface="Segoe UI" pitchFamily="34" charset="0"/>
                <a:cs typeface="Segoe UI" pitchFamily="34" charset="0"/>
              </a:rPr>
              <a:t>Jurnal</a:t>
            </a:r>
            <a:r>
              <a:rPr lang="en-US" sz="4500" b="1" dirty="0" smtClean="0">
                <a:solidFill>
                  <a:srgbClr val="C00000"/>
                </a:solidFill>
                <a:latin typeface="Segoe UI" pitchFamily="34" charset="0"/>
                <a:cs typeface="Segoe UI" pitchFamily="34" charset="0"/>
              </a:rPr>
              <a:t> Transformative </a:t>
            </a:r>
            <a:r>
              <a:rPr lang="en-US" sz="4500" b="1" dirty="0" err="1" smtClean="0">
                <a:solidFill>
                  <a:srgbClr val="C00000"/>
                </a:solidFill>
                <a:latin typeface="Segoe UI" pitchFamily="34" charset="0"/>
                <a:cs typeface="Segoe UI" pitchFamily="34" charset="0"/>
              </a:rPr>
              <a:t>Universitas</a:t>
            </a:r>
            <a:r>
              <a:rPr lang="en-US" sz="4500" b="1" dirty="0" smtClean="0">
                <a:solidFill>
                  <a:srgbClr val="C00000"/>
                </a:solidFill>
                <a:latin typeface="Segoe UI" pitchFamily="34" charset="0"/>
                <a:cs typeface="Segoe UI" pitchFamily="34" charset="0"/>
              </a:rPr>
              <a:t> </a:t>
            </a:r>
            <a:r>
              <a:rPr lang="en-US" sz="4500" b="1" dirty="0" err="1" smtClean="0">
                <a:solidFill>
                  <a:srgbClr val="C00000"/>
                </a:solidFill>
                <a:latin typeface="Segoe UI" pitchFamily="34" charset="0"/>
                <a:cs typeface="Segoe UI" pitchFamily="34" charset="0"/>
              </a:rPr>
              <a:t>Brawijaya</a:t>
            </a:r>
            <a:endParaRPr lang="en-US" sz="4500" b="1" dirty="0" smtClean="0">
              <a:solidFill>
                <a:srgbClr val="C00000"/>
              </a:solidFill>
              <a:latin typeface="Segoe UI" pitchFamily="34" charset="0"/>
              <a:cs typeface="Segoe UI" pitchFamily="34" charset="0"/>
            </a:endParaRPr>
          </a:p>
          <a:p>
            <a:r>
              <a:rPr lang="en-US" sz="4500" b="1" dirty="0" smtClean="0">
                <a:solidFill>
                  <a:srgbClr val="C00000"/>
                </a:solidFill>
                <a:latin typeface="Segoe UI" pitchFamily="34" charset="0"/>
                <a:cs typeface="Segoe UI" pitchFamily="34" charset="0"/>
              </a:rPr>
              <a:t>Reviewer </a:t>
            </a:r>
            <a:r>
              <a:rPr lang="en-US" sz="4500" b="1" dirty="0" err="1" smtClean="0">
                <a:solidFill>
                  <a:srgbClr val="C00000"/>
                </a:solidFill>
                <a:latin typeface="Segoe UI" pitchFamily="34" charset="0"/>
                <a:cs typeface="Segoe UI" pitchFamily="34" charset="0"/>
              </a:rPr>
              <a:t>Jurnal</a:t>
            </a:r>
            <a:r>
              <a:rPr lang="en-US" sz="4500" b="1" dirty="0" smtClean="0">
                <a:solidFill>
                  <a:srgbClr val="C00000"/>
                </a:solidFill>
                <a:latin typeface="Segoe UI" pitchFamily="34" charset="0"/>
                <a:cs typeface="Segoe UI" pitchFamily="34" charset="0"/>
              </a:rPr>
              <a:t> </a:t>
            </a:r>
            <a:r>
              <a:rPr lang="en-US" sz="4500" b="1" dirty="0" err="1" smtClean="0">
                <a:solidFill>
                  <a:srgbClr val="C00000"/>
                </a:solidFill>
                <a:latin typeface="Segoe UI" pitchFamily="34" charset="0"/>
                <a:cs typeface="Segoe UI" pitchFamily="34" charset="0"/>
              </a:rPr>
              <a:t>CosmoGov</a:t>
            </a:r>
            <a:r>
              <a:rPr lang="en-US" sz="4500" b="1" dirty="0" smtClean="0">
                <a:solidFill>
                  <a:srgbClr val="C00000"/>
                </a:solidFill>
                <a:latin typeface="Segoe UI" pitchFamily="34" charset="0"/>
                <a:cs typeface="Segoe UI" pitchFamily="34" charset="0"/>
              </a:rPr>
              <a:t>, </a:t>
            </a:r>
            <a:r>
              <a:rPr lang="en-US" sz="4500" b="1" dirty="0" err="1" smtClean="0">
                <a:solidFill>
                  <a:srgbClr val="C00000"/>
                </a:solidFill>
                <a:latin typeface="Segoe UI" pitchFamily="34" charset="0"/>
                <a:cs typeface="Segoe UI" pitchFamily="34" charset="0"/>
              </a:rPr>
              <a:t>Universitas</a:t>
            </a:r>
            <a:r>
              <a:rPr lang="en-US" sz="4500" b="1" dirty="0" smtClean="0">
                <a:solidFill>
                  <a:srgbClr val="C00000"/>
                </a:solidFill>
                <a:latin typeface="Segoe UI" pitchFamily="34" charset="0"/>
                <a:cs typeface="Segoe UI" pitchFamily="34" charset="0"/>
              </a:rPr>
              <a:t> </a:t>
            </a:r>
            <a:r>
              <a:rPr lang="en-US" sz="4500" b="1" dirty="0" err="1" smtClean="0">
                <a:solidFill>
                  <a:srgbClr val="C00000"/>
                </a:solidFill>
                <a:latin typeface="Segoe UI" pitchFamily="34" charset="0"/>
                <a:cs typeface="Segoe UI" pitchFamily="34" charset="0"/>
              </a:rPr>
              <a:t>Pandajadjaran</a:t>
            </a:r>
            <a:r>
              <a:rPr lang="en-US" sz="4500" b="1" dirty="0" smtClean="0">
                <a:solidFill>
                  <a:srgbClr val="C00000"/>
                </a:solidFill>
                <a:latin typeface="Segoe UI" pitchFamily="34" charset="0"/>
                <a:cs typeface="Segoe UI" pitchFamily="34" charset="0"/>
              </a:rPr>
              <a:t> Bandung</a:t>
            </a:r>
          </a:p>
          <a:p>
            <a:r>
              <a:rPr lang="en-US" sz="4500" b="1" dirty="0">
                <a:solidFill>
                  <a:srgbClr val="C00000"/>
                </a:solidFill>
                <a:latin typeface="Segoe UI" pitchFamily="34" charset="0"/>
                <a:cs typeface="Segoe UI" pitchFamily="34" charset="0"/>
              </a:rPr>
              <a:t>Reviewer </a:t>
            </a:r>
            <a:r>
              <a:rPr lang="en-US" sz="4500" b="1" dirty="0" err="1">
                <a:solidFill>
                  <a:srgbClr val="C00000"/>
                </a:solidFill>
                <a:latin typeface="Segoe UI" pitchFamily="34" charset="0"/>
                <a:cs typeface="Segoe UI" pitchFamily="34" charset="0"/>
              </a:rPr>
              <a:t>Jurnal</a:t>
            </a:r>
            <a:r>
              <a:rPr lang="en-US" sz="4500" b="1" dirty="0">
                <a:solidFill>
                  <a:srgbClr val="C00000"/>
                </a:solidFill>
                <a:latin typeface="Segoe UI" pitchFamily="34" charset="0"/>
                <a:cs typeface="Segoe UI" pitchFamily="34" charset="0"/>
              </a:rPr>
              <a:t> </a:t>
            </a:r>
            <a:r>
              <a:rPr lang="en-US" sz="4500" b="1" dirty="0" err="1">
                <a:solidFill>
                  <a:srgbClr val="C00000"/>
                </a:solidFill>
                <a:latin typeface="Segoe UI" pitchFamily="34" charset="0"/>
                <a:cs typeface="Segoe UI" pitchFamily="34" charset="0"/>
              </a:rPr>
              <a:t>Transformasi</a:t>
            </a:r>
            <a:r>
              <a:rPr lang="en-US" sz="4500" b="1" dirty="0">
                <a:solidFill>
                  <a:srgbClr val="C00000"/>
                </a:solidFill>
                <a:latin typeface="Segoe UI" pitchFamily="34" charset="0"/>
                <a:cs typeface="Segoe UI" pitchFamily="34" charset="0"/>
              </a:rPr>
              <a:t>, IPDN Bandung</a:t>
            </a:r>
            <a:r>
              <a:rPr lang="en-US" sz="4500" b="1" dirty="0" smtClean="0">
                <a:solidFill>
                  <a:srgbClr val="C00000"/>
                </a:solidFill>
                <a:latin typeface="Segoe UI" pitchFamily="34" charset="0"/>
                <a:cs typeface="Segoe UI" pitchFamily="34" charset="0"/>
              </a:rPr>
              <a:t>.</a:t>
            </a:r>
          </a:p>
          <a:p>
            <a:r>
              <a:rPr lang="en-US" sz="4500" b="1" dirty="0" smtClean="0">
                <a:solidFill>
                  <a:srgbClr val="C00000"/>
                </a:solidFill>
                <a:latin typeface="Segoe UI" pitchFamily="34" charset="0"/>
                <a:cs typeface="Segoe UI" pitchFamily="34" charset="0"/>
              </a:rPr>
              <a:t>Reviewer </a:t>
            </a:r>
            <a:r>
              <a:rPr lang="en-US" sz="4500" b="1" dirty="0" err="1" smtClean="0">
                <a:solidFill>
                  <a:srgbClr val="C00000"/>
                </a:solidFill>
                <a:latin typeface="Segoe UI" pitchFamily="34" charset="0"/>
                <a:cs typeface="Segoe UI" pitchFamily="34" charset="0"/>
              </a:rPr>
              <a:t>Jurnal</a:t>
            </a:r>
            <a:r>
              <a:rPr lang="en-US" sz="4500" b="1" dirty="0" smtClean="0">
                <a:solidFill>
                  <a:srgbClr val="C00000"/>
                </a:solidFill>
                <a:latin typeface="Segoe UI" pitchFamily="34" charset="0"/>
                <a:cs typeface="Segoe UI" pitchFamily="34" charset="0"/>
              </a:rPr>
              <a:t> </a:t>
            </a:r>
            <a:r>
              <a:rPr lang="en-US" sz="4500" b="1" dirty="0" err="1" smtClean="0">
                <a:solidFill>
                  <a:srgbClr val="C00000"/>
                </a:solidFill>
                <a:latin typeface="Segoe UI" pitchFamily="34" charset="0"/>
                <a:cs typeface="Segoe UI" pitchFamily="34" charset="0"/>
              </a:rPr>
              <a:t>Migasian</a:t>
            </a:r>
            <a:r>
              <a:rPr lang="en-US" sz="4500" b="1" dirty="0" smtClean="0">
                <a:solidFill>
                  <a:srgbClr val="C00000"/>
                </a:solidFill>
                <a:latin typeface="Segoe UI" pitchFamily="34" charset="0"/>
                <a:cs typeface="Segoe UI" pitchFamily="34" charset="0"/>
              </a:rPr>
              <a:t>, </a:t>
            </a:r>
            <a:r>
              <a:rPr lang="en-US" sz="4500" b="1" dirty="0" err="1" smtClean="0">
                <a:solidFill>
                  <a:srgbClr val="C00000"/>
                </a:solidFill>
                <a:latin typeface="Segoe UI" pitchFamily="34" charset="0"/>
                <a:cs typeface="Segoe UI" pitchFamily="34" charset="0"/>
              </a:rPr>
              <a:t>Balongan</a:t>
            </a:r>
            <a:endParaRPr lang="en-US" sz="4500" b="1" dirty="0" smtClean="0">
              <a:solidFill>
                <a:srgbClr val="C00000"/>
              </a:solidFill>
              <a:latin typeface="Segoe UI" pitchFamily="34" charset="0"/>
              <a:cs typeface="Segoe UI" pitchFamily="34" charset="0"/>
            </a:endParaRPr>
          </a:p>
          <a:p>
            <a:r>
              <a:rPr lang="en-US" sz="4500" b="1" dirty="0" smtClean="0">
                <a:solidFill>
                  <a:srgbClr val="C00000"/>
                </a:solidFill>
                <a:latin typeface="Segoe UI" pitchFamily="34" charset="0"/>
                <a:cs typeface="Segoe UI" pitchFamily="34" charset="0"/>
              </a:rPr>
              <a:t>Reviewer </a:t>
            </a:r>
            <a:r>
              <a:rPr lang="en-US" sz="4500" b="1" dirty="0" err="1" smtClean="0">
                <a:solidFill>
                  <a:srgbClr val="C00000"/>
                </a:solidFill>
                <a:latin typeface="Segoe UI" pitchFamily="34" charset="0"/>
                <a:cs typeface="Segoe UI" pitchFamily="34" charset="0"/>
              </a:rPr>
              <a:t>Jurnal</a:t>
            </a:r>
            <a:r>
              <a:rPr lang="en-US" sz="4500" b="1" dirty="0" smtClean="0">
                <a:solidFill>
                  <a:srgbClr val="C00000"/>
                </a:solidFill>
                <a:latin typeface="Segoe UI" pitchFamily="34" charset="0"/>
                <a:cs typeface="Segoe UI" pitchFamily="34" charset="0"/>
              </a:rPr>
              <a:t> Dedicators of Community, </a:t>
            </a:r>
            <a:r>
              <a:rPr lang="en-US" sz="4500" b="1" dirty="0" err="1" smtClean="0">
                <a:solidFill>
                  <a:srgbClr val="C00000"/>
                </a:solidFill>
                <a:latin typeface="Segoe UI" pitchFamily="34" charset="0"/>
                <a:cs typeface="Segoe UI" pitchFamily="34" charset="0"/>
              </a:rPr>
              <a:t>Jepara</a:t>
            </a:r>
            <a:endParaRPr lang="en-US" sz="4500" b="1" dirty="0" smtClean="0">
              <a:solidFill>
                <a:srgbClr val="C00000"/>
              </a:solidFill>
              <a:latin typeface="Segoe UI" pitchFamily="34" charset="0"/>
              <a:cs typeface="Segoe UI" pitchFamily="34" charset="0"/>
            </a:endParaRPr>
          </a:p>
          <a:p>
            <a:r>
              <a:rPr lang="en-US" sz="4500" b="1" dirty="0" err="1" smtClean="0">
                <a:solidFill>
                  <a:srgbClr val="C00000"/>
                </a:solidFill>
                <a:latin typeface="Segoe UI" pitchFamily="34" charset="0"/>
                <a:cs typeface="Segoe UI" pitchFamily="34" charset="0"/>
              </a:rPr>
              <a:t>Dosen</a:t>
            </a:r>
            <a:r>
              <a:rPr lang="en-US" sz="4500" b="1" dirty="0" smtClean="0">
                <a:solidFill>
                  <a:srgbClr val="C00000"/>
                </a:solidFill>
                <a:latin typeface="Segoe UI" pitchFamily="34" charset="0"/>
                <a:cs typeface="Segoe UI" pitchFamily="34" charset="0"/>
              </a:rPr>
              <a:t> Prodi Adm. </a:t>
            </a:r>
            <a:r>
              <a:rPr lang="en-US" sz="4500" b="1" dirty="0" err="1" smtClean="0">
                <a:solidFill>
                  <a:srgbClr val="C00000"/>
                </a:solidFill>
                <a:latin typeface="Segoe UI" pitchFamily="34" charset="0"/>
                <a:cs typeface="Segoe UI" pitchFamily="34" charset="0"/>
              </a:rPr>
              <a:t>Publik</a:t>
            </a:r>
            <a:r>
              <a:rPr lang="en-US" sz="4500" b="1" dirty="0" smtClean="0">
                <a:solidFill>
                  <a:srgbClr val="C00000"/>
                </a:solidFill>
                <a:latin typeface="Segoe UI" pitchFamily="34" charset="0"/>
                <a:cs typeface="Segoe UI" pitchFamily="34" charset="0"/>
              </a:rPr>
              <a:t>, </a:t>
            </a:r>
            <a:r>
              <a:rPr lang="en-US" sz="4500" b="1" dirty="0" err="1" smtClean="0">
                <a:solidFill>
                  <a:srgbClr val="C00000"/>
                </a:solidFill>
                <a:latin typeface="Segoe UI" pitchFamily="34" charset="0"/>
                <a:cs typeface="Segoe UI" pitchFamily="34" charset="0"/>
              </a:rPr>
              <a:t>Universitas</a:t>
            </a:r>
            <a:r>
              <a:rPr lang="en-US" sz="4500" b="1" dirty="0" smtClean="0">
                <a:solidFill>
                  <a:srgbClr val="C00000"/>
                </a:solidFill>
                <a:latin typeface="Segoe UI" pitchFamily="34" charset="0"/>
                <a:cs typeface="Segoe UI" pitchFamily="34" charset="0"/>
              </a:rPr>
              <a:t> </a:t>
            </a:r>
            <a:r>
              <a:rPr lang="en-US" sz="4500" b="1" dirty="0" err="1" smtClean="0">
                <a:solidFill>
                  <a:srgbClr val="C00000"/>
                </a:solidFill>
                <a:latin typeface="Segoe UI" pitchFamily="34" charset="0"/>
                <a:cs typeface="Segoe UI" pitchFamily="34" charset="0"/>
              </a:rPr>
              <a:t>Muhammadiyah</a:t>
            </a:r>
            <a:r>
              <a:rPr lang="en-US" sz="4500" b="1" dirty="0" smtClean="0">
                <a:solidFill>
                  <a:srgbClr val="C00000"/>
                </a:solidFill>
                <a:latin typeface="Segoe UI" pitchFamily="34" charset="0"/>
                <a:cs typeface="Segoe UI" pitchFamily="34" charset="0"/>
              </a:rPr>
              <a:t> </a:t>
            </a:r>
            <a:r>
              <a:rPr lang="en-US" sz="4500" b="1" dirty="0" err="1" smtClean="0">
                <a:solidFill>
                  <a:srgbClr val="C00000"/>
                </a:solidFill>
                <a:latin typeface="Segoe UI" pitchFamily="34" charset="0"/>
                <a:cs typeface="Segoe UI" pitchFamily="34" charset="0"/>
              </a:rPr>
              <a:t>Gorontalo</a:t>
            </a:r>
            <a:endParaRPr lang="en-US" sz="4500" b="1" dirty="0" smtClean="0">
              <a:solidFill>
                <a:srgbClr val="C00000"/>
              </a:solidFill>
              <a:latin typeface="Segoe UI" pitchFamily="34" charset="0"/>
              <a:cs typeface="Segoe UI" pitchFamily="34" charset="0"/>
            </a:endParaRPr>
          </a:p>
          <a:p>
            <a:r>
              <a:rPr lang="en-US" sz="4500" b="1" dirty="0" err="1" smtClean="0">
                <a:solidFill>
                  <a:srgbClr val="C00000"/>
                </a:solidFill>
                <a:latin typeface="Segoe UI" pitchFamily="34" charset="0"/>
                <a:cs typeface="Segoe UI" pitchFamily="34" charset="0"/>
              </a:rPr>
              <a:t>Kepala</a:t>
            </a:r>
            <a:r>
              <a:rPr lang="en-US" sz="4500" b="1" dirty="0" smtClean="0">
                <a:solidFill>
                  <a:srgbClr val="C00000"/>
                </a:solidFill>
                <a:latin typeface="Segoe UI" pitchFamily="34" charset="0"/>
                <a:cs typeface="Segoe UI" pitchFamily="34" charset="0"/>
              </a:rPr>
              <a:t> </a:t>
            </a:r>
            <a:r>
              <a:rPr lang="en-US" sz="4500" b="1" dirty="0" err="1" smtClean="0">
                <a:solidFill>
                  <a:srgbClr val="C00000"/>
                </a:solidFill>
                <a:latin typeface="Segoe UI" pitchFamily="34" charset="0"/>
                <a:cs typeface="Segoe UI" pitchFamily="34" charset="0"/>
              </a:rPr>
              <a:t>Pusat</a:t>
            </a:r>
            <a:r>
              <a:rPr lang="en-US" sz="4500" b="1" dirty="0" smtClean="0">
                <a:solidFill>
                  <a:srgbClr val="C00000"/>
                </a:solidFill>
                <a:latin typeface="Segoe UI" pitchFamily="34" charset="0"/>
                <a:cs typeface="Segoe UI" pitchFamily="34" charset="0"/>
              </a:rPr>
              <a:t> </a:t>
            </a:r>
            <a:r>
              <a:rPr lang="en-US" sz="4500" b="1" dirty="0" err="1" smtClean="0">
                <a:solidFill>
                  <a:srgbClr val="C00000"/>
                </a:solidFill>
                <a:latin typeface="Segoe UI" pitchFamily="34" charset="0"/>
                <a:cs typeface="Segoe UI" pitchFamily="34" charset="0"/>
              </a:rPr>
              <a:t>Penelitian</a:t>
            </a:r>
            <a:r>
              <a:rPr lang="en-US" sz="4500" b="1" dirty="0" smtClean="0">
                <a:solidFill>
                  <a:srgbClr val="C00000"/>
                </a:solidFill>
                <a:latin typeface="Segoe UI" pitchFamily="34" charset="0"/>
                <a:cs typeface="Segoe UI" pitchFamily="34" charset="0"/>
              </a:rPr>
              <a:t> </a:t>
            </a:r>
            <a:r>
              <a:rPr lang="en-US" sz="4500" b="1" dirty="0" err="1" smtClean="0">
                <a:solidFill>
                  <a:srgbClr val="C00000"/>
                </a:solidFill>
                <a:latin typeface="Segoe UI" pitchFamily="34" charset="0"/>
                <a:cs typeface="Segoe UI" pitchFamily="34" charset="0"/>
              </a:rPr>
              <a:t>dan</a:t>
            </a:r>
            <a:r>
              <a:rPr lang="en-US" sz="4500" b="1" dirty="0" smtClean="0">
                <a:solidFill>
                  <a:srgbClr val="C00000"/>
                </a:solidFill>
                <a:latin typeface="Segoe UI" pitchFamily="34" charset="0"/>
                <a:cs typeface="Segoe UI" pitchFamily="34" charset="0"/>
              </a:rPr>
              <a:t> </a:t>
            </a:r>
            <a:r>
              <a:rPr lang="en-US" sz="4500" b="1" dirty="0" err="1" smtClean="0">
                <a:solidFill>
                  <a:srgbClr val="C00000"/>
                </a:solidFill>
                <a:latin typeface="Segoe UI" pitchFamily="34" charset="0"/>
                <a:cs typeface="Segoe UI" pitchFamily="34" charset="0"/>
              </a:rPr>
              <a:t>Publikasi</a:t>
            </a:r>
            <a:r>
              <a:rPr lang="en-US" sz="4500" b="1" dirty="0" smtClean="0">
                <a:solidFill>
                  <a:srgbClr val="C00000"/>
                </a:solidFill>
                <a:latin typeface="Segoe UI" pitchFamily="34" charset="0"/>
                <a:cs typeface="Segoe UI" pitchFamily="34" charset="0"/>
              </a:rPr>
              <a:t> </a:t>
            </a:r>
            <a:r>
              <a:rPr lang="en-US" sz="4500" b="1" dirty="0" err="1" smtClean="0">
                <a:solidFill>
                  <a:srgbClr val="C00000"/>
                </a:solidFill>
                <a:latin typeface="Segoe UI" pitchFamily="34" charset="0"/>
                <a:cs typeface="Segoe UI" pitchFamily="34" charset="0"/>
              </a:rPr>
              <a:t>Ilmiah,LPPM</a:t>
            </a:r>
            <a:r>
              <a:rPr lang="en-US" sz="4500" b="1" dirty="0" smtClean="0">
                <a:solidFill>
                  <a:srgbClr val="C00000"/>
                </a:solidFill>
                <a:latin typeface="Segoe UI" pitchFamily="34" charset="0"/>
                <a:cs typeface="Segoe UI" pitchFamily="34" charset="0"/>
              </a:rPr>
              <a:t> UM </a:t>
            </a:r>
            <a:r>
              <a:rPr lang="en-US" sz="4500" b="1" dirty="0" err="1" smtClean="0">
                <a:solidFill>
                  <a:srgbClr val="C00000"/>
                </a:solidFill>
                <a:latin typeface="Segoe UI" pitchFamily="34" charset="0"/>
                <a:cs typeface="Segoe UI" pitchFamily="34" charset="0"/>
              </a:rPr>
              <a:t>Gorontalo</a:t>
            </a:r>
            <a:r>
              <a:rPr lang="en-US" sz="4500" b="1" dirty="0" smtClean="0">
                <a:solidFill>
                  <a:srgbClr val="C00000"/>
                </a:solidFill>
                <a:latin typeface="Segoe UI" pitchFamily="34" charset="0"/>
                <a:cs typeface="Segoe UI" pitchFamily="34" charset="0"/>
              </a:rPr>
              <a:t> (2016-skrg)</a:t>
            </a:r>
          </a:p>
          <a:p>
            <a:r>
              <a:rPr lang="en-US" sz="4500" b="1" dirty="0" err="1" smtClean="0">
                <a:solidFill>
                  <a:srgbClr val="C00000"/>
                </a:solidFill>
                <a:latin typeface="Segoe UI" pitchFamily="34" charset="0"/>
                <a:cs typeface="Segoe UI" pitchFamily="34" charset="0"/>
              </a:rPr>
              <a:t>Ketua</a:t>
            </a:r>
            <a:r>
              <a:rPr lang="en-US" sz="4500" b="1" dirty="0" smtClean="0">
                <a:solidFill>
                  <a:srgbClr val="C00000"/>
                </a:solidFill>
                <a:latin typeface="Segoe UI" pitchFamily="34" charset="0"/>
                <a:cs typeface="Segoe UI" pitchFamily="34" charset="0"/>
              </a:rPr>
              <a:t> </a:t>
            </a:r>
            <a:r>
              <a:rPr lang="en-US" sz="4500" b="1" dirty="0" err="1" smtClean="0">
                <a:solidFill>
                  <a:srgbClr val="C00000"/>
                </a:solidFill>
                <a:latin typeface="Segoe UI" pitchFamily="34" charset="0"/>
                <a:cs typeface="Segoe UI" pitchFamily="34" charset="0"/>
              </a:rPr>
              <a:t>Pengurus</a:t>
            </a:r>
            <a:r>
              <a:rPr lang="en-US" sz="4500" b="1" dirty="0" smtClean="0">
                <a:solidFill>
                  <a:srgbClr val="C00000"/>
                </a:solidFill>
                <a:latin typeface="Segoe UI" pitchFamily="34" charset="0"/>
                <a:cs typeface="Segoe UI" pitchFamily="34" charset="0"/>
              </a:rPr>
              <a:t> Daerah </a:t>
            </a:r>
            <a:r>
              <a:rPr lang="en-US" sz="4500" b="1" dirty="0" err="1" smtClean="0">
                <a:solidFill>
                  <a:srgbClr val="C00000"/>
                </a:solidFill>
                <a:latin typeface="Segoe UI" pitchFamily="34" charset="0"/>
                <a:cs typeface="Segoe UI" pitchFamily="34" charset="0"/>
              </a:rPr>
              <a:t>Relawan</a:t>
            </a:r>
            <a:r>
              <a:rPr lang="en-US" sz="4500" b="1" dirty="0" smtClean="0">
                <a:solidFill>
                  <a:srgbClr val="C00000"/>
                </a:solidFill>
                <a:latin typeface="Segoe UI" pitchFamily="34" charset="0"/>
                <a:cs typeface="Segoe UI" pitchFamily="34" charset="0"/>
              </a:rPr>
              <a:t> </a:t>
            </a:r>
            <a:r>
              <a:rPr lang="en-US" sz="4500" b="1" dirty="0" err="1" smtClean="0">
                <a:solidFill>
                  <a:srgbClr val="C00000"/>
                </a:solidFill>
                <a:latin typeface="Segoe UI" pitchFamily="34" charset="0"/>
                <a:cs typeface="Segoe UI" pitchFamily="34" charset="0"/>
              </a:rPr>
              <a:t>Jurnal</a:t>
            </a:r>
            <a:r>
              <a:rPr lang="en-US" sz="4500" b="1" dirty="0" smtClean="0">
                <a:solidFill>
                  <a:srgbClr val="C00000"/>
                </a:solidFill>
                <a:latin typeface="Segoe UI" pitchFamily="34" charset="0"/>
                <a:cs typeface="Segoe UI" pitchFamily="34" charset="0"/>
              </a:rPr>
              <a:t> Indonesia (RJI)  </a:t>
            </a:r>
            <a:r>
              <a:rPr lang="en-US" sz="4500" b="1" dirty="0" err="1" smtClean="0">
                <a:solidFill>
                  <a:srgbClr val="C00000"/>
                </a:solidFill>
                <a:latin typeface="Segoe UI" pitchFamily="34" charset="0"/>
                <a:cs typeface="Segoe UI" pitchFamily="34" charset="0"/>
              </a:rPr>
              <a:t>Gorontalo</a:t>
            </a:r>
            <a:r>
              <a:rPr lang="en-US" sz="4500" b="1" dirty="0" smtClean="0">
                <a:solidFill>
                  <a:srgbClr val="C00000"/>
                </a:solidFill>
                <a:latin typeface="Segoe UI" pitchFamily="34" charset="0"/>
                <a:cs typeface="Segoe UI" pitchFamily="34" charset="0"/>
              </a:rPr>
              <a:t> (2016-skrg)</a:t>
            </a:r>
          </a:p>
          <a:p>
            <a:r>
              <a:rPr lang="en-US" sz="4500" b="1" dirty="0" err="1" smtClean="0">
                <a:solidFill>
                  <a:srgbClr val="C00000"/>
                </a:solidFill>
                <a:latin typeface="Segoe UI" pitchFamily="34" charset="0"/>
                <a:cs typeface="Segoe UI" pitchFamily="34" charset="0"/>
              </a:rPr>
              <a:t>Verificator</a:t>
            </a:r>
            <a:r>
              <a:rPr lang="en-US" sz="4500" b="1" dirty="0" smtClean="0">
                <a:solidFill>
                  <a:srgbClr val="C00000"/>
                </a:solidFill>
                <a:latin typeface="Segoe UI" pitchFamily="34" charset="0"/>
                <a:cs typeface="Segoe UI" pitchFamily="34" charset="0"/>
              </a:rPr>
              <a:t> SINTA UM </a:t>
            </a:r>
            <a:r>
              <a:rPr lang="en-US" sz="4500" b="1" dirty="0" err="1" smtClean="0">
                <a:solidFill>
                  <a:srgbClr val="C00000"/>
                </a:solidFill>
                <a:latin typeface="Segoe UI" pitchFamily="34" charset="0"/>
                <a:cs typeface="Segoe UI" pitchFamily="34" charset="0"/>
              </a:rPr>
              <a:t>Gorontalo</a:t>
            </a:r>
            <a:r>
              <a:rPr lang="en-US" sz="4500" b="1" dirty="0" smtClean="0">
                <a:solidFill>
                  <a:srgbClr val="C00000"/>
                </a:solidFill>
                <a:latin typeface="Segoe UI" pitchFamily="34" charset="0"/>
                <a:cs typeface="Segoe UI" pitchFamily="34" charset="0"/>
              </a:rPr>
              <a:t> (2018-skrg)</a:t>
            </a:r>
          </a:p>
          <a:p>
            <a:endParaRPr lang="en-US" sz="4500" b="1" dirty="0" smtClean="0">
              <a:solidFill>
                <a:prstClr val="white"/>
              </a:solidFill>
            </a:endParaRPr>
          </a:p>
          <a:p>
            <a:endParaRPr lang="en-US" dirty="0">
              <a:solidFill>
                <a:prstClr val="white"/>
              </a:solidFill>
            </a:endParaRPr>
          </a:p>
          <a:p>
            <a:endParaRPr lang="en-US" dirty="0" smtClean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1847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="" xmlns:a16="http://schemas.microsoft.com/office/drawing/2014/main" id="{E7578D6B-555F-482F-A479-E7C1C9944388}"/>
              </a:ext>
            </a:extLst>
          </p:cNvPr>
          <p:cNvGrpSpPr/>
          <p:nvPr/>
        </p:nvGrpSpPr>
        <p:grpSpPr>
          <a:xfrm>
            <a:off x="4716729" y="112478"/>
            <a:ext cx="6516028" cy="1840147"/>
            <a:chOff x="4823604" y="112478"/>
            <a:chExt cx="6516028" cy="1840147"/>
          </a:xfrm>
          <a:solidFill>
            <a:schemeClr val="accent4">
              <a:lumMod val="50000"/>
            </a:schemeClr>
          </a:solidFill>
        </p:grpSpPr>
        <p:sp>
          <p:nvSpPr>
            <p:cNvPr id="6" name="Parallelogram 5">
              <a:extLst>
                <a:ext uri="{FF2B5EF4-FFF2-40B4-BE49-F238E27FC236}">
                  <a16:creationId xmlns="" xmlns:a16="http://schemas.microsoft.com/office/drawing/2014/main" id="{682D5E57-A55D-46BE-826F-B94610F6F9C9}"/>
                </a:ext>
              </a:extLst>
            </p:cNvPr>
            <p:cNvSpPr/>
            <p:nvPr/>
          </p:nvSpPr>
          <p:spPr>
            <a:xfrm>
              <a:off x="4823604" y="513681"/>
              <a:ext cx="6516028" cy="1041986"/>
            </a:xfrm>
            <a:prstGeom prst="parallelogram">
              <a:avLst>
                <a:gd name="adj" fmla="val 46138"/>
              </a:avLst>
            </a:prstGeom>
            <a:grp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>
                <a:solidFill>
                  <a:prstClr val="white"/>
                </a:solidFill>
              </a:endParaRPr>
            </a:p>
          </p:txBody>
        </p:sp>
        <p:sp>
          <p:nvSpPr>
            <p:cNvPr id="7" name="Isosceles Triangle 6">
              <a:extLst>
                <a:ext uri="{FF2B5EF4-FFF2-40B4-BE49-F238E27FC236}">
                  <a16:creationId xmlns="" xmlns:a16="http://schemas.microsoft.com/office/drawing/2014/main" id="{6CF318A0-123D-4151-9ACD-B3D562BE30A7}"/>
                </a:ext>
              </a:extLst>
            </p:cNvPr>
            <p:cNvSpPr/>
            <p:nvPr/>
          </p:nvSpPr>
          <p:spPr>
            <a:xfrm flipV="1">
              <a:off x="4823604" y="1555667"/>
              <a:ext cx="561196" cy="396958"/>
            </a:xfrm>
            <a:prstGeom prst="triangle">
              <a:avLst>
                <a:gd name="adj" fmla="val 65404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>
                <a:solidFill>
                  <a:prstClr val="white"/>
                </a:solidFill>
              </a:endParaRPr>
            </a:p>
          </p:txBody>
        </p:sp>
        <p:sp>
          <p:nvSpPr>
            <p:cNvPr id="10" name="Rectangle 9">
              <a:extLst>
                <a:ext uri="{FF2B5EF4-FFF2-40B4-BE49-F238E27FC236}">
                  <a16:creationId xmlns="" xmlns:a16="http://schemas.microsoft.com/office/drawing/2014/main" id="{036E6EFE-0A70-4C22-984F-283F1922C80E}"/>
                </a:ext>
              </a:extLst>
            </p:cNvPr>
            <p:cNvSpPr/>
            <p:nvPr/>
          </p:nvSpPr>
          <p:spPr>
            <a:xfrm>
              <a:off x="6132220" y="616109"/>
              <a:ext cx="3139001" cy="830997"/>
            </a:xfrm>
            <a:prstGeom prst="rect">
              <a:avLst/>
            </a:prstGeom>
            <a:grpFill/>
          </p:spPr>
          <p:txBody>
            <a:bodyPr wrap="none" lIns="91440" tIns="45720" rIns="91440" bIns="45720">
              <a:spAutoFit/>
            </a:bodyPr>
            <a:lstStyle/>
            <a:p>
              <a:r>
                <a:rPr lang="id-ID" sz="2400" dirty="0">
                  <a:ln w="0"/>
                  <a:solidFill>
                    <a:prstClr val="white"/>
                  </a:solidFill>
                  <a:effectLst>
                    <a:outerShdw blurRad="38100" dist="19050" dir="2700000" algn="tl" rotWithShape="0">
                      <a:srgbClr val="000000">
                        <a:alpha val="40000"/>
                      </a:srgbClr>
                    </a:outerShdw>
                  </a:effectLst>
                  <a:latin typeface="Century Gothic" panose="020B0502020202020204" pitchFamily="34" charset="0"/>
                </a:rPr>
                <a:t>Deskripsi </a:t>
              </a:r>
              <a:r>
                <a:rPr lang="en-US" sz="2400" dirty="0" err="1" smtClean="0">
                  <a:ln w="0"/>
                  <a:solidFill>
                    <a:prstClr val="white"/>
                  </a:solidFill>
                  <a:effectLst>
                    <a:outerShdw blurRad="38100" dist="19050" dir="2700000" algn="tl" rotWithShape="0">
                      <a:srgbClr val="000000">
                        <a:alpha val="40000"/>
                      </a:srgbClr>
                    </a:outerShdw>
                  </a:effectLst>
                  <a:latin typeface="Century Gothic" panose="020B0502020202020204" pitchFamily="34" charset="0"/>
                </a:rPr>
                <a:t>Mengenai</a:t>
              </a:r>
              <a:r>
                <a:rPr lang="en-US" sz="2400" dirty="0" smtClean="0">
                  <a:ln w="0"/>
                  <a:solidFill>
                    <a:prstClr val="white"/>
                  </a:solidFill>
                  <a:effectLst>
                    <a:outerShdw blurRad="38100" dist="19050" dir="2700000" algn="tl" rotWithShape="0">
                      <a:srgbClr val="000000">
                        <a:alpha val="40000"/>
                      </a:srgbClr>
                    </a:outerShdw>
                  </a:effectLst>
                  <a:latin typeface="Century Gothic" panose="020B0502020202020204" pitchFamily="34" charset="0"/>
                </a:rPr>
                <a:t> </a:t>
              </a:r>
            </a:p>
            <a:p>
              <a:r>
                <a:rPr lang="en-US" sz="2400" dirty="0" smtClean="0">
                  <a:ln w="0"/>
                  <a:solidFill>
                    <a:prstClr val="white"/>
                  </a:solidFill>
                  <a:effectLst>
                    <a:outerShdw blurRad="38100" dist="19050" dir="2700000" algn="tl" rotWithShape="0">
                      <a:srgbClr val="000000">
                        <a:alpha val="40000"/>
                      </a:srgbClr>
                    </a:outerShdw>
                  </a:effectLst>
                  <a:latin typeface="Century Gothic" panose="020B0502020202020204" pitchFamily="34" charset="0"/>
                </a:rPr>
                <a:t>Google Scholar</a:t>
              </a:r>
              <a:endParaRPr lang="id-ID" sz="2400" dirty="0">
                <a:ln w="0"/>
                <a:solidFill>
                  <a:prstClr val="white"/>
                </a:solidFill>
                <a:effectLst>
                  <a:outerShdw blurRad="38100" dist="19050" dir="2700000" algn="tl" rotWithShape="0">
                    <a:srgbClr val="000000">
                      <a:alpha val="40000"/>
                    </a:srgbClr>
                  </a:outerShdw>
                </a:effectLst>
                <a:latin typeface="Century Gothic" panose="020B0502020202020204" pitchFamily="34" charset="0"/>
              </a:endParaRPr>
            </a:p>
          </p:txBody>
        </p:sp>
        <p:sp>
          <p:nvSpPr>
            <p:cNvPr id="11" name="Isosceles Triangle 10">
              <a:extLst>
                <a:ext uri="{FF2B5EF4-FFF2-40B4-BE49-F238E27FC236}">
                  <a16:creationId xmlns="" xmlns:a16="http://schemas.microsoft.com/office/drawing/2014/main" id="{54FBA712-E7FB-4E84-901E-D86BBEB29F05}"/>
                </a:ext>
              </a:extLst>
            </p:cNvPr>
            <p:cNvSpPr/>
            <p:nvPr/>
          </p:nvSpPr>
          <p:spPr>
            <a:xfrm flipH="1">
              <a:off x="10760905" y="112478"/>
              <a:ext cx="566414" cy="400649"/>
            </a:xfrm>
            <a:prstGeom prst="triangle">
              <a:avLst>
                <a:gd name="adj" fmla="val 6812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>
                <a:solidFill>
                  <a:prstClr val="white"/>
                </a:solidFill>
              </a:endParaRP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="" xmlns:a16="http://schemas.microsoft.com/office/drawing/2014/main" id="{8AFF5AED-9711-4CE9-A88D-D7D1A17E52C4}"/>
              </a:ext>
            </a:extLst>
          </p:cNvPr>
          <p:cNvGrpSpPr/>
          <p:nvPr/>
        </p:nvGrpSpPr>
        <p:grpSpPr>
          <a:xfrm>
            <a:off x="4004704" y="1692330"/>
            <a:ext cx="6516028" cy="1840147"/>
            <a:chOff x="4823604" y="112478"/>
            <a:chExt cx="6516028" cy="1840147"/>
          </a:xfrm>
          <a:solidFill>
            <a:srgbClr val="C00000"/>
          </a:solidFill>
        </p:grpSpPr>
        <p:sp>
          <p:nvSpPr>
            <p:cNvPr id="13" name="Parallelogram 12">
              <a:extLst>
                <a:ext uri="{FF2B5EF4-FFF2-40B4-BE49-F238E27FC236}">
                  <a16:creationId xmlns="" xmlns:a16="http://schemas.microsoft.com/office/drawing/2014/main" id="{82F3A0F2-DA09-42DA-B00C-261CD51E2B06}"/>
                </a:ext>
              </a:extLst>
            </p:cNvPr>
            <p:cNvSpPr/>
            <p:nvPr/>
          </p:nvSpPr>
          <p:spPr>
            <a:xfrm>
              <a:off x="4823604" y="513681"/>
              <a:ext cx="6516028" cy="1041986"/>
            </a:xfrm>
            <a:prstGeom prst="parallelogram">
              <a:avLst>
                <a:gd name="adj" fmla="val 46138"/>
              </a:avLst>
            </a:prstGeom>
            <a:grp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>
                <a:solidFill>
                  <a:prstClr val="white"/>
                </a:solidFill>
              </a:endParaRPr>
            </a:p>
          </p:txBody>
        </p:sp>
        <p:sp>
          <p:nvSpPr>
            <p:cNvPr id="14" name="Isosceles Triangle 13">
              <a:extLst>
                <a:ext uri="{FF2B5EF4-FFF2-40B4-BE49-F238E27FC236}">
                  <a16:creationId xmlns="" xmlns:a16="http://schemas.microsoft.com/office/drawing/2014/main" id="{C758FBB1-8386-4B6B-98F1-E222DAAC6D92}"/>
                </a:ext>
              </a:extLst>
            </p:cNvPr>
            <p:cNvSpPr/>
            <p:nvPr/>
          </p:nvSpPr>
          <p:spPr>
            <a:xfrm flipV="1">
              <a:off x="4823604" y="1555667"/>
              <a:ext cx="561196" cy="396958"/>
            </a:xfrm>
            <a:prstGeom prst="triangle">
              <a:avLst>
                <a:gd name="adj" fmla="val 65404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>
                <a:solidFill>
                  <a:prstClr val="white"/>
                </a:solidFill>
              </a:endParaRPr>
            </a:p>
          </p:txBody>
        </p:sp>
        <p:sp>
          <p:nvSpPr>
            <p:cNvPr id="16" name="Rectangle 15">
              <a:extLst>
                <a:ext uri="{FF2B5EF4-FFF2-40B4-BE49-F238E27FC236}">
                  <a16:creationId xmlns="" xmlns:a16="http://schemas.microsoft.com/office/drawing/2014/main" id="{065C520F-A050-4C07-BD4E-06A7A8047B54}"/>
                </a:ext>
              </a:extLst>
            </p:cNvPr>
            <p:cNvSpPr/>
            <p:nvPr/>
          </p:nvSpPr>
          <p:spPr>
            <a:xfrm>
              <a:off x="6132220" y="616109"/>
              <a:ext cx="3884397" cy="830997"/>
            </a:xfrm>
            <a:prstGeom prst="rect">
              <a:avLst/>
            </a:prstGeom>
            <a:grpFill/>
          </p:spPr>
          <p:txBody>
            <a:bodyPr wrap="none" lIns="91440" tIns="45720" rIns="91440" bIns="45720">
              <a:spAutoFit/>
            </a:bodyPr>
            <a:lstStyle/>
            <a:p>
              <a:r>
                <a:rPr lang="en-US" sz="2400" dirty="0" err="1" smtClean="0">
                  <a:ln w="0"/>
                  <a:solidFill>
                    <a:prstClr val="white"/>
                  </a:solidFill>
                  <a:effectLst>
                    <a:outerShdw blurRad="38100" dist="19050" dir="2700000" algn="tl" rotWithShape="0">
                      <a:srgbClr val="000000">
                        <a:alpha val="40000"/>
                      </a:srgbClr>
                    </a:outerShdw>
                  </a:effectLst>
                  <a:latin typeface="Century Gothic" panose="020B0502020202020204" pitchFamily="34" charset="0"/>
                </a:rPr>
                <a:t>Urgensi</a:t>
              </a:r>
              <a:r>
                <a:rPr lang="en-US" sz="2400" dirty="0" smtClean="0">
                  <a:ln w="0"/>
                  <a:solidFill>
                    <a:prstClr val="white"/>
                  </a:solidFill>
                  <a:effectLst>
                    <a:outerShdw blurRad="38100" dist="19050" dir="2700000" algn="tl" rotWithShape="0">
                      <a:srgbClr val="000000">
                        <a:alpha val="40000"/>
                      </a:srgbClr>
                    </a:outerShdw>
                  </a:effectLst>
                  <a:latin typeface="Century Gothic" panose="020B0502020202020204" pitchFamily="34" charset="0"/>
                </a:rPr>
                <a:t> Google Scholar</a:t>
              </a:r>
            </a:p>
            <a:p>
              <a:r>
                <a:rPr lang="en-US" sz="2400" dirty="0" err="1" smtClean="0">
                  <a:ln w="0"/>
                  <a:solidFill>
                    <a:prstClr val="white"/>
                  </a:solidFill>
                  <a:effectLst>
                    <a:outerShdw blurRad="38100" dist="19050" dir="2700000" algn="tl" rotWithShape="0">
                      <a:srgbClr val="000000">
                        <a:alpha val="40000"/>
                      </a:srgbClr>
                    </a:outerShdw>
                  </a:effectLst>
                  <a:latin typeface="Century Gothic" panose="020B0502020202020204" pitchFamily="34" charset="0"/>
                </a:rPr>
                <a:t>Untuk</a:t>
              </a:r>
              <a:r>
                <a:rPr lang="en-US" sz="2400" dirty="0" smtClean="0">
                  <a:ln w="0"/>
                  <a:solidFill>
                    <a:prstClr val="white"/>
                  </a:solidFill>
                  <a:effectLst>
                    <a:outerShdw blurRad="38100" dist="19050" dir="2700000" algn="tl" rotWithShape="0">
                      <a:srgbClr val="000000">
                        <a:alpha val="40000"/>
                      </a:srgbClr>
                    </a:outerShdw>
                  </a:effectLst>
                  <a:latin typeface="Century Gothic" panose="020B0502020202020204" pitchFamily="34" charset="0"/>
                </a:rPr>
                <a:t> </a:t>
              </a:r>
              <a:r>
                <a:rPr lang="en-US" sz="2400" dirty="0" err="1" smtClean="0">
                  <a:ln w="0"/>
                  <a:solidFill>
                    <a:prstClr val="white"/>
                  </a:solidFill>
                  <a:effectLst>
                    <a:outerShdw blurRad="38100" dist="19050" dir="2700000" algn="tl" rotWithShape="0">
                      <a:srgbClr val="000000">
                        <a:alpha val="40000"/>
                      </a:srgbClr>
                    </a:outerShdw>
                  </a:effectLst>
                  <a:latin typeface="Century Gothic" panose="020B0502020202020204" pitchFamily="34" charset="0"/>
                </a:rPr>
                <a:t>Jurnal</a:t>
              </a:r>
              <a:r>
                <a:rPr lang="en-US" sz="2400" dirty="0" smtClean="0">
                  <a:ln w="0"/>
                  <a:solidFill>
                    <a:prstClr val="white"/>
                  </a:solidFill>
                  <a:effectLst>
                    <a:outerShdw blurRad="38100" dist="19050" dir="2700000" algn="tl" rotWithShape="0">
                      <a:srgbClr val="000000">
                        <a:alpha val="40000"/>
                      </a:srgbClr>
                    </a:outerShdw>
                  </a:effectLst>
                  <a:latin typeface="Century Gothic" panose="020B0502020202020204" pitchFamily="34" charset="0"/>
                </a:rPr>
                <a:t> di Indonesia</a:t>
              </a:r>
              <a:endParaRPr lang="id-ID" sz="2400" dirty="0">
                <a:ln w="0"/>
                <a:solidFill>
                  <a:prstClr val="white"/>
                </a:solidFill>
                <a:effectLst>
                  <a:outerShdw blurRad="38100" dist="19050" dir="2700000" algn="tl" rotWithShape="0">
                    <a:srgbClr val="000000">
                      <a:alpha val="40000"/>
                    </a:srgbClr>
                  </a:outerShdw>
                </a:effectLst>
                <a:latin typeface="Century Gothic" panose="020B0502020202020204" pitchFamily="34" charset="0"/>
              </a:endParaRPr>
            </a:p>
          </p:txBody>
        </p:sp>
        <p:sp>
          <p:nvSpPr>
            <p:cNvPr id="17" name="Isosceles Triangle 16">
              <a:extLst>
                <a:ext uri="{FF2B5EF4-FFF2-40B4-BE49-F238E27FC236}">
                  <a16:creationId xmlns="" xmlns:a16="http://schemas.microsoft.com/office/drawing/2014/main" id="{7BD9F74F-9BF8-4213-8D17-8D4FAF1CFC7F}"/>
                </a:ext>
              </a:extLst>
            </p:cNvPr>
            <p:cNvSpPr/>
            <p:nvPr/>
          </p:nvSpPr>
          <p:spPr>
            <a:xfrm flipH="1">
              <a:off x="10760905" y="112478"/>
              <a:ext cx="566414" cy="400649"/>
            </a:xfrm>
            <a:prstGeom prst="triangle">
              <a:avLst>
                <a:gd name="adj" fmla="val 6812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>
                <a:solidFill>
                  <a:prstClr val="white"/>
                </a:solidFill>
              </a:endParaRP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="" xmlns:a16="http://schemas.microsoft.com/office/drawing/2014/main" id="{053DC11A-7699-49AC-9330-CCE710ABC128}"/>
              </a:ext>
            </a:extLst>
          </p:cNvPr>
          <p:cNvGrpSpPr/>
          <p:nvPr/>
        </p:nvGrpSpPr>
        <p:grpSpPr>
          <a:xfrm>
            <a:off x="3281629" y="3272182"/>
            <a:ext cx="6516415" cy="1840147"/>
            <a:chOff x="4823604" y="112478"/>
            <a:chExt cx="6516415" cy="1840147"/>
          </a:xfrm>
          <a:solidFill>
            <a:schemeClr val="accent5">
              <a:lumMod val="75000"/>
            </a:schemeClr>
          </a:solidFill>
        </p:grpSpPr>
        <p:sp>
          <p:nvSpPr>
            <p:cNvPr id="19" name="Parallelogram 18">
              <a:extLst>
                <a:ext uri="{FF2B5EF4-FFF2-40B4-BE49-F238E27FC236}">
                  <a16:creationId xmlns="" xmlns:a16="http://schemas.microsoft.com/office/drawing/2014/main" id="{CB0C1AD4-4A62-4C77-A475-1D0CB6A47643}"/>
                </a:ext>
              </a:extLst>
            </p:cNvPr>
            <p:cNvSpPr/>
            <p:nvPr/>
          </p:nvSpPr>
          <p:spPr>
            <a:xfrm>
              <a:off x="4823604" y="513681"/>
              <a:ext cx="6516028" cy="1041986"/>
            </a:xfrm>
            <a:prstGeom prst="parallelogram">
              <a:avLst>
                <a:gd name="adj" fmla="val 46138"/>
              </a:avLst>
            </a:prstGeom>
            <a:grp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>
                <a:solidFill>
                  <a:prstClr val="white"/>
                </a:solidFill>
              </a:endParaRPr>
            </a:p>
          </p:txBody>
        </p:sp>
        <p:sp>
          <p:nvSpPr>
            <p:cNvPr id="20" name="Isosceles Triangle 19">
              <a:extLst>
                <a:ext uri="{FF2B5EF4-FFF2-40B4-BE49-F238E27FC236}">
                  <a16:creationId xmlns="" xmlns:a16="http://schemas.microsoft.com/office/drawing/2014/main" id="{E02FA1C4-B84C-4997-AC28-8302BDA32DD2}"/>
                </a:ext>
              </a:extLst>
            </p:cNvPr>
            <p:cNvSpPr/>
            <p:nvPr/>
          </p:nvSpPr>
          <p:spPr>
            <a:xfrm flipV="1">
              <a:off x="4823604" y="1555667"/>
              <a:ext cx="561196" cy="396958"/>
            </a:xfrm>
            <a:prstGeom prst="triangle">
              <a:avLst>
                <a:gd name="adj" fmla="val 65404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>
                <a:solidFill>
                  <a:prstClr val="white"/>
                </a:solidFill>
              </a:endParaRPr>
            </a:p>
          </p:txBody>
        </p:sp>
        <p:sp>
          <p:nvSpPr>
            <p:cNvPr id="22" name="Rectangle 21">
              <a:extLst>
                <a:ext uri="{FF2B5EF4-FFF2-40B4-BE49-F238E27FC236}">
                  <a16:creationId xmlns="" xmlns:a16="http://schemas.microsoft.com/office/drawing/2014/main" id="{88EE605A-70D9-4C4C-8843-0150B9619DFC}"/>
                </a:ext>
              </a:extLst>
            </p:cNvPr>
            <p:cNvSpPr/>
            <p:nvPr/>
          </p:nvSpPr>
          <p:spPr>
            <a:xfrm>
              <a:off x="6132220" y="616109"/>
              <a:ext cx="4116833" cy="830997"/>
            </a:xfrm>
            <a:prstGeom prst="rect">
              <a:avLst/>
            </a:prstGeom>
            <a:grpFill/>
          </p:spPr>
          <p:txBody>
            <a:bodyPr wrap="none" lIns="91440" tIns="45720" rIns="91440" bIns="45720">
              <a:spAutoFit/>
            </a:bodyPr>
            <a:lstStyle/>
            <a:p>
              <a:r>
                <a:rPr lang="en-US" sz="2400" dirty="0" err="1" smtClean="0">
                  <a:ln w="0"/>
                  <a:solidFill>
                    <a:prstClr val="white"/>
                  </a:solidFill>
                  <a:effectLst>
                    <a:outerShdw blurRad="38100" dist="19050" dir="2700000" algn="tl" rotWithShape="0">
                      <a:srgbClr val="000000">
                        <a:alpha val="40000"/>
                      </a:srgbClr>
                    </a:outerShdw>
                  </a:effectLst>
                  <a:latin typeface="Century Gothic" panose="020B0502020202020204" pitchFamily="34" charset="0"/>
                </a:rPr>
                <a:t>Pembuatan</a:t>
              </a:r>
              <a:r>
                <a:rPr lang="en-US" sz="2400" dirty="0" smtClean="0">
                  <a:ln w="0"/>
                  <a:solidFill>
                    <a:prstClr val="white"/>
                  </a:solidFill>
                  <a:effectLst>
                    <a:outerShdw blurRad="38100" dist="19050" dir="2700000" algn="tl" rotWithShape="0">
                      <a:srgbClr val="000000">
                        <a:alpha val="40000"/>
                      </a:srgbClr>
                    </a:outerShdw>
                  </a:effectLst>
                  <a:latin typeface="Century Gothic" panose="020B0502020202020204" pitchFamily="34" charset="0"/>
                </a:rPr>
                <a:t> </a:t>
              </a:r>
              <a:r>
                <a:rPr lang="en-US" sz="2400" dirty="0" err="1" smtClean="0">
                  <a:ln w="0"/>
                  <a:solidFill>
                    <a:prstClr val="white"/>
                  </a:solidFill>
                  <a:effectLst>
                    <a:outerShdw blurRad="38100" dist="19050" dir="2700000" algn="tl" rotWithShape="0">
                      <a:srgbClr val="000000">
                        <a:alpha val="40000"/>
                      </a:srgbClr>
                    </a:outerShdw>
                  </a:effectLst>
                  <a:latin typeface="Century Gothic" panose="020B0502020202020204" pitchFamily="34" charset="0"/>
                </a:rPr>
                <a:t>Akun</a:t>
              </a:r>
              <a:r>
                <a:rPr lang="en-US" sz="2400" dirty="0" smtClean="0">
                  <a:ln w="0"/>
                  <a:solidFill>
                    <a:prstClr val="white"/>
                  </a:solidFill>
                  <a:effectLst>
                    <a:outerShdw blurRad="38100" dist="19050" dir="2700000" algn="tl" rotWithShape="0">
                      <a:srgbClr val="000000">
                        <a:alpha val="40000"/>
                      </a:srgbClr>
                    </a:outerShdw>
                  </a:effectLst>
                  <a:latin typeface="Century Gothic" panose="020B0502020202020204" pitchFamily="34" charset="0"/>
                </a:rPr>
                <a:t> Google </a:t>
              </a:r>
            </a:p>
            <a:p>
              <a:r>
                <a:rPr lang="en-US" sz="2400" dirty="0" smtClean="0">
                  <a:ln w="0"/>
                  <a:solidFill>
                    <a:prstClr val="white"/>
                  </a:solidFill>
                  <a:effectLst>
                    <a:outerShdw blurRad="38100" dist="19050" dir="2700000" algn="tl" rotWithShape="0">
                      <a:srgbClr val="000000">
                        <a:alpha val="40000"/>
                      </a:srgbClr>
                    </a:outerShdw>
                  </a:effectLst>
                  <a:latin typeface="Century Gothic" panose="020B0502020202020204" pitchFamily="34" charset="0"/>
                </a:rPr>
                <a:t>Scholar </a:t>
              </a:r>
              <a:r>
                <a:rPr lang="en-US" sz="2400" dirty="0" err="1" smtClean="0">
                  <a:ln w="0"/>
                  <a:solidFill>
                    <a:prstClr val="white"/>
                  </a:solidFill>
                  <a:effectLst>
                    <a:outerShdw blurRad="38100" dist="19050" dir="2700000" algn="tl" rotWithShape="0">
                      <a:srgbClr val="000000">
                        <a:alpha val="40000"/>
                      </a:srgbClr>
                    </a:outerShdw>
                  </a:effectLst>
                  <a:latin typeface="Century Gothic" panose="020B0502020202020204" pitchFamily="34" charset="0"/>
                </a:rPr>
                <a:t>untuk</a:t>
              </a:r>
              <a:r>
                <a:rPr lang="en-US" sz="2400" dirty="0" smtClean="0">
                  <a:ln w="0"/>
                  <a:solidFill>
                    <a:prstClr val="white"/>
                  </a:solidFill>
                  <a:effectLst>
                    <a:outerShdw blurRad="38100" dist="19050" dir="2700000" algn="tl" rotWithShape="0">
                      <a:srgbClr val="000000">
                        <a:alpha val="40000"/>
                      </a:srgbClr>
                    </a:outerShdw>
                  </a:effectLst>
                  <a:latin typeface="Century Gothic" panose="020B0502020202020204" pitchFamily="34" charset="0"/>
                </a:rPr>
                <a:t> </a:t>
              </a:r>
              <a:r>
                <a:rPr lang="en-US" sz="2400" dirty="0" err="1" smtClean="0">
                  <a:ln w="0"/>
                  <a:solidFill>
                    <a:prstClr val="white"/>
                  </a:solidFill>
                  <a:effectLst>
                    <a:outerShdw blurRad="38100" dist="19050" dir="2700000" algn="tl" rotWithShape="0">
                      <a:srgbClr val="000000">
                        <a:alpha val="40000"/>
                      </a:srgbClr>
                    </a:outerShdw>
                  </a:effectLst>
                  <a:latin typeface="Century Gothic" panose="020B0502020202020204" pitchFamily="34" charset="0"/>
                </a:rPr>
                <a:t>Jurnal</a:t>
              </a:r>
              <a:endParaRPr lang="id-ID" sz="2400" dirty="0">
                <a:ln w="0"/>
                <a:solidFill>
                  <a:prstClr val="white"/>
                </a:solidFill>
                <a:effectLst>
                  <a:outerShdw blurRad="38100" dist="19050" dir="2700000" algn="tl" rotWithShape="0">
                    <a:srgbClr val="000000">
                      <a:alpha val="40000"/>
                    </a:srgbClr>
                  </a:outerShdw>
                </a:effectLst>
                <a:latin typeface="Century Gothic" panose="020B0502020202020204" pitchFamily="34" charset="0"/>
              </a:endParaRPr>
            </a:p>
          </p:txBody>
        </p:sp>
        <p:sp>
          <p:nvSpPr>
            <p:cNvPr id="23" name="Isosceles Triangle 22">
              <a:extLst>
                <a:ext uri="{FF2B5EF4-FFF2-40B4-BE49-F238E27FC236}">
                  <a16:creationId xmlns="" xmlns:a16="http://schemas.microsoft.com/office/drawing/2014/main" id="{EC571B7E-FDAF-4E9C-B2A8-7023CB62BAA1}"/>
                </a:ext>
              </a:extLst>
            </p:cNvPr>
            <p:cNvSpPr/>
            <p:nvPr/>
          </p:nvSpPr>
          <p:spPr>
            <a:xfrm flipH="1">
              <a:off x="10773605" y="112478"/>
              <a:ext cx="566414" cy="400649"/>
            </a:xfrm>
            <a:prstGeom prst="triangle">
              <a:avLst>
                <a:gd name="adj" fmla="val 6812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>
                <a:solidFill>
                  <a:prstClr val="white"/>
                </a:solidFill>
              </a:endParaRP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="" xmlns:a16="http://schemas.microsoft.com/office/drawing/2014/main" id="{B278D17F-72F9-4A37-AE78-F00FA61F9614}"/>
              </a:ext>
            </a:extLst>
          </p:cNvPr>
          <p:cNvGrpSpPr/>
          <p:nvPr/>
        </p:nvGrpSpPr>
        <p:grpSpPr>
          <a:xfrm>
            <a:off x="2567987" y="4852035"/>
            <a:ext cx="6516415" cy="1840147"/>
            <a:chOff x="4823604" y="112478"/>
            <a:chExt cx="6516415" cy="1840147"/>
          </a:xfrm>
        </p:grpSpPr>
        <p:sp>
          <p:nvSpPr>
            <p:cNvPr id="25" name="Parallelogram 24">
              <a:extLst>
                <a:ext uri="{FF2B5EF4-FFF2-40B4-BE49-F238E27FC236}">
                  <a16:creationId xmlns="" xmlns:a16="http://schemas.microsoft.com/office/drawing/2014/main" id="{D06249D0-3779-4605-9C79-BE402C7BAE72}"/>
                </a:ext>
              </a:extLst>
            </p:cNvPr>
            <p:cNvSpPr/>
            <p:nvPr/>
          </p:nvSpPr>
          <p:spPr>
            <a:xfrm>
              <a:off x="4823604" y="513681"/>
              <a:ext cx="6516028" cy="1041986"/>
            </a:xfrm>
            <a:prstGeom prst="parallelogram">
              <a:avLst>
                <a:gd name="adj" fmla="val 46138"/>
              </a:avLst>
            </a:prstGeom>
            <a:solidFill>
              <a:srgbClr val="76001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>
                <a:solidFill>
                  <a:prstClr val="white"/>
                </a:solidFill>
              </a:endParaRPr>
            </a:p>
          </p:txBody>
        </p:sp>
        <p:sp>
          <p:nvSpPr>
            <p:cNvPr id="26" name="Isosceles Triangle 25">
              <a:extLst>
                <a:ext uri="{FF2B5EF4-FFF2-40B4-BE49-F238E27FC236}">
                  <a16:creationId xmlns="" xmlns:a16="http://schemas.microsoft.com/office/drawing/2014/main" id="{E34D5A0C-1EC1-482B-9B19-4285DE400D42}"/>
                </a:ext>
              </a:extLst>
            </p:cNvPr>
            <p:cNvSpPr/>
            <p:nvPr/>
          </p:nvSpPr>
          <p:spPr>
            <a:xfrm flipV="1">
              <a:off x="4823604" y="1555667"/>
              <a:ext cx="561196" cy="396958"/>
            </a:xfrm>
            <a:prstGeom prst="triangle">
              <a:avLst>
                <a:gd name="adj" fmla="val 65404"/>
              </a:avLst>
            </a:prstGeom>
            <a:solidFill>
              <a:srgbClr val="36000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>
                <a:solidFill>
                  <a:prstClr val="white"/>
                </a:solidFill>
              </a:endParaRPr>
            </a:p>
          </p:txBody>
        </p:sp>
        <p:sp>
          <p:nvSpPr>
            <p:cNvPr id="28" name="Rectangle 27">
              <a:extLst>
                <a:ext uri="{FF2B5EF4-FFF2-40B4-BE49-F238E27FC236}">
                  <a16:creationId xmlns="" xmlns:a16="http://schemas.microsoft.com/office/drawing/2014/main" id="{3B4A35EC-B22F-49B5-84E6-001E1F14E106}"/>
                </a:ext>
              </a:extLst>
            </p:cNvPr>
            <p:cNvSpPr/>
            <p:nvPr/>
          </p:nvSpPr>
          <p:spPr>
            <a:xfrm>
              <a:off x="6132220" y="616109"/>
              <a:ext cx="4004622" cy="830997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r>
                <a:rPr lang="en-US" sz="2400" dirty="0" err="1" smtClean="0">
                  <a:ln w="0"/>
                  <a:solidFill>
                    <a:prstClr val="white"/>
                  </a:solidFill>
                  <a:effectLst>
                    <a:outerShdw blurRad="38100" dist="19050" dir="2700000" algn="tl" rotWithShape="0">
                      <a:srgbClr val="000000">
                        <a:alpha val="40000"/>
                      </a:srgbClr>
                    </a:outerShdw>
                  </a:effectLst>
                  <a:latin typeface="Century Gothic" panose="020B0502020202020204" pitchFamily="34" charset="0"/>
                </a:rPr>
                <a:t>Langkah-langkah</a:t>
              </a:r>
              <a:r>
                <a:rPr lang="en-US" sz="2400" dirty="0" smtClean="0">
                  <a:ln w="0"/>
                  <a:solidFill>
                    <a:prstClr val="white"/>
                  </a:solidFill>
                  <a:effectLst>
                    <a:outerShdw blurRad="38100" dist="19050" dir="2700000" algn="tl" rotWithShape="0">
                      <a:srgbClr val="000000">
                        <a:alpha val="40000"/>
                      </a:srgbClr>
                    </a:outerShdw>
                  </a:effectLst>
                  <a:latin typeface="Century Gothic" panose="020B0502020202020204" pitchFamily="34" charset="0"/>
                </a:rPr>
                <a:t> </a:t>
              </a:r>
              <a:r>
                <a:rPr lang="en-US" sz="2400" dirty="0" err="1" smtClean="0">
                  <a:ln w="0"/>
                  <a:solidFill>
                    <a:prstClr val="white"/>
                  </a:solidFill>
                  <a:effectLst>
                    <a:outerShdw blurRad="38100" dist="19050" dir="2700000" algn="tl" rotWithShape="0">
                      <a:srgbClr val="000000">
                        <a:alpha val="40000"/>
                      </a:srgbClr>
                    </a:outerShdw>
                  </a:effectLst>
                  <a:latin typeface="Century Gothic" panose="020B0502020202020204" pitchFamily="34" charset="0"/>
                </a:rPr>
                <a:t>dalam</a:t>
              </a:r>
              <a:r>
                <a:rPr lang="en-US" sz="2400" dirty="0" smtClean="0">
                  <a:ln w="0"/>
                  <a:solidFill>
                    <a:prstClr val="white"/>
                  </a:solidFill>
                  <a:effectLst>
                    <a:outerShdw blurRad="38100" dist="19050" dir="2700000" algn="tl" rotWithShape="0">
                      <a:srgbClr val="000000">
                        <a:alpha val="40000"/>
                      </a:srgbClr>
                    </a:outerShdw>
                  </a:effectLst>
                  <a:latin typeface="Century Gothic" panose="020B0502020202020204" pitchFamily="34" charset="0"/>
                </a:rPr>
                <a:t> </a:t>
              </a:r>
            </a:p>
            <a:p>
              <a:r>
                <a:rPr lang="en-US" sz="2400" dirty="0" err="1" smtClean="0">
                  <a:ln w="0"/>
                  <a:solidFill>
                    <a:prstClr val="white"/>
                  </a:solidFill>
                  <a:effectLst>
                    <a:outerShdw blurRad="38100" dist="19050" dir="2700000" algn="tl" rotWithShape="0">
                      <a:srgbClr val="000000">
                        <a:alpha val="40000"/>
                      </a:srgbClr>
                    </a:outerShdw>
                  </a:effectLst>
                  <a:latin typeface="Century Gothic" panose="020B0502020202020204" pitchFamily="34" charset="0"/>
                </a:rPr>
                <a:t>Memasukkan</a:t>
              </a:r>
              <a:r>
                <a:rPr lang="en-US" sz="2400" dirty="0" smtClean="0">
                  <a:ln w="0"/>
                  <a:solidFill>
                    <a:prstClr val="white"/>
                  </a:solidFill>
                  <a:effectLst>
                    <a:outerShdw blurRad="38100" dist="19050" dir="2700000" algn="tl" rotWithShape="0">
                      <a:srgbClr val="000000">
                        <a:alpha val="40000"/>
                      </a:srgbClr>
                    </a:outerShdw>
                  </a:effectLst>
                  <a:latin typeface="Century Gothic" panose="020B0502020202020204" pitchFamily="34" charset="0"/>
                </a:rPr>
                <a:t> </a:t>
              </a:r>
              <a:r>
                <a:rPr lang="en-US" sz="2400" dirty="0" err="1" smtClean="0">
                  <a:ln w="0"/>
                  <a:solidFill>
                    <a:prstClr val="white"/>
                  </a:solidFill>
                  <a:effectLst>
                    <a:outerShdw blurRad="38100" dist="19050" dir="2700000" algn="tl" rotWithShape="0">
                      <a:srgbClr val="000000">
                        <a:alpha val="40000"/>
                      </a:srgbClr>
                    </a:outerShdw>
                  </a:effectLst>
                  <a:latin typeface="Century Gothic" panose="020B0502020202020204" pitchFamily="34" charset="0"/>
                </a:rPr>
                <a:t>Artikel</a:t>
              </a:r>
              <a:r>
                <a:rPr lang="en-US" sz="2400" dirty="0" smtClean="0">
                  <a:ln w="0"/>
                  <a:solidFill>
                    <a:prstClr val="white"/>
                  </a:solidFill>
                  <a:effectLst>
                    <a:outerShdw blurRad="38100" dist="19050" dir="2700000" algn="tl" rotWithShape="0">
                      <a:srgbClr val="000000">
                        <a:alpha val="40000"/>
                      </a:srgbClr>
                    </a:outerShdw>
                  </a:effectLst>
                  <a:latin typeface="Century Gothic" panose="020B0502020202020204" pitchFamily="34" charset="0"/>
                </a:rPr>
                <a:t> di GS</a:t>
              </a:r>
              <a:endParaRPr lang="id-ID" sz="2400" dirty="0">
                <a:ln w="0"/>
                <a:solidFill>
                  <a:prstClr val="white"/>
                </a:solidFill>
                <a:effectLst>
                  <a:outerShdw blurRad="38100" dist="19050" dir="2700000" algn="tl" rotWithShape="0">
                    <a:srgbClr val="000000">
                      <a:alpha val="40000"/>
                    </a:srgbClr>
                  </a:outerShdw>
                </a:effectLst>
                <a:latin typeface="Century Gothic" panose="020B0502020202020204" pitchFamily="34" charset="0"/>
              </a:endParaRPr>
            </a:p>
          </p:txBody>
        </p:sp>
        <p:sp>
          <p:nvSpPr>
            <p:cNvPr id="29" name="Isosceles Triangle 28">
              <a:extLst>
                <a:ext uri="{FF2B5EF4-FFF2-40B4-BE49-F238E27FC236}">
                  <a16:creationId xmlns="" xmlns:a16="http://schemas.microsoft.com/office/drawing/2014/main" id="{2654648B-2FAD-4296-AAD7-545AF7C8F2F3}"/>
                </a:ext>
              </a:extLst>
            </p:cNvPr>
            <p:cNvSpPr/>
            <p:nvPr/>
          </p:nvSpPr>
          <p:spPr>
            <a:xfrm flipH="1">
              <a:off x="10773605" y="112478"/>
              <a:ext cx="566414" cy="400649"/>
            </a:xfrm>
            <a:prstGeom prst="triangle">
              <a:avLst>
                <a:gd name="adj" fmla="val 68120"/>
              </a:avLst>
            </a:prstGeom>
            <a:solidFill>
              <a:srgbClr val="36000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>
                <a:solidFill>
                  <a:prstClr val="white"/>
                </a:solidFill>
              </a:endParaRPr>
            </a:p>
          </p:txBody>
        </p:sp>
      </p:grpSp>
      <p:sp>
        <p:nvSpPr>
          <p:cNvPr id="2" name="Rectangle 1"/>
          <p:cNvSpPr/>
          <p:nvPr/>
        </p:nvSpPr>
        <p:spPr>
          <a:xfrm>
            <a:off x="803190" y="1555666"/>
            <a:ext cx="1149178" cy="3358184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  <a:latin typeface="Segoe UI Black" pitchFamily="34" charset="0"/>
                <a:ea typeface="Segoe UI Black" pitchFamily="34" charset="0"/>
              </a:rPr>
              <a:t>M</a:t>
            </a:r>
          </a:p>
          <a:p>
            <a:pPr algn="ctr"/>
            <a:r>
              <a:rPr lang="en-US" dirty="0" smtClean="0">
                <a:solidFill>
                  <a:schemeClr val="tx1"/>
                </a:solidFill>
                <a:latin typeface="Segoe UI Black" pitchFamily="34" charset="0"/>
                <a:ea typeface="Segoe UI Black" pitchFamily="34" charset="0"/>
              </a:rPr>
              <a:t>  </a:t>
            </a:r>
          </a:p>
          <a:p>
            <a:pPr algn="ctr"/>
            <a:r>
              <a:rPr lang="en-US" dirty="0" smtClean="0">
                <a:solidFill>
                  <a:schemeClr val="tx1"/>
                </a:solidFill>
                <a:latin typeface="Segoe UI Black" pitchFamily="34" charset="0"/>
                <a:ea typeface="Segoe UI Black" pitchFamily="34" charset="0"/>
              </a:rPr>
              <a:t>A</a:t>
            </a:r>
          </a:p>
          <a:p>
            <a:pPr algn="ctr"/>
            <a:endParaRPr lang="en-US" dirty="0" smtClean="0">
              <a:solidFill>
                <a:schemeClr val="tx1"/>
              </a:solidFill>
              <a:latin typeface="Segoe UI Black" pitchFamily="34" charset="0"/>
              <a:ea typeface="Segoe UI Black" pitchFamily="34" charset="0"/>
            </a:endParaRPr>
          </a:p>
          <a:p>
            <a:pPr algn="ctr"/>
            <a:r>
              <a:rPr lang="en-US" dirty="0" smtClean="0">
                <a:solidFill>
                  <a:schemeClr val="tx1"/>
                </a:solidFill>
                <a:latin typeface="Segoe UI Black" pitchFamily="34" charset="0"/>
                <a:ea typeface="Segoe UI Black" pitchFamily="34" charset="0"/>
              </a:rPr>
              <a:t>T</a:t>
            </a:r>
          </a:p>
          <a:p>
            <a:pPr algn="ctr"/>
            <a:endParaRPr lang="en-US" dirty="0" smtClean="0">
              <a:solidFill>
                <a:schemeClr val="tx1"/>
              </a:solidFill>
              <a:latin typeface="Segoe UI Black" pitchFamily="34" charset="0"/>
              <a:ea typeface="Segoe UI Black" pitchFamily="34" charset="0"/>
            </a:endParaRPr>
          </a:p>
          <a:p>
            <a:pPr algn="ctr"/>
            <a:r>
              <a:rPr lang="en-US" dirty="0" smtClean="0">
                <a:solidFill>
                  <a:schemeClr val="tx1"/>
                </a:solidFill>
                <a:latin typeface="Segoe UI Black" pitchFamily="34" charset="0"/>
                <a:ea typeface="Segoe UI Black" pitchFamily="34" charset="0"/>
              </a:rPr>
              <a:t>E</a:t>
            </a:r>
          </a:p>
          <a:p>
            <a:pPr algn="ctr"/>
            <a:endParaRPr lang="en-US" dirty="0" smtClean="0">
              <a:solidFill>
                <a:schemeClr val="tx1"/>
              </a:solidFill>
              <a:latin typeface="Segoe UI Black" pitchFamily="34" charset="0"/>
              <a:ea typeface="Segoe UI Black" pitchFamily="34" charset="0"/>
            </a:endParaRPr>
          </a:p>
          <a:p>
            <a:pPr algn="ctr"/>
            <a:r>
              <a:rPr lang="en-US" dirty="0" smtClean="0">
                <a:solidFill>
                  <a:schemeClr val="tx1"/>
                </a:solidFill>
                <a:latin typeface="Segoe UI Black" pitchFamily="34" charset="0"/>
                <a:ea typeface="Segoe UI Black" pitchFamily="34" charset="0"/>
              </a:rPr>
              <a:t>R</a:t>
            </a:r>
          </a:p>
          <a:p>
            <a:pPr algn="ctr"/>
            <a:endParaRPr lang="en-US" dirty="0" smtClean="0">
              <a:solidFill>
                <a:schemeClr val="tx1"/>
              </a:solidFill>
              <a:latin typeface="Segoe UI Black" pitchFamily="34" charset="0"/>
              <a:ea typeface="Segoe UI Black" pitchFamily="34" charset="0"/>
            </a:endParaRPr>
          </a:p>
          <a:p>
            <a:pPr algn="ctr"/>
            <a:r>
              <a:rPr lang="en-US" dirty="0" smtClean="0">
                <a:solidFill>
                  <a:schemeClr val="tx1"/>
                </a:solidFill>
                <a:latin typeface="Segoe UI Black" pitchFamily="34" charset="0"/>
                <a:ea typeface="Segoe UI Black" pitchFamily="34" charset="0"/>
              </a:rPr>
              <a:t>I</a:t>
            </a:r>
          </a:p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48648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                               ??</a:t>
            </a:r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8182" y="699831"/>
            <a:ext cx="4019550" cy="1133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Pentagon 3"/>
          <p:cNvSpPr/>
          <p:nvPr/>
        </p:nvSpPr>
        <p:spPr>
          <a:xfrm>
            <a:off x="1037967" y="1977082"/>
            <a:ext cx="6388443" cy="1952368"/>
          </a:xfrm>
          <a:prstGeom prst="homePlate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en-US" sz="2000" dirty="0" smtClean="0">
              <a:solidFill>
                <a:schemeClr val="tx1"/>
              </a:solidFill>
              <a:latin typeface="Segoe UI" pitchFamily="34" charset="0"/>
              <a:cs typeface="Segoe UI" pitchFamily="34" charset="0"/>
            </a:endParaRPr>
          </a:p>
          <a:p>
            <a:pPr algn="just"/>
            <a:r>
              <a:rPr lang="en-US" sz="2000" dirty="0" err="1" smtClean="0">
                <a:solidFill>
                  <a:schemeClr val="tx1"/>
                </a:solidFill>
                <a:latin typeface="Segoe UI" pitchFamily="34" charset="0"/>
                <a:cs typeface="Segoe UI" pitchFamily="34" charset="0"/>
              </a:rPr>
              <a:t>Layanan</a:t>
            </a:r>
            <a:r>
              <a:rPr lang="en-US" sz="2000" dirty="0" smtClean="0">
                <a:solidFill>
                  <a:schemeClr val="tx1"/>
                </a:solidFill>
                <a:latin typeface="Segoe UI" pitchFamily="34" charset="0"/>
                <a:cs typeface="Segoe UI" pitchFamily="34" charset="0"/>
              </a:rPr>
              <a:t> </a:t>
            </a:r>
            <a:r>
              <a:rPr lang="en-US" sz="2000" dirty="0">
                <a:solidFill>
                  <a:schemeClr val="tx1"/>
                </a:solidFill>
                <a:latin typeface="Segoe UI" pitchFamily="34" charset="0"/>
                <a:cs typeface="Segoe UI" pitchFamily="34" charset="0"/>
              </a:rPr>
              <a:t>yang </a:t>
            </a:r>
            <a:r>
              <a:rPr lang="en-US" sz="2000" dirty="0" err="1">
                <a:solidFill>
                  <a:schemeClr val="tx1"/>
                </a:solidFill>
                <a:latin typeface="Segoe UI" pitchFamily="34" charset="0"/>
                <a:cs typeface="Segoe UI" pitchFamily="34" charset="0"/>
              </a:rPr>
              <a:t>disediakan</a:t>
            </a:r>
            <a:r>
              <a:rPr lang="en-US" sz="2000" dirty="0">
                <a:solidFill>
                  <a:schemeClr val="tx1"/>
                </a:solidFill>
                <a:latin typeface="Segoe UI" pitchFamily="34" charset="0"/>
                <a:cs typeface="Segoe UI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Segoe UI" pitchFamily="34" charset="0"/>
                <a:cs typeface="Segoe UI" pitchFamily="34" charset="0"/>
              </a:rPr>
              <a:t>oleh</a:t>
            </a:r>
            <a:r>
              <a:rPr lang="en-US" sz="2000" dirty="0">
                <a:solidFill>
                  <a:schemeClr val="tx1"/>
                </a:solidFill>
                <a:latin typeface="Segoe UI" pitchFamily="34" charset="0"/>
                <a:cs typeface="Segoe UI" pitchFamily="34" charset="0"/>
              </a:rPr>
              <a:t> Google yang </a:t>
            </a:r>
            <a:r>
              <a:rPr lang="en-US" sz="2000" dirty="0" err="1">
                <a:solidFill>
                  <a:schemeClr val="tx1"/>
                </a:solidFill>
                <a:latin typeface="Segoe UI" pitchFamily="34" charset="0"/>
                <a:cs typeface="Segoe UI" pitchFamily="34" charset="0"/>
              </a:rPr>
              <a:t>dilucurkan</a:t>
            </a:r>
            <a:r>
              <a:rPr lang="en-US" sz="2000" dirty="0">
                <a:solidFill>
                  <a:schemeClr val="tx1"/>
                </a:solidFill>
                <a:latin typeface="Segoe UI" pitchFamily="34" charset="0"/>
                <a:cs typeface="Segoe UI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Segoe UI" pitchFamily="34" charset="0"/>
                <a:cs typeface="Segoe UI" pitchFamily="34" charset="0"/>
              </a:rPr>
              <a:t>pada</a:t>
            </a:r>
            <a:r>
              <a:rPr lang="en-US" sz="2000" dirty="0">
                <a:solidFill>
                  <a:schemeClr val="tx1"/>
                </a:solidFill>
                <a:latin typeface="Segoe UI" pitchFamily="34" charset="0"/>
                <a:cs typeface="Segoe UI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Segoe UI" pitchFamily="34" charset="0"/>
                <a:cs typeface="Segoe UI" pitchFamily="34" charset="0"/>
              </a:rPr>
              <a:t>Tahun</a:t>
            </a:r>
            <a:r>
              <a:rPr lang="en-US" sz="2000" dirty="0">
                <a:solidFill>
                  <a:schemeClr val="tx1"/>
                </a:solidFill>
                <a:latin typeface="Segoe UI" pitchFamily="34" charset="0"/>
                <a:cs typeface="Segoe UI" pitchFamily="34" charset="0"/>
              </a:rPr>
              <a:t> 2004 yang </a:t>
            </a:r>
            <a:r>
              <a:rPr lang="en-US" sz="2000" dirty="0" err="1">
                <a:solidFill>
                  <a:schemeClr val="tx1"/>
                </a:solidFill>
                <a:latin typeface="Segoe UI" pitchFamily="34" charset="0"/>
                <a:cs typeface="Segoe UI" pitchFamily="34" charset="0"/>
              </a:rPr>
              <a:t>dikenal</a:t>
            </a:r>
            <a:r>
              <a:rPr lang="en-US" sz="2000" dirty="0">
                <a:solidFill>
                  <a:schemeClr val="tx1"/>
                </a:solidFill>
                <a:latin typeface="Segoe UI" pitchFamily="34" charset="0"/>
                <a:cs typeface="Segoe UI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Segoe UI" pitchFamily="34" charset="0"/>
                <a:cs typeface="Segoe UI" pitchFamily="34" charset="0"/>
              </a:rPr>
              <a:t>dengan</a:t>
            </a:r>
            <a:r>
              <a:rPr lang="en-US" sz="2000" dirty="0">
                <a:solidFill>
                  <a:schemeClr val="tx1"/>
                </a:solidFill>
                <a:latin typeface="Segoe UI" pitchFamily="34" charset="0"/>
                <a:cs typeface="Segoe UI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Segoe UI" pitchFamily="34" charset="0"/>
                <a:cs typeface="Segoe UI" pitchFamily="34" charset="0"/>
              </a:rPr>
              <a:t>istilah</a:t>
            </a:r>
            <a:r>
              <a:rPr lang="en-US" sz="2000" dirty="0">
                <a:solidFill>
                  <a:schemeClr val="tx1"/>
                </a:solidFill>
                <a:latin typeface="Segoe UI" pitchFamily="34" charset="0"/>
                <a:cs typeface="Segoe UI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Segoe UI" pitchFamily="34" charset="0"/>
                <a:cs typeface="Segoe UI" pitchFamily="34" charset="0"/>
              </a:rPr>
              <a:t>umum</a:t>
            </a:r>
            <a:r>
              <a:rPr lang="en-US" sz="2000" dirty="0">
                <a:solidFill>
                  <a:schemeClr val="tx1"/>
                </a:solidFill>
                <a:latin typeface="Segoe UI" pitchFamily="34" charset="0"/>
                <a:cs typeface="Segoe UI" pitchFamily="34" charset="0"/>
              </a:rPr>
              <a:t> </a:t>
            </a:r>
            <a:r>
              <a:rPr lang="en-US" sz="2000" b="1" i="1" dirty="0">
                <a:solidFill>
                  <a:schemeClr val="tx1"/>
                </a:solidFill>
                <a:latin typeface="Segoe UI" pitchFamily="34" charset="0"/>
                <a:cs typeface="Segoe UI" pitchFamily="34" charset="0"/>
              </a:rPr>
              <a:t>Google Scholar (GS) </a:t>
            </a:r>
            <a:r>
              <a:rPr lang="en-US" sz="2000" dirty="0" err="1">
                <a:solidFill>
                  <a:schemeClr val="tx1"/>
                </a:solidFill>
                <a:latin typeface="Segoe UI" pitchFamily="34" charset="0"/>
                <a:cs typeface="Segoe UI" pitchFamily="34" charset="0"/>
              </a:rPr>
              <a:t>dan</a:t>
            </a:r>
            <a:r>
              <a:rPr lang="en-US" sz="2000" dirty="0">
                <a:solidFill>
                  <a:schemeClr val="tx1"/>
                </a:solidFill>
                <a:latin typeface="Segoe UI" pitchFamily="34" charset="0"/>
                <a:cs typeface="Segoe UI" pitchFamily="34" charset="0"/>
              </a:rPr>
              <a:t> familiar di Indonesia </a:t>
            </a:r>
            <a:r>
              <a:rPr lang="en-US" sz="2000" dirty="0" err="1">
                <a:solidFill>
                  <a:schemeClr val="tx1"/>
                </a:solidFill>
                <a:latin typeface="Segoe UI" pitchFamily="34" charset="0"/>
                <a:cs typeface="Segoe UI" pitchFamily="34" charset="0"/>
              </a:rPr>
              <a:t>dengan</a:t>
            </a:r>
            <a:r>
              <a:rPr lang="en-US" sz="2000" dirty="0">
                <a:solidFill>
                  <a:schemeClr val="tx1"/>
                </a:solidFill>
                <a:latin typeface="Segoe UI" pitchFamily="34" charset="0"/>
                <a:cs typeface="Segoe UI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Segoe UI" pitchFamily="34" charset="0"/>
                <a:cs typeface="Segoe UI" pitchFamily="34" charset="0"/>
              </a:rPr>
              <a:t>nama</a:t>
            </a:r>
            <a:r>
              <a:rPr lang="en-US" sz="2000" dirty="0">
                <a:solidFill>
                  <a:schemeClr val="tx1"/>
                </a:solidFill>
                <a:latin typeface="Segoe UI" pitchFamily="34" charset="0"/>
                <a:cs typeface="Segoe UI" pitchFamily="34" charset="0"/>
              </a:rPr>
              <a:t> </a:t>
            </a:r>
            <a:r>
              <a:rPr lang="en-US" sz="2000" b="1" i="1" dirty="0">
                <a:solidFill>
                  <a:schemeClr val="tx1"/>
                </a:solidFill>
                <a:latin typeface="Segoe UI" pitchFamily="34" charset="0"/>
                <a:cs typeface="Segoe UI" pitchFamily="34" charset="0"/>
              </a:rPr>
              <a:t>Google </a:t>
            </a:r>
            <a:r>
              <a:rPr lang="en-US" sz="2000" b="1" i="1" dirty="0" err="1">
                <a:solidFill>
                  <a:schemeClr val="tx1"/>
                </a:solidFill>
                <a:latin typeface="Segoe UI" pitchFamily="34" charset="0"/>
                <a:cs typeface="Segoe UI" pitchFamily="34" charset="0"/>
              </a:rPr>
              <a:t>Cendekia</a:t>
            </a:r>
            <a:endParaRPr lang="en-US" sz="2000" b="1" i="1" dirty="0">
              <a:solidFill>
                <a:schemeClr val="tx1"/>
              </a:solidFill>
              <a:latin typeface="Segoe UI" pitchFamily="34" charset="0"/>
              <a:cs typeface="Segoe UI" pitchFamily="34" charset="0"/>
            </a:endParaRPr>
          </a:p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7" name="Pentagon 6"/>
          <p:cNvSpPr/>
          <p:nvPr/>
        </p:nvSpPr>
        <p:spPr>
          <a:xfrm>
            <a:off x="2907958" y="4028304"/>
            <a:ext cx="6557318" cy="2335424"/>
          </a:xfrm>
          <a:prstGeom prst="homePlat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en-US" dirty="0" smtClean="0">
              <a:solidFill>
                <a:srgbClr val="FFC000"/>
              </a:solidFill>
              <a:latin typeface="Segoe UI" pitchFamily="34" charset="0"/>
              <a:cs typeface="Segoe UI" pitchFamily="34" charset="0"/>
            </a:endParaRPr>
          </a:p>
          <a:p>
            <a:pPr algn="just"/>
            <a:endParaRPr lang="en-US" sz="1700" dirty="0" smtClean="0">
              <a:solidFill>
                <a:srgbClr val="FFC000"/>
              </a:solidFill>
              <a:latin typeface="Segoe UI" pitchFamily="34" charset="0"/>
              <a:cs typeface="Segoe UI" pitchFamily="34" charset="0"/>
            </a:endParaRPr>
          </a:p>
          <a:p>
            <a:pPr algn="just"/>
            <a:r>
              <a:rPr lang="en-US" sz="1700" dirty="0" err="1">
                <a:solidFill>
                  <a:srgbClr val="FFC000"/>
                </a:solidFill>
                <a:latin typeface="Segoe UI" pitchFamily="34" charset="0"/>
                <a:cs typeface="Segoe UI" pitchFamily="34" charset="0"/>
              </a:rPr>
              <a:t>L</a:t>
            </a:r>
            <a:r>
              <a:rPr lang="en-US" sz="1700" dirty="0" err="1" smtClean="0">
                <a:solidFill>
                  <a:srgbClr val="FFC000"/>
                </a:solidFill>
                <a:latin typeface="Segoe UI" pitchFamily="34" charset="0"/>
                <a:cs typeface="Segoe UI" pitchFamily="34" charset="0"/>
              </a:rPr>
              <a:t>ayanan</a:t>
            </a:r>
            <a:r>
              <a:rPr lang="en-US" sz="1700" dirty="0" smtClean="0">
                <a:solidFill>
                  <a:srgbClr val="FFC000"/>
                </a:solidFill>
                <a:latin typeface="Segoe UI" pitchFamily="34" charset="0"/>
                <a:cs typeface="Segoe UI" pitchFamily="34" charset="0"/>
              </a:rPr>
              <a:t> </a:t>
            </a:r>
            <a:r>
              <a:rPr lang="en-US" sz="1700" dirty="0">
                <a:solidFill>
                  <a:srgbClr val="FFC000"/>
                </a:solidFill>
                <a:latin typeface="Segoe UI" pitchFamily="34" charset="0"/>
                <a:cs typeface="Segoe UI" pitchFamily="34" charset="0"/>
              </a:rPr>
              <a:t>GS yang </a:t>
            </a:r>
            <a:r>
              <a:rPr lang="en-US" sz="1700" dirty="0" err="1">
                <a:solidFill>
                  <a:srgbClr val="FFC000"/>
                </a:solidFill>
                <a:latin typeface="Segoe UI" pitchFamily="34" charset="0"/>
                <a:cs typeface="Segoe UI" pitchFamily="34" charset="0"/>
              </a:rPr>
              <a:t>memungkinkan</a:t>
            </a:r>
            <a:r>
              <a:rPr lang="en-US" sz="1700" dirty="0">
                <a:solidFill>
                  <a:srgbClr val="FFC000"/>
                </a:solidFill>
                <a:latin typeface="Segoe UI" pitchFamily="34" charset="0"/>
                <a:cs typeface="Segoe UI" pitchFamily="34" charset="0"/>
              </a:rPr>
              <a:t> </a:t>
            </a:r>
            <a:r>
              <a:rPr lang="en-US" sz="1700" dirty="0" err="1">
                <a:solidFill>
                  <a:srgbClr val="FFC000"/>
                </a:solidFill>
                <a:latin typeface="Segoe UI" pitchFamily="34" charset="0"/>
                <a:cs typeface="Segoe UI" pitchFamily="34" charset="0"/>
              </a:rPr>
              <a:t>pengguna</a:t>
            </a:r>
            <a:r>
              <a:rPr lang="en-US" sz="1700" dirty="0">
                <a:solidFill>
                  <a:srgbClr val="FFC000"/>
                </a:solidFill>
                <a:latin typeface="Segoe UI" pitchFamily="34" charset="0"/>
                <a:cs typeface="Segoe UI" pitchFamily="34" charset="0"/>
              </a:rPr>
              <a:t> </a:t>
            </a:r>
            <a:r>
              <a:rPr lang="en-US" sz="1700" dirty="0" err="1">
                <a:solidFill>
                  <a:srgbClr val="FFC000"/>
                </a:solidFill>
                <a:latin typeface="Segoe UI" pitchFamily="34" charset="0"/>
                <a:cs typeface="Segoe UI" pitchFamily="34" charset="0"/>
              </a:rPr>
              <a:t>malakukan</a:t>
            </a:r>
            <a:r>
              <a:rPr lang="en-US" sz="1700" dirty="0">
                <a:solidFill>
                  <a:srgbClr val="FFC000"/>
                </a:solidFill>
                <a:latin typeface="Segoe UI" pitchFamily="34" charset="0"/>
                <a:cs typeface="Segoe UI" pitchFamily="34" charset="0"/>
              </a:rPr>
              <a:t> </a:t>
            </a:r>
            <a:r>
              <a:rPr lang="en-US" sz="1700" dirty="0" err="1">
                <a:solidFill>
                  <a:srgbClr val="FFC000"/>
                </a:solidFill>
                <a:latin typeface="Segoe UI" pitchFamily="34" charset="0"/>
                <a:cs typeface="Segoe UI" pitchFamily="34" charset="0"/>
              </a:rPr>
              <a:t>pencarian</a:t>
            </a:r>
            <a:r>
              <a:rPr lang="en-US" sz="1700" dirty="0">
                <a:solidFill>
                  <a:srgbClr val="FFC000"/>
                </a:solidFill>
                <a:latin typeface="Segoe UI" pitchFamily="34" charset="0"/>
                <a:cs typeface="Segoe UI" pitchFamily="34" charset="0"/>
              </a:rPr>
              <a:t> </a:t>
            </a:r>
            <a:r>
              <a:rPr lang="en-US" sz="1700" dirty="0" err="1">
                <a:solidFill>
                  <a:srgbClr val="FFC000"/>
                </a:solidFill>
                <a:latin typeface="Segoe UI" pitchFamily="34" charset="0"/>
                <a:cs typeface="Segoe UI" pitchFamily="34" charset="0"/>
              </a:rPr>
              <a:t>materi-materi</a:t>
            </a:r>
            <a:r>
              <a:rPr lang="en-US" sz="1700" dirty="0">
                <a:solidFill>
                  <a:srgbClr val="FFC000"/>
                </a:solidFill>
                <a:latin typeface="Segoe UI" pitchFamily="34" charset="0"/>
                <a:cs typeface="Segoe UI" pitchFamily="34" charset="0"/>
              </a:rPr>
              <a:t>  </a:t>
            </a:r>
            <a:r>
              <a:rPr lang="en-US" sz="1700" dirty="0" err="1">
                <a:solidFill>
                  <a:srgbClr val="FFC000"/>
                </a:solidFill>
                <a:latin typeface="Segoe UI" pitchFamily="34" charset="0"/>
                <a:cs typeface="Segoe UI" pitchFamily="34" charset="0"/>
              </a:rPr>
              <a:t>terkait</a:t>
            </a:r>
            <a:r>
              <a:rPr lang="en-US" sz="1700" dirty="0">
                <a:solidFill>
                  <a:srgbClr val="FFC000"/>
                </a:solidFill>
                <a:latin typeface="Segoe UI" pitchFamily="34" charset="0"/>
                <a:cs typeface="Segoe UI" pitchFamily="34" charset="0"/>
              </a:rPr>
              <a:t> </a:t>
            </a:r>
            <a:r>
              <a:rPr lang="en-US" sz="1700" dirty="0" err="1">
                <a:solidFill>
                  <a:srgbClr val="FFC000"/>
                </a:solidFill>
                <a:latin typeface="Segoe UI" pitchFamily="34" charset="0"/>
                <a:cs typeface="Segoe UI" pitchFamily="34" charset="0"/>
              </a:rPr>
              <a:t>publikasi</a:t>
            </a:r>
            <a:r>
              <a:rPr lang="en-US" sz="1700" dirty="0">
                <a:solidFill>
                  <a:srgbClr val="FFC000"/>
                </a:solidFill>
                <a:latin typeface="Segoe UI" pitchFamily="34" charset="0"/>
                <a:cs typeface="Segoe UI" pitchFamily="34" charset="0"/>
              </a:rPr>
              <a:t> </a:t>
            </a:r>
            <a:r>
              <a:rPr lang="en-US" sz="1700" dirty="0" err="1">
                <a:solidFill>
                  <a:srgbClr val="FFC000"/>
                </a:solidFill>
                <a:latin typeface="Segoe UI" pitchFamily="34" charset="0"/>
                <a:cs typeface="Segoe UI" pitchFamily="34" charset="0"/>
              </a:rPr>
              <a:t>dari</a:t>
            </a:r>
            <a:r>
              <a:rPr lang="en-US" sz="1700" dirty="0">
                <a:solidFill>
                  <a:srgbClr val="FFC000"/>
                </a:solidFill>
                <a:latin typeface="Segoe UI" pitchFamily="34" charset="0"/>
                <a:cs typeface="Segoe UI" pitchFamily="34" charset="0"/>
              </a:rPr>
              <a:t> </a:t>
            </a:r>
            <a:r>
              <a:rPr lang="en-US" sz="1700" dirty="0" err="1">
                <a:solidFill>
                  <a:srgbClr val="FFC000"/>
                </a:solidFill>
                <a:latin typeface="Segoe UI" pitchFamily="34" charset="0"/>
                <a:cs typeface="Segoe UI" pitchFamily="34" charset="0"/>
              </a:rPr>
              <a:t>hasil</a:t>
            </a:r>
            <a:r>
              <a:rPr lang="en-US" sz="1700" dirty="0">
                <a:solidFill>
                  <a:srgbClr val="FFC000"/>
                </a:solidFill>
                <a:latin typeface="Segoe UI" pitchFamily="34" charset="0"/>
                <a:cs typeface="Segoe UI" pitchFamily="34" charset="0"/>
              </a:rPr>
              <a:t> </a:t>
            </a:r>
            <a:r>
              <a:rPr lang="en-US" sz="1700" dirty="0" err="1">
                <a:solidFill>
                  <a:srgbClr val="FFC000"/>
                </a:solidFill>
                <a:latin typeface="Segoe UI" pitchFamily="34" charset="0"/>
                <a:cs typeface="Segoe UI" pitchFamily="34" charset="0"/>
              </a:rPr>
              <a:t>kajian</a:t>
            </a:r>
            <a:r>
              <a:rPr lang="en-US" sz="1700" dirty="0">
                <a:solidFill>
                  <a:srgbClr val="FFC000"/>
                </a:solidFill>
                <a:latin typeface="Segoe UI" pitchFamily="34" charset="0"/>
                <a:cs typeface="Segoe UI" pitchFamily="34" charset="0"/>
              </a:rPr>
              <a:t> </a:t>
            </a:r>
            <a:r>
              <a:rPr lang="en-US" sz="1700" dirty="0" err="1">
                <a:solidFill>
                  <a:srgbClr val="FFC000"/>
                </a:solidFill>
                <a:latin typeface="Segoe UI" pitchFamily="34" charset="0"/>
                <a:cs typeface="Segoe UI" pitchFamily="34" charset="0"/>
              </a:rPr>
              <a:t>riset</a:t>
            </a:r>
            <a:r>
              <a:rPr lang="en-US" sz="1700" dirty="0">
                <a:solidFill>
                  <a:srgbClr val="FFC000"/>
                </a:solidFill>
                <a:latin typeface="Segoe UI" pitchFamily="34" charset="0"/>
                <a:cs typeface="Segoe UI" pitchFamily="34" charset="0"/>
              </a:rPr>
              <a:t> </a:t>
            </a:r>
            <a:r>
              <a:rPr lang="en-US" sz="1700" dirty="0" err="1">
                <a:solidFill>
                  <a:srgbClr val="FFC000"/>
                </a:solidFill>
                <a:latin typeface="Segoe UI" pitchFamily="34" charset="0"/>
                <a:cs typeface="Segoe UI" pitchFamily="34" charset="0"/>
              </a:rPr>
              <a:t>dari</a:t>
            </a:r>
            <a:r>
              <a:rPr lang="en-US" sz="1700" dirty="0">
                <a:solidFill>
                  <a:srgbClr val="FFC000"/>
                </a:solidFill>
                <a:latin typeface="Segoe UI" pitchFamily="34" charset="0"/>
                <a:cs typeface="Segoe UI" pitchFamily="34" charset="0"/>
              </a:rPr>
              <a:t> </a:t>
            </a:r>
            <a:r>
              <a:rPr lang="en-US" sz="1700" dirty="0" err="1">
                <a:solidFill>
                  <a:srgbClr val="FFC000"/>
                </a:solidFill>
                <a:latin typeface="Segoe UI" pitchFamily="34" charset="0"/>
                <a:cs typeface="Segoe UI" pitchFamily="34" charset="0"/>
              </a:rPr>
              <a:t>seluruh</a:t>
            </a:r>
            <a:r>
              <a:rPr lang="en-US" sz="1700" dirty="0">
                <a:solidFill>
                  <a:srgbClr val="FFC000"/>
                </a:solidFill>
                <a:latin typeface="Segoe UI" pitchFamily="34" charset="0"/>
                <a:cs typeface="Segoe UI" pitchFamily="34" charset="0"/>
              </a:rPr>
              <a:t> </a:t>
            </a:r>
            <a:r>
              <a:rPr lang="en-US" sz="1700" dirty="0" err="1">
                <a:solidFill>
                  <a:srgbClr val="FFC000"/>
                </a:solidFill>
                <a:latin typeface="Segoe UI" pitchFamily="34" charset="0"/>
                <a:cs typeface="Segoe UI" pitchFamily="34" charset="0"/>
              </a:rPr>
              <a:t>penjuru</a:t>
            </a:r>
            <a:r>
              <a:rPr lang="en-US" sz="1700" dirty="0">
                <a:solidFill>
                  <a:srgbClr val="FFC000"/>
                </a:solidFill>
                <a:latin typeface="Segoe UI" pitchFamily="34" charset="0"/>
                <a:cs typeface="Segoe UI" pitchFamily="34" charset="0"/>
              </a:rPr>
              <a:t> </a:t>
            </a:r>
            <a:r>
              <a:rPr lang="en-US" sz="1700" dirty="0" err="1">
                <a:solidFill>
                  <a:srgbClr val="FFC000"/>
                </a:solidFill>
                <a:latin typeface="Segoe UI" pitchFamily="34" charset="0"/>
                <a:cs typeface="Segoe UI" pitchFamily="34" charset="0"/>
              </a:rPr>
              <a:t>dunia</a:t>
            </a:r>
            <a:r>
              <a:rPr lang="en-US" sz="1700" dirty="0">
                <a:solidFill>
                  <a:srgbClr val="FFC000"/>
                </a:solidFill>
                <a:latin typeface="Segoe UI" pitchFamily="34" charset="0"/>
                <a:cs typeface="Segoe UI" pitchFamily="34" charset="0"/>
              </a:rPr>
              <a:t> </a:t>
            </a:r>
            <a:r>
              <a:rPr lang="en-US" sz="1700" dirty="0" err="1">
                <a:solidFill>
                  <a:srgbClr val="FFC000"/>
                </a:solidFill>
                <a:latin typeface="Segoe UI" pitchFamily="34" charset="0"/>
                <a:cs typeface="Segoe UI" pitchFamily="34" charset="0"/>
              </a:rPr>
              <a:t>baik</a:t>
            </a:r>
            <a:r>
              <a:rPr lang="en-US" sz="1700" dirty="0">
                <a:solidFill>
                  <a:srgbClr val="FFC000"/>
                </a:solidFill>
                <a:latin typeface="Segoe UI" pitchFamily="34" charset="0"/>
                <a:cs typeface="Segoe UI" pitchFamily="34" charset="0"/>
              </a:rPr>
              <a:t> </a:t>
            </a:r>
            <a:r>
              <a:rPr lang="en-US" sz="1700" dirty="0" err="1">
                <a:solidFill>
                  <a:srgbClr val="FFC000"/>
                </a:solidFill>
                <a:latin typeface="Segoe UI" pitchFamily="34" charset="0"/>
                <a:cs typeface="Segoe UI" pitchFamily="34" charset="0"/>
              </a:rPr>
              <a:t>pelajaran</a:t>
            </a:r>
            <a:r>
              <a:rPr lang="en-US" sz="1700" dirty="0">
                <a:solidFill>
                  <a:srgbClr val="FFC000"/>
                </a:solidFill>
                <a:latin typeface="Segoe UI" pitchFamily="34" charset="0"/>
                <a:cs typeface="Segoe UI" pitchFamily="34" charset="0"/>
              </a:rPr>
              <a:t> </a:t>
            </a:r>
            <a:r>
              <a:rPr lang="en-US" sz="1700" dirty="0" err="1">
                <a:solidFill>
                  <a:srgbClr val="FFC000"/>
                </a:solidFill>
                <a:latin typeface="Segoe UI" pitchFamily="34" charset="0"/>
                <a:cs typeface="Segoe UI" pitchFamily="34" charset="0"/>
              </a:rPr>
              <a:t>berupa</a:t>
            </a:r>
            <a:r>
              <a:rPr lang="en-US" sz="1700" dirty="0">
                <a:solidFill>
                  <a:srgbClr val="FFC000"/>
                </a:solidFill>
                <a:latin typeface="Segoe UI" pitchFamily="34" charset="0"/>
                <a:cs typeface="Segoe UI" pitchFamily="34" charset="0"/>
              </a:rPr>
              <a:t> </a:t>
            </a:r>
            <a:r>
              <a:rPr lang="en-US" sz="1700" dirty="0" err="1">
                <a:solidFill>
                  <a:srgbClr val="FFC000"/>
                </a:solidFill>
                <a:latin typeface="Segoe UI" pitchFamily="34" charset="0"/>
                <a:cs typeface="Segoe UI" pitchFamily="34" charset="0"/>
              </a:rPr>
              <a:t>teks</a:t>
            </a:r>
            <a:r>
              <a:rPr lang="en-US" sz="1700" dirty="0">
                <a:solidFill>
                  <a:srgbClr val="FFC000"/>
                </a:solidFill>
                <a:latin typeface="Segoe UI" pitchFamily="34" charset="0"/>
                <a:cs typeface="Segoe UI" pitchFamily="34" charset="0"/>
              </a:rPr>
              <a:t> </a:t>
            </a:r>
            <a:r>
              <a:rPr lang="en-US" sz="1700" dirty="0" err="1">
                <a:solidFill>
                  <a:srgbClr val="FFC000"/>
                </a:solidFill>
                <a:latin typeface="Segoe UI" pitchFamily="34" charset="0"/>
                <a:cs typeface="Segoe UI" pitchFamily="34" charset="0"/>
              </a:rPr>
              <a:t>pernyataan</a:t>
            </a:r>
            <a:r>
              <a:rPr lang="en-US" sz="1700" dirty="0">
                <a:solidFill>
                  <a:srgbClr val="FFC000"/>
                </a:solidFill>
                <a:latin typeface="Segoe UI" pitchFamily="34" charset="0"/>
                <a:cs typeface="Segoe UI" pitchFamily="34" charset="0"/>
              </a:rPr>
              <a:t> </a:t>
            </a:r>
            <a:r>
              <a:rPr lang="en-US" sz="1700" dirty="0" err="1">
                <a:solidFill>
                  <a:srgbClr val="FFC000"/>
                </a:solidFill>
                <a:latin typeface="Segoe UI" pitchFamily="34" charset="0"/>
                <a:cs typeface="Segoe UI" pitchFamily="34" charset="0"/>
              </a:rPr>
              <a:t>artikel</a:t>
            </a:r>
            <a:r>
              <a:rPr lang="en-US" sz="1700" dirty="0">
                <a:solidFill>
                  <a:srgbClr val="FFC000"/>
                </a:solidFill>
                <a:latin typeface="Segoe UI" pitchFamily="34" charset="0"/>
                <a:cs typeface="Segoe UI" pitchFamily="34" charset="0"/>
              </a:rPr>
              <a:t> </a:t>
            </a:r>
            <a:r>
              <a:rPr lang="en-US" sz="1700" dirty="0" err="1">
                <a:solidFill>
                  <a:srgbClr val="FFC000"/>
                </a:solidFill>
                <a:latin typeface="Segoe UI" pitchFamily="34" charset="0"/>
                <a:cs typeface="Segoe UI" pitchFamily="34" charset="0"/>
              </a:rPr>
              <a:t>jurnal</a:t>
            </a:r>
            <a:r>
              <a:rPr lang="en-US" sz="1700" dirty="0">
                <a:solidFill>
                  <a:srgbClr val="FFC000"/>
                </a:solidFill>
                <a:latin typeface="Segoe UI" pitchFamily="34" charset="0"/>
                <a:cs typeface="Segoe UI" pitchFamily="34" charset="0"/>
              </a:rPr>
              <a:t>, </a:t>
            </a:r>
            <a:r>
              <a:rPr lang="en-US" sz="1700" dirty="0" err="1">
                <a:solidFill>
                  <a:srgbClr val="FFC000"/>
                </a:solidFill>
                <a:latin typeface="Segoe UI" pitchFamily="34" charset="0"/>
                <a:cs typeface="Segoe UI" pitchFamily="34" charset="0"/>
              </a:rPr>
              <a:t>prosiding</a:t>
            </a:r>
            <a:r>
              <a:rPr lang="en-US" sz="1700" dirty="0">
                <a:solidFill>
                  <a:srgbClr val="FFC000"/>
                </a:solidFill>
                <a:latin typeface="Segoe UI" pitchFamily="34" charset="0"/>
                <a:cs typeface="Segoe UI" pitchFamily="34" charset="0"/>
              </a:rPr>
              <a:t> , </a:t>
            </a:r>
            <a:r>
              <a:rPr lang="en-US" sz="1700" dirty="0" err="1">
                <a:solidFill>
                  <a:srgbClr val="FFC000"/>
                </a:solidFill>
                <a:latin typeface="Segoe UI" pitchFamily="34" charset="0"/>
                <a:cs typeface="Segoe UI" pitchFamily="34" charset="0"/>
              </a:rPr>
              <a:t>makalah</a:t>
            </a:r>
            <a:r>
              <a:rPr lang="en-US" sz="1700" dirty="0">
                <a:solidFill>
                  <a:srgbClr val="FFC000"/>
                </a:solidFill>
                <a:latin typeface="Segoe UI" pitchFamily="34" charset="0"/>
                <a:cs typeface="Segoe UI" pitchFamily="34" charset="0"/>
              </a:rPr>
              <a:t> </a:t>
            </a:r>
            <a:r>
              <a:rPr lang="en-US" sz="1700" i="1" dirty="0">
                <a:solidFill>
                  <a:srgbClr val="FFC000"/>
                </a:solidFill>
                <a:latin typeface="Segoe UI" pitchFamily="34" charset="0"/>
                <a:cs typeface="Segoe UI" pitchFamily="34" charset="0"/>
              </a:rPr>
              <a:t>peer-reviewed</a:t>
            </a:r>
            <a:r>
              <a:rPr lang="en-US" sz="1700" dirty="0">
                <a:solidFill>
                  <a:srgbClr val="FFC000"/>
                </a:solidFill>
                <a:latin typeface="Segoe UI" pitchFamily="34" charset="0"/>
                <a:cs typeface="Segoe UI" pitchFamily="34" charset="0"/>
              </a:rPr>
              <a:t>, thesis, </a:t>
            </a:r>
            <a:r>
              <a:rPr lang="en-US" sz="1700" dirty="0" err="1">
                <a:solidFill>
                  <a:srgbClr val="FFC000"/>
                </a:solidFill>
                <a:latin typeface="Segoe UI" pitchFamily="34" charset="0"/>
                <a:cs typeface="Segoe UI" pitchFamily="34" charset="0"/>
              </a:rPr>
              <a:t>buku</a:t>
            </a:r>
            <a:r>
              <a:rPr lang="en-US" sz="1700" dirty="0">
                <a:solidFill>
                  <a:srgbClr val="FFC000"/>
                </a:solidFill>
                <a:latin typeface="Segoe UI" pitchFamily="34" charset="0"/>
                <a:cs typeface="Segoe UI" pitchFamily="34" charset="0"/>
              </a:rPr>
              <a:t>, </a:t>
            </a:r>
            <a:r>
              <a:rPr lang="en-US" sz="1700" dirty="0" err="1">
                <a:solidFill>
                  <a:srgbClr val="FFC000"/>
                </a:solidFill>
                <a:latin typeface="Segoe UI" pitchFamily="34" charset="0"/>
                <a:cs typeface="Segoe UI" pitchFamily="34" charset="0"/>
              </a:rPr>
              <a:t>abstrak</a:t>
            </a:r>
            <a:r>
              <a:rPr lang="en-US" sz="1700" dirty="0">
                <a:solidFill>
                  <a:srgbClr val="FFC000"/>
                </a:solidFill>
                <a:latin typeface="Segoe UI" pitchFamily="34" charset="0"/>
                <a:cs typeface="Segoe UI" pitchFamily="34" charset="0"/>
              </a:rPr>
              <a:t>, </a:t>
            </a:r>
            <a:r>
              <a:rPr lang="en-US" sz="1700" dirty="0" err="1">
                <a:solidFill>
                  <a:srgbClr val="FFC000"/>
                </a:solidFill>
                <a:latin typeface="Segoe UI" pitchFamily="34" charset="0"/>
                <a:cs typeface="Segoe UI" pitchFamily="34" charset="0"/>
              </a:rPr>
              <a:t>dan</a:t>
            </a:r>
            <a:r>
              <a:rPr lang="en-US" sz="1700" dirty="0">
                <a:solidFill>
                  <a:srgbClr val="FFC000"/>
                </a:solidFill>
                <a:latin typeface="Segoe UI" pitchFamily="34" charset="0"/>
                <a:cs typeface="Segoe UI" pitchFamily="34" charset="0"/>
              </a:rPr>
              <a:t> </a:t>
            </a:r>
            <a:r>
              <a:rPr lang="en-US" sz="1700" dirty="0" err="1">
                <a:solidFill>
                  <a:srgbClr val="FFC000"/>
                </a:solidFill>
                <a:latin typeface="Segoe UI" pitchFamily="34" charset="0"/>
                <a:cs typeface="Segoe UI" pitchFamily="34" charset="0"/>
              </a:rPr>
              <a:t>hal</a:t>
            </a:r>
            <a:r>
              <a:rPr lang="en-US" sz="1700" dirty="0">
                <a:solidFill>
                  <a:srgbClr val="FFC000"/>
                </a:solidFill>
                <a:latin typeface="Segoe UI" pitchFamily="34" charset="0"/>
                <a:cs typeface="Segoe UI" pitchFamily="34" charset="0"/>
              </a:rPr>
              <a:t> lain </a:t>
            </a:r>
            <a:r>
              <a:rPr lang="en-US" sz="1700" dirty="0" err="1">
                <a:solidFill>
                  <a:srgbClr val="FFC000"/>
                </a:solidFill>
                <a:latin typeface="Segoe UI" pitchFamily="34" charset="0"/>
                <a:cs typeface="Segoe UI" pitchFamily="34" charset="0"/>
              </a:rPr>
              <a:t>terkait</a:t>
            </a:r>
            <a:r>
              <a:rPr lang="en-US" sz="1700" dirty="0">
                <a:solidFill>
                  <a:srgbClr val="FFC000"/>
                </a:solidFill>
                <a:latin typeface="Segoe UI" pitchFamily="34" charset="0"/>
                <a:cs typeface="Segoe UI" pitchFamily="34" charset="0"/>
              </a:rPr>
              <a:t> </a:t>
            </a:r>
            <a:r>
              <a:rPr lang="en-US" sz="1700" dirty="0" err="1">
                <a:solidFill>
                  <a:srgbClr val="FFC000"/>
                </a:solidFill>
                <a:latin typeface="Segoe UI" pitchFamily="34" charset="0"/>
                <a:cs typeface="Segoe UI" pitchFamily="34" charset="0"/>
              </a:rPr>
              <a:t>dari</a:t>
            </a:r>
            <a:r>
              <a:rPr lang="en-US" sz="1700" dirty="0">
                <a:solidFill>
                  <a:srgbClr val="FFC000"/>
                </a:solidFill>
                <a:latin typeface="Segoe UI" pitchFamily="34" charset="0"/>
                <a:cs typeface="Segoe UI" pitchFamily="34" charset="0"/>
              </a:rPr>
              <a:t> </a:t>
            </a:r>
            <a:r>
              <a:rPr lang="en-US" sz="1700" dirty="0" err="1">
                <a:solidFill>
                  <a:srgbClr val="FFC000"/>
                </a:solidFill>
                <a:latin typeface="Segoe UI" pitchFamily="34" charset="0"/>
                <a:cs typeface="Segoe UI" pitchFamily="34" charset="0"/>
              </a:rPr>
              <a:t>penerbit</a:t>
            </a:r>
            <a:r>
              <a:rPr lang="en-US" sz="1700" dirty="0">
                <a:solidFill>
                  <a:srgbClr val="FFC000"/>
                </a:solidFill>
                <a:latin typeface="Segoe UI" pitchFamily="34" charset="0"/>
                <a:cs typeface="Segoe UI" pitchFamily="34" charset="0"/>
              </a:rPr>
              <a:t> </a:t>
            </a:r>
            <a:r>
              <a:rPr lang="en-US" sz="1700" dirty="0" err="1">
                <a:solidFill>
                  <a:srgbClr val="FFC000"/>
                </a:solidFill>
                <a:latin typeface="Segoe UI" pitchFamily="34" charset="0"/>
                <a:cs typeface="Segoe UI" pitchFamily="34" charset="0"/>
              </a:rPr>
              <a:t>akademis</a:t>
            </a:r>
            <a:r>
              <a:rPr lang="en-US" sz="1700" dirty="0">
                <a:solidFill>
                  <a:srgbClr val="FFC000"/>
                </a:solidFill>
                <a:latin typeface="Segoe UI" pitchFamily="34" charset="0"/>
                <a:cs typeface="Segoe UI" pitchFamily="34" charset="0"/>
              </a:rPr>
              <a:t>, </a:t>
            </a:r>
            <a:r>
              <a:rPr lang="en-US" sz="1700" dirty="0" err="1">
                <a:solidFill>
                  <a:srgbClr val="FFC000"/>
                </a:solidFill>
                <a:latin typeface="Segoe UI" pitchFamily="34" charset="0"/>
                <a:cs typeface="Segoe UI" pitchFamily="34" charset="0"/>
              </a:rPr>
              <a:t>komunitas</a:t>
            </a:r>
            <a:r>
              <a:rPr lang="en-US" sz="1700" dirty="0">
                <a:solidFill>
                  <a:srgbClr val="FFC000"/>
                </a:solidFill>
                <a:latin typeface="Segoe UI" pitchFamily="34" charset="0"/>
                <a:cs typeface="Segoe UI" pitchFamily="34" charset="0"/>
              </a:rPr>
              <a:t> </a:t>
            </a:r>
            <a:r>
              <a:rPr lang="en-US" sz="1700" dirty="0" err="1">
                <a:solidFill>
                  <a:srgbClr val="FFC000"/>
                </a:solidFill>
                <a:latin typeface="Segoe UI" pitchFamily="34" charset="0"/>
                <a:cs typeface="Segoe UI" pitchFamily="34" charset="0"/>
              </a:rPr>
              <a:t>profesional</a:t>
            </a:r>
            <a:r>
              <a:rPr lang="en-US" sz="1700" dirty="0">
                <a:solidFill>
                  <a:srgbClr val="FFC000"/>
                </a:solidFill>
                <a:latin typeface="Segoe UI" pitchFamily="34" charset="0"/>
                <a:cs typeface="Segoe UI" pitchFamily="34" charset="0"/>
              </a:rPr>
              <a:t>, </a:t>
            </a:r>
            <a:r>
              <a:rPr lang="en-US" sz="1700" dirty="0" err="1">
                <a:solidFill>
                  <a:srgbClr val="FFC000"/>
                </a:solidFill>
                <a:latin typeface="Segoe UI" pitchFamily="34" charset="0"/>
                <a:cs typeface="Segoe UI" pitchFamily="34" charset="0"/>
              </a:rPr>
              <a:t>pusat</a:t>
            </a:r>
            <a:r>
              <a:rPr lang="en-US" sz="1700" dirty="0">
                <a:solidFill>
                  <a:srgbClr val="FFC000"/>
                </a:solidFill>
                <a:latin typeface="Segoe UI" pitchFamily="34" charset="0"/>
                <a:cs typeface="Segoe UI" pitchFamily="34" charset="0"/>
              </a:rPr>
              <a:t> data </a:t>
            </a:r>
            <a:r>
              <a:rPr lang="en-US" sz="1700" dirty="0" smtClean="0">
                <a:solidFill>
                  <a:srgbClr val="FFC000"/>
                </a:solidFill>
                <a:latin typeface="Segoe UI" pitchFamily="34" charset="0"/>
                <a:cs typeface="Segoe UI" pitchFamily="34" charset="0"/>
              </a:rPr>
              <a:t>,</a:t>
            </a:r>
            <a:r>
              <a:rPr lang="en-US" sz="1700" dirty="0">
                <a:solidFill>
                  <a:srgbClr val="FFC000"/>
                </a:solidFill>
                <a:latin typeface="Segoe UI" pitchFamily="34" charset="0"/>
                <a:cs typeface="Segoe UI" pitchFamily="34" charset="0"/>
              </a:rPr>
              <a:t> </a:t>
            </a:r>
            <a:r>
              <a:rPr lang="en-US" sz="1700" dirty="0" err="1">
                <a:solidFill>
                  <a:srgbClr val="FFC000"/>
                </a:solidFill>
                <a:latin typeface="Segoe UI" pitchFamily="34" charset="0"/>
                <a:cs typeface="Segoe UI" pitchFamily="34" charset="0"/>
              </a:rPr>
              <a:t>universitas</a:t>
            </a:r>
            <a:r>
              <a:rPr lang="en-US" sz="1700" dirty="0">
                <a:solidFill>
                  <a:srgbClr val="FFC000"/>
                </a:solidFill>
                <a:latin typeface="Segoe UI" pitchFamily="34" charset="0"/>
                <a:cs typeface="Segoe UI" pitchFamily="34" charset="0"/>
              </a:rPr>
              <a:t>, </a:t>
            </a:r>
            <a:r>
              <a:rPr lang="en-US" sz="1700" dirty="0" err="1">
                <a:solidFill>
                  <a:srgbClr val="FFC000"/>
                </a:solidFill>
                <a:latin typeface="Segoe UI" pitchFamily="34" charset="0"/>
                <a:cs typeface="Segoe UI" pitchFamily="34" charset="0"/>
              </a:rPr>
              <a:t>dan</a:t>
            </a:r>
            <a:r>
              <a:rPr lang="en-US" sz="1700" dirty="0">
                <a:solidFill>
                  <a:srgbClr val="FFC000"/>
                </a:solidFill>
                <a:latin typeface="Segoe UI" pitchFamily="34" charset="0"/>
                <a:cs typeface="Segoe UI" pitchFamily="34" charset="0"/>
              </a:rPr>
              <a:t> </a:t>
            </a:r>
            <a:r>
              <a:rPr lang="en-US" sz="1700" dirty="0" err="1">
                <a:solidFill>
                  <a:srgbClr val="FFC000"/>
                </a:solidFill>
                <a:latin typeface="Segoe UI" pitchFamily="34" charset="0"/>
                <a:cs typeface="Segoe UI" pitchFamily="34" charset="0"/>
              </a:rPr>
              <a:t>organisasi</a:t>
            </a:r>
            <a:r>
              <a:rPr lang="en-US" sz="1700" dirty="0">
                <a:solidFill>
                  <a:srgbClr val="FFC000"/>
                </a:solidFill>
                <a:latin typeface="Segoe UI" pitchFamily="34" charset="0"/>
                <a:cs typeface="Segoe UI" pitchFamily="34" charset="0"/>
              </a:rPr>
              <a:t> </a:t>
            </a:r>
            <a:r>
              <a:rPr lang="en-US" sz="1700" dirty="0" err="1">
                <a:solidFill>
                  <a:srgbClr val="FFC000"/>
                </a:solidFill>
                <a:latin typeface="Segoe UI" pitchFamily="34" charset="0"/>
                <a:cs typeface="Segoe UI" pitchFamily="34" charset="0"/>
              </a:rPr>
              <a:t>akademis</a:t>
            </a:r>
            <a:r>
              <a:rPr lang="en-US" sz="1700" dirty="0">
                <a:solidFill>
                  <a:srgbClr val="FFC000"/>
                </a:solidFill>
                <a:latin typeface="Segoe UI" pitchFamily="34" charset="0"/>
                <a:cs typeface="Segoe UI" pitchFamily="34" charset="0"/>
              </a:rPr>
              <a:t> </a:t>
            </a:r>
            <a:r>
              <a:rPr lang="en-US" sz="1700" dirty="0" err="1">
                <a:solidFill>
                  <a:srgbClr val="FFC000"/>
                </a:solidFill>
                <a:latin typeface="Segoe UI" pitchFamily="34" charset="0"/>
                <a:cs typeface="Segoe UI" pitchFamily="34" charset="0"/>
              </a:rPr>
              <a:t>lainnya</a:t>
            </a:r>
            <a:endParaRPr lang="en-US" sz="1700" b="1" i="1" dirty="0">
              <a:solidFill>
                <a:srgbClr val="FFC000"/>
              </a:solidFill>
              <a:latin typeface="Segoe UI" pitchFamily="34" charset="0"/>
              <a:cs typeface="Segoe UI" pitchFamily="34" charset="0"/>
            </a:endParaRPr>
          </a:p>
          <a:p>
            <a:pPr algn="ctr"/>
            <a:endParaRPr lang="en-US" sz="1700" dirty="0"/>
          </a:p>
        </p:txBody>
      </p:sp>
    </p:spTree>
    <p:extLst>
      <p:ext uri="{BB962C8B-B14F-4D97-AF65-F5344CB8AC3E}">
        <p14:creationId xmlns:p14="http://schemas.microsoft.com/office/powerpoint/2010/main" val="15847488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animBg="1"/>
      <p:bldP spid="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xmlns="" id="{68B07767-8E49-4494-A4A1-466B4EDB8B36}"/>
              </a:ext>
            </a:extLst>
          </p:cNvPr>
          <p:cNvGrpSpPr/>
          <p:nvPr/>
        </p:nvGrpSpPr>
        <p:grpSpPr>
          <a:xfrm>
            <a:off x="1842062" y="3394942"/>
            <a:ext cx="4232067" cy="1902377"/>
            <a:chOff x="1842062" y="3394942"/>
            <a:chExt cx="4232067" cy="1902377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xmlns="" id="{9D8B032B-326B-4674-AC87-439B0F20A62E}"/>
                </a:ext>
              </a:extLst>
            </p:cNvPr>
            <p:cNvGrpSpPr/>
            <p:nvPr/>
          </p:nvGrpSpPr>
          <p:grpSpPr>
            <a:xfrm>
              <a:off x="1842062" y="3394942"/>
              <a:ext cx="4232067" cy="1902377"/>
              <a:chOff x="1832537" y="3656206"/>
              <a:chExt cx="4232067" cy="1902377"/>
            </a:xfrm>
            <a:effectLst>
              <a:outerShdw blurRad="114300" dist="101600" dir="5400000" algn="t" rotWithShape="0">
                <a:prstClr val="black">
                  <a:alpha val="40000"/>
                </a:prstClr>
              </a:outerShdw>
            </a:effectLst>
          </p:grpSpPr>
          <p:sp>
            <p:nvSpPr>
              <p:cNvPr id="7" name="Rectangle 5">
                <a:extLst>
                  <a:ext uri="{FF2B5EF4-FFF2-40B4-BE49-F238E27FC236}">
                    <a16:creationId xmlns:a16="http://schemas.microsoft.com/office/drawing/2014/main" xmlns="" id="{16C56CFD-655E-4097-A2CA-9371DEDCA8CF}"/>
                  </a:ext>
                </a:extLst>
              </p:cNvPr>
              <p:cNvSpPr/>
              <p:nvPr/>
            </p:nvSpPr>
            <p:spPr>
              <a:xfrm>
                <a:off x="4688303" y="3656206"/>
                <a:ext cx="1376301" cy="1902377"/>
              </a:xfrm>
              <a:custGeom>
                <a:avLst/>
                <a:gdLst>
                  <a:gd name="connsiteX0" fmla="*/ 0 w 1211857"/>
                  <a:gd name="connsiteY0" fmla="*/ 0 h 1200839"/>
                  <a:gd name="connsiteX1" fmla="*/ 1211857 w 1211857"/>
                  <a:gd name="connsiteY1" fmla="*/ 0 h 1200839"/>
                  <a:gd name="connsiteX2" fmla="*/ 1211857 w 1211857"/>
                  <a:gd name="connsiteY2" fmla="*/ 1200839 h 1200839"/>
                  <a:gd name="connsiteX3" fmla="*/ 0 w 1211857"/>
                  <a:gd name="connsiteY3" fmla="*/ 1200839 h 1200839"/>
                  <a:gd name="connsiteX4" fmla="*/ 0 w 1211857"/>
                  <a:gd name="connsiteY4" fmla="*/ 0 h 1200839"/>
                  <a:gd name="connsiteX0" fmla="*/ 0 w 1211857"/>
                  <a:gd name="connsiteY0" fmla="*/ 0 h 2137273"/>
                  <a:gd name="connsiteX1" fmla="*/ 1211857 w 1211857"/>
                  <a:gd name="connsiteY1" fmla="*/ 0 h 2137273"/>
                  <a:gd name="connsiteX2" fmla="*/ 1211857 w 1211857"/>
                  <a:gd name="connsiteY2" fmla="*/ 2137273 h 2137273"/>
                  <a:gd name="connsiteX3" fmla="*/ 0 w 1211857"/>
                  <a:gd name="connsiteY3" fmla="*/ 1200839 h 2137273"/>
                  <a:gd name="connsiteX4" fmla="*/ 0 w 1211857"/>
                  <a:gd name="connsiteY4" fmla="*/ 0 h 2137273"/>
                  <a:gd name="connsiteX0" fmla="*/ 0 w 1211857"/>
                  <a:gd name="connsiteY0" fmla="*/ 0 h 2137273"/>
                  <a:gd name="connsiteX1" fmla="*/ 1200840 w 1211857"/>
                  <a:gd name="connsiteY1" fmla="*/ 892366 h 2137273"/>
                  <a:gd name="connsiteX2" fmla="*/ 1211857 w 1211857"/>
                  <a:gd name="connsiteY2" fmla="*/ 2137273 h 2137273"/>
                  <a:gd name="connsiteX3" fmla="*/ 0 w 1211857"/>
                  <a:gd name="connsiteY3" fmla="*/ 1200839 h 2137273"/>
                  <a:gd name="connsiteX4" fmla="*/ 0 w 1211857"/>
                  <a:gd name="connsiteY4" fmla="*/ 0 h 2137273"/>
                  <a:gd name="connsiteX0" fmla="*/ 0 w 1211857"/>
                  <a:gd name="connsiteY0" fmla="*/ 0 h 2137273"/>
                  <a:gd name="connsiteX1" fmla="*/ 1200840 w 1211857"/>
                  <a:gd name="connsiteY1" fmla="*/ 892366 h 2137273"/>
                  <a:gd name="connsiteX2" fmla="*/ 1211857 w 1211857"/>
                  <a:gd name="connsiteY2" fmla="*/ 2137273 h 2137273"/>
                  <a:gd name="connsiteX3" fmla="*/ 0 w 1211857"/>
                  <a:gd name="connsiteY3" fmla="*/ 1200839 h 2137273"/>
                  <a:gd name="connsiteX4" fmla="*/ 0 w 1211857"/>
                  <a:gd name="connsiteY4" fmla="*/ 0 h 2137273"/>
                  <a:gd name="connsiteX0" fmla="*/ 0 w 1211857"/>
                  <a:gd name="connsiteY0" fmla="*/ 0 h 2137273"/>
                  <a:gd name="connsiteX1" fmla="*/ 1200840 w 1211857"/>
                  <a:gd name="connsiteY1" fmla="*/ 892366 h 2137273"/>
                  <a:gd name="connsiteX2" fmla="*/ 1211857 w 1211857"/>
                  <a:gd name="connsiteY2" fmla="*/ 2137273 h 2137273"/>
                  <a:gd name="connsiteX3" fmla="*/ 0 w 1211857"/>
                  <a:gd name="connsiteY3" fmla="*/ 1200839 h 2137273"/>
                  <a:gd name="connsiteX4" fmla="*/ 0 w 1211857"/>
                  <a:gd name="connsiteY4" fmla="*/ 0 h 2137273"/>
                  <a:gd name="connsiteX0" fmla="*/ 0 w 1211857"/>
                  <a:gd name="connsiteY0" fmla="*/ 0 h 2137273"/>
                  <a:gd name="connsiteX1" fmla="*/ 1200840 w 1211857"/>
                  <a:gd name="connsiteY1" fmla="*/ 892366 h 2137273"/>
                  <a:gd name="connsiteX2" fmla="*/ 1211857 w 1211857"/>
                  <a:gd name="connsiteY2" fmla="*/ 2137273 h 2137273"/>
                  <a:gd name="connsiteX3" fmla="*/ 0 w 1211857"/>
                  <a:gd name="connsiteY3" fmla="*/ 1200839 h 2137273"/>
                  <a:gd name="connsiteX4" fmla="*/ 0 w 1211857"/>
                  <a:gd name="connsiteY4" fmla="*/ 0 h 2137273"/>
                  <a:gd name="connsiteX0" fmla="*/ 0 w 1212051"/>
                  <a:gd name="connsiteY0" fmla="*/ 0 h 2137273"/>
                  <a:gd name="connsiteX1" fmla="*/ 1200840 w 1212051"/>
                  <a:gd name="connsiteY1" fmla="*/ 892366 h 2137273"/>
                  <a:gd name="connsiteX2" fmla="*/ 1211857 w 1212051"/>
                  <a:gd name="connsiteY2" fmla="*/ 2137273 h 2137273"/>
                  <a:gd name="connsiteX3" fmla="*/ 0 w 1212051"/>
                  <a:gd name="connsiteY3" fmla="*/ 1200839 h 2137273"/>
                  <a:gd name="connsiteX4" fmla="*/ 0 w 1212051"/>
                  <a:gd name="connsiteY4" fmla="*/ 0 h 2137273"/>
                  <a:gd name="connsiteX0" fmla="*/ 0 w 1212120"/>
                  <a:gd name="connsiteY0" fmla="*/ 0 h 2137273"/>
                  <a:gd name="connsiteX1" fmla="*/ 1200840 w 1212120"/>
                  <a:gd name="connsiteY1" fmla="*/ 892366 h 2137273"/>
                  <a:gd name="connsiteX2" fmla="*/ 1211857 w 1212120"/>
                  <a:gd name="connsiteY2" fmla="*/ 2137273 h 2137273"/>
                  <a:gd name="connsiteX3" fmla="*/ 0 w 1212120"/>
                  <a:gd name="connsiteY3" fmla="*/ 1200839 h 2137273"/>
                  <a:gd name="connsiteX4" fmla="*/ 0 w 1212120"/>
                  <a:gd name="connsiteY4" fmla="*/ 0 h 2137273"/>
                  <a:gd name="connsiteX0" fmla="*/ 0 w 1212120"/>
                  <a:gd name="connsiteY0" fmla="*/ 0 h 2137273"/>
                  <a:gd name="connsiteX1" fmla="*/ 1200840 w 1212120"/>
                  <a:gd name="connsiteY1" fmla="*/ 892366 h 2137273"/>
                  <a:gd name="connsiteX2" fmla="*/ 1211857 w 1212120"/>
                  <a:gd name="connsiteY2" fmla="*/ 2137273 h 2137273"/>
                  <a:gd name="connsiteX3" fmla="*/ 0 w 1212120"/>
                  <a:gd name="connsiteY3" fmla="*/ 1200839 h 2137273"/>
                  <a:gd name="connsiteX4" fmla="*/ 0 w 1212120"/>
                  <a:gd name="connsiteY4" fmla="*/ 0 h 2137273"/>
                  <a:gd name="connsiteX0" fmla="*/ 0 w 1212120"/>
                  <a:gd name="connsiteY0" fmla="*/ 0 h 2137273"/>
                  <a:gd name="connsiteX1" fmla="*/ 1200840 w 1212120"/>
                  <a:gd name="connsiteY1" fmla="*/ 892366 h 2137273"/>
                  <a:gd name="connsiteX2" fmla="*/ 1211857 w 1212120"/>
                  <a:gd name="connsiteY2" fmla="*/ 2137273 h 2137273"/>
                  <a:gd name="connsiteX3" fmla="*/ 0 w 1212120"/>
                  <a:gd name="connsiteY3" fmla="*/ 1200839 h 2137273"/>
                  <a:gd name="connsiteX4" fmla="*/ 0 w 1212120"/>
                  <a:gd name="connsiteY4" fmla="*/ 0 h 2137273"/>
                  <a:gd name="connsiteX0" fmla="*/ 0 w 1212120"/>
                  <a:gd name="connsiteY0" fmla="*/ 0 h 2137273"/>
                  <a:gd name="connsiteX1" fmla="*/ 1200840 w 1212120"/>
                  <a:gd name="connsiteY1" fmla="*/ 892366 h 2137273"/>
                  <a:gd name="connsiteX2" fmla="*/ 1211857 w 1212120"/>
                  <a:gd name="connsiteY2" fmla="*/ 2137273 h 2137273"/>
                  <a:gd name="connsiteX3" fmla="*/ 0 w 1212120"/>
                  <a:gd name="connsiteY3" fmla="*/ 1200839 h 2137273"/>
                  <a:gd name="connsiteX4" fmla="*/ 0 w 1212120"/>
                  <a:gd name="connsiteY4" fmla="*/ 0 h 21372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12120" h="2137273">
                    <a:moveTo>
                      <a:pt x="0" y="0"/>
                    </a:moveTo>
                    <a:cubicBezTo>
                      <a:pt x="543499" y="11017"/>
                      <a:pt x="1119191" y="-40777"/>
                      <a:pt x="1200840" y="892366"/>
                    </a:cubicBezTo>
                    <a:cubicBezTo>
                      <a:pt x="1204512" y="1307335"/>
                      <a:pt x="1208185" y="1722304"/>
                      <a:pt x="1211857" y="2137273"/>
                    </a:cubicBezTo>
                    <a:cubicBezTo>
                      <a:pt x="1226546" y="1186150"/>
                      <a:pt x="624289" y="1215528"/>
                      <a:pt x="0" y="1200839"/>
                    </a:cubicBezTo>
                    <a:lnTo>
                      <a:pt x="0" y="0"/>
                    </a:lnTo>
                    <a:close/>
                  </a:path>
                </a:pathLst>
              </a:custGeom>
              <a:gradFill flip="none" rotWithShape="1">
                <a:gsLst>
                  <a:gs pos="40000">
                    <a:srgbClr val="FFC000"/>
                  </a:gs>
                  <a:gs pos="69000">
                    <a:schemeClr val="accent4">
                      <a:lumMod val="40000"/>
                      <a:lumOff val="60000"/>
                    </a:schemeClr>
                  </a:gs>
                  <a:gs pos="100000">
                    <a:srgbClr val="FFC000"/>
                  </a:gs>
                </a:gsLst>
                <a:lin ang="0" scaled="0"/>
                <a:tileRect/>
              </a:gradFill>
              <a:ln>
                <a:noFill/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400"/>
                <a:endParaRPr lang="id-ID">
                  <a:solidFill>
                    <a:prstClr val="white"/>
                  </a:solidFill>
                </a:endParaRPr>
              </a:p>
            </p:txBody>
          </p:sp>
          <p:sp>
            <p:nvSpPr>
              <p:cNvPr id="8" name="Arrow: Pentagon 29">
                <a:extLst>
                  <a:ext uri="{FF2B5EF4-FFF2-40B4-BE49-F238E27FC236}">
                    <a16:creationId xmlns:a16="http://schemas.microsoft.com/office/drawing/2014/main" xmlns="" id="{4AEEE148-C819-49CB-B362-B93315984DAA}"/>
                  </a:ext>
                </a:extLst>
              </p:cNvPr>
              <p:cNvSpPr/>
              <p:nvPr/>
            </p:nvSpPr>
            <p:spPr>
              <a:xfrm flipH="1">
                <a:off x="1832537" y="3656206"/>
                <a:ext cx="2903862" cy="1069200"/>
              </a:xfrm>
              <a:prstGeom prst="homePlate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400"/>
                <a:endParaRPr lang="id-ID">
                  <a:solidFill>
                    <a:prstClr val="white"/>
                  </a:solidFill>
                </a:endParaRPr>
              </a:p>
            </p:txBody>
          </p:sp>
        </p:grp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xmlns="" id="{3DC22CBE-63B4-4950-92E5-95EA09883458}"/>
                </a:ext>
              </a:extLst>
            </p:cNvPr>
            <p:cNvSpPr txBox="1"/>
            <p:nvPr/>
          </p:nvSpPr>
          <p:spPr>
            <a:xfrm>
              <a:off x="2556708" y="3427844"/>
              <a:ext cx="3143334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b="1" dirty="0" err="1" smtClean="0">
                  <a:solidFill>
                    <a:schemeClr val="bg1"/>
                  </a:solidFill>
                  <a:latin typeface="Segoe UI Emoji" pitchFamily="34" charset="0"/>
                  <a:ea typeface="Segoe UI Emoji" pitchFamily="34" charset="0"/>
                  <a:cs typeface="Tahoma" pitchFamily="34" charset="0"/>
                </a:rPr>
                <a:t>Akses</a:t>
              </a:r>
              <a:r>
                <a:rPr lang="en-US" sz="1600" b="1" dirty="0" smtClean="0">
                  <a:solidFill>
                    <a:schemeClr val="bg1"/>
                  </a:solidFill>
                  <a:latin typeface="Segoe UI Emoji" pitchFamily="34" charset="0"/>
                  <a:ea typeface="Segoe UI Emoji" pitchFamily="34" charset="0"/>
                  <a:cs typeface="Tahoma" pitchFamily="34" charset="0"/>
                </a:rPr>
                <a:t> </a:t>
              </a:r>
              <a:r>
                <a:rPr lang="en-US" sz="1600" b="1" dirty="0" err="1" smtClean="0">
                  <a:solidFill>
                    <a:schemeClr val="bg1"/>
                  </a:solidFill>
                  <a:latin typeface="Segoe UI Emoji" pitchFamily="34" charset="0"/>
                  <a:ea typeface="Segoe UI Emoji" pitchFamily="34" charset="0"/>
                  <a:cs typeface="Tahoma" pitchFamily="34" charset="0"/>
                </a:rPr>
                <a:t>Pencarian</a:t>
              </a:r>
              <a:r>
                <a:rPr lang="en-US" sz="1600" b="1" dirty="0" smtClean="0">
                  <a:solidFill>
                    <a:schemeClr val="bg1"/>
                  </a:solidFill>
                  <a:latin typeface="Segoe UI Emoji" pitchFamily="34" charset="0"/>
                  <a:ea typeface="Segoe UI Emoji" pitchFamily="34" charset="0"/>
                  <a:cs typeface="Tahoma" pitchFamily="34" charset="0"/>
                </a:rPr>
                <a:t> </a:t>
              </a:r>
              <a:r>
                <a:rPr lang="en-US" sz="1600" b="1" dirty="0" err="1" smtClean="0">
                  <a:solidFill>
                    <a:schemeClr val="bg1"/>
                  </a:solidFill>
                  <a:latin typeface="Segoe UI Emoji" pitchFamily="34" charset="0"/>
                  <a:ea typeface="Segoe UI Emoji" pitchFamily="34" charset="0"/>
                  <a:cs typeface="Tahoma" pitchFamily="34" charset="0"/>
                </a:rPr>
                <a:t>Melalui</a:t>
              </a:r>
              <a:r>
                <a:rPr lang="en-US" sz="1600" b="1" dirty="0" smtClean="0">
                  <a:solidFill>
                    <a:schemeClr val="bg1"/>
                  </a:solidFill>
                  <a:latin typeface="Segoe UI Emoji" pitchFamily="34" charset="0"/>
                  <a:ea typeface="Segoe UI Emoji" pitchFamily="34" charset="0"/>
                  <a:cs typeface="Tahoma" pitchFamily="34" charset="0"/>
                </a:rPr>
                <a:t> </a:t>
              </a:r>
              <a:r>
                <a:rPr lang="en-US" sz="1600" b="1" dirty="0" err="1" smtClean="0">
                  <a:solidFill>
                    <a:schemeClr val="bg1"/>
                  </a:solidFill>
                  <a:latin typeface="Segoe UI Emoji" pitchFamily="34" charset="0"/>
                  <a:ea typeface="Segoe UI Emoji" pitchFamily="34" charset="0"/>
                  <a:cs typeface="Tahoma" pitchFamily="34" charset="0"/>
                </a:rPr>
                <a:t>Kolom</a:t>
              </a:r>
              <a:r>
                <a:rPr lang="en-US" sz="1600" b="1" dirty="0" smtClean="0">
                  <a:solidFill>
                    <a:schemeClr val="bg1"/>
                  </a:solidFill>
                  <a:latin typeface="Segoe UI Emoji" pitchFamily="34" charset="0"/>
                  <a:ea typeface="Segoe UI Emoji" pitchFamily="34" charset="0"/>
                  <a:cs typeface="Tahoma" pitchFamily="34" charset="0"/>
                </a:rPr>
                <a:t> </a:t>
              </a:r>
              <a:r>
                <a:rPr lang="en-US" sz="1600" b="1" dirty="0" err="1" smtClean="0">
                  <a:solidFill>
                    <a:schemeClr val="bg1"/>
                  </a:solidFill>
                  <a:latin typeface="Segoe UI Emoji" pitchFamily="34" charset="0"/>
                  <a:ea typeface="Segoe UI Emoji" pitchFamily="34" charset="0"/>
                  <a:cs typeface="Tahoma" pitchFamily="34" charset="0"/>
                </a:rPr>
                <a:t>Pencarian</a:t>
              </a:r>
              <a:r>
                <a:rPr lang="en-US" sz="1600" b="1" dirty="0" smtClean="0">
                  <a:solidFill>
                    <a:schemeClr val="bg1"/>
                  </a:solidFill>
                  <a:latin typeface="Segoe UI Emoji" pitchFamily="34" charset="0"/>
                  <a:ea typeface="Segoe UI Emoji" pitchFamily="34" charset="0"/>
                  <a:cs typeface="Tahoma" pitchFamily="34" charset="0"/>
                </a:rPr>
                <a:t> </a:t>
              </a:r>
              <a:r>
                <a:rPr lang="en-US" sz="1600" b="1" dirty="0" err="1" smtClean="0">
                  <a:solidFill>
                    <a:schemeClr val="bg1"/>
                  </a:solidFill>
                  <a:latin typeface="Segoe UI Emoji" pitchFamily="34" charset="0"/>
                  <a:ea typeface="Segoe UI Emoji" pitchFamily="34" charset="0"/>
                  <a:cs typeface="Tahoma" pitchFamily="34" charset="0"/>
                </a:rPr>
                <a:t>Secara</a:t>
              </a:r>
              <a:r>
                <a:rPr lang="en-US" sz="1600" b="1" dirty="0" smtClean="0">
                  <a:solidFill>
                    <a:schemeClr val="bg1"/>
                  </a:solidFill>
                  <a:latin typeface="Segoe UI Emoji" pitchFamily="34" charset="0"/>
                  <a:ea typeface="Segoe UI Emoji" pitchFamily="34" charset="0"/>
                  <a:cs typeface="Tahoma" pitchFamily="34" charset="0"/>
                </a:rPr>
                <a:t> </a:t>
              </a:r>
              <a:r>
                <a:rPr lang="en-US" sz="1600" b="1" dirty="0" err="1" smtClean="0">
                  <a:solidFill>
                    <a:schemeClr val="bg1"/>
                  </a:solidFill>
                  <a:latin typeface="Segoe UI Emoji" pitchFamily="34" charset="0"/>
                  <a:ea typeface="Segoe UI Emoji" pitchFamily="34" charset="0"/>
                  <a:cs typeface="Tahoma" pitchFamily="34" charset="0"/>
                </a:rPr>
                <a:t>Masif</a:t>
              </a:r>
              <a:r>
                <a:rPr lang="en-US" sz="1600" b="1" dirty="0" smtClean="0">
                  <a:solidFill>
                    <a:schemeClr val="bg1"/>
                  </a:solidFill>
                  <a:latin typeface="Segoe UI Emoji" pitchFamily="34" charset="0"/>
                  <a:ea typeface="Segoe UI Emoji" pitchFamily="34" charset="0"/>
                  <a:cs typeface="Tahoma" pitchFamily="34" charset="0"/>
                </a:rPr>
                <a:t> </a:t>
              </a:r>
              <a:r>
                <a:rPr lang="en-US" sz="1600" b="1" dirty="0" err="1" smtClean="0">
                  <a:solidFill>
                    <a:schemeClr val="bg1"/>
                  </a:solidFill>
                  <a:latin typeface="Segoe UI Emoji" pitchFamily="34" charset="0"/>
                  <a:ea typeface="Segoe UI Emoji" pitchFamily="34" charset="0"/>
                  <a:cs typeface="Tahoma" pitchFamily="34" charset="0"/>
                </a:rPr>
                <a:t>Terkait</a:t>
              </a:r>
              <a:r>
                <a:rPr lang="en-US" sz="1600" b="1" dirty="0" smtClean="0">
                  <a:solidFill>
                    <a:schemeClr val="bg1"/>
                  </a:solidFill>
                  <a:latin typeface="Segoe UI Emoji" pitchFamily="34" charset="0"/>
                  <a:ea typeface="Segoe UI Emoji" pitchFamily="34" charset="0"/>
                  <a:cs typeface="Tahoma" pitchFamily="34" charset="0"/>
                </a:rPr>
                <a:t> </a:t>
              </a:r>
              <a:r>
                <a:rPr lang="en-US" sz="1600" b="1" dirty="0" err="1" smtClean="0">
                  <a:solidFill>
                    <a:schemeClr val="bg1"/>
                  </a:solidFill>
                  <a:latin typeface="Segoe UI Emoji" pitchFamily="34" charset="0"/>
                  <a:ea typeface="Segoe UI Emoji" pitchFamily="34" charset="0"/>
                  <a:cs typeface="Tahoma" pitchFamily="34" charset="0"/>
                </a:rPr>
                <a:t>Tema</a:t>
              </a:r>
              <a:r>
                <a:rPr lang="en-US" sz="1600" b="1" dirty="0" smtClean="0">
                  <a:solidFill>
                    <a:schemeClr val="bg1"/>
                  </a:solidFill>
                  <a:latin typeface="Segoe UI Emoji" pitchFamily="34" charset="0"/>
                  <a:ea typeface="Segoe UI Emoji" pitchFamily="34" charset="0"/>
                  <a:cs typeface="Tahoma" pitchFamily="34" charset="0"/>
                </a:rPr>
                <a:t> </a:t>
              </a:r>
              <a:r>
                <a:rPr lang="en-US" sz="1600" b="1" dirty="0" err="1" smtClean="0">
                  <a:solidFill>
                    <a:schemeClr val="bg1"/>
                  </a:solidFill>
                  <a:latin typeface="Segoe UI Emoji" pitchFamily="34" charset="0"/>
                  <a:ea typeface="Segoe UI Emoji" pitchFamily="34" charset="0"/>
                  <a:cs typeface="Tahoma" pitchFamily="34" charset="0"/>
                </a:rPr>
                <a:t>Tulisan</a:t>
              </a:r>
              <a:r>
                <a:rPr lang="en-US" sz="1600" b="1" dirty="0" smtClean="0">
                  <a:solidFill>
                    <a:schemeClr val="bg1"/>
                  </a:solidFill>
                  <a:latin typeface="Segoe UI Emoji" pitchFamily="34" charset="0"/>
                  <a:ea typeface="Segoe UI Emoji" pitchFamily="34" charset="0"/>
                  <a:cs typeface="Tahoma" pitchFamily="34" charset="0"/>
                </a:rPr>
                <a:t>/</a:t>
              </a:r>
              <a:r>
                <a:rPr lang="en-US" sz="1600" b="1" dirty="0" err="1" smtClean="0">
                  <a:solidFill>
                    <a:schemeClr val="bg1"/>
                  </a:solidFill>
                  <a:latin typeface="Segoe UI Emoji" pitchFamily="34" charset="0"/>
                  <a:ea typeface="Segoe UI Emoji" pitchFamily="34" charset="0"/>
                  <a:cs typeface="Tahoma" pitchFamily="34" charset="0"/>
                </a:rPr>
                <a:t>Penelitian</a:t>
              </a:r>
              <a:r>
                <a:rPr lang="en-US" sz="1600" b="1" dirty="0" smtClean="0">
                  <a:solidFill>
                    <a:schemeClr val="bg1"/>
                  </a:solidFill>
                  <a:latin typeface="Segoe UI Emoji" pitchFamily="34" charset="0"/>
                  <a:ea typeface="Segoe UI Emoji" pitchFamily="34" charset="0"/>
                  <a:cs typeface="Tahoma" pitchFamily="34" charset="0"/>
                </a:rPr>
                <a:t> Yang </a:t>
              </a:r>
              <a:r>
                <a:rPr lang="en-US" sz="1600" b="1" dirty="0" err="1" smtClean="0">
                  <a:solidFill>
                    <a:schemeClr val="bg1"/>
                  </a:solidFill>
                  <a:latin typeface="Segoe UI Emoji" pitchFamily="34" charset="0"/>
                  <a:ea typeface="Segoe UI Emoji" pitchFamily="34" charset="0"/>
                  <a:cs typeface="Tahoma" pitchFamily="34" charset="0"/>
                </a:rPr>
                <a:t>dicari</a:t>
              </a:r>
              <a:r>
                <a:rPr lang="en-US" sz="1600" b="1" dirty="0" smtClean="0">
                  <a:solidFill>
                    <a:schemeClr val="bg1"/>
                  </a:solidFill>
                  <a:latin typeface="Segoe UI Emoji" pitchFamily="34" charset="0"/>
                  <a:ea typeface="Segoe UI Emoji" pitchFamily="34" charset="0"/>
                  <a:cs typeface="Tahoma" pitchFamily="34" charset="0"/>
                </a:rPr>
                <a:t>:</a:t>
              </a:r>
              <a:endParaRPr lang="en-US" sz="1600" b="1" dirty="0">
                <a:solidFill>
                  <a:schemeClr val="bg1"/>
                </a:solidFill>
                <a:latin typeface="Segoe UI Emoji" pitchFamily="34" charset="0"/>
                <a:ea typeface="Segoe UI Emoji" pitchFamily="34" charset="0"/>
                <a:cs typeface="Tahoma" pitchFamily="34" charset="0"/>
              </a:endParaRP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xmlns="" id="{8313C659-1C97-44BD-8E7D-3F4630A37BEE}"/>
              </a:ext>
            </a:extLst>
          </p:cNvPr>
          <p:cNvGrpSpPr/>
          <p:nvPr/>
        </p:nvGrpSpPr>
        <p:grpSpPr>
          <a:xfrm>
            <a:off x="2067995" y="2132086"/>
            <a:ext cx="4008955" cy="1902377"/>
            <a:chOff x="2067995" y="2132086"/>
            <a:chExt cx="4008955" cy="1902377"/>
          </a:xfrm>
        </p:grpSpPr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xmlns="" id="{753661DC-7670-4BFF-90F9-5066476E3F0A}"/>
                </a:ext>
              </a:extLst>
            </p:cNvPr>
            <p:cNvGrpSpPr/>
            <p:nvPr/>
          </p:nvGrpSpPr>
          <p:grpSpPr>
            <a:xfrm>
              <a:off x="2067995" y="2132086"/>
              <a:ext cx="4008955" cy="1902377"/>
              <a:chOff x="2087045" y="2360363"/>
              <a:chExt cx="4008955" cy="1902377"/>
            </a:xfrm>
            <a:effectLst>
              <a:outerShdw blurRad="114300" dist="101600" dir="5400000" algn="t" rotWithShape="0">
                <a:prstClr val="black">
                  <a:alpha val="40000"/>
                </a:prstClr>
              </a:outerShdw>
            </a:effectLst>
          </p:grpSpPr>
          <p:sp>
            <p:nvSpPr>
              <p:cNvPr id="12" name="Rectangle 5">
                <a:extLst>
                  <a:ext uri="{FF2B5EF4-FFF2-40B4-BE49-F238E27FC236}">
                    <a16:creationId xmlns:a16="http://schemas.microsoft.com/office/drawing/2014/main" xmlns="" id="{E50E897F-858E-4B06-AF5F-0FB32D585D3B}"/>
                  </a:ext>
                </a:extLst>
              </p:cNvPr>
              <p:cNvSpPr/>
              <p:nvPr/>
            </p:nvSpPr>
            <p:spPr>
              <a:xfrm>
                <a:off x="4883880" y="2360363"/>
                <a:ext cx="1212120" cy="1902377"/>
              </a:xfrm>
              <a:custGeom>
                <a:avLst/>
                <a:gdLst>
                  <a:gd name="connsiteX0" fmla="*/ 0 w 1211857"/>
                  <a:gd name="connsiteY0" fmla="*/ 0 h 1200839"/>
                  <a:gd name="connsiteX1" fmla="*/ 1211857 w 1211857"/>
                  <a:gd name="connsiteY1" fmla="*/ 0 h 1200839"/>
                  <a:gd name="connsiteX2" fmla="*/ 1211857 w 1211857"/>
                  <a:gd name="connsiteY2" fmla="*/ 1200839 h 1200839"/>
                  <a:gd name="connsiteX3" fmla="*/ 0 w 1211857"/>
                  <a:gd name="connsiteY3" fmla="*/ 1200839 h 1200839"/>
                  <a:gd name="connsiteX4" fmla="*/ 0 w 1211857"/>
                  <a:gd name="connsiteY4" fmla="*/ 0 h 1200839"/>
                  <a:gd name="connsiteX0" fmla="*/ 0 w 1211857"/>
                  <a:gd name="connsiteY0" fmla="*/ 0 h 2137273"/>
                  <a:gd name="connsiteX1" fmla="*/ 1211857 w 1211857"/>
                  <a:gd name="connsiteY1" fmla="*/ 0 h 2137273"/>
                  <a:gd name="connsiteX2" fmla="*/ 1211857 w 1211857"/>
                  <a:gd name="connsiteY2" fmla="*/ 2137273 h 2137273"/>
                  <a:gd name="connsiteX3" fmla="*/ 0 w 1211857"/>
                  <a:gd name="connsiteY3" fmla="*/ 1200839 h 2137273"/>
                  <a:gd name="connsiteX4" fmla="*/ 0 w 1211857"/>
                  <a:gd name="connsiteY4" fmla="*/ 0 h 2137273"/>
                  <a:gd name="connsiteX0" fmla="*/ 0 w 1211857"/>
                  <a:gd name="connsiteY0" fmla="*/ 0 h 2137273"/>
                  <a:gd name="connsiteX1" fmla="*/ 1200840 w 1211857"/>
                  <a:gd name="connsiteY1" fmla="*/ 892366 h 2137273"/>
                  <a:gd name="connsiteX2" fmla="*/ 1211857 w 1211857"/>
                  <a:gd name="connsiteY2" fmla="*/ 2137273 h 2137273"/>
                  <a:gd name="connsiteX3" fmla="*/ 0 w 1211857"/>
                  <a:gd name="connsiteY3" fmla="*/ 1200839 h 2137273"/>
                  <a:gd name="connsiteX4" fmla="*/ 0 w 1211857"/>
                  <a:gd name="connsiteY4" fmla="*/ 0 h 2137273"/>
                  <a:gd name="connsiteX0" fmla="*/ 0 w 1211857"/>
                  <a:gd name="connsiteY0" fmla="*/ 0 h 2137273"/>
                  <a:gd name="connsiteX1" fmla="*/ 1200840 w 1211857"/>
                  <a:gd name="connsiteY1" fmla="*/ 892366 h 2137273"/>
                  <a:gd name="connsiteX2" fmla="*/ 1211857 w 1211857"/>
                  <a:gd name="connsiteY2" fmla="*/ 2137273 h 2137273"/>
                  <a:gd name="connsiteX3" fmla="*/ 0 w 1211857"/>
                  <a:gd name="connsiteY3" fmla="*/ 1200839 h 2137273"/>
                  <a:gd name="connsiteX4" fmla="*/ 0 w 1211857"/>
                  <a:gd name="connsiteY4" fmla="*/ 0 h 2137273"/>
                  <a:gd name="connsiteX0" fmla="*/ 0 w 1211857"/>
                  <a:gd name="connsiteY0" fmla="*/ 0 h 2137273"/>
                  <a:gd name="connsiteX1" fmla="*/ 1200840 w 1211857"/>
                  <a:gd name="connsiteY1" fmla="*/ 892366 h 2137273"/>
                  <a:gd name="connsiteX2" fmla="*/ 1211857 w 1211857"/>
                  <a:gd name="connsiteY2" fmla="*/ 2137273 h 2137273"/>
                  <a:gd name="connsiteX3" fmla="*/ 0 w 1211857"/>
                  <a:gd name="connsiteY3" fmla="*/ 1200839 h 2137273"/>
                  <a:gd name="connsiteX4" fmla="*/ 0 w 1211857"/>
                  <a:gd name="connsiteY4" fmla="*/ 0 h 2137273"/>
                  <a:gd name="connsiteX0" fmla="*/ 0 w 1211857"/>
                  <a:gd name="connsiteY0" fmla="*/ 0 h 2137273"/>
                  <a:gd name="connsiteX1" fmla="*/ 1200840 w 1211857"/>
                  <a:gd name="connsiteY1" fmla="*/ 892366 h 2137273"/>
                  <a:gd name="connsiteX2" fmla="*/ 1211857 w 1211857"/>
                  <a:gd name="connsiteY2" fmla="*/ 2137273 h 2137273"/>
                  <a:gd name="connsiteX3" fmla="*/ 0 w 1211857"/>
                  <a:gd name="connsiteY3" fmla="*/ 1200839 h 2137273"/>
                  <a:gd name="connsiteX4" fmla="*/ 0 w 1211857"/>
                  <a:gd name="connsiteY4" fmla="*/ 0 h 2137273"/>
                  <a:gd name="connsiteX0" fmla="*/ 0 w 1212051"/>
                  <a:gd name="connsiteY0" fmla="*/ 0 h 2137273"/>
                  <a:gd name="connsiteX1" fmla="*/ 1200840 w 1212051"/>
                  <a:gd name="connsiteY1" fmla="*/ 892366 h 2137273"/>
                  <a:gd name="connsiteX2" fmla="*/ 1211857 w 1212051"/>
                  <a:gd name="connsiteY2" fmla="*/ 2137273 h 2137273"/>
                  <a:gd name="connsiteX3" fmla="*/ 0 w 1212051"/>
                  <a:gd name="connsiteY3" fmla="*/ 1200839 h 2137273"/>
                  <a:gd name="connsiteX4" fmla="*/ 0 w 1212051"/>
                  <a:gd name="connsiteY4" fmla="*/ 0 h 2137273"/>
                  <a:gd name="connsiteX0" fmla="*/ 0 w 1212120"/>
                  <a:gd name="connsiteY0" fmla="*/ 0 h 2137273"/>
                  <a:gd name="connsiteX1" fmla="*/ 1200840 w 1212120"/>
                  <a:gd name="connsiteY1" fmla="*/ 892366 h 2137273"/>
                  <a:gd name="connsiteX2" fmla="*/ 1211857 w 1212120"/>
                  <a:gd name="connsiteY2" fmla="*/ 2137273 h 2137273"/>
                  <a:gd name="connsiteX3" fmla="*/ 0 w 1212120"/>
                  <a:gd name="connsiteY3" fmla="*/ 1200839 h 2137273"/>
                  <a:gd name="connsiteX4" fmla="*/ 0 w 1212120"/>
                  <a:gd name="connsiteY4" fmla="*/ 0 h 2137273"/>
                  <a:gd name="connsiteX0" fmla="*/ 0 w 1212120"/>
                  <a:gd name="connsiteY0" fmla="*/ 0 h 2137273"/>
                  <a:gd name="connsiteX1" fmla="*/ 1200840 w 1212120"/>
                  <a:gd name="connsiteY1" fmla="*/ 892366 h 2137273"/>
                  <a:gd name="connsiteX2" fmla="*/ 1211857 w 1212120"/>
                  <a:gd name="connsiteY2" fmla="*/ 2137273 h 2137273"/>
                  <a:gd name="connsiteX3" fmla="*/ 0 w 1212120"/>
                  <a:gd name="connsiteY3" fmla="*/ 1200839 h 2137273"/>
                  <a:gd name="connsiteX4" fmla="*/ 0 w 1212120"/>
                  <a:gd name="connsiteY4" fmla="*/ 0 h 2137273"/>
                  <a:gd name="connsiteX0" fmla="*/ 0 w 1212120"/>
                  <a:gd name="connsiteY0" fmla="*/ 0 h 2137273"/>
                  <a:gd name="connsiteX1" fmla="*/ 1200840 w 1212120"/>
                  <a:gd name="connsiteY1" fmla="*/ 892366 h 2137273"/>
                  <a:gd name="connsiteX2" fmla="*/ 1211857 w 1212120"/>
                  <a:gd name="connsiteY2" fmla="*/ 2137273 h 2137273"/>
                  <a:gd name="connsiteX3" fmla="*/ 0 w 1212120"/>
                  <a:gd name="connsiteY3" fmla="*/ 1200839 h 2137273"/>
                  <a:gd name="connsiteX4" fmla="*/ 0 w 1212120"/>
                  <a:gd name="connsiteY4" fmla="*/ 0 h 2137273"/>
                  <a:gd name="connsiteX0" fmla="*/ 0 w 1212120"/>
                  <a:gd name="connsiteY0" fmla="*/ 0 h 2137273"/>
                  <a:gd name="connsiteX1" fmla="*/ 1200840 w 1212120"/>
                  <a:gd name="connsiteY1" fmla="*/ 892366 h 2137273"/>
                  <a:gd name="connsiteX2" fmla="*/ 1211857 w 1212120"/>
                  <a:gd name="connsiteY2" fmla="*/ 2137273 h 2137273"/>
                  <a:gd name="connsiteX3" fmla="*/ 0 w 1212120"/>
                  <a:gd name="connsiteY3" fmla="*/ 1200839 h 2137273"/>
                  <a:gd name="connsiteX4" fmla="*/ 0 w 1212120"/>
                  <a:gd name="connsiteY4" fmla="*/ 0 h 21372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12120" h="2137273">
                    <a:moveTo>
                      <a:pt x="0" y="0"/>
                    </a:moveTo>
                    <a:cubicBezTo>
                      <a:pt x="543499" y="11017"/>
                      <a:pt x="1119191" y="-40777"/>
                      <a:pt x="1200840" y="892366"/>
                    </a:cubicBezTo>
                    <a:cubicBezTo>
                      <a:pt x="1204512" y="1307335"/>
                      <a:pt x="1208185" y="1722304"/>
                      <a:pt x="1211857" y="2137273"/>
                    </a:cubicBezTo>
                    <a:cubicBezTo>
                      <a:pt x="1226546" y="1186150"/>
                      <a:pt x="624289" y="1215528"/>
                      <a:pt x="0" y="1200839"/>
                    </a:cubicBezTo>
                    <a:lnTo>
                      <a:pt x="0" y="0"/>
                    </a:lnTo>
                    <a:close/>
                  </a:path>
                </a:pathLst>
              </a:custGeom>
              <a:gradFill flip="none" rotWithShape="1">
                <a:gsLst>
                  <a:gs pos="40000">
                    <a:srgbClr val="FF6600"/>
                  </a:gs>
                  <a:gs pos="69000">
                    <a:srgbClr val="FFB27D"/>
                  </a:gs>
                  <a:gs pos="100000">
                    <a:srgbClr val="FF6600"/>
                  </a:gs>
                </a:gsLst>
                <a:lin ang="0" scaled="0"/>
                <a:tileRect/>
              </a:gradFill>
              <a:ln>
                <a:noFill/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400"/>
                <a:endParaRPr lang="id-ID">
                  <a:solidFill>
                    <a:prstClr val="white"/>
                  </a:solidFill>
                </a:endParaRPr>
              </a:p>
            </p:txBody>
          </p:sp>
          <p:sp>
            <p:nvSpPr>
              <p:cNvPr id="13" name="Arrow: Pentagon 30">
                <a:extLst>
                  <a:ext uri="{FF2B5EF4-FFF2-40B4-BE49-F238E27FC236}">
                    <a16:creationId xmlns:a16="http://schemas.microsoft.com/office/drawing/2014/main" xmlns="" id="{0CBABC60-BB63-4805-B456-574B8693996E}"/>
                  </a:ext>
                </a:extLst>
              </p:cNvPr>
              <p:cNvSpPr/>
              <p:nvPr/>
            </p:nvSpPr>
            <p:spPr>
              <a:xfrm flipH="1">
                <a:off x="2087045" y="2360363"/>
                <a:ext cx="2903862" cy="1069200"/>
              </a:xfrm>
              <a:prstGeom prst="homePlate">
                <a:avLst/>
              </a:prstGeom>
              <a:solidFill>
                <a:srgbClr val="FF66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400"/>
                <a:endParaRPr lang="id-ID">
                  <a:solidFill>
                    <a:prstClr val="white"/>
                  </a:solidFill>
                </a:endParaRPr>
              </a:p>
            </p:txBody>
          </p:sp>
        </p:grp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xmlns="" id="{CC52CB63-4C78-4925-865B-6B1DFE21F80E}"/>
                </a:ext>
              </a:extLst>
            </p:cNvPr>
            <p:cNvSpPr txBox="1"/>
            <p:nvPr/>
          </p:nvSpPr>
          <p:spPr>
            <a:xfrm>
              <a:off x="2647784" y="2283122"/>
              <a:ext cx="3110366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14400"/>
              <a:r>
                <a:rPr lang="en-US" sz="1600" b="1" dirty="0" err="1" smtClean="0">
                  <a:solidFill>
                    <a:schemeClr val="bg1"/>
                  </a:solidFill>
                  <a:latin typeface="Segoe UI Emoji" pitchFamily="34" charset="0"/>
                  <a:ea typeface="Segoe UI Emoji" pitchFamily="34" charset="0"/>
                  <a:cs typeface="Tahoma" pitchFamily="34" charset="0"/>
                </a:rPr>
                <a:t>Hasil-Hasil</a:t>
              </a:r>
              <a:r>
                <a:rPr lang="en-US" sz="1600" b="1" dirty="0" smtClean="0">
                  <a:solidFill>
                    <a:schemeClr val="bg1"/>
                  </a:solidFill>
                  <a:latin typeface="Segoe UI Emoji" pitchFamily="34" charset="0"/>
                  <a:ea typeface="Segoe UI Emoji" pitchFamily="34" charset="0"/>
                  <a:cs typeface="Tahoma" pitchFamily="34" charset="0"/>
                </a:rPr>
                <a:t> </a:t>
              </a:r>
              <a:r>
                <a:rPr lang="en-US" sz="1600" b="1" dirty="0" err="1" smtClean="0">
                  <a:solidFill>
                    <a:schemeClr val="bg1"/>
                  </a:solidFill>
                  <a:latin typeface="Segoe UI Emoji" pitchFamily="34" charset="0"/>
                  <a:ea typeface="Segoe UI Emoji" pitchFamily="34" charset="0"/>
                  <a:cs typeface="Tahoma" pitchFamily="34" charset="0"/>
                </a:rPr>
                <a:t>Dokumen</a:t>
              </a:r>
              <a:r>
                <a:rPr lang="en-US" sz="1600" b="1" dirty="0" smtClean="0">
                  <a:solidFill>
                    <a:schemeClr val="bg1"/>
                  </a:solidFill>
                  <a:latin typeface="Segoe UI Emoji" pitchFamily="34" charset="0"/>
                  <a:ea typeface="Segoe UI Emoji" pitchFamily="34" charset="0"/>
                  <a:cs typeface="Tahoma" pitchFamily="34" charset="0"/>
                </a:rPr>
                <a:t> </a:t>
              </a:r>
              <a:r>
                <a:rPr lang="en-US" sz="1600" b="1" dirty="0" err="1" smtClean="0">
                  <a:solidFill>
                    <a:schemeClr val="bg1"/>
                  </a:solidFill>
                  <a:latin typeface="Segoe UI Emoji" pitchFamily="34" charset="0"/>
                  <a:ea typeface="Segoe UI Emoji" pitchFamily="34" charset="0"/>
                  <a:cs typeface="Tahoma" pitchFamily="34" charset="0"/>
                </a:rPr>
                <a:t>Lengkap</a:t>
              </a:r>
              <a:r>
                <a:rPr lang="en-US" sz="1600" b="1" dirty="0" smtClean="0">
                  <a:solidFill>
                    <a:schemeClr val="bg1"/>
                  </a:solidFill>
                  <a:latin typeface="Segoe UI Emoji" pitchFamily="34" charset="0"/>
                  <a:ea typeface="Segoe UI Emoji" pitchFamily="34" charset="0"/>
                  <a:cs typeface="Tahoma" pitchFamily="34" charset="0"/>
                </a:rPr>
                <a:t> </a:t>
              </a:r>
              <a:r>
                <a:rPr lang="en-US" sz="1600" b="1" dirty="0" err="1" smtClean="0">
                  <a:solidFill>
                    <a:schemeClr val="bg1"/>
                  </a:solidFill>
                  <a:latin typeface="Segoe UI Emoji" pitchFamily="34" charset="0"/>
                  <a:ea typeface="Segoe UI Emoji" pitchFamily="34" charset="0"/>
                  <a:cs typeface="Tahoma" pitchFamily="34" charset="0"/>
                </a:rPr>
                <a:t>dari</a:t>
              </a:r>
              <a:r>
                <a:rPr lang="en-US" sz="1600" b="1" dirty="0" smtClean="0">
                  <a:solidFill>
                    <a:schemeClr val="bg1"/>
                  </a:solidFill>
                  <a:latin typeface="Segoe UI Emoji" pitchFamily="34" charset="0"/>
                  <a:ea typeface="Segoe UI Emoji" pitchFamily="34" charset="0"/>
                  <a:cs typeface="Tahoma" pitchFamily="34" charset="0"/>
                </a:rPr>
                <a:t> </a:t>
              </a:r>
              <a:r>
                <a:rPr lang="en-US" sz="1600" b="1" dirty="0" err="1" smtClean="0">
                  <a:solidFill>
                    <a:schemeClr val="bg1"/>
                  </a:solidFill>
                  <a:latin typeface="Segoe UI Emoji" pitchFamily="34" charset="0"/>
                  <a:ea typeface="Segoe UI Emoji" pitchFamily="34" charset="0"/>
                  <a:cs typeface="Tahoma" pitchFamily="34" charset="0"/>
                </a:rPr>
                <a:t>berbagai</a:t>
              </a:r>
              <a:r>
                <a:rPr lang="en-US" sz="1600" b="1" dirty="0" smtClean="0">
                  <a:solidFill>
                    <a:schemeClr val="bg1"/>
                  </a:solidFill>
                  <a:latin typeface="Segoe UI Emoji" pitchFamily="34" charset="0"/>
                  <a:ea typeface="Segoe UI Emoji" pitchFamily="34" charset="0"/>
                  <a:cs typeface="Tahoma" pitchFamily="34" charset="0"/>
                </a:rPr>
                <a:t> </a:t>
              </a:r>
              <a:r>
                <a:rPr lang="en-US" sz="1600" b="1" dirty="0" err="1" smtClean="0">
                  <a:solidFill>
                    <a:schemeClr val="bg1"/>
                  </a:solidFill>
                  <a:latin typeface="Segoe UI Emoji" pitchFamily="34" charset="0"/>
                  <a:ea typeface="Segoe UI Emoji" pitchFamily="34" charset="0"/>
                  <a:cs typeface="Tahoma" pitchFamily="34" charset="0"/>
                </a:rPr>
                <a:t>Perpustakaan</a:t>
              </a:r>
              <a:r>
                <a:rPr lang="en-US" sz="1600" b="1" dirty="0" smtClean="0">
                  <a:solidFill>
                    <a:schemeClr val="bg1"/>
                  </a:solidFill>
                  <a:latin typeface="Segoe UI Emoji" pitchFamily="34" charset="0"/>
                  <a:ea typeface="Segoe UI Emoji" pitchFamily="34" charset="0"/>
                  <a:cs typeface="Tahoma" pitchFamily="34" charset="0"/>
                </a:rPr>
                <a:t> web </a:t>
              </a:r>
              <a:r>
                <a:rPr lang="en-US" sz="1600" b="1" dirty="0" err="1" smtClean="0">
                  <a:solidFill>
                    <a:schemeClr val="bg1"/>
                  </a:solidFill>
                  <a:latin typeface="Segoe UI Emoji" pitchFamily="34" charset="0"/>
                  <a:ea typeface="Segoe UI Emoji" pitchFamily="34" charset="0"/>
                  <a:cs typeface="Tahoma" pitchFamily="34" charset="0"/>
                </a:rPr>
                <a:t>terkini</a:t>
              </a:r>
              <a:r>
                <a:rPr lang="en-US" sz="1600" b="1" dirty="0" smtClean="0">
                  <a:solidFill>
                    <a:schemeClr val="bg1"/>
                  </a:solidFill>
                  <a:latin typeface="Segoe UI Emoji" pitchFamily="34" charset="0"/>
                  <a:ea typeface="Segoe UI Emoji" pitchFamily="34" charset="0"/>
                  <a:cs typeface="Tahoma" pitchFamily="34" charset="0"/>
                </a:rPr>
                <a:t>;</a:t>
              </a:r>
              <a:endParaRPr lang="en-US" sz="1600" b="1" dirty="0">
                <a:solidFill>
                  <a:schemeClr val="bg1"/>
                </a:solidFill>
                <a:latin typeface="Segoe UI Emoji" pitchFamily="34" charset="0"/>
                <a:ea typeface="Segoe UI Emoji" pitchFamily="34" charset="0"/>
                <a:cs typeface="Tahoma" pitchFamily="34" charset="0"/>
              </a:endParaRPr>
            </a:p>
            <a:p>
              <a:pPr defTabSz="914400"/>
              <a:endParaRPr lang="id-ID" sz="1600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xmlns="" id="{615B8382-0294-42C6-AC22-4E9EA8BF4BBB}"/>
              </a:ext>
            </a:extLst>
          </p:cNvPr>
          <p:cNvGrpSpPr/>
          <p:nvPr/>
        </p:nvGrpSpPr>
        <p:grpSpPr>
          <a:xfrm>
            <a:off x="6055079" y="1638696"/>
            <a:ext cx="4106915" cy="1902377"/>
            <a:chOff x="6055079" y="1638696"/>
            <a:chExt cx="4106915" cy="1902377"/>
          </a:xfrm>
        </p:grpSpPr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xmlns="" id="{046E0F9C-232A-4828-836E-71AF4DA1B80B}"/>
                </a:ext>
              </a:extLst>
            </p:cNvPr>
            <p:cNvGrpSpPr/>
            <p:nvPr/>
          </p:nvGrpSpPr>
          <p:grpSpPr>
            <a:xfrm>
              <a:off x="6055079" y="1638696"/>
              <a:ext cx="4106915" cy="1902377"/>
              <a:chOff x="6064604" y="1819613"/>
              <a:chExt cx="4106915" cy="1902377"/>
            </a:xfrm>
            <a:effectLst>
              <a:outerShdw blurRad="114300" dist="101600" dir="5400000" algn="t" rotWithShape="0">
                <a:prstClr val="black">
                  <a:alpha val="40000"/>
                </a:prstClr>
              </a:outerShdw>
            </a:effectLst>
          </p:grpSpPr>
          <p:sp>
            <p:nvSpPr>
              <p:cNvPr id="17" name="Rectangle 5">
                <a:extLst>
                  <a:ext uri="{FF2B5EF4-FFF2-40B4-BE49-F238E27FC236}">
                    <a16:creationId xmlns:a16="http://schemas.microsoft.com/office/drawing/2014/main" xmlns="" id="{5685B8AB-50C0-443D-B2BC-5A42AFA1A665}"/>
                  </a:ext>
                </a:extLst>
              </p:cNvPr>
              <p:cNvSpPr/>
              <p:nvPr/>
            </p:nvSpPr>
            <p:spPr>
              <a:xfrm flipH="1">
                <a:off x="6064604" y="1819613"/>
                <a:ext cx="1212120" cy="1902377"/>
              </a:xfrm>
              <a:custGeom>
                <a:avLst/>
                <a:gdLst>
                  <a:gd name="connsiteX0" fmla="*/ 0 w 1211857"/>
                  <a:gd name="connsiteY0" fmla="*/ 0 h 1200839"/>
                  <a:gd name="connsiteX1" fmla="*/ 1211857 w 1211857"/>
                  <a:gd name="connsiteY1" fmla="*/ 0 h 1200839"/>
                  <a:gd name="connsiteX2" fmla="*/ 1211857 w 1211857"/>
                  <a:gd name="connsiteY2" fmla="*/ 1200839 h 1200839"/>
                  <a:gd name="connsiteX3" fmla="*/ 0 w 1211857"/>
                  <a:gd name="connsiteY3" fmla="*/ 1200839 h 1200839"/>
                  <a:gd name="connsiteX4" fmla="*/ 0 w 1211857"/>
                  <a:gd name="connsiteY4" fmla="*/ 0 h 1200839"/>
                  <a:gd name="connsiteX0" fmla="*/ 0 w 1211857"/>
                  <a:gd name="connsiteY0" fmla="*/ 0 h 2137273"/>
                  <a:gd name="connsiteX1" fmla="*/ 1211857 w 1211857"/>
                  <a:gd name="connsiteY1" fmla="*/ 0 h 2137273"/>
                  <a:gd name="connsiteX2" fmla="*/ 1211857 w 1211857"/>
                  <a:gd name="connsiteY2" fmla="*/ 2137273 h 2137273"/>
                  <a:gd name="connsiteX3" fmla="*/ 0 w 1211857"/>
                  <a:gd name="connsiteY3" fmla="*/ 1200839 h 2137273"/>
                  <a:gd name="connsiteX4" fmla="*/ 0 w 1211857"/>
                  <a:gd name="connsiteY4" fmla="*/ 0 h 2137273"/>
                  <a:gd name="connsiteX0" fmla="*/ 0 w 1211857"/>
                  <a:gd name="connsiteY0" fmla="*/ 0 h 2137273"/>
                  <a:gd name="connsiteX1" fmla="*/ 1200840 w 1211857"/>
                  <a:gd name="connsiteY1" fmla="*/ 892366 h 2137273"/>
                  <a:gd name="connsiteX2" fmla="*/ 1211857 w 1211857"/>
                  <a:gd name="connsiteY2" fmla="*/ 2137273 h 2137273"/>
                  <a:gd name="connsiteX3" fmla="*/ 0 w 1211857"/>
                  <a:gd name="connsiteY3" fmla="*/ 1200839 h 2137273"/>
                  <a:gd name="connsiteX4" fmla="*/ 0 w 1211857"/>
                  <a:gd name="connsiteY4" fmla="*/ 0 h 2137273"/>
                  <a:gd name="connsiteX0" fmla="*/ 0 w 1211857"/>
                  <a:gd name="connsiteY0" fmla="*/ 0 h 2137273"/>
                  <a:gd name="connsiteX1" fmla="*/ 1200840 w 1211857"/>
                  <a:gd name="connsiteY1" fmla="*/ 892366 h 2137273"/>
                  <a:gd name="connsiteX2" fmla="*/ 1211857 w 1211857"/>
                  <a:gd name="connsiteY2" fmla="*/ 2137273 h 2137273"/>
                  <a:gd name="connsiteX3" fmla="*/ 0 w 1211857"/>
                  <a:gd name="connsiteY3" fmla="*/ 1200839 h 2137273"/>
                  <a:gd name="connsiteX4" fmla="*/ 0 w 1211857"/>
                  <a:gd name="connsiteY4" fmla="*/ 0 h 2137273"/>
                  <a:gd name="connsiteX0" fmla="*/ 0 w 1211857"/>
                  <a:gd name="connsiteY0" fmla="*/ 0 h 2137273"/>
                  <a:gd name="connsiteX1" fmla="*/ 1200840 w 1211857"/>
                  <a:gd name="connsiteY1" fmla="*/ 892366 h 2137273"/>
                  <a:gd name="connsiteX2" fmla="*/ 1211857 w 1211857"/>
                  <a:gd name="connsiteY2" fmla="*/ 2137273 h 2137273"/>
                  <a:gd name="connsiteX3" fmla="*/ 0 w 1211857"/>
                  <a:gd name="connsiteY3" fmla="*/ 1200839 h 2137273"/>
                  <a:gd name="connsiteX4" fmla="*/ 0 w 1211857"/>
                  <a:gd name="connsiteY4" fmla="*/ 0 h 2137273"/>
                  <a:gd name="connsiteX0" fmla="*/ 0 w 1211857"/>
                  <a:gd name="connsiteY0" fmla="*/ 0 h 2137273"/>
                  <a:gd name="connsiteX1" fmla="*/ 1200840 w 1211857"/>
                  <a:gd name="connsiteY1" fmla="*/ 892366 h 2137273"/>
                  <a:gd name="connsiteX2" fmla="*/ 1211857 w 1211857"/>
                  <a:gd name="connsiteY2" fmla="*/ 2137273 h 2137273"/>
                  <a:gd name="connsiteX3" fmla="*/ 0 w 1211857"/>
                  <a:gd name="connsiteY3" fmla="*/ 1200839 h 2137273"/>
                  <a:gd name="connsiteX4" fmla="*/ 0 w 1211857"/>
                  <a:gd name="connsiteY4" fmla="*/ 0 h 2137273"/>
                  <a:gd name="connsiteX0" fmla="*/ 0 w 1212051"/>
                  <a:gd name="connsiteY0" fmla="*/ 0 h 2137273"/>
                  <a:gd name="connsiteX1" fmla="*/ 1200840 w 1212051"/>
                  <a:gd name="connsiteY1" fmla="*/ 892366 h 2137273"/>
                  <a:gd name="connsiteX2" fmla="*/ 1211857 w 1212051"/>
                  <a:gd name="connsiteY2" fmla="*/ 2137273 h 2137273"/>
                  <a:gd name="connsiteX3" fmla="*/ 0 w 1212051"/>
                  <a:gd name="connsiteY3" fmla="*/ 1200839 h 2137273"/>
                  <a:gd name="connsiteX4" fmla="*/ 0 w 1212051"/>
                  <a:gd name="connsiteY4" fmla="*/ 0 h 2137273"/>
                  <a:gd name="connsiteX0" fmla="*/ 0 w 1212120"/>
                  <a:gd name="connsiteY0" fmla="*/ 0 h 2137273"/>
                  <a:gd name="connsiteX1" fmla="*/ 1200840 w 1212120"/>
                  <a:gd name="connsiteY1" fmla="*/ 892366 h 2137273"/>
                  <a:gd name="connsiteX2" fmla="*/ 1211857 w 1212120"/>
                  <a:gd name="connsiteY2" fmla="*/ 2137273 h 2137273"/>
                  <a:gd name="connsiteX3" fmla="*/ 0 w 1212120"/>
                  <a:gd name="connsiteY3" fmla="*/ 1200839 h 2137273"/>
                  <a:gd name="connsiteX4" fmla="*/ 0 w 1212120"/>
                  <a:gd name="connsiteY4" fmla="*/ 0 h 2137273"/>
                  <a:gd name="connsiteX0" fmla="*/ 0 w 1212120"/>
                  <a:gd name="connsiteY0" fmla="*/ 0 h 2137273"/>
                  <a:gd name="connsiteX1" fmla="*/ 1200840 w 1212120"/>
                  <a:gd name="connsiteY1" fmla="*/ 892366 h 2137273"/>
                  <a:gd name="connsiteX2" fmla="*/ 1211857 w 1212120"/>
                  <a:gd name="connsiteY2" fmla="*/ 2137273 h 2137273"/>
                  <a:gd name="connsiteX3" fmla="*/ 0 w 1212120"/>
                  <a:gd name="connsiteY3" fmla="*/ 1200839 h 2137273"/>
                  <a:gd name="connsiteX4" fmla="*/ 0 w 1212120"/>
                  <a:gd name="connsiteY4" fmla="*/ 0 h 2137273"/>
                  <a:gd name="connsiteX0" fmla="*/ 0 w 1212120"/>
                  <a:gd name="connsiteY0" fmla="*/ 0 h 2137273"/>
                  <a:gd name="connsiteX1" fmla="*/ 1200840 w 1212120"/>
                  <a:gd name="connsiteY1" fmla="*/ 892366 h 2137273"/>
                  <a:gd name="connsiteX2" fmla="*/ 1211857 w 1212120"/>
                  <a:gd name="connsiteY2" fmla="*/ 2137273 h 2137273"/>
                  <a:gd name="connsiteX3" fmla="*/ 0 w 1212120"/>
                  <a:gd name="connsiteY3" fmla="*/ 1200839 h 2137273"/>
                  <a:gd name="connsiteX4" fmla="*/ 0 w 1212120"/>
                  <a:gd name="connsiteY4" fmla="*/ 0 h 2137273"/>
                  <a:gd name="connsiteX0" fmla="*/ 0 w 1212120"/>
                  <a:gd name="connsiteY0" fmla="*/ 0 h 2137273"/>
                  <a:gd name="connsiteX1" fmla="*/ 1200840 w 1212120"/>
                  <a:gd name="connsiteY1" fmla="*/ 892366 h 2137273"/>
                  <a:gd name="connsiteX2" fmla="*/ 1211857 w 1212120"/>
                  <a:gd name="connsiteY2" fmla="*/ 2137273 h 2137273"/>
                  <a:gd name="connsiteX3" fmla="*/ 0 w 1212120"/>
                  <a:gd name="connsiteY3" fmla="*/ 1200839 h 2137273"/>
                  <a:gd name="connsiteX4" fmla="*/ 0 w 1212120"/>
                  <a:gd name="connsiteY4" fmla="*/ 0 h 21372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12120" h="2137273">
                    <a:moveTo>
                      <a:pt x="0" y="0"/>
                    </a:moveTo>
                    <a:cubicBezTo>
                      <a:pt x="543499" y="11017"/>
                      <a:pt x="1119191" y="-40777"/>
                      <a:pt x="1200840" y="892366"/>
                    </a:cubicBezTo>
                    <a:cubicBezTo>
                      <a:pt x="1204512" y="1307335"/>
                      <a:pt x="1208185" y="1722304"/>
                      <a:pt x="1211857" y="2137273"/>
                    </a:cubicBezTo>
                    <a:cubicBezTo>
                      <a:pt x="1226546" y="1186150"/>
                      <a:pt x="624289" y="1215528"/>
                      <a:pt x="0" y="1200839"/>
                    </a:cubicBezTo>
                    <a:lnTo>
                      <a:pt x="0" y="0"/>
                    </a:lnTo>
                    <a:close/>
                  </a:path>
                </a:pathLst>
              </a:custGeom>
              <a:gradFill flip="none" rotWithShape="1">
                <a:gsLst>
                  <a:gs pos="40000">
                    <a:srgbClr val="FF0066"/>
                  </a:gs>
                  <a:gs pos="69000">
                    <a:srgbClr val="FF5B9D"/>
                  </a:gs>
                  <a:gs pos="100000">
                    <a:srgbClr val="FF0066"/>
                  </a:gs>
                </a:gsLst>
                <a:lin ang="0" scaled="0"/>
                <a:tileRect/>
              </a:gradFill>
              <a:ln>
                <a:noFill/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400"/>
                <a:endParaRPr lang="id-ID">
                  <a:solidFill>
                    <a:prstClr val="white"/>
                  </a:solidFill>
                </a:endParaRPr>
              </a:p>
            </p:txBody>
          </p:sp>
          <p:sp>
            <p:nvSpPr>
              <p:cNvPr id="18" name="Arrow: Pentagon 27">
                <a:extLst>
                  <a:ext uri="{FF2B5EF4-FFF2-40B4-BE49-F238E27FC236}">
                    <a16:creationId xmlns:a16="http://schemas.microsoft.com/office/drawing/2014/main" xmlns="" id="{BDB13108-CD21-45BA-BA7F-F37CBCD4F99E}"/>
                  </a:ext>
                </a:extLst>
              </p:cNvPr>
              <p:cNvSpPr/>
              <p:nvPr/>
            </p:nvSpPr>
            <p:spPr>
              <a:xfrm>
                <a:off x="7267657" y="1821173"/>
                <a:ext cx="2903862" cy="1069200"/>
              </a:xfrm>
              <a:prstGeom prst="homePlate">
                <a:avLst/>
              </a:prstGeom>
              <a:solidFill>
                <a:srgbClr val="FF006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400"/>
                <a:endParaRPr lang="id-ID">
                  <a:solidFill>
                    <a:prstClr val="white"/>
                  </a:solidFill>
                </a:endParaRPr>
              </a:p>
            </p:txBody>
          </p:sp>
        </p:grp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xmlns="" id="{73DB7390-D2AF-41A8-8159-CBF32BDFCE6E}"/>
                </a:ext>
              </a:extLst>
            </p:cNvPr>
            <p:cNvSpPr txBox="1"/>
            <p:nvPr/>
          </p:nvSpPr>
          <p:spPr>
            <a:xfrm>
              <a:off x="6479627" y="1820419"/>
              <a:ext cx="3011213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b="1" dirty="0" err="1" smtClean="0">
                  <a:latin typeface="Segoe UI Emoji" pitchFamily="34" charset="0"/>
                  <a:ea typeface="Segoe UI Emoji" pitchFamily="34" charset="0"/>
                  <a:cs typeface="Tahoma" pitchFamily="34" charset="0"/>
                </a:rPr>
                <a:t>Sistem</a:t>
              </a:r>
              <a:r>
                <a:rPr lang="en-US" sz="1600" b="1" dirty="0" smtClean="0">
                  <a:latin typeface="Segoe UI Emoji" pitchFamily="34" charset="0"/>
                  <a:ea typeface="Segoe UI Emoji" pitchFamily="34" charset="0"/>
                  <a:cs typeface="Tahoma" pitchFamily="34" charset="0"/>
                </a:rPr>
                <a:t> </a:t>
              </a:r>
              <a:r>
                <a:rPr lang="en-US" sz="1600" b="1" dirty="0" err="1" smtClean="0">
                  <a:latin typeface="Segoe UI Emoji" pitchFamily="34" charset="0"/>
                  <a:ea typeface="Segoe UI Emoji" pitchFamily="34" charset="0"/>
                  <a:cs typeface="Tahoma" pitchFamily="34" charset="0"/>
                </a:rPr>
                <a:t>Sitasi</a:t>
              </a:r>
              <a:r>
                <a:rPr lang="en-US" sz="1600" b="1" dirty="0" smtClean="0">
                  <a:latin typeface="Segoe UI Emoji" pitchFamily="34" charset="0"/>
                  <a:ea typeface="Segoe UI Emoji" pitchFamily="34" charset="0"/>
                  <a:cs typeface="Tahoma" pitchFamily="34" charset="0"/>
                </a:rPr>
                <a:t>, H </a:t>
              </a:r>
              <a:r>
                <a:rPr lang="en-US" sz="1600" b="1" dirty="0" err="1" smtClean="0">
                  <a:latin typeface="Segoe UI Emoji" pitchFamily="34" charset="0"/>
                  <a:ea typeface="Segoe UI Emoji" pitchFamily="34" charset="0"/>
                  <a:cs typeface="Tahoma" pitchFamily="34" charset="0"/>
                </a:rPr>
                <a:t>Indeks</a:t>
              </a:r>
              <a:r>
                <a:rPr lang="en-US" sz="1600" b="1" dirty="0" smtClean="0">
                  <a:latin typeface="Segoe UI Emoji" pitchFamily="34" charset="0"/>
                  <a:ea typeface="Segoe UI Emoji" pitchFamily="34" charset="0"/>
                  <a:cs typeface="Tahoma" pitchFamily="34" charset="0"/>
                </a:rPr>
                <a:t> </a:t>
              </a:r>
              <a:r>
                <a:rPr lang="en-US" sz="1600" b="1" dirty="0" err="1" smtClean="0">
                  <a:latin typeface="Segoe UI Emoji" pitchFamily="34" charset="0"/>
                  <a:ea typeface="Segoe UI Emoji" pitchFamily="34" charset="0"/>
                  <a:cs typeface="Tahoma" pitchFamily="34" charset="0"/>
                </a:rPr>
                <a:t>dari</a:t>
              </a:r>
              <a:r>
                <a:rPr lang="en-US" sz="1600" b="1" dirty="0" smtClean="0">
                  <a:latin typeface="Segoe UI Emoji" pitchFamily="34" charset="0"/>
                  <a:ea typeface="Segoe UI Emoji" pitchFamily="34" charset="0"/>
                  <a:cs typeface="Tahoma" pitchFamily="34" charset="0"/>
                </a:rPr>
                <a:t> </a:t>
              </a:r>
              <a:r>
                <a:rPr lang="en-US" sz="1600" b="1" dirty="0" err="1" smtClean="0">
                  <a:latin typeface="Segoe UI Emoji" pitchFamily="34" charset="0"/>
                  <a:ea typeface="Segoe UI Emoji" pitchFamily="34" charset="0"/>
                  <a:cs typeface="Tahoma" pitchFamily="34" charset="0"/>
                </a:rPr>
                <a:t>para</a:t>
              </a:r>
              <a:r>
                <a:rPr lang="en-US" sz="1600" b="1" dirty="0" smtClean="0">
                  <a:latin typeface="Segoe UI Emoji" pitchFamily="34" charset="0"/>
                  <a:ea typeface="Segoe UI Emoji" pitchFamily="34" charset="0"/>
                  <a:cs typeface="Tahoma" pitchFamily="34" charset="0"/>
                </a:rPr>
                <a:t> </a:t>
              </a:r>
              <a:r>
                <a:rPr lang="en-US" sz="1600" b="1" dirty="0" err="1" smtClean="0">
                  <a:latin typeface="Segoe UI Emoji" pitchFamily="34" charset="0"/>
                  <a:ea typeface="Segoe UI Emoji" pitchFamily="34" charset="0"/>
                  <a:cs typeface="Tahoma" pitchFamily="34" charset="0"/>
                </a:rPr>
                <a:t>penulis</a:t>
              </a:r>
              <a:r>
                <a:rPr lang="en-US" sz="1600" b="1" dirty="0" smtClean="0">
                  <a:latin typeface="Segoe UI Emoji" pitchFamily="34" charset="0"/>
                  <a:ea typeface="Segoe UI Emoji" pitchFamily="34" charset="0"/>
                  <a:cs typeface="Tahoma" pitchFamily="34" charset="0"/>
                </a:rPr>
                <a:t> </a:t>
              </a:r>
              <a:r>
                <a:rPr lang="en-US" sz="1600" b="1" dirty="0" err="1" smtClean="0">
                  <a:latin typeface="Segoe UI Emoji" pitchFamily="34" charset="0"/>
                  <a:ea typeface="Segoe UI Emoji" pitchFamily="34" charset="0"/>
                  <a:cs typeface="Tahoma" pitchFamily="34" charset="0"/>
                </a:rPr>
                <a:t>dan</a:t>
              </a:r>
              <a:r>
                <a:rPr lang="en-US" sz="1600" b="1" dirty="0" smtClean="0">
                  <a:latin typeface="Segoe UI Emoji" pitchFamily="34" charset="0"/>
                  <a:ea typeface="Segoe UI Emoji" pitchFamily="34" charset="0"/>
                  <a:cs typeface="Tahoma" pitchFamily="34" charset="0"/>
                </a:rPr>
                <a:t> </a:t>
              </a:r>
              <a:r>
                <a:rPr lang="en-US" sz="1600" b="1" dirty="0" err="1" smtClean="0">
                  <a:latin typeface="Segoe UI Emoji" pitchFamily="34" charset="0"/>
                  <a:ea typeface="Segoe UI Emoji" pitchFamily="34" charset="0"/>
                  <a:cs typeface="Tahoma" pitchFamily="34" charset="0"/>
                </a:rPr>
                <a:t>artikel</a:t>
              </a:r>
              <a:r>
                <a:rPr lang="en-US" sz="1600" b="1" dirty="0" smtClean="0">
                  <a:latin typeface="Segoe UI Emoji" pitchFamily="34" charset="0"/>
                  <a:ea typeface="Segoe UI Emoji" pitchFamily="34" charset="0"/>
                  <a:cs typeface="Tahoma" pitchFamily="34" charset="0"/>
                </a:rPr>
                <a:t> yang </a:t>
              </a:r>
              <a:r>
                <a:rPr lang="en-US" sz="1600" b="1" dirty="0" err="1" smtClean="0">
                  <a:latin typeface="Segoe UI Emoji" pitchFamily="34" charset="0"/>
                  <a:ea typeface="Segoe UI Emoji" pitchFamily="34" charset="0"/>
                  <a:cs typeface="Tahoma" pitchFamily="34" charset="0"/>
                </a:rPr>
                <a:t>mengutip</a:t>
              </a:r>
              <a:r>
                <a:rPr lang="en-US" sz="1600" b="1" dirty="0" smtClean="0">
                  <a:latin typeface="Segoe UI Emoji" pitchFamily="34" charset="0"/>
                  <a:ea typeface="Segoe UI Emoji" pitchFamily="34" charset="0"/>
                  <a:cs typeface="Tahoma" pitchFamily="34" charset="0"/>
                </a:rPr>
                <a:t> ;</a:t>
              </a:r>
              <a:endParaRPr lang="en-US" sz="1600" b="1" dirty="0">
                <a:latin typeface="Segoe UI Emoji" pitchFamily="34" charset="0"/>
                <a:ea typeface="Segoe UI Emoji" pitchFamily="34" charset="0"/>
                <a:cs typeface="Tahoma" pitchFamily="34" charset="0"/>
              </a:endParaRPr>
            </a:p>
          </p:txBody>
        </p:sp>
      </p:grpSp>
      <p:sp>
        <p:nvSpPr>
          <p:cNvPr id="20" name="TextBox 19">
            <a:extLst>
              <a:ext uri="{FF2B5EF4-FFF2-40B4-BE49-F238E27FC236}">
                <a16:creationId xmlns:a16="http://schemas.microsoft.com/office/drawing/2014/main" xmlns="" id="{5BFC92A3-4F0C-4060-AC29-120A67AC37F5}"/>
              </a:ext>
            </a:extLst>
          </p:cNvPr>
          <p:cNvSpPr txBox="1"/>
          <p:nvPr/>
        </p:nvSpPr>
        <p:spPr>
          <a:xfrm>
            <a:off x="4349582" y="5838813"/>
            <a:ext cx="3347391" cy="707886"/>
          </a:xfrm>
          <a:prstGeom prst="rect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pPr defTabSz="914400"/>
            <a:r>
              <a:rPr lang="en-US" sz="4000" dirty="0" err="1" smtClean="0">
                <a:solidFill>
                  <a:schemeClr val="accent3"/>
                </a:solidFill>
                <a:latin typeface="Berlin Sans FB Demi" pitchFamily="34" charset="0"/>
                <a:ea typeface="Segoe UI Black" pitchFamily="34" charset="0"/>
                <a:cs typeface="Tahoma" pitchFamily="34" charset="0"/>
              </a:rPr>
              <a:t>Fitur-Fitur</a:t>
            </a:r>
            <a:r>
              <a:rPr lang="en-US" sz="4000" dirty="0" smtClean="0">
                <a:solidFill>
                  <a:schemeClr val="accent3"/>
                </a:solidFill>
                <a:latin typeface="Berlin Sans FB Demi" pitchFamily="34" charset="0"/>
                <a:ea typeface="Segoe UI Black" pitchFamily="34" charset="0"/>
                <a:cs typeface="Tahoma" pitchFamily="34" charset="0"/>
              </a:rPr>
              <a:t> GS</a:t>
            </a:r>
            <a:endParaRPr lang="id-ID" sz="4000" dirty="0">
              <a:solidFill>
                <a:schemeClr val="accent3"/>
              </a:solidFill>
              <a:latin typeface="Berlin Sans FB Demi" pitchFamily="34" charset="0"/>
              <a:ea typeface="Segoe UI Black" pitchFamily="34" charset="0"/>
              <a:cs typeface="Tahoma" pitchFamily="34" charset="0"/>
            </a:endParaRP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xmlns="" id="{C01FD0C4-CDE9-4E22-A35B-6C882C3163DB}"/>
              </a:ext>
            </a:extLst>
          </p:cNvPr>
          <p:cNvGrpSpPr/>
          <p:nvPr/>
        </p:nvGrpSpPr>
        <p:grpSpPr>
          <a:xfrm>
            <a:off x="2378058" y="869231"/>
            <a:ext cx="3686088" cy="1902377"/>
            <a:chOff x="2378058" y="869231"/>
            <a:chExt cx="3686088" cy="1902377"/>
          </a:xfrm>
        </p:grpSpPr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xmlns="" id="{92247D80-64F0-49E4-9170-722F941541CC}"/>
                </a:ext>
              </a:extLst>
            </p:cNvPr>
            <p:cNvGrpSpPr/>
            <p:nvPr/>
          </p:nvGrpSpPr>
          <p:grpSpPr>
            <a:xfrm>
              <a:off x="2378058" y="869231"/>
              <a:ext cx="3686088" cy="1902377"/>
              <a:chOff x="2368533" y="997145"/>
              <a:chExt cx="3686088" cy="1902377"/>
            </a:xfrm>
            <a:effectLst>
              <a:outerShdw blurRad="114300" dist="101600" dir="5400000" algn="t" rotWithShape="0">
                <a:prstClr val="black">
                  <a:alpha val="40000"/>
                </a:prstClr>
              </a:outerShdw>
            </a:effectLst>
          </p:grpSpPr>
          <p:sp>
            <p:nvSpPr>
              <p:cNvPr id="24" name="Rectangle 5">
                <a:extLst>
                  <a:ext uri="{FF2B5EF4-FFF2-40B4-BE49-F238E27FC236}">
                    <a16:creationId xmlns:a16="http://schemas.microsoft.com/office/drawing/2014/main" xmlns="" id="{DF1516D1-24A3-478B-8978-AAA66F77144F}"/>
                  </a:ext>
                </a:extLst>
              </p:cNvPr>
              <p:cNvSpPr/>
              <p:nvPr/>
            </p:nvSpPr>
            <p:spPr>
              <a:xfrm>
                <a:off x="4912084" y="997145"/>
                <a:ext cx="1142537" cy="1902377"/>
              </a:xfrm>
              <a:custGeom>
                <a:avLst/>
                <a:gdLst>
                  <a:gd name="connsiteX0" fmla="*/ 0 w 1211857"/>
                  <a:gd name="connsiteY0" fmla="*/ 0 h 1200839"/>
                  <a:gd name="connsiteX1" fmla="*/ 1211857 w 1211857"/>
                  <a:gd name="connsiteY1" fmla="*/ 0 h 1200839"/>
                  <a:gd name="connsiteX2" fmla="*/ 1211857 w 1211857"/>
                  <a:gd name="connsiteY2" fmla="*/ 1200839 h 1200839"/>
                  <a:gd name="connsiteX3" fmla="*/ 0 w 1211857"/>
                  <a:gd name="connsiteY3" fmla="*/ 1200839 h 1200839"/>
                  <a:gd name="connsiteX4" fmla="*/ 0 w 1211857"/>
                  <a:gd name="connsiteY4" fmla="*/ 0 h 1200839"/>
                  <a:gd name="connsiteX0" fmla="*/ 0 w 1211857"/>
                  <a:gd name="connsiteY0" fmla="*/ 0 h 2137273"/>
                  <a:gd name="connsiteX1" fmla="*/ 1211857 w 1211857"/>
                  <a:gd name="connsiteY1" fmla="*/ 0 h 2137273"/>
                  <a:gd name="connsiteX2" fmla="*/ 1211857 w 1211857"/>
                  <a:gd name="connsiteY2" fmla="*/ 2137273 h 2137273"/>
                  <a:gd name="connsiteX3" fmla="*/ 0 w 1211857"/>
                  <a:gd name="connsiteY3" fmla="*/ 1200839 h 2137273"/>
                  <a:gd name="connsiteX4" fmla="*/ 0 w 1211857"/>
                  <a:gd name="connsiteY4" fmla="*/ 0 h 2137273"/>
                  <a:gd name="connsiteX0" fmla="*/ 0 w 1211857"/>
                  <a:gd name="connsiteY0" fmla="*/ 0 h 2137273"/>
                  <a:gd name="connsiteX1" fmla="*/ 1200840 w 1211857"/>
                  <a:gd name="connsiteY1" fmla="*/ 892366 h 2137273"/>
                  <a:gd name="connsiteX2" fmla="*/ 1211857 w 1211857"/>
                  <a:gd name="connsiteY2" fmla="*/ 2137273 h 2137273"/>
                  <a:gd name="connsiteX3" fmla="*/ 0 w 1211857"/>
                  <a:gd name="connsiteY3" fmla="*/ 1200839 h 2137273"/>
                  <a:gd name="connsiteX4" fmla="*/ 0 w 1211857"/>
                  <a:gd name="connsiteY4" fmla="*/ 0 h 2137273"/>
                  <a:gd name="connsiteX0" fmla="*/ 0 w 1211857"/>
                  <a:gd name="connsiteY0" fmla="*/ 0 h 2137273"/>
                  <a:gd name="connsiteX1" fmla="*/ 1200840 w 1211857"/>
                  <a:gd name="connsiteY1" fmla="*/ 892366 h 2137273"/>
                  <a:gd name="connsiteX2" fmla="*/ 1211857 w 1211857"/>
                  <a:gd name="connsiteY2" fmla="*/ 2137273 h 2137273"/>
                  <a:gd name="connsiteX3" fmla="*/ 0 w 1211857"/>
                  <a:gd name="connsiteY3" fmla="*/ 1200839 h 2137273"/>
                  <a:gd name="connsiteX4" fmla="*/ 0 w 1211857"/>
                  <a:gd name="connsiteY4" fmla="*/ 0 h 2137273"/>
                  <a:gd name="connsiteX0" fmla="*/ 0 w 1211857"/>
                  <a:gd name="connsiteY0" fmla="*/ 0 h 2137273"/>
                  <a:gd name="connsiteX1" fmla="*/ 1200840 w 1211857"/>
                  <a:gd name="connsiteY1" fmla="*/ 892366 h 2137273"/>
                  <a:gd name="connsiteX2" fmla="*/ 1211857 w 1211857"/>
                  <a:gd name="connsiteY2" fmla="*/ 2137273 h 2137273"/>
                  <a:gd name="connsiteX3" fmla="*/ 0 w 1211857"/>
                  <a:gd name="connsiteY3" fmla="*/ 1200839 h 2137273"/>
                  <a:gd name="connsiteX4" fmla="*/ 0 w 1211857"/>
                  <a:gd name="connsiteY4" fmla="*/ 0 h 2137273"/>
                  <a:gd name="connsiteX0" fmla="*/ 0 w 1211857"/>
                  <a:gd name="connsiteY0" fmla="*/ 0 h 2137273"/>
                  <a:gd name="connsiteX1" fmla="*/ 1200840 w 1211857"/>
                  <a:gd name="connsiteY1" fmla="*/ 892366 h 2137273"/>
                  <a:gd name="connsiteX2" fmla="*/ 1211857 w 1211857"/>
                  <a:gd name="connsiteY2" fmla="*/ 2137273 h 2137273"/>
                  <a:gd name="connsiteX3" fmla="*/ 0 w 1211857"/>
                  <a:gd name="connsiteY3" fmla="*/ 1200839 h 2137273"/>
                  <a:gd name="connsiteX4" fmla="*/ 0 w 1211857"/>
                  <a:gd name="connsiteY4" fmla="*/ 0 h 2137273"/>
                  <a:gd name="connsiteX0" fmla="*/ 0 w 1212051"/>
                  <a:gd name="connsiteY0" fmla="*/ 0 h 2137273"/>
                  <a:gd name="connsiteX1" fmla="*/ 1200840 w 1212051"/>
                  <a:gd name="connsiteY1" fmla="*/ 892366 h 2137273"/>
                  <a:gd name="connsiteX2" fmla="*/ 1211857 w 1212051"/>
                  <a:gd name="connsiteY2" fmla="*/ 2137273 h 2137273"/>
                  <a:gd name="connsiteX3" fmla="*/ 0 w 1212051"/>
                  <a:gd name="connsiteY3" fmla="*/ 1200839 h 2137273"/>
                  <a:gd name="connsiteX4" fmla="*/ 0 w 1212051"/>
                  <a:gd name="connsiteY4" fmla="*/ 0 h 2137273"/>
                  <a:gd name="connsiteX0" fmla="*/ 0 w 1212120"/>
                  <a:gd name="connsiteY0" fmla="*/ 0 h 2137273"/>
                  <a:gd name="connsiteX1" fmla="*/ 1200840 w 1212120"/>
                  <a:gd name="connsiteY1" fmla="*/ 892366 h 2137273"/>
                  <a:gd name="connsiteX2" fmla="*/ 1211857 w 1212120"/>
                  <a:gd name="connsiteY2" fmla="*/ 2137273 h 2137273"/>
                  <a:gd name="connsiteX3" fmla="*/ 0 w 1212120"/>
                  <a:gd name="connsiteY3" fmla="*/ 1200839 h 2137273"/>
                  <a:gd name="connsiteX4" fmla="*/ 0 w 1212120"/>
                  <a:gd name="connsiteY4" fmla="*/ 0 h 2137273"/>
                  <a:gd name="connsiteX0" fmla="*/ 0 w 1212120"/>
                  <a:gd name="connsiteY0" fmla="*/ 0 h 2137273"/>
                  <a:gd name="connsiteX1" fmla="*/ 1200840 w 1212120"/>
                  <a:gd name="connsiteY1" fmla="*/ 892366 h 2137273"/>
                  <a:gd name="connsiteX2" fmla="*/ 1211857 w 1212120"/>
                  <a:gd name="connsiteY2" fmla="*/ 2137273 h 2137273"/>
                  <a:gd name="connsiteX3" fmla="*/ 0 w 1212120"/>
                  <a:gd name="connsiteY3" fmla="*/ 1200839 h 2137273"/>
                  <a:gd name="connsiteX4" fmla="*/ 0 w 1212120"/>
                  <a:gd name="connsiteY4" fmla="*/ 0 h 2137273"/>
                  <a:gd name="connsiteX0" fmla="*/ 0 w 1212120"/>
                  <a:gd name="connsiteY0" fmla="*/ 0 h 2137273"/>
                  <a:gd name="connsiteX1" fmla="*/ 1200840 w 1212120"/>
                  <a:gd name="connsiteY1" fmla="*/ 892366 h 2137273"/>
                  <a:gd name="connsiteX2" fmla="*/ 1211857 w 1212120"/>
                  <a:gd name="connsiteY2" fmla="*/ 2137273 h 2137273"/>
                  <a:gd name="connsiteX3" fmla="*/ 0 w 1212120"/>
                  <a:gd name="connsiteY3" fmla="*/ 1200839 h 2137273"/>
                  <a:gd name="connsiteX4" fmla="*/ 0 w 1212120"/>
                  <a:gd name="connsiteY4" fmla="*/ 0 h 2137273"/>
                  <a:gd name="connsiteX0" fmla="*/ 0 w 1212120"/>
                  <a:gd name="connsiteY0" fmla="*/ 0 h 2137273"/>
                  <a:gd name="connsiteX1" fmla="*/ 1200840 w 1212120"/>
                  <a:gd name="connsiteY1" fmla="*/ 892366 h 2137273"/>
                  <a:gd name="connsiteX2" fmla="*/ 1211857 w 1212120"/>
                  <a:gd name="connsiteY2" fmla="*/ 2137273 h 2137273"/>
                  <a:gd name="connsiteX3" fmla="*/ 0 w 1212120"/>
                  <a:gd name="connsiteY3" fmla="*/ 1200839 h 2137273"/>
                  <a:gd name="connsiteX4" fmla="*/ 0 w 1212120"/>
                  <a:gd name="connsiteY4" fmla="*/ 0 h 21372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12120" h="2137273">
                    <a:moveTo>
                      <a:pt x="0" y="0"/>
                    </a:moveTo>
                    <a:cubicBezTo>
                      <a:pt x="543499" y="11017"/>
                      <a:pt x="1119191" y="-40777"/>
                      <a:pt x="1200840" y="892366"/>
                    </a:cubicBezTo>
                    <a:cubicBezTo>
                      <a:pt x="1204512" y="1307335"/>
                      <a:pt x="1208185" y="1722304"/>
                      <a:pt x="1211857" y="2137273"/>
                    </a:cubicBezTo>
                    <a:cubicBezTo>
                      <a:pt x="1226546" y="1186150"/>
                      <a:pt x="624289" y="1215528"/>
                      <a:pt x="0" y="1200839"/>
                    </a:cubicBezTo>
                    <a:lnTo>
                      <a:pt x="0" y="0"/>
                    </a:lnTo>
                    <a:close/>
                  </a:path>
                </a:pathLst>
              </a:custGeom>
              <a:gradFill flip="none" rotWithShape="1">
                <a:gsLst>
                  <a:gs pos="40000">
                    <a:srgbClr val="FF0000"/>
                  </a:gs>
                  <a:gs pos="69000">
                    <a:srgbClr val="FF6565"/>
                  </a:gs>
                  <a:gs pos="100000">
                    <a:srgbClr val="FF0000"/>
                  </a:gs>
                </a:gsLst>
                <a:lin ang="0" scaled="0"/>
                <a:tileRect/>
              </a:gradFill>
              <a:ln>
                <a:noFill/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400"/>
                <a:endParaRPr lang="id-ID">
                  <a:solidFill>
                    <a:prstClr val="white"/>
                  </a:solidFill>
                </a:endParaRPr>
              </a:p>
            </p:txBody>
          </p:sp>
          <p:sp>
            <p:nvSpPr>
              <p:cNvPr id="25" name="Arrow: Pentagon 31">
                <a:extLst>
                  <a:ext uri="{FF2B5EF4-FFF2-40B4-BE49-F238E27FC236}">
                    <a16:creationId xmlns:a16="http://schemas.microsoft.com/office/drawing/2014/main" xmlns="" id="{2B4775DE-E20D-4EB9-9A88-7955EC5BB136}"/>
                  </a:ext>
                </a:extLst>
              </p:cNvPr>
              <p:cNvSpPr/>
              <p:nvPr/>
            </p:nvSpPr>
            <p:spPr>
              <a:xfrm flipH="1">
                <a:off x="2368533" y="997145"/>
                <a:ext cx="2622374" cy="1069200"/>
              </a:xfrm>
              <a:prstGeom prst="homePlate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400"/>
                <a:endParaRPr lang="id-ID">
                  <a:solidFill>
                    <a:prstClr val="white"/>
                  </a:solidFill>
                </a:endParaRPr>
              </a:p>
            </p:txBody>
          </p:sp>
        </p:grp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xmlns="" id="{7A1CE6F3-C787-4D73-92FE-E4F121FFBB89}"/>
                </a:ext>
              </a:extLst>
            </p:cNvPr>
            <p:cNvSpPr txBox="1"/>
            <p:nvPr/>
          </p:nvSpPr>
          <p:spPr>
            <a:xfrm>
              <a:off x="3144552" y="1034499"/>
              <a:ext cx="2555490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b="1" dirty="0" err="1" smtClean="0">
                  <a:solidFill>
                    <a:schemeClr val="bg1"/>
                  </a:solidFill>
                  <a:latin typeface="Segoe UI Emoji" pitchFamily="34" charset="0"/>
                  <a:ea typeface="Segoe UI Emoji" pitchFamily="34" charset="0"/>
                  <a:cs typeface="Tahoma" pitchFamily="34" charset="0"/>
                </a:rPr>
                <a:t>Akun</a:t>
              </a:r>
              <a:r>
                <a:rPr lang="en-US" sz="1400" b="1" dirty="0" smtClean="0">
                  <a:solidFill>
                    <a:schemeClr val="bg1"/>
                  </a:solidFill>
                  <a:latin typeface="Segoe UI Emoji" pitchFamily="34" charset="0"/>
                  <a:ea typeface="Segoe UI Emoji" pitchFamily="34" charset="0"/>
                  <a:cs typeface="Tahoma" pitchFamily="34" charset="0"/>
                </a:rPr>
                <a:t>/</a:t>
              </a:r>
              <a:r>
                <a:rPr lang="en-US" sz="1400" b="1" dirty="0" err="1" smtClean="0">
                  <a:solidFill>
                    <a:schemeClr val="bg1"/>
                  </a:solidFill>
                  <a:latin typeface="Segoe UI Emoji" pitchFamily="34" charset="0"/>
                  <a:ea typeface="Segoe UI Emoji" pitchFamily="34" charset="0"/>
                  <a:cs typeface="Tahoma" pitchFamily="34" charset="0"/>
                </a:rPr>
                <a:t>profil</a:t>
              </a:r>
              <a:r>
                <a:rPr lang="en-US" sz="1400" b="1" dirty="0" smtClean="0">
                  <a:solidFill>
                    <a:schemeClr val="bg1"/>
                  </a:solidFill>
                  <a:latin typeface="Segoe UI Emoji" pitchFamily="34" charset="0"/>
                  <a:ea typeface="Segoe UI Emoji" pitchFamily="34" charset="0"/>
                  <a:cs typeface="Tahoma" pitchFamily="34" charset="0"/>
                </a:rPr>
                <a:t> </a:t>
              </a:r>
              <a:r>
                <a:rPr lang="en-US" sz="1400" b="1" dirty="0" err="1" smtClean="0">
                  <a:solidFill>
                    <a:schemeClr val="bg1"/>
                  </a:solidFill>
                  <a:latin typeface="Segoe UI Emoji" pitchFamily="34" charset="0"/>
                  <a:ea typeface="Segoe UI Emoji" pitchFamily="34" charset="0"/>
                  <a:cs typeface="Tahoma" pitchFamily="34" charset="0"/>
                </a:rPr>
                <a:t>Penulis</a:t>
              </a:r>
              <a:r>
                <a:rPr lang="en-US" sz="1400" b="1" dirty="0" smtClean="0">
                  <a:solidFill>
                    <a:schemeClr val="bg1"/>
                  </a:solidFill>
                  <a:latin typeface="Segoe UI Emoji" pitchFamily="34" charset="0"/>
                  <a:ea typeface="Segoe UI Emoji" pitchFamily="34" charset="0"/>
                  <a:cs typeface="Tahoma" pitchFamily="34" charset="0"/>
                </a:rPr>
                <a:t> yang </a:t>
              </a:r>
              <a:r>
                <a:rPr lang="en-US" sz="1400" b="1" dirty="0" err="1" smtClean="0">
                  <a:solidFill>
                    <a:schemeClr val="bg1"/>
                  </a:solidFill>
                  <a:latin typeface="Segoe UI Emoji" pitchFamily="34" charset="0"/>
                  <a:ea typeface="Segoe UI Emoji" pitchFamily="34" charset="0"/>
                  <a:cs typeface="Tahoma" pitchFamily="34" charset="0"/>
                </a:rPr>
                <a:t>berisi</a:t>
              </a:r>
              <a:r>
                <a:rPr lang="en-US" sz="1400" b="1" dirty="0" smtClean="0">
                  <a:solidFill>
                    <a:schemeClr val="bg1"/>
                  </a:solidFill>
                  <a:latin typeface="Segoe UI Emoji" pitchFamily="34" charset="0"/>
                  <a:ea typeface="Segoe UI Emoji" pitchFamily="34" charset="0"/>
                  <a:cs typeface="Tahoma" pitchFamily="34" charset="0"/>
                </a:rPr>
                <a:t> </a:t>
              </a:r>
              <a:r>
                <a:rPr lang="en-US" sz="1400" b="1" dirty="0" err="1" smtClean="0">
                  <a:solidFill>
                    <a:schemeClr val="bg1"/>
                  </a:solidFill>
                  <a:latin typeface="Segoe UI Emoji" pitchFamily="34" charset="0"/>
                  <a:ea typeface="Segoe UI Emoji" pitchFamily="34" charset="0"/>
                  <a:cs typeface="Tahoma" pitchFamily="34" charset="0"/>
                </a:rPr>
                <a:t>karya-karya</a:t>
              </a:r>
              <a:r>
                <a:rPr lang="en-US" sz="1400" b="1" dirty="0" smtClean="0">
                  <a:solidFill>
                    <a:schemeClr val="bg1"/>
                  </a:solidFill>
                  <a:latin typeface="Segoe UI Emoji" pitchFamily="34" charset="0"/>
                  <a:ea typeface="Segoe UI Emoji" pitchFamily="34" charset="0"/>
                  <a:cs typeface="Tahoma" pitchFamily="34" charset="0"/>
                </a:rPr>
                <a:t> </a:t>
              </a:r>
              <a:r>
                <a:rPr lang="en-US" sz="1400" b="1" dirty="0" err="1" smtClean="0">
                  <a:solidFill>
                    <a:schemeClr val="bg1"/>
                  </a:solidFill>
                  <a:latin typeface="Segoe UI Emoji" pitchFamily="34" charset="0"/>
                  <a:ea typeface="Segoe UI Emoji" pitchFamily="34" charset="0"/>
                  <a:cs typeface="Tahoma" pitchFamily="34" charset="0"/>
                </a:rPr>
                <a:t>Ilmiah</a:t>
              </a:r>
              <a:r>
                <a:rPr lang="en-US" sz="1400" b="1" dirty="0" smtClean="0">
                  <a:solidFill>
                    <a:schemeClr val="bg1"/>
                  </a:solidFill>
                  <a:latin typeface="Segoe UI Emoji" pitchFamily="34" charset="0"/>
                  <a:ea typeface="Segoe UI Emoji" pitchFamily="34" charset="0"/>
                  <a:cs typeface="Tahoma" pitchFamily="34" charset="0"/>
                </a:rPr>
                <a:t> </a:t>
              </a:r>
              <a:r>
                <a:rPr lang="en-US" sz="1400" b="1" dirty="0" err="1" smtClean="0">
                  <a:solidFill>
                    <a:schemeClr val="bg1"/>
                  </a:solidFill>
                  <a:latin typeface="Segoe UI Emoji" pitchFamily="34" charset="0"/>
                  <a:ea typeface="Segoe UI Emoji" pitchFamily="34" charset="0"/>
                  <a:cs typeface="Tahoma" pitchFamily="34" charset="0"/>
                </a:rPr>
                <a:t>hasil</a:t>
              </a:r>
              <a:r>
                <a:rPr lang="en-US" sz="1400" b="1" dirty="0" smtClean="0">
                  <a:solidFill>
                    <a:schemeClr val="bg1"/>
                  </a:solidFill>
                  <a:latin typeface="Segoe UI Emoji" pitchFamily="34" charset="0"/>
                  <a:ea typeface="Segoe UI Emoji" pitchFamily="34" charset="0"/>
                  <a:cs typeface="Tahoma" pitchFamily="34" charset="0"/>
                </a:rPr>
                <a:t> – </a:t>
              </a:r>
              <a:r>
                <a:rPr lang="en-US" sz="1400" b="1" dirty="0" err="1" smtClean="0">
                  <a:solidFill>
                    <a:schemeClr val="bg1"/>
                  </a:solidFill>
                  <a:latin typeface="Segoe UI Emoji" pitchFamily="34" charset="0"/>
                  <a:ea typeface="Segoe UI Emoji" pitchFamily="34" charset="0"/>
                  <a:cs typeface="Tahoma" pitchFamily="34" charset="0"/>
                </a:rPr>
                <a:t>hasil</a:t>
              </a:r>
              <a:r>
                <a:rPr lang="en-US" sz="1400" b="1" dirty="0" smtClean="0">
                  <a:solidFill>
                    <a:schemeClr val="bg1"/>
                  </a:solidFill>
                  <a:latin typeface="Segoe UI Emoji" pitchFamily="34" charset="0"/>
                  <a:ea typeface="Segoe UI Emoji" pitchFamily="34" charset="0"/>
                  <a:cs typeface="Tahoma" pitchFamily="34" charset="0"/>
                </a:rPr>
                <a:t> </a:t>
              </a:r>
              <a:r>
                <a:rPr lang="en-US" sz="1400" b="1" dirty="0" err="1" smtClean="0">
                  <a:solidFill>
                    <a:schemeClr val="bg1"/>
                  </a:solidFill>
                  <a:latin typeface="Segoe UI Emoji" pitchFamily="34" charset="0"/>
                  <a:ea typeface="Segoe UI Emoji" pitchFamily="34" charset="0"/>
                  <a:cs typeface="Tahoma" pitchFamily="34" charset="0"/>
                </a:rPr>
                <a:t>riset</a:t>
              </a:r>
              <a:r>
                <a:rPr lang="en-US" sz="1400" b="1" dirty="0" smtClean="0">
                  <a:solidFill>
                    <a:schemeClr val="bg1"/>
                  </a:solidFill>
                  <a:latin typeface="Segoe UI Emoji" pitchFamily="34" charset="0"/>
                  <a:ea typeface="Segoe UI Emoji" pitchFamily="34" charset="0"/>
                  <a:cs typeface="Tahoma" pitchFamily="34" charset="0"/>
                </a:rPr>
                <a:t> yang </a:t>
              </a:r>
              <a:r>
                <a:rPr lang="en-US" sz="1400" b="1" dirty="0" err="1" smtClean="0">
                  <a:solidFill>
                    <a:schemeClr val="bg1"/>
                  </a:solidFill>
                  <a:latin typeface="Segoe UI Emoji" pitchFamily="34" charset="0"/>
                  <a:ea typeface="Segoe UI Emoji" pitchFamily="34" charset="0"/>
                  <a:cs typeface="Tahoma" pitchFamily="34" charset="0"/>
                </a:rPr>
                <a:t>telah</a:t>
              </a:r>
              <a:r>
                <a:rPr lang="en-US" sz="1400" b="1" dirty="0" smtClean="0">
                  <a:solidFill>
                    <a:schemeClr val="bg1"/>
                  </a:solidFill>
                  <a:latin typeface="Segoe UI Emoji" pitchFamily="34" charset="0"/>
                  <a:ea typeface="Segoe UI Emoji" pitchFamily="34" charset="0"/>
                  <a:cs typeface="Tahoma" pitchFamily="34" charset="0"/>
                </a:rPr>
                <a:t> </a:t>
              </a:r>
              <a:r>
                <a:rPr lang="en-US" sz="1400" b="1" dirty="0" err="1" smtClean="0">
                  <a:solidFill>
                    <a:schemeClr val="bg1"/>
                  </a:solidFill>
                  <a:latin typeface="Segoe UI Emoji" pitchFamily="34" charset="0"/>
                  <a:ea typeface="Segoe UI Emoji" pitchFamily="34" charset="0"/>
                  <a:cs typeface="Tahoma" pitchFamily="34" charset="0"/>
                </a:rPr>
                <a:t>dilaksanakan</a:t>
              </a:r>
              <a:endParaRPr lang="en-US" sz="1400" b="1" dirty="0">
                <a:solidFill>
                  <a:schemeClr val="bg1"/>
                </a:solidFill>
                <a:latin typeface="Segoe UI Emoji" pitchFamily="34" charset="0"/>
                <a:ea typeface="Segoe UI Emoji" pitchFamily="34" charset="0"/>
                <a:cs typeface="Tahoma" pitchFamily="34" charset="0"/>
              </a:endParaRP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xmlns="" id="{39351A34-E7EE-4DFB-AD13-324133F3383B}"/>
              </a:ext>
            </a:extLst>
          </p:cNvPr>
          <p:cNvGrpSpPr/>
          <p:nvPr/>
        </p:nvGrpSpPr>
        <p:grpSpPr>
          <a:xfrm>
            <a:off x="6054621" y="2851343"/>
            <a:ext cx="4270638" cy="1904481"/>
            <a:chOff x="6054621" y="2851343"/>
            <a:chExt cx="4270638" cy="1904481"/>
          </a:xfrm>
        </p:grpSpPr>
        <p:grpSp>
          <p:nvGrpSpPr>
            <p:cNvPr id="27" name="Group 26">
              <a:extLst>
                <a:ext uri="{FF2B5EF4-FFF2-40B4-BE49-F238E27FC236}">
                  <a16:creationId xmlns:a16="http://schemas.microsoft.com/office/drawing/2014/main" xmlns="" id="{97D4B04C-4039-437E-B57C-51A15224DE8E}"/>
                </a:ext>
              </a:extLst>
            </p:cNvPr>
            <p:cNvGrpSpPr/>
            <p:nvPr/>
          </p:nvGrpSpPr>
          <p:grpSpPr>
            <a:xfrm>
              <a:off x="6054621" y="2851343"/>
              <a:ext cx="4270638" cy="1904481"/>
              <a:chOff x="6064603" y="3108194"/>
              <a:chExt cx="4270638" cy="1904481"/>
            </a:xfrm>
            <a:effectLst>
              <a:outerShdw blurRad="114300" dist="101600" dir="5400000" algn="t" rotWithShape="0">
                <a:prstClr val="black">
                  <a:alpha val="40000"/>
                </a:prstClr>
              </a:outerShdw>
            </a:effectLst>
          </p:grpSpPr>
          <p:sp>
            <p:nvSpPr>
              <p:cNvPr id="29" name="Rectangle 5">
                <a:extLst>
                  <a:ext uri="{FF2B5EF4-FFF2-40B4-BE49-F238E27FC236}">
                    <a16:creationId xmlns:a16="http://schemas.microsoft.com/office/drawing/2014/main" xmlns="" id="{444B6611-E766-45BE-A3F5-32CA13BAF647}"/>
                  </a:ext>
                </a:extLst>
              </p:cNvPr>
              <p:cNvSpPr/>
              <p:nvPr/>
            </p:nvSpPr>
            <p:spPr>
              <a:xfrm flipH="1">
                <a:off x="6064603" y="3110298"/>
                <a:ext cx="1376301" cy="1902377"/>
              </a:xfrm>
              <a:custGeom>
                <a:avLst/>
                <a:gdLst>
                  <a:gd name="connsiteX0" fmla="*/ 0 w 1211857"/>
                  <a:gd name="connsiteY0" fmla="*/ 0 h 1200839"/>
                  <a:gd name="connsiteX1" fmla="*/ 1211857 w 1211857"/>
                  <a:gd name="connsiteY1" fmla="*/ 0 h 1200839"/>
                  <a:gd name="connsiteX2" fmla="*/ 1211857 w 1211857"/>
                  <a:gd name="connsiteY2" fmla="*/ 1200839 h 1200839"/>
                  <a:gd name="connsiteX3" fmla="*/ 0 w 1211857"/>
                  <a:gd name="connsiteY3" fmla="*/ 1200839 h 1200839"/>
                  <a:gd name="connsiteX4" fmla="*/ 0 w 1211857"/>
                  <a:gd name="connsiteY4" fmla="*/ 0 h 1200839"/>
                  <a:gd name="connsiteX0" fmla="*/ 0 w 1211857"/>
                  <a:gd name="connsiteY0" fmla="*/ 0 h 2137273"/>
                  <a:gd name="connsiteX1" fmla="*/ 1211857 w 1211857"/>
                  <a:gd name="connsiteY1" fmla="*/ 0 h 2137273"/>
                  <a:gd name="connsiteX2" fmla="*/ 1211857 w 1211857"/>
                  <a:gd name="connsiteY2" fmla="*/ 2137273 h 2137273"/>
                  <a:gd name="connsiteX3" fmla="*/ 0 w 1211857"/>
                  <a:gd name="connsiteY3" fmla="*/ 1200839 h 2137273"/>
                  <a:gd name="connsiteX4" fmla="*/ 0 w 1211857"/>
                  <a:gd name="connsiteY4" fmla="*/ 0 h 2137273"/>
                  <a:gd name="connsiteX0" fmla="*/ 0 w 1211857"/>
                  <a:gd name="connsiteY0" fmla="*/ 0 h 2137273"/>
                  <a:gd name="connsiteX1" fmla="*/ 1200840 w 1211857"/>
                  <a:gd name="connsiteY1" fmla="*/ 892366 h 2137273"/>
                  <a:gd name="connsiteX2" fmla="*/ 1211857 w 1211857"/>
                  <a:gd name="connsiteY2" fmla="*/ 2137273 h 2137273"/>
                  <a:gd name="connsiteX3" fmla="*/ 0 w 1211857"/>
                  <a:gd name="connsiteY3" fmla="*/ 1200839 h 2137273"/>
                  <a:gd name="connsiteX4" fmla="*/ 0 w 1211857"/>
                  <a:gd name="connsiteY4" fmla="*/ 0 h 2137273"/>
                  <a:gd name="connsiteX0" fmla="*/ 0 w 1211857"/>
                  <a:gd name="connsiteY0" fmla="*/ 0 h 2137273"/>
                  <a:gd name="connsiteX1" fmla="*/ 1200840 w 1211857"/>
                  <a:gd name="connsiteY1" fmla="*/ 892366 h 2137273"/>
                  <a:gd name="connsiteX2" fmla="*/ 1211857 w 1211857"/>
                  <a:gd name="connsiteY2" fmla="*/ 2137273 h 2137273"/>
                  <a:gd name="connsiteX3" fmla="*/ 0 w 1211857"/>
                  <a:gd name="connsiteY3" fmla="*/ 1200839 h 2137273"/>
                  <a:gd name="connsiteX4" fmla="*/ 0 w 1211857"/>
                  <a:gd name="connsiteY4" fmla="*/ 0 h 2137273"/>
                  <a:gd name="connsiteX0" fmla="*/ 0 w 1211857"/>
                  <a:gd name="connsiteY0" fmla="*/ 0 h 2137273"/>
                  <a:gd name="connsiteX1" fmla="*/ 1200840 w 1211857"/>
                  <a:gd name="connsiteY1" fmla="*/ 892366 h 2137273"/>
                  <a:gd name="connsiteX2" fmla="*/ 1211857 w 1211857"/>
                  <a:gd name="connsiteY2" fmla="*/ 2137273 h 2137273"/>
                  <a:gd name="connsiteX3" fmla="*/ 0 w 1211857"/>
                  <a:gd name="connsiteY3" fmla="*/ 1200839 h 2137273"/>
                  <a:gd name="connsiteX4" fmla="*/ 0 w 1211857"/>
                  <a:gd name="connsiteY4" fmla="*/ 0 h 2137273"/>
                  <a:gd name="connsiteX0" fmla="*/ 0 w 1211857"/>
                  <a:gd name="connsiteY0" fmla="*/ 0 h 2137273"/>
                  <a:gd name="connsiteX1" fmla="*/ 1200840 w 1211857"/>
                  <a:gd name="connsiteY1" fmla="*/ 892366 h 2137273"/>
                  <a:gd name="connsiteX2" fmla="*/ 1211857 w 1211857"/>
                  <a:gd name="connsiteY2" fmla="*/ 2137273 h 2137273"/>
                  <a:gd name="connsiteX3" fmla="*/ 0 w 1211857"/>
                  <a:gd name="connsiteY3" fmla="*/ 1200839 h 2137273"/>
                  <a:gd name="connsiteX4" fmla="*/ 0 w 1211857"/>
                  <a:gd name="connsiteY4" fmla="*/ 0 h 2137273"/>
                  <a:gd name="connsiteX0" fmla="*/ 0 w 1212051"/>
                  <a:gd name="connsiteY0" fmla="*/ 0 h 2137273"/>
                  <a:gd name="connsiteX1" fmla="*/ 1200840 w 1212051"/>
                  <a:gd name="connsiteY1" fmla="*/ 892366 h 2137273"/>
                  <a:gd name="connsiteX2" fmla="*/ 1211857 w 1212051"/>
                  <a:gd name="connsiteY2" fmla="*/ 2137273 h 2137273"/>
                  <a:gd name="connsiteX3" fmla="*/ 0 w 1212051"/>
                  <a:gd name="connsiteY3" fmla="*/ 1200839 h 2137273"/>
                  <a:gd name="connsiteX4" fmla="*/ 0 w 1212051"/>
                  <a:gd name="connsiteY4" fmla="*/ 0 h 2137273"/>
                  <a:gd name="connsiteX0" fmla="*/ 0 w 1212120"/>
                  <a:gd name="connsiteY0" fmla="*/ 0 h 2137273"/>
                  <a:gd name="connsiteX1" fmla="*/ 1200840 w 1212120"/>
                  <a:gd name="connsiteY1" fmla="*/ 892366 h 2137273"/>
                  <a:gd name="connsiteX2" fmla="*/ 1211857 w 1212120"/>
                  <a:gd name="connsiteY2" fmla="*/ 2137273 h 2137273"/>
                  <a:gd name="connsiteX3" fmla="*/ 0 w 1212120"/>
                  <a:gd name="connsiteY3" fmla="*/ 1200839 h 2137273"/>
                  <a:gd name="connsiteX4" fmla="*/ 0 w 1212120"/>
                  <a:gd name="connsiteY4" fmla="*/ 0 h 2137273"/>
                  <a:gd name="connsiteX0" fmla="*/ 0 w 1212120"/>
                  <a:gd name="connsiteY0" fmla="*/ 0 h 2137273"/>
                  <a:gd name="connsiteX1" fmla="*/ 1200840 w 1212120"/>
                  <a:gd name="connsiteY1" fmla="*/ 892366 h 2137273"/>
                  <a:gd name="connsiteX2" fmla="*/ 1211857 w 1212120"/>
                  <a:gd name="connsiteY2" fmla="*/ 2137273 h 2137273"/>
                  <a:gd name="connsiteX3" fmla="*/ 0 w 1212120"/>
                  <a:gd name="connsiteY3" fmla="*/ 1200839 h 2137273"/>
                  <a:gd name="connsiteX4" fmla="*/ 0 w 1212120"/>
                  <a:gd name="connsiteY4" fmla="*/ 0 h 2137273"/>
                  <a:gd name="connsiteX0" fmla="*/ 0 w 1212120"/>
                  <a:gd name="connsiteY0" fmla="*/ 0 h 2137273"/>
                  <a:gd name="connsiteX1" fmla="*/ 1200840 w 1212120"/>
                  <a:gd name="connsiteY1" fmla="*/ 892366 h 2137273"/>
                  <a:gd name="connsiteX2" fmla="*/ 1211857 w 1212120"/>
                  <a:gd name="connsiteY2" fmla="*/ 2137273 h 2137273"/>
                  <a:gd name="connsiteX3" fmla="*/ 0 w 1212120"/>
                  <a:gd name="connsiteY3" fmla="*/ 1200839 h 2137273"/>
                  <a:gd name="connsiteX4" fmla="*/ 0 w 1212120"/>
                  <a:gd name="connsiteY4" fmla="*/ 0 h 2137273"/>
                  <a:gd name="connsiteX0" fmla="*/ 0 w 1212120"/>
                  <a:gd name="connsiteY0" fmla="*/ 0 h 2137273"/>
                  <a:gd name="connsiteX1" fmla="*/ 1200840 w 1212120"/>
                  <a:gd name="connsiteY1" fmla="*/ 892366 h 2137273"/>
                  <a:gd name="connsiteX2" fmla="*/ 1211857 w 1212120"/>
                  <a:gd name="connsiteY2" fmla="*/ 2137273 h 2137273"/>
                  <a:gd name="connsiteX3" fmla="*/ 0 w 1212120"/>
                  <a:gd name="connsiteY3" fmla="*/ 1200839 h 2137273"/>
                  <a:gd name="connsiteX4" fmla="*/ 0 w 1212120"/>
                  <a:gd name="connsiteY4" fmla="*/ 0 h 21372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12120" h="2137273">
                    <a:moveTo>
                      <a:pt x="0" y="0"/>
                    </a:moveTo>
                    <a:cubicBezTo>
                      <a:pt x="543499" y="11017"/>
                      <a:pt x="1119191" y="-40777"/>
                      <a:pt x="1200840" y="892366"/>
                    </a:cubicBezTo>
                    <a:cubicBezTo>
                      <a:pt x="1204512" y="1307335"/>
                      <a:pt x="1208185" y="1722304"/>
                      <a:pt x="1211857" y="2137273"/>
                    </a:cubicBezTo>
                    <a:cubicBezTo>
                      <a:pt x="1226546" y="1186150"/>
                      <a:pt x="624289" y="1215528"/>
                      <a:pt x="0" y="1200839"/>
                    </a:cubicBezTo>
                    <a:lnTo>
                      <a:pt x="0" y="0"/>
                    </a:lnTo>
                    <a:close/>
                  </a:path>
                </a:pathLst>
              </a:custGeom>
              <a:gradFill flip="none" rotWithShape="1">
                <a:gsLst>
                  <a:gs pos="40000">
                    <a:srgbClr val="CCCC00"/>
                  </a:gs>
                  <a:gs pos="69000">
                    <a:srgbClr val="FFFF5B"/>
                  </a:gs>
                  <a:gs pos="100000">
                    <a:srgbClr val="CCCC00"/>
                  </a:gs>
                </a:gsLst>
                <a:lin ang="0" scaled="0"/>
                <a:tileRect/>
              </a:gradFill>
              <a:ln>
                <a:noFill/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400"/>
                <a:endParaRPr lang="id-ID">
                  <a:solidFill>
                    <a:prstClr val="white"/>
                  </a:solidFill>
                </a:endParaRPr>
              </a:p>
            </p:txBody>
          </p:sp>
          <p:sp>
            <p:nvSpPr>
              <p:cNvPr id="30" name="Arrow: Pentagon 28">
                <a:extLst>
                  <a:ext uri="{FF2B5EF4-FFF2-40B4-BE49-F238E27FC236}">
                    <a16:creationId xmlns:a16="http://schemas.microsoft.com/office/drawing/2014/main" xmlns="" id="{D517ED04-C07C-42F0-94D4-C421F00633DC}"/>
                  </a:ext>
                </a:extLst>
              </p:cNvPr>
              <p:cNvSpPr/>
              <p:nvPr/>
            </p:nvSpPr>
            <p:spPr>
              <a:xfrm>
                <a:off x="7431379" y="3108194"/>
                <a:ext cx="2903862" cy="1069200"/>
              </a:xfrm>
              <a:prstGeom prst="homePlate">
                <a:avLst/>
              </a:prstGeom>
              <a:solidFill>
                <a:srgbClr val="CCCC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400"/>
                <a:endParaRPr lang="id-ID">
                  <a:solidFill>
                    <a:prstClr val="white"/>
                  </a:solidFill>
                </a:endParaRPr>
              </a:p>
            </p:txBody>
          </p:sp>
        </p:grp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xmlns="" id="{A377A1A6-FF37-4F83-BCF0-8D9FED52A911}"/>
                </a:ext>
              </a:extLst>
            </p:cNvPr>
            <p:cNvSpPr txBox="1"/>
            <p:nvPr/>
          </p:nvSpPr>
          <p:spPr>
            <a:xfrm>
              <a:off x="6479627" y="3025610"/>
              <a:ext cx="3153103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b="1" dirty="0" smtClean="0">
                  <a:latin typeface="Segoe UI Emoji" pitchFamily="34" charset="0"/>
                  <a:ea typeface="Segoe UI Emoji" pitchFamily="34" charset="0"/>
                  <a:cs typeface="Tahoma" pitchFamily="34" charset="0"/>
                </a:rPr>
                <a:t>Kumpulan </a:t>
              </a:r>
              <a:r>
                <a:rPr lang="en-US" sz="1400" b="1" dirty="0" err="1" smtClean="0">
                  <a:latin typeface="Segoe UI Emoji" pitchFamily="34" charset="0"/>
                  <a:ea typeface="Segoe UI Emoji" pitchFamily="34" charset="0"/>
                  <a:cs typeface="Tahoma" pitchFamily="34" charset="0"/>
                </a:rPr>
                <a:t>Penulis</a:t>
              </a:r>
              <a:r>
                <a:rPr lang="en-US" sz="1400" b="1" dirty="0" smtClean="0">
                  <a:latin typeface="Segoe UI Emoji" pitchFamily="34" charset="0"/>
                  <a:ea typeface="Segoe UI Emoji" pitchFamily="34" charset="0"/>
                  <a:cs typeface="Tahoma" pitchFamily="34" charset="0"/>
                </a:rPr>
                <a:t>/</a:t>
              </a:r>
              <a:r>
                <a:rPr lang="en-US" sz="1400" b="1" dirty="0" err="1" smtClean="0">
                  <a:latin typeface="Segoe UI Emoji" pitchFamily="34" charset="0"/>
                  <a:ea typeface="Segoe UI Emoji" pitchFamily="34" charset="0"/>
                  <a:cs typeface="Tahoma" pitchFamily="34" charset="0"/>
                </a:rPr>
                <a:t>Peneliti</a:t>
              </a:r>
              <a:r>
                <a:rPr lang="en-US" sz="1400" b="1" dirty="0" smtClean="0">
                  <a:latin typeface="Segoe UI Emoji" pitchFamily="34" charset="0"/>
                  <a:ea typeface="Segoe UI Emoji" pitchFamily="34" charset="0"/>
                  <a:cs typeface="Tahoma" pitchFamily="34" charset="0"/>
                </a:rPr>
                <a:t> </a:t>
              </a:r>
              <a:r>
                <a:rPr lang="en-US" sz="1400" b="1" dirty="0" err="1" smtClean="0">
                  <a:latin typeface="Segoe UI Emoji" pitchFamily="34" charset="0"/>
                  <a:ea typeface="Segoe UI Emoji" pitchFamily="34" charset="0"/>
                  <a:cs typeface="Tahoma" pitchFamily="34" charset="0"/>
                </a:rPr>
                <a:t>dari</a:t>
              </a:r>
              <a:r>
                <a:rPr lang="en-US" sz="1400" b="1" dirty="0" smtClean="0">
                  <a:latin typeface="Segoe UI Emoji" pitchFamily="34" charset="0"/>
                  <a:ea typeface="Segoe UI Emoji" pitchFamily="34" charset="0"/>
                  <a:cs typeface="Tahoma" pitchFamily="34" charset="0"/>
                </a:rPr>
                <a:t> </a:t>
              </a:r>
              <a:r>
                <a:rPr lang="en-US" sz="1400" b="1" dirty="0" err="1" smtClean="0">
                  <a:latin typeface="Segoe UI Emoji" pitchFamily="34" charset="0"/>
                  <a:ea typeface="Segoe UI Emoji" pitchFamily="34" charset="0"/>
                  <a:cs typeface="Tahoma" pitchFamily="34" charset="0"/>
                </a:rPr>
                <a:t>berbagai</a:t>
              </a:r>
              <a:r>
                <a:rPr lang="en-US" sz="1400" b="1" dirty="0" smtClean="0">
                  <a:latin typeface="Segoe UI Emoji" pitchFamily="34" charset="0"/>
                  <a:ea typeface="Segoe UI Emoji" pitchFamily="34" charset="0"/>
                  <a:cs typeface="Tahoma" pitchFamily="34" charset="0"/>
                </a:rPr>
                <a:t> </a:t>
              </a:r>
              <a:r>
                <a:rPr lang="en-US" sz="1400" b="1" dirty="0" err="1" smtClean="0">
                  <a:latin typeface="Segoe UI Emoji" pitchFamily="34" charset="0"/>
                  <a:ea typeface="Segoe UI Emoji" pitchFamily="34" charset="0"/>
                  <a:cs typeface="Tahoma" pitchFamily="34" charset="0"/>
                </a:rPr>
                <a:t>bidang</a:t>
              </a:r>
              <a:r>
                <a:rPr lang="en-US" sz="1400" b="1" dirty="0" smtClean="0">
                  <a:latin typeface="Segoe UI Emoji" pitchFamily="34" charset="0"/>
                  <a:ea typeface="Segoe UI Emoji" pitchFamily="34" charset="0"/>
                  <a:cs typeface="Tahoma" pitchFamily="34" charset="0"/>
                </a:rPr>
                <a:t> </a:t>
              </a:r>
              <a:r>
                <a:rPr lang="en-US" sz="1400" b="1" dirty="0" err="1" smtClean="0">
                  <a:latin typeface="Segoe UI Emoji" pitchFamily="34" charset="0"/>
                  <a:ea typeface="Segoe UI Emoji" pitchFamily="34" charset="0"/>
                  <a:cs typeface="Tahoma" pitchFamily="34" charset="0"/>
                </a:rPr>
                <a:t>ilmu</a:t>
              </a:r>
              <a:r>
                <a:rPr lang="en-US" sz="1400" b="1" dirty="0" smtClean="0">
                  <a:latin typeface="Segoe UI Emoji" pitchFamily="34" charset="0"/>
                  <a:ea typeface="Segoe UI Emoji" pitchFamily="34" charset="0"/>
                  <a:cs typeface="Tahoma" pitchFamily="34" charset="0"/>
                </a:rPr>
                <a:t> yang </a:t>
              </a:r>
              <a:r>
                <a:rPr lang="en-US" sz="1400" b="1" dirty="0" err="1" smtClean="0">
                  <a:latin typeface="Segoe UI Emoji" pitchFamily="34" charset="0"/>
                  <a:ea typeface="Segoe UI Emoji" pitchFamily="34" charset="0"/>
                  <a:cs typeface="Tahoma" pitchFamily="34" charset="0"/>
                </a:rPr>
                <a:t>dapat</a:t>
              </a:r>
              <a:r>
                <a:rPr lang="en-US" sz="1400" b="1" dirty="0" smtClean="0">
                  <a:latin typeface="Segoe UI Emoji" pitchFamily="34" charset="0"/>
                  <a:ea typeface="Segoe UI Emoji" pitchFamily="34" charset="0"/>
                  <a:cs typeface="Tahoma" pitchFamily="34" charset="0"/>
                </a:rPr>
                <a:t> </a:t>
              </a:r>
              <a:r>
                <a:rPr lang="en-US" sz="1400" b="1" dirty="0" err="1" smtClean="0">
                  <a:latin typeface="Segoe UI Emoji" pitchFamily="34" charset="0"/>
                  <a:ea typeface="Segoe UI Emoji" pitchFamily="34" charset="0"/>
                  <a:cs typeface="Tahoma" pitchFamily="34" charset="0"/>
                </a:rPr>
                <a:t>langsung</a:t>
              </a:r>
              <a:r>
                <a:rPr lang="en-US" sz="1400" b="1" dirty="0" smtClean="0">
                  <a:latin typeface="Segoe UI Emoji" pitchFamily="34" charset="0"/>
                  <a:ea typeface="Segoe UI Emoji" pitchFamily="34" charset="0"/>
                  <a:cs typeface="Tahoma" pitchFamily="34" charset="0"/>
                </a:rPr>
                <a:t> </a:t>
              </a:r>
              <a:r>
                <a:rPr lang="en-US" sz="1400" b="1" dirty="0" err="1" smtClean="0">
                  <a:latin typeface="Segoe UI Emoji" pitchFamily="34" charset="0"/>
                  <a:ea typeface="Segoe UI Emoji" pitchFamily="34" charset="0"/>
                  <a:cs typeface="Tahoma" pitchFamily="34" charset="0"/>
                </a:rPr>
                <a:t>ditemukan</a:t>
              </a:r>
              <a:r>
                <a:rPr lang="en-US" sz="1400" b="1" dirty="0" smtClean="0">
                  <a:latin typeface="Segoe UI Emoji" pitchFamily="34" charset="0"/>
                  <a:ea typeface="Segoe UI Emoji" pitchFamily="34" charset="0"/>
                  <a:cs typeface="Tahoma" pitchFamily="34" charset="0"/>
                </a:rPr>
                <a:t>;</a:t>
              </a:r>
              <a:endParaRPr lang="en-US" sz="1400" b="1" dirty="0">
                <a:latin typeface="Segoe UI Emoji" pitchFamily="34" charset="0"/>
                <a:ea typeface="Segoe UI Emoji" pitchFamily="34" charset="0"/>
                <a:cs typeface="Tahoma" pitchFamily="34" charset="0"/>
              </a:endParaRPr>
            </a:p>
          </p:txBody>
        </p:sp>
      </p:grpSp>
      <p:pic>
        <p:nvPicPr>
          <p:cNvPr id="31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08588" y="5103870"/>
            <a:ext cx="4019550" cy="8337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826976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4"/>
          <p:cNvSpPr/>
          <p:nvPr/>
        </p:nvSpPr>
        <p:spPr>
          <a:xfrm flipH="1" flipV="1">
            <a:off x="2360970" y="4582506"/>
            <a:ext cx="720000" cy="1170488"/>
          </a:xfrm>
          <a:custGeom>
            <a:avLst/>
            <a:gdLst>
              <a:gd name="connsiteX0" fmla="*/ 0 w 1440000"/>
              <a:gd name="connsiteY0" fmla="*/ 0 h 1080000"/>
              <a:gd name="connsiteX1" fmla="*/ 1440000 w 1440000"/>
              <a:gd name="connsiteY1" fmla="*/ 0 h 1080000"/>
              <a:gd name="connsiteX2" fmla="*/ 1440000 w 1440000"/>
              <a:gd name="connsiteY2" fmla="*/ 1080000 h 1080000"/>
              <a:gd name="connsiteX3" fmla="*/ 0 w 1440000"/>
              <a:gd name="connsiteY3" fmla="*/ 1080000 h 1080000"/>
              <a:gd name="connsiteX4" fmla="*/ 0 w 1440000"/>
              <a:gd name="connsiteY4" fmla="*/ 0 h 1080000"/>
              <a:gd name="connsiteX0" fmla="*/ 0 w 1440000"/>
              <a:gd name="connsiteY0" fmla="*/ 0 h 1170488"/>
              <a:gd name="connsiteX1" fmla="*/ 1440000 w 1440000"/>
              <a:gd name="connsiteY1" fmla="*/ 0 h 1170488"/>
              <a:gd name="connsiteX2" fmla="*/ 1440000 w 1440000"/>
              <a:gd name="connsiteY2" fmla="*/ 1080000 h 1170488"/>
              <a:gd name="connsiteX3" fmla="*/ 0 w 1440000"/>
              <a:gd name="connsiteY3" fmla="*/ 1170488 h 1170488"/>
              <a:gd name="connsiteX4" fmla="*/ 0 w 1440000"/>
              <a:gd name="connsiteY4" fmla="*/ 0 h 1170488"/>
              <a:gd name="connsiteX0" fmla="*/ 0 w 1440000"/>
              <a:gd name="connsiteY0" fmla="*/ 269081 h 1170488"/>
              <a:gd name="connsiteX1" fmla="*/ 1440000 w 1440000"/>
              <a:gd name="connsiteY1" fmla="*/ 0 h 1170488"/>
              <a:gd name="connsiteX2" fmla="*/ 1440000 w 1440000"/>
              <a:gd name="connsiteY2" fmla="*/ 1080000 h 1170488"/>
              <a:gd name="connsiteX3" fmla="*/ 0 w 1440000"/>
              <a:gd name="connsiteY3" fmla="*/ 1170488 h 1170488"/>
              <a:gd name="connsiteX4" fmla="*/ 0 w 1440000"/>
              <a:gd name="connsiteY4" fmla="*/ 269081 h 11704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40000" h="1170488">
                <a:moveTo>
                  <a:pt x="0" y="269081"/>
                </a:moveTo>
                <a:lnTo>
                  <a:pt x="1440000" y="0"/>
                </a:lnTo>
                <a:lnTo>
                  <a:pt x="1440000" y="1080000"/>
                </a:lnTo>
                <a:lnTo>
                  <a:pt x="0" y="1170488"/>
                </a:lnTo>
                <a:lnTo>
                  <a:pt x="0" y="269081"/>
                </a:lnTo>
                <a:close/>
              </a:path>
            </a:pathLst>
          </a:custGeom>
          <a:solidFill>
            <a:srgbClr val="D054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9" name="Rectangle 4"/>
          <p:cNvSpPr/>
          <p:nvPr/>
        </p:nvSpPr>
        <p:spPr>
          <a:xfrm flipV="1">
            <a:off x="1280970" y="4582506"/>
            <a:ext cx="1080000" cy="1170488"/>
          </a:xfrm>
          <a:custGeom>
            <a:avLst/>
            <a:gdLst>
              <a:gd name="connsiteX0" fmla="*/ 0 w 1440000"/>
              <a:gd name="connsiteY0" fmla="*/ 0 h 1080000"/>
              <a:gd name="connsiteX1" fmla="*/ 1440000 w 1440000"/>
              <a:gd name="connsiteY1" fmla="*/ 0 h 1080000"/>
              <a:gd name="connsiteX2" fmla="*/ 1440000 w 1440000"/>
              <a:gd name="connsiteY2" fmla="*/ 1080000 h 1080000"/>
              <a:gd name="connsiteX3" fmla="*/ 0 w 1440000"/>
              <a:gd name="connsiteY3" fmla="*/ 1080000 h 1080000"/>
              <a:gd name="connsiteX4" fmla="*/ 0 w 1440000"/>
              <a:gd name="connsiteY4" fmla="*/ 0 h 1080000"/>
              <a:gd name="connsiteX0" fmla="*/ 0 w 1440000"/>
              <a:gd name="connsiteY0" fmla="*/ 0 h 1170488"/>
              <a:gd name="connsiteX1" fmla="*/ 1440000 w 1440000"/>
              <a:gd name="connsiteY1" fmla="*/ 0 h 1170488"/>
              <a:gd name="connsiteX2" fmla="*/ 1440000 w 1440000"/>
              <a:gd name="connsiteY2" fmla="*/ 1080000 h 1170488"/>
              <a:gd name="connsiteX3" fmla="*/ 0 w 1440000"/>
              <a:gd name="connsiteY3" fmla="*/ 1170488 h 1170488"/>
              <a:gd name="connsiteX4" fmla="*/ 0 w 1440000"/>
              <a:gd name="connsiteY4" fmla="*/ 0 h 1170488"/>
              <a:gd name="connsiteX0" fmla="*/ 0 w 1440000"/>
              <a:gd name="connsiteY0" fmla="*/ 269081 h 1170488"/>
              <a:gd name="connsiteX1" fmla="*/ 1440000 w 1440000"/>
              <a:gd name="connsiteY1" fmla="*/ 0 h 1170488"/>
              <a:gd name="connsiteX2" fmla="*/ 1440000 w 1440000"/>
              <a:gd name="connsiteY2" fmla="*/ 1080000 h 1170488"/>
              <a:gd name="connsiteX3" fmla="*/ 0 w 1440000"/>
              <a:gd name="connsiteY3" fmla="*/ 1170488 h 1170488"/>
              <a:gd name="connsiteX4" fmla="*/ 0 w 1440000"/>
              <a:gd name="connsiteY4" fmla="*/ 269081 h 11704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40000" h="1170488">
                <a:moveTo>
                  <a:pt x="0" y="269081"/>
                </a:moveTo>
                <a:lnTo>
                  <a:pt x="1440000" y="0"/>
                </a:lnTo>
                <a:lnTo>
                  <a:pt x="1440000" y="1080000"/>
                </a:lnTo>
                <a:lnTo>
                  <a:pt x="0" y="1170488"/>
                </a:lnTo>
                <a:lnTo>
                  <a:pt x="0" y="269081"/>
                </a:lnTo>
                <a:close/>
              </a:path>
            </a:pathLst>
          </a:custGeom>
          <a:solidFill>
            <a:srgbClr val="FF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37" name="Rectangle 36"/>
          <p:cNvSpPr/>
          <p:nvPr/>
        </p:nvSpPr>
        <p:spPr>
          <a:xfrm>
            <a:off x="5306082" y="2246831"/>
            <a:ext cx="4432624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just"/>
            <a:r>
              <a:rPr lang="id-ID" sz="2000" b="1" cap="none" spc="0" dirty="0" smtClean="0">
                <a:ln w="0"/>
                <a:solidFill>
                  <a:schemeClr val="tx2"/>
                </a:solidFill>
                <a:latin typeface="Century Gothic" panose="020B0502020202020204" pitchFamily="34" charset="0"/>
              </a:rPr>
              <a:t>S</a:t>
            </a:r>
            <a:r>
              <a:rPr lang="en-US" sz="2000" b="1" cap="none" spc="0" dirty="0" err="1" smtClean="0">
                <a:ln w="0"/>
                <a:solidFill>
                  <a:schemeClr val="tx2"/>
                </a:solidFill>
                <a:latin typeface="Century Gothic" panose="020B0502020202020204" pitchFamily="34" charset="0"/>
              </a:rPr>
              <a:t>ebagai</a:t>
            </a:r>
            <a:r>
              <a:rPr lang="en-US" sz="2000" b="1" cap="none" spc="0" dirty="0" smtClean="0">
                <a:ln w="0"/>
                <a:solidFill>
                  <a:schemeClr val="tx2"/>
                </a:solidFill>
                <a:latin typeface="Century Gothic" panose="020B0502020202020204" pitchFamily="34" charset="0"/>
              </a:rPr>
              <a:t> Salah </a:t>
            </a:r>
            <a:r>
              <a:rPr lang="en-US" sz="2000" b="1" cap="none" spc="0" dirty="0" err="1" smtClean="0">
                <a:ln w="0"/>
                <a:solidFill>
                  <a:schemeClr val="tx2"/>
                </a:solidFill>
                <a:latin typeface="Century Gothic" panose="020B0502020202020204" pitchFamily="34" charset="0"/>
              </a:rPr>
              <a:t>Satu</a:t>
            </a:r>
            <a:r>
              <a:rPr lang="en-US" sz="2000" b="1" cap="none" spc="0" dirty="0" smtClean="0">
                <a:ln w="0"/>
                <a:solidFill>
                  <a:schemeClr val="tx2"/>
                </a:solidFill>
                <a:latin typeface="Century Gothic" panose="020B0502020202020204" pitchFamily="34" charset="0"/>
              </a:rPr>
              <a:t> </a:t>
            </a:r>
            <a:r>
              <a:rPr lang="en-US" sz="2000" b="1" cap="none" spc="0" dirty="0" err="1" smtClean="0">
                <a:ln w="0"/>
                <a:solidFill>
                  <a:schemeClr val="tx2"/>
                </a:solidFill>
                <a:latin typeface="Century Gothic" panose="020B0502020202020204" pitchFamily="34" charset="0"/>
              </a:rPr>
              <a:t>Syarat</a:t>
            </a:r>
            <a:r>
              <a:rPr lang="en-US" sz="2000" b="1" cap="none" spc="0" dirty="0" smtClean="0">
                <a:ln w="0"/>
                <a:solidFill>
                  <a:schemeClr val="tx2"/>
                </a:solidFill>
                <a:latin typeface="Century Gothic" panose="020B0502020202020204" pitchFamily="34" charset="0"/>
              </a:rPr>
              <a:t> </a:t>
            </a:r>
          </a:p>
          <a:p>
            <a:pPr algn="just"/>
            <a:r>
              <a:rPr lang="en-US" sz="2000" b="1" dirty="0" err="1" smtClean="0">
                <a:ln w="0"/>
                <a:solidFill>
                  <a:schemeClr val="tx2"/>
                </a:solidFill>
                <a:latin typeface="Century Gothic" panose="020B0502020202020204" pitchFamily="34" charset="0"/>
              </a:rPr>
              <a:t>Pengajuan</a:t>
            </a:r>
            <a:r>
              <a:rPr lang="en-US" sz="2000" b="1" dirty="0" smtClean="0">
                <a:ln w="0"/>
                <a:solidFill>
                  <a:schemeClr val="tx2"/>
                </a:solidFill>
                <a:latin typeface="Century Gothic" panose="020B0502020202020204" pitchFamily="34" charset="0"/>
              </a:rPr>
              <a:t> </a:t>
            </a:r>
            <a:r>
              <a:rPr lang="en-US" sz="2000" b="1" dirty="0" err="1" smtClean="0">
                <a:ln w="0"/>
                <a:solidFill>
                  <a:schemeClr val="tx2"/>
                </a:solidFill>
                <a:latin typeface="Century Gothic" panose="020B0502020202020204" pitchFamily="34" charset="0"/>
              </a:rPr>
              <a:t>Akreditasi</a:t>
            </a:r>
            <a:r>
              <a:rPr lang="en-US" sz="2000" b="1" dirty="0" smtClean="0">
                <a:ln w="0"/>
                <a:solidFill>
                  <a:schemeClr val="tx2"/>
                </a:solidFill>
                <a:latin typeface="Century Gothic" panose="020B0502020202020204" pitchFamily="34" charset="0"/>
              </a:rPr>
              <a:t> di Indonesia</a:t>
            </a:r>
            <a:endParaRPr lang="en-US" sz="2000" b="1" cap="none" spc="0" dirty="0">
              <a:ln w="0"/>
              <a:solidFill>
                <a:schemeClr val="tx2"/>
              </a:solidFill>
              <a:latin typeface="Century Gothic" panose="020B0502020202020204" pitchFamily="34" charset="0"/>
            </a:endParaRPr>
          </a:p>
        </p:txBody>
      </p:sp>
      <p:sp>
        <p:nvSpPr>
          <p:cNvPr id="40" name="Rectangle 39"/>
          <p:cNvSpPr/>
          <p:nvPr/>
        </p:nvSpPr>
        <p:spPr>
          <a:xfrm>
            <a:off x="5337878" y="3138752"/>
            <a:ext cx="3522118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just"/>
            <a:r>
              <a:rPr lang="id-ID" sz="2000" b="1" cap="none" spc="0" dirty="0" smtClean="0">
                <a:ln w="0"/>
                <a:solidFill>
                  <a:schemeClr val="tx2"/>
                </a:solidFill>
                <a:latin typeface="Century Gothic" panose="020B0502020202020204" pitchFamily="34" charset="0"/>
              </a:rPr>
              <a:t>S</a:t>
            </a:r>
            <a:r>
              <a:rPr lang="en-US" sz="2000" b="1" cap="none" spc="0" dirty="0" err="1" smtClean="0">
                <a:ln w="0"/>
                <a:solidFill>
                  <a:schemeClr val="tx2"/>
                </a:solidFill>
                <a:latin typeface="Century Gothic" panose="020B0502020202020204" pitchFamily="34" charset="0"/>
              </a:rPr>
              <a:t>ebagai</a:t>
            </a:r>
            <a:r>
              <a:rPr lang="en-US" sz="2000" b="1" cap="none" spc="0" dirty="0" smtClean="0">
                <a:ln w="0"/>
                <a:solidFill>
                  <a:schemeClr val="tx2"/>
                </a:solidFill>
                <a:latin typeface="Century Gothic" panose="020B0502020202020204" pitchFamily="34" charset="0"/>
              </a:rPr>
              <a:t> </a:t>
            </a:r>
            <a:r>
              <a:rPr lang="en-US" sz="2000" b="1" cap="none" spc="0" dirty="0" err="1" smtClean="0">
                <a:ln w="0"/>
                <a:solidFill>
                  <a:schemeClr val="tx2"/>
                </a:solidFill>
                <a:latin typeface="Century Gothic" panose="020B0502020202020204" pitchFamily="34" charset="0"/>
              </a:rPr>
              <a:t>Poin</a:t>
            </a:r>
            <a:r>
              <a:rPr lang="en-US" sz="2000" b="1" cap="none" spc="0" dirty="0" smtClean="0">
                <a:ln w="0"/>
                <a:solidFill>
                  <a:schemeClr val="tx2"/>
                </a:solidFill>
                <a:latin typeface="Century Gothic" panose="020B0502020202020204" pitchFamily="34" charset="0"/>
              </a:rPr>
              <a:t> Instrument</a:t>
            </a:r>
          </a:p>
          <a:p>
            <a:pPr algn="just"/>
            <a:r>
              <a:rPr lang="en-US" sz="2000" b="1" dirty="0" err="1" smtClean="0">
                <a:ln w="0"/>
                <a:solidFill>
                  <a:schemeClr val="tx2"/>
                </a:solidFill>
                <a:latin typeface="Century Gothic" panose="020B0502020202020204" pitchFamily="34" charset="0"/>
              </a:rPr>
              <a:t>Dalam</a:t>
            </a:r>
            <a:r>
              <a:rPr lang="en-US" sz="2000" b="1" dirty="0" smtClean="0">
                <a:ln w="0"/>
                <a:solidFill>
                  <a:schemeClr val="tx2"/>
                </a:solidFill>
                <a:latin typeface="Century Gothic" panose="020B0502020202020204" pitchFamily="34" charset="0"/>
              </a:rPr>
              <a:t> </a:t>
            </a:r>
            <a:r>
              <a:rPr lang="en-US" sz="2000" b="1" dirty="0" err="1" smtClean="0">
                <a:ln w="0"/>
                <a:solidFill>
                  <a:schemeClr val="tx2"/>
                </a:solidFill>
                <a:latin typeface="Century Gothic" panose="020B0502020202020204" pitchFamily="34" charset="0"/>
              </a:rPr>
              <a:t>Penilaian</a:t>
            </a:r>
            <a:r>
              <a:rPr lang="en-US" sz="2000" b="1" dirty="0" smtClean="0">
                <a:ln w="0"/>
                <a:solidFill>
                  <a:schemeClr val="tx2"/>
                </a:solidFill>
                <a:latin typeface="Century Gothic" panose="020B0502020202020204" pitchFamily="34" charset="0"/>
              </a:rPr>
              <a:t> </a:t>
            </a:r>
            <a:r>
              <a:rPr lang="en-US" sz="2000" b="1" dirty="0" err="1" smtClean="0">
                <a:ln w="0"/>
                <a:solidFill>
                  <a:schemeClr val="tx2"/>
                </a:solidFill>
                <a:latin typeface="Century Gothic" panose="020B0502020202020204" pitchFamily="34" charset="0"/>
              </a:rPr>
              <a:t>Akreditasi</a:t>
            </a:r>
            <a:endParaRPr lang="en-US" sz="2000" b="1" cap="none" spc="0" dirty="0">
              <a:ln w="0"/>
              <a:solidFill>
                <a:schemeClr val="tx2"/>
              </a:solidFill>
              <a:latin typeface="Century Gothic" panose="020B0502020202020204" pitchFamily="34" charset="0"/>
            </a:endParaRPr>
          </a:p>
        </p:txBody>
      </p:sp>
      <p:sp>
        <p:nvSpPr>
          <p:cNvPr id="85" name="Rectangle 84"/>
          <p:cNvSpPr/>
          <p:nvPr/>
        </p:nvSpPr>
        <p:spPr>
          <a:xfrm rot="16200000">
            <a:off x="-1950394" y="2958999"/>
            <a:ext cx="5230919" cy="830997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800" dirty="0" smtClean="0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egoe UI Black" pitchFamily="34" charset="0"/>
                <a:ea typeface="Segoe UI Black" pitchFamily="34" charset="0"/>
              </a:rPr>
              <a:t>GS </a:t>
            </a:r>
            <a:r>
              <a:rPr lang="en-US" sz="4800" dirty="0" err="1" smtClean="0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egoe UI Black" pitchFamily="34" charset="0"/>
                <a:ea typeface="Segoe UI Black" pitchFamily="34" charset="0"/>
              </a:rPr>
              <a:t>Untuk</a:t>
            </a:r>
            <a:r>
              <a:rPr lang="en-US" sz="4800" dirty="0" smtClean="0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egoe UI Black" pitchFamily="34" charset="0"/>
                <a:ea typeface="Segoe UI Black" pitchFamily="34" charset="0"/>
              </a:rPr>
              <a:t> </a:t>
            </a:r>
            <a:r>
              <a:rPr lang="en-US" sz="4800" dirty="0" err="1" smtClean="0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egoe UI Black" pitchFamily="34" charset="0"/>
                <a:ea typeface="Segoe UI Black" pitchFamily="34" charset="0"/>
              </a:rPr>
              <a:t>Jurnal</a:t>
            </a:r>
            <a:r>
              <a:rPr lang="id-ID" sz="4800" b="0" cap="none" spc="0" dirty="0" smtClean="0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egoe UI Black" pitchFamily="34" charset="0"/>
                <a:ea typeface="Segoe UI Black" pitchFamily="34" charset="0"/>
              </a:rPr>
              <a:t> </a:t>
            </a:r>
            <a:endParaRPr lang="en-US" sz="4800" b="0" cap="none" spc="0" dirty="0">
              <a:ln w="0"/>
              <a:solidFill>
                <a:srgbClr val="C0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Segoe UI Black" pitchFamily="34" charset="0"/>
              <a:ea typeface="Segoe UI Black" pitchFamily="34" charset="0"/>
            </a:endParaRPr>
          </a:p>
        </p:txBody>
      </p:sp>
      <p:sp>
        <p:nvSpPr>
          <p:cNvPr id="88" name="Pentagon 87"/>
          <p:cNvSpPr/>
          <p:nvPr/>
        </p:nvSpPr>
        <p:spPr>
          <a:xfrm>
            <a:off x="3080970" y="4582506"/>
            <a:ext cx="2364025" cy="900000"/>
          </a:xfrm>
          <a:prstGeom prst="homePlate">
            <a:avLst/>
          </a:prstGeom>
          <a:solidFill>
            <a:srgbClr val="FF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>
                <a:latin typeface="Segoe UI Black" pitchFamily="34" charset="0"/>
                <a:ea typeface="Segoe UI Black" pitchFamily="34" charset="0"/>
              </a:rPr>
              <a:t>Perdirjen</a:t>
            </a:r>
            <a:r>
              <a:rPr lang="en-US" dirty="0" smtClean="0">
                <a:latin typeface="Segoe UI Black" pitchFamily="34" charset="0"/>
                <a:ea typeface="Segoe UI Black" pitchFamily="34" charset="0"/>
              </a:rPr>
              <a:t> DIKTI</a:t>
            </a:r>
          </a:p>
          <a:p>
            <a:pPr algn="ctr"/>
            <a:r>
              <a:rPr lang="en-US" dirty="0" smtClean="0">
                <a:latin typeface="Segoe UI Black" pitchFamily="34" charset="0"/>
                <a:ea typeface="Segoe UI Black" pitchFamily="34" charset="0"/>
              </a:rPr>
              <a:t>N0 19 </a:t>
            </a:r>
            <a:r>
              <a:rPr lang="en-US" dirty="0" err="1" smtClean="0">
                <a:latin typeface="Segoe UI Black" pitchFamily="34" charset="0"/>
                <a:ea typeface="Segoe UI Black" pitchFamily="34" charset="0"/>
              </a:rPr>
              <a:t>Tahun</a:t>
            </a:r>
            <a:r>
              <a:rPr lang="en-US" dirty="0" smtClean="0">
                <a:latin typeface="Segoe UI Black" pitchFamily="34" charset="0"/>
                <a:ea typeface="Segoe UI Black" pitchFamily="34" charset="0"/>
              </a:rPr>
              <a:t> 2018</a:t>
            </a:r>
            <a:endParaRPr lang="id-ID" dirty="0">
              <a:latin typeface="Segoe UI Black" pitchFamily="34" charset="0"/>
              <a:ea typeface="Segoe UI Black" pitchFamily="34" charset="0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358" t="31982" r="22027" b="42579"/>
          <a:stretch/>
        </p:blipFill>
        <p:spPr bwMode="auto">
          <a:xfrm>
            <a:off x="5444995" y="4182411"/>
            <a:ext cx="5519280" cy="15705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0" name="Rectangle 3"/>
          <p:cNvSpPr/>
          <p:nvPr/>
        </p:nvSpPr>
        <p:spPr>
          <a:xfrm flipH="1">
            <a:off x="2238122" y="2959701"/>
            <a:ext cx="720000" cy="1080000"/>
          </a:xfrm>
          <a:custGeom>
            <a:avLst/>
            <a:gdLst>
              <a:gd name="connsiteX0" fmla="*/ 0 w 1440000"/>
              <a:gd name="connsiteY0" fmla="*/ 0 h 1080000"/>
              <a:gd name="connsiteX1" fmla="*/ 1440000 w 1440000"/>
              <a:gd name="connsiteY1" fmla="*/ 0 h 1080000"/>
              <a:gd name="connsiteX2" fmla="*/ 1440000 w 1440000"/>
              <a:gd name="connsiteY2" fmla="*/ 1080000 h 1080000"/>
              <a:gd name="connsiteX3" fmla="*/ 0 w 1440000"/>
              <a:gd name="connsiteY3" fmla="*/ 1080000 h 1080000"/>
              <a:gd name="connsiteX4" fmla="*/ 0 w 1440000"/>
              <a:gd name="connsiteY4" fmla="*/ 0 h 1080000"/>
              <a:gd name="connsiteX0" fmla="*/ 2381 w 1440000"/>
              <a:gd name="connsiteY0" fmla="*/ 95250 h 1080000"/>
              <a:gd name="connsiteX1" fmla="*/ 1440000 w 1440000"/>
              <a:gd name="connsiteY1" fmla="*/ 0 h 1080000"/>
              <a:gd name="connsiteX2" fmla="*/ 1440000 w 1440000"/>
              <a:gd name="connsiteY2" fmla="*/ 1080000 h 1080000"/>
              <a:gd name="connsiteX3" fmla="*/ 0 w 1440000"/>
              <a:gd name="connsiteY3" fmla="*/ 1080000 h 1080000"/>
              <a:gd name="connsiteX4" fmla="*/ 2381 w 1440000"/>
              <a:gd name="connsiteY4" fmla="*/ 95250 h 1080000"/>
              <a:gd name="connsiteX0" fmla="*/ 2381 w 1440000"/>
              <a:gd name="connsiteY0" fmla="*/ 95250 h 1080000"/>
              <a:gd name="connsiteX1" fmla="*/ 1440000 w 1440000"/>
              <a:gd name="connsiteY1" fmla="*/ 0 h 1080000"/>
              <a:gd name="connsiteX2" fmla="*/ 1440000 w 1440000"/>
              <a:gd name="connsiteY2" fmla="*/ 1080000 h 1080000"/>
              <a:gd name="connsiteX3" fmla="*/ 0 w 1440000"/>
              <a:gd name="connsiteY3" fmla="*/ 1080000 h 1080000"/>
              <a:gd name="connsiteX4" fmla="*/ 2381 w 1440000"/>
              <a:gd name="connsiteY4" fmla="*/ 95250 h 1080000"/>
              <a:gd name="connsiteX0" fmla="*/ 230 w 1437849"/>
              <a:gd name="connsiteY0" fmla="*/ 95250 h 1080000"/>
              <a:gd name="connsiteX1" fmla="*/ 1437849 w 1437849"/>
              <a:gd name="connsiteY1" fmla="*/ 0 h 1080000"/>
              <a:gd name="connsiteX2" fmla="*/ 1437849 w 1437849"/>
              <a:gd name="connsiteY2" fmla="*/ 1080000 h 1080000"/>
              <a:gd name="connsiteX3" fmla="*/ 230 w 1437849"/>
              <a:gd name="connsiteY3" fmla="*/ 989513 h 1080000"/>
              <a:gd name="connsiteX4" fmla="*/ 230 w 1437849"/>
              <a:gd name="connsiteY4" fmla="*/ 95250 h 1080000"/>
              <a:gd name="connsiteX0" fmla="*/ 230 w 1437849"/>
              <a:gd name="connsiteY0" fmla="*/ 90488 h 1080000"/>
              <a:gd name="connsiteX1" fmla="*/ 1437849 w 1437849"/>
              <a:gd name="connsiteY1" fmla="*/ 0 h 1080000"/>
              <a:gd name="connsiteX2" fmla="*/ 1437849 w 1437849"/>
              <a:gd name="connsiteY2" fmla="*/ 1080000 h 1080000"/>
              <a:gd name="connsiteX3" fmla="*/ 230 w 1437849"/>
              <a:gd name="connsiteY3" fmla="*/ 989513 h 1080000"/>
              <a:gd name="connsiteX4" fmla="*/ 230 w 1437849"/>
              <a:gd name="connsiteY4" fmla="*/ 90488 h 108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37849" h="1080000">
                <a:moveTo>
                  <a:pt x="230" y="90488"/>
                </a:moveTo>
                <a:lnTo>
                  <a:pt x="1437849" y="0"/>
                </a:lnTo>
                <a:lnTo>
                  <a:pt x="1437849" y="1080000"/>
                </a:lnTo>
                <a:lnTo>
                  <a:pt x="230" y="989513"/>
                </a:lnTo>
                <a:cubicBezTo>
                  <a:pt x="1024" y="661263"/>
                  <a:pt x="-564" y="418738"/>
                  <a:pt x="230" y="90488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91" name="Rectangle 4"/>
          <p:cNvSpPr/>
          <p:nvPr/>
        </p:nvSpPr>
        <p:spPr>
          <a:xfrm flipH="1">
            <a:off x="2238122" y="1890718"/>
            <a:ext cx="720000" cy="1170488"/>
          </a:xfrm>
          <a:custGeom>
            <a:avLst/>
            <a:gdLst>
              <a:gd name="connsiteX0" fmla="*/ 0 w 1440000"/>
              <a:gd name="connsiteY0" fmla="*/ 0 h 1080000"/>
              <a:gd name="connsiteX1" fmla="*/ 1440000 w 1440000"/>
              <a:gd name="connsiteY1" fmla="*/ 0 h 1080000"/>
              <a:gd name="connsiteX2" fmla="*/ 1440000 w 1440000"/>
              <a:gd name="connsiteY2" fmla="*/ 1080000 h 1080000"/>
              <a:gd name="connsiteX3" fmla="*/ 0 w 1440000"/>
              <a:gd name="connsiteY3" fmla="*/ 1080000 h 1080000"/>
              <a:gd name="connsiteX4" fmla="*/ 0 w 1440000"/>
              <a:gd name="connsiteY4" fmla="*/ 0 h 1080000"/>
              <a:gd name="connsiteX0" fmla="*/ 0 w 1440000"/>
              <a:gd name="connsiteY0" fmla="*/ 0 h 1170488"/>
              <a:gd name="connsiteX1" fmla="*/ 1440000 w 1440000"/>
              <a:gd name="connsiteY1" fmla="*/ 0 h 1170488"/>
              <a:gd name="connsiteX2" fmla="*/ 1440000 w 1440000"/>
              <a:gd name="connsiteY2" fmla="*/ 1080000 h 1170488"/>
              <a:gd name="connsiteX3" fmla="*/ 0 w 1440000"/>
              <a:gd name="connsiteY3" fmla="*/ 1170488 h 1170488"/>
              <a:gd name="connsiteX4" fmla="*/ 0 w 1440000"/>
              <a:gd name="connsiteY4" fmla="*/ 0 h 1170488"/>
              <a:gd name="connsiteX0" fmla="*/ 0 w 1440000"/>
              <a:gd name="connsiteY0" fmla="*/ 269081 h 1170488"/>
              <a:gd name="connsiteX1" fmla="*/ 1440000 w 1440000"/>
              <a:gd name="connsiteY1" fmla="*/ 0 h 1170488"/>
              <a:gd name="connsiteX2" fmla="*/ 1440000 w 1440000"/>
              <a:gd name="connsiteY2" fmla="*/ 1080000 h 1170488"/>
              <a:gd name="connsiteX3" fmla="*/ 0 w 1440000"/>
              <a:gd name="connsiteY3" fmla="*/ 1170488 h 1170488"/>
              <a:gd name="connsiteX4" fmla="*/ 0 w 1440000"/>
              <a:gd name="connsiteY4" fmla="*/ 269081 h 11704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40000" h="1170488">
                <a:moveTo>
                  <a:pt x="0" y="269081"/>
                </a:moveTo>
                <a:lnTo>
                  <a:pt x="1440000" y="0"/>
                </a:lnTo>
                <a:lnTo>
                  <a:pt x="1440000" y="1080000"/>
                </a:lnTo>
                <a:lnTo>
                  <a:pt x="0" y="1170488"/>
                </a:lnTo>
                <a:lnTo>
                  <a:pt x="0" y="269081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92" name="Rectangle 5"/>
          <p:cNvSpPr/>
          <p:nvPr/>
        </p:nvSpPr>
        <p:spPr>
          <a:xfrm flipH="1">
            <a:off x="2222057" y="823507"/>
            <a:ext cx="720000" cy="1349082"/>
          </a:xfrm>
          <a:custGeom>
            <a:avLst/>
            <a:gdLst>
              <a:gd name="connsiteX0" fmla="*/ 0 w 1440000"/>
              <a:gd name="connsiteY0" fmla="*/ 0 h 1080000"/>
              <a:gd name="connsiteX1" fmla="*/ 1440000 w 1440000"/>
              <a:gd name="connsiteY1" fmla="*/ 0 h 1080000"/>
              <a:gd name="connsiteX2" fmla="*/ 1440000 w 1440000"/>
              <a:gd name="connsiteY2" fmla="*/ 1080000 h 1080000"/>
              <a:gd name="connsiteX3" fmla="*/ 0 w 1440000"/>
              <a:gd name="connsiteY3" fmla="*/ 1080000 h 1080000"/>
              <a:gd name="connsiteX4" fmla="*/ 0 w 1440000"/>
              <a:gd name="connsiteY4" fmla="*/ 0 h 1080000"/>
              <a:gd name="connsiteX0" fmla="*/ 4763 w 1444763"/>
              <a:gd name="connsiteY0" fmla="*/ 0 h 1349082"/>
              <a:gd name="connsiteX1" fmla="*/ 1444763 w 1444763"/>
              <a:gd name="connsiteY1" fmla="*/ 0 h 1349082"/>
              <a:gd name="connsiteX2" fmla="*/ 1444763 w 1444763"/>
              <a:gd name="connsiteY2" fmla="*/ 1080000 h 1349082"/>
              <a:gd name="connsiteX3" fmla="*/ 0 w 1444763"/>
              <a:gd name="connsiteY3" fmla="*/ 1349082 h 1349082"/>
              <a:gd name="connsiteX4" fmla="*/ 4763 w 1444763"/>
              <a:gd name="connsiteY4" fmla="*/ 0 h 1349082"/>
              <a:gd name="connsiteX0" fmla="*/ 459 w 1440459"/>
              <a:gd name="connsiteY0" fmla="*/ 0 h 1349082"/>
              <a:gd name="connsiteX1" fmla="*/ 1440459 w 1440459"/>
              <a:gd name="connsiteY1" fmla="*/ 0 h 1349082"/>
              <a:gd name="connsiteX2" fmla="*/ 1440459 w 1440459"/>
              <a:gd name="connsiteY2" fmla="*/ 1080000 h 1349082"/>
              <a:gd name="connsiteX3" fmla="*/ 459 w 1440459"/>
              <a:gd name="connsiteY3" fmla="*/ 1349082 h 1349082"/>
              <a:gd name="connsiteX4" fmla="*/ 459 w 1440459"/>
              <a:gd name="connsiteY4" fmla="*/ 0 h 1349082"/>
              <a:gd name="connsiteX0" fmla="*/ 2381 w 1440000"/>
              <a:gd name="connsiteY0" fmla="*/ 452438 h 1349082"/>
              <a:gd name="connsiteX1" fmla="*/ 1440000 w 1440000"/>
              <a:gd name="connsiteY1" fmla="*/ 0 h 1349082"/>
              <a:gd name="connsiteX2" fmla="*/ 1440000 w 1440000"/>
              <a:gd name="connsiteY2" fmla="*/ 1080000 h 1349082"/>
              <a:gd name="connsiteX3" fmla="*/ 0 w 1440000"/>
              <a:gd name="connsiteY3" fmla="*/ 1349082 h 1349082"/>
              <a:gd name="connsiteX4" fmla="*/ 2381 w 1440000"/>
              <a:gd name="connsiteY4" fmla="*/ 452438 h 1349082"/>
              <a:gd name="connsiteX0" fmla="*/ 2381 w 1440000"/>
              <a:gd name="connsiteY0" fmla="*/ 445294 h 1349082"/>
              <a:gd name="connsiteX1" fmla="*/ 1440000 w 1440000"/>
              <a:gd name="connsiteY1" fmla="*/ 0 h 1349082"/>
              <a:gd name="connsiteX2" fmla="*/ 1440000 w 1440000"/>
              <a:gd name="connsiteY2" fmla="*/ 1080000 h 1349082"/>
              <a:gd name="connsiteX3" fmla="*/ 0 w 1440000"/>
              <a:gd name="connsiteY3" fmla="*/ 1349082 h 1349082"/>
              <a:gd name="connsiteX4" fmla="*/ 2381 w 1440000"/>
              <a:gd name="connsiteY4" fmla="*/ 445294 h 1349082"/>
              <a:gd name="connsiteX0" fmla="*/ 458 w 1440458"/>
              <a:gd name="connsiteY0" fmla="*/ 450057 h 1349082"/>
              <a:gd name="connsiteX1" fmla="*/ 1440458 w 1440458"/>
              <a:gd name="connsiteY1" fmla="*/ 0 h 1349082"/>
              <a:gd name="connsiteX2" fmla="*/ 1440458 w 1440458"/>
              <a:gd name="connsiteY2" fmla="*/ 1080000 h 1349082"/>
              <a:gd name="connsiteX3" fmla="*/ 458 w 1440458"/>
              <a:gd name="connsiteY3" fmla="*/ 1349082 h 1349082"/>
              <a:gd name="connsiteX4" fmla="*/ 458 w 1440458"/>
              <a:gd name="connsiteY4" fmla="*/ 450057 h 13490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40458" h="1349082">
                <a:moveTo>
                  <a:pt x="458" y="450057"/>
                </a:moveTo>
                <a:lnTo>
                  <a:pt x="1440458" y="0"/>
                </a:lnTo>
                <a:lnTo>
                  <a:pt x="1440458" y="1080000"/>
                </a:lnTo>
                <a:lnTo>
                  <a:pt x="458" y="1349082"/>
                </a:lnTo>
                <a:cubicBezTo>
                  <a:pt x="2046" y="899388"/>
                  <a:pt x="-1130" y="899751"/>
                  <a:pt x="458" y="450057"/>
                </a:cubicBezTo>
                <a:close/>
              </a:path>
            </a:pathLst>
          </a:custGeom>
          <a:solidFill>
            <a:srgbClr val="6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93" name="Rectangle 5"/>
          <p:cNvSpPr/>
          <p:nvPr/>
        </p:nvSpPr>
        <p:spPr>
          <a:xfrm>
            <a:off x="1163471" y="812124"/>
            <a:ext cx="1080000" cy="1349082"/>
          </a:xfrm>
          <a:custGeom>
            <a:avLst/>
            <a:gdLst>
              <a:gd name="connsiteX0" fmla="*/ 0 w 1440000"/>
              <a:gd name="connsiteY0" fmla="*/ 0 h 1080000"/>
              <a:gd name="connsiteX1" fmla="*/ 1440000 w 1440000"/>
              <a:gd name="connsiteY1" fmla="*/ 0 h 1080000"/>
              <a:gd name="connsiteX2" fmla="*/ 1440000 w 1440000"/>
              <a:gd name="connsiteY2" fmla="*/ 1080000 h 1080000"/>
              <a:gd name="connsiteX3" fmla="*/ 0 w 1440000"/>
              <a:gd name="connsiteY3" fmla="*/ 1080000 h 1080000"/>
              <a:gd name="connsiteX4" fmla="*/ 0 w 1440000"/>
              <a:gd name="connsiteY4" fmla="*/ 0 h 1080000"/>
              <a:gd name="connsiteX0" fmla="*/ 4763 w 1444763"/>
              <a:gd name="connsiteY0" fmla="*/ 0 h 1349082"/>
              <a:gd name="connsiteX1" fmla="*/ 1444763 w 1444763"/>
              <a:gd name="connsiteY1" fmla="*/ 0 h 1349082"/>
              <a:gd name="connsiteX2" fmla="*/ 1444763 w 1444763"/>
              <a:gd name="connsiteY2" fmla="*/ 1080000 h 1349082"/>
              <a:gd name="connsiteX3" fmla="*/ 0 w 1444763"/>
              <a:gd name="connsiteY3" fmla="*/ 1349082 h 1349082"/>
              <a:gd name="connsiteX4" fmla="*/ 4763 w 1444763"/>
              <a:gd name="connsiteY4" fmla="*/ 0 h 1349082"/>
              <a:gd name="connsiteX0" fmla="*/ 459 w 1440459"/>
              <a:gd name="connsiteY0" fmla="*/ 0 h 1349082"/>
              <a:gd name="connsiteX1" fmla="*/ 1440459 w 1440459"/>
              <a:gd name="connsiteY1" fmla="*/ 0 h 1349082"/>
              <a:gd name="connsiteX2" fmla="*/ 1440459 w 1440459"/>
              <a:gd name="connsiteY2" fmla="*/ 1080000 h 1349082"/>
              <a:gd name="connsiteX3" fmla="*/ 459 w 1440459"/>
              <a:gd name="connsiteY3" fmla="*/ 1349082 h 1349082"/>
              <a:gd name="connsiteX4" fmla="*/ 459 w 1440459"/>
              <a:gd name="connsiteY4" fmla="*/ 0 h 1349082"/>
              <a:gd name="connsiteX0" fmla="*/ 2381 w 1440000"/>
              <a:gd name="connsiteY0" fmla="*/ 452438 h 1349082"/>
              <a:gd name="connsiteX1" fmla="*/ 1440000 w 1440000"/>
              <a:gd name="connsiteY1" fmla="*/ 0 h 1349082"/>
              <a:gd name="connsiteX2" fmla="*/ 1440000 w 1440000"/>
              <a:gd name="connsiteY2" fmla="*/ 1080000 h 1349082"/>
              <a:gd name="connsiteX3" fmla="*/ 0 w 1440000"/>
              <a:gd name="connsiteY3" fmla="*/ 1349082 h 1349082"/>
              <a:gd name="connsiteX4" fmla="*/ 2381 w 1440000"/>
              <a:gd name="connsiteY4" fmla="*/ 452438 h 1349082"/>
              <a:gd name="connsiteX0" fmla="*/ 2381 w 1440000"/>
              <a:gd name="connsiteY0" fmla="*/ 445294 h 1349082"/>
              <a:gd name="connsiteX1" fmla="*/ 1440000 w 1440000"/>
              <a:gd name="connsiteY1" fmla="*/ 0 h 1349082"/>
              <a:gd name="connsiteX2" fmla="*/ 1440000 w 1440000"/>
              <a:gd name="connsiteY2" fmla="*/ 1080000 h 1349082"/>
              <a:gd name="connsiteX3" fmla="*/ 0 w 1440000"/>
              <a:gd name="connsiteY3" fmla="*/ 1349082 h 1349082"/>
              <a:gd name="connsiteX4" fmla="*/ 2381 w 1440000"/>
              <a:gd name="connsiteY4" fmla="*/ 445294 h 1349082"/>
              <a:gd name="connsiteX0" fmla="*/ 458 w 1440458"/>
              <a:gd name="connsiteY0" fmla="*/ 450057 h 1349082"/>
              <a:gd name="connsiteX1" fmla="*/ 1440458 w 1440458"/>
              <a:gd name="connsiteY1" fmla="*/ 0 h 1349082"/>
              <a:gd name="connsiteX2" fmla="*/ 1440458 w 1440458"/>
              <a:gd name="connsiteY2" fmla="*/ 1080000 h 1349082"/>
              <a:gd name="connsiteX3" fmla="*/ 458 w 1440458"/>
              <a:gd name="connsiteY3" fmla="*/ 1349082 h 1349082"/>
              <a:gd name="connsiteX4" fmla="*/ 458 w 1440458"/>
              <a:gd name="connsiteY4" fmla="*/ 450057 h 13490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40458" h="1349082">
                <a:moveTo>
                  <a:pt x="458" y="450057"/>
                </a:moveTo>
                <a:lnTo>
                  <a:pt x="1440458" y="0"/>
                </a:lnTo>
                <a:lnTo>
                  <a:pt x="1440458" y="1080000"/>
                </a:lnTo>
                <a:lnTo>
                  <a:pt x="458" y="1349082"/>
                </a:lnTo>
                <a:cubicBezTo>
                  <a:pt x="2046" y="899388"/>
                  <a:pt x="-1130" y="899751"/>
                  <a:pt x="458" y="450057"/>
                </a:cubicBezTo>
                <a:close/>
              </a:path>
            </a:pathLst>
          </a:custGeom>
          <a:solidFill>
            <a:srgbClr val="99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94" name="Rectangle 4"/>
          <p:cNvSpPr/>
          <p:nvPr/>
        </p:nvSpPr>
        <p:spPr>
          <a:xfrm>
            <a:off x="1163471" y="1890718"/>
            <a:ext cx="1080000" cy="1170488"/>
          </a:xfrm>
          <a:custGeom>
            <a:avLst/>
            <a:gdLst>
              <a:gd name="connsiteX0" fmla="*/ 0 w 1440000"/>
              <a:gd name="connsiteY0" fmla="*/ 0 h 1080000"/>
              <a:gd name="connsiteX1" fmla="*/ 1440000 w 1440000"/>
              <a:gd name="connsiteY1" fmla="*/ 0 h 1080000"/>
              <a:gd name="connsiteX2" fmla="*/ 1440000 w 1440000"/>
              <a:gd name="connsiteY2" fmla="*/ 1080000 h 1080000"/>
              <a:gd name="connsiteX3" fmla="*/ 0 w 1440000"/>
              <a:gd name="connsiteY3" fmla="*/ 1080000 h 1080000"/>
              <a:gd name="connsiteX4" fmla="*/ 0 w 1440000"/>
              <a:gd name="connsiteY4" fmla="*/ 0 h 1080000"/>
              <a:gd name="connsiteX0" fmla="*/ 0 w 1440000"/>
              <a:gd name="connsiteY0" fmla="*/ 0 h 1170488"/>
              <a:gd name="connsiteX1" fmla="*/ 1440000 w 1440000"/>
              <a:gd name="connsiteY1" fmla="*/ 0 h 1170488"/>
              <a:gd name="connsiteX2" fmla="*/ 1440000 w 1440000"/>
              <a:gd name="connsiteY2" fmla="*/ 1080000 h 1170488"/>
              <a:gd name="connsiteX3" fmla="*/ 0 w 1440000"/>
              <a:gd name="connsiteY3" fmla="*/ 1170488 h 1170488"/>
              <a:gd name="connsiteX4" fmla="*/ 0 w 1440000"/>
              <a:gd name="connsiteY4" fmla="*/ 0 h 1170488"/>
              <a:gd name="connsiteX0" fmla="*/ 0 w 1440000"/>
              <a:gd name="connsiteY0" fmla="*/ 269081 h 1170488"/>
              <a:gd name="connsiteX1" fmla="*/ 1440000 w 1440000"/>
              <a:gd name="connsiteY1" fmla="*/ 0 h 1170488"/>
              <a:gd name="connsiteX2" fmla="*/ 1440000 w 1440000"/>
              <a:gd name="connsiteY2" fmla="*/ 1080000 h 1170488"/>
              <a:gd name="connsiteX3" fmla="*/ 0 w 1440000"/>
              <a:gd name="connsiteY3" fmla="*/ 1170488 h 1170488"/>
              <a:gd name="connsiteX4" fmla="*/ 0 w 1440000"/>
              <a:gd name="connsiteY4" fmla="*/ 269081 h 11704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40000" h="1170488">
                <a:moveTo>
                  <a:pt x="0" y="269081"/>
                </a:moveTo>
                <a:lnTo>
                  <a:pt x="1440000" y="0"/>
                </a:lnTo>
                <a:lnTo>
                  <a:pt x="1440000" y="1080000"/>
                </a:lnTo>
                <a:lnTo>
                  <a:pt x="0" y="1170488"/>
                </a:lnTo>
                <a:lnTo>
                  <a:pt x="0" y="269081"/>
                </a:lnTo>
                <a:close/>
              </a:path>
            </a:pathLst>
          </a:cu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95" name="Rectangle 3"/>
          <p:cNvSpPr/>
          <p:nvPr/>
        </p:nvSpPr>
        <p:spPr>
          <a:xfrm>
            <a:off x="1163471" y="2959701"/>
            <a:ext cx="1080000" cy="1080000"/>
          </a:xfrm>
          <a:custGeom>
            <a:avLst/>
            <a:gdLst>
              <a:gd name="connsiteX0" fmla="*/ 0 w 1440000"/>
              <a:gd name="connsiteY0" fmla="*/ 0 h 1080000"/>
              <a:gd name="connsiteX1" fmla="*/ 1440000 w 1440000"/>
              <a:gd name="connsiteY1" fmla="*/ 0 h 1080000"/>
              <a:gd name="connsiteX2" fmla="*/ 1440000 w 1440000"/>
              <a:gd name="connsiteY2" fmla="*/ 1080000 h 1080000"/>
              <a:gd name="connsiteX3" fmla="*/ 0 w 1440000"/>
              <a:gd name="connsiteY3" fmla="*/ 1080000 h 1080000"/>
              <a:gd name="connsiteX4" fmla="*/ 0 w 1440000"/>
              <a:gd name="connsiteY4" fmla="*/ 0 h 1080000"/>
              <a:gd name="connsiteX0" fmla="*/ 2381 w 1440000"/>
              <a:gd name="connsiteY0" fmla="*/ 95250 h 1080000"/>
              <a:gd name="connsiteX1" fmla="*/ 1440000 w 1440000"/>
              <a:gd name="connsiteY1" fmla="*/ 0 h 1080000"/>
              <a:gd name="connsiteX2" fmla="*/ 1440000 w 1440000"/>
              <a:gd name="connsiteY2" fmla="*/ 1080000 h 1080000"/>
              <a:gd name="connsiteX3" fmla="*/ 0 w 1440000"/>
              <a:gd name="connsiteY3" fmla="*/ 1080000 h 1080000"/>
              <a:gd name="connsiteX4" fmla="*/ 2381 w 1440000"/>
              <a:gd name="connsiteY4" fmla="*/ 95250 h 1080000"/>
              <a:gd name="connsiteX0" fmla="*/ 2381 w 1440000"/>
              <a:gd name="connsiteY0" fmla="*/ 95250 h 1080000"/>
              <a:gd name="connsiteX1" fmla="*/ 1440000 w 1440000"/>
              <a:gd name="connsiteY1" fmla="*/ 0 h 1080000"/>
              <a:gd name="connsiteX2" fmla="*/ 1440000 w 1440000"/>
              <a:gd name="connsiteY2" fmla="*/ 1080000 h 1080000"/>
              <a:gd name="connsiteX3" fmla="*/ 0 w 1440000"/>
              <a:gd name="connsiteY3" fmla="*/ 1080000 h 1080000"/>
              <a:gd name="connsiteX4" fmla="*/ 2381 w 1440000"/>
              <a:gd name="connsiteY4" fmla="*/ 95250 h 1080000"/>
              <a:gd name="connsiteX0" fmla="*/ 230 w 1437849"/>
              <a:gd name="connsiteY0" fmla="*/ 95250 h 1080000"/>
              <a:gd name="connsiteX1" fmla="*/ 1437849 w 1437849"/>
              <a:gd name="connsiteY1" fmla="*/ 0 h 1080000"/>
              <a:gd name="connsiteX2" fmla="*/ 1437849 w 1437849"/>
              <a:gd name="connsiteY2" fmla="*/ 1080000 h 1080000"/>
              <a:gd name="connsiteX3" fmla="*/ 230 w 1437849"/>
              <a:gd name="connsiteY3" fmla="*/ 989513 h 1080000"/>
              <a:gd name="connsiteX4" fmla="*/ 230 w 1437849"/>
              <a:gd name="connsiteY4" fmla="*/ 95250 h 1080000"/>
              <a:gd name="connsiteX0" fmla="*/ 230 w 1437849"/>
              <a:gd name="connsiteY0" fmla="*/ 90488 h 1080000"/>
              <a:gd name="connsiteX1" fmla="*/ 1437849 w 1437849"/>
              <a:gd name="connsiteY1" fmla="*/ 0 h 1080000"/>
              <a:gd name="connsiteX2" fmla="*/ 1437849 w 1437849"/>
              <a:gd name="connsiteY2" fmla="*/ 1080000 h 1080000"/>
              <a:gd name="connsiteX3" fmla="*/ 230 w 1437849"/>
              <a:gd name="connsiteY3" fmla="*/ 989513 h 1080000"/>
              <a:gd name="connsiteX4" fmla="*/ 230 w 1437849"/>
              <a:gd name="connsiteY4" fmla="*/ 90488 h 108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37849" h="1080000">
                <a:moveTo>
                  <a:pt x="230" y="90488"/>
                </a:moveTo>
                <a:lnTo>
                  <a:pt x="1437849" y="0"/>
                </a:lnTo>
                <a:lnTo>
                  <a:pt x="1437849" y="1080000"/>
                </a:lnTo>
                <a:lnTo>
                  <a:pt x="230" y="989513"/>
                </a:lnTo>
                <a:cubicBezTo>
                  <a:pt x="1024" y="661263"/>
                  <a:pt x="-564" y="418738"/>
                  <a:pt x="230" y="90488"/>
                </a:cubicBezTo>
                <a:close/>
              </a:path>
            </a:pathLst>
          </a:cu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96" name="Pentagon 95"/>
          <p:cNvSpPr/>
          <p:nvPr/>
        </p:nvSpPr>
        <p:spPr>
          <a:xfrm>
            <a:off x="2942057" y="1262316"/>
            <a:ext cx="2364025" cy="900000"/>
          </a:xfrm>
          <a:prstGeom prst="homePlate">
            <a:avLst/>
          </a:prstGeom>
          <a:solidFill>
            <a:srgbClr val="99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97" name="Pentagon 96"/>
          <p:cNvSpPr/>
          <p:nvPr/>
        </p:nvSpPr>
        <p:spPr>
          <a:xfrm>
            <a:off x="2942056" y="2161206"/>
            <a:ext cx="2364025" cy="900000"/>
          </a:xfrm>
          <a:prstGeom prst="homePlat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98" name="Pentagon 97"/>
          <p:cNvSpPr/>
          <p:nvPr/>
        </p:nvSpPr>
        <p:spPr>
          <a:xfrm>
            <a:off x="2942057" y="3050728"/>
            <a:ext cx="2364025" cy="900000"/>
          </a:xfrm>
          <a:prstGeom prst="homePlat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99" name="Rectangle 98"/>
          <p:cNvSpPr/>
          <p:nvPr/>
        </p:nvSpPr>
        <p:spPr>
          <a:xfrm>
            <a:off x="5337878" y="1358373"/>
            <a:ext cx="3913251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just"/>
            <a:r>
              <a:rPr lang="en-US" sz="2000" b="1" cap="none" spc="0" dirty="0" err="1" smtClean="0">
                <a:ln w="0"/>
                <a:solidFill>
                  <a:srgbClr val="990000"/>
                </a:solidFill>
                <a:latin typeface="Century Gothic" panose="020B0502020202020204" pitchFamily="34" charset="0"/>
              </a:rPr>
              <a:t>Dijadikan</a:t>
            </a:r>
            <a:r>
              <a:rPr lang="en-US" sz="2000" b="1" cap="none" spc="0" dirty="0" smtClean="0">
                <a:ln w="0"/>
                <a:solidFill>
                  <a:srgbClr val="990000"/>
                </a:solidFill>
                <a:latin typeface="Century Gothic" panose="020B0502020202020204" pitchFamily="34" charset="0"/>
              </a:rPr>
              <a:t> </a:t>
            </a:r>
            <a:r>
              <a:rPr lang="en-US" sz="2000" b="1" cap="none" spc="0" dirty="0" err="1" smtClean="0">
                <a:ln w="0"/>
                <a:solidFill>
                  <a:srgbClr val="990000"/>
                </a:solidFill>
                <a:latin typeface="Century Gothic" panose="020B0502020202020204" pitchFamily="34" charset="0"/>
              </a:rPr>
              <a:t>Sebagai</a:t>
            </a:r>
            <a:r>
              <a:rPr lang="en-US" sz="2000" b="1" cap="none" spc="0" dirty="0" smtClean="0">
                <a:ln w="0"/>
                <a:solidFill>
                  <a:srgbClr val="990000"/>
                </a:solidFill>
                <a:latin typeface="Century Gothic" panose="020B0502020202020204" pitchFamily="34" charset="0"/>
              </a:rPr>
              <a:t> Salah </a:t>
            </a:r>
            <a:r>
              <a:rPr lang="en-US" sz="2000" b="1" cap="none" spc="0" dirty="0" err="1" smtClean="0">
                <a:ln w="0"/>
                <a:solidFill>
                  <a:srgbClr val="990000"/>
                </a:solidFill>
                <a:latin typeface="Century Gothic" panose="020B0502020202020204" pitchFamily="34" charset="0"/>
              </a:rPr>
              <a:t>Satu</a:t>
            </a:r>
            <a:r>
              <a:rPr lang="en-US" sz="2000" b="1" cap="none" spc="0" dirty="0" smtClean="0">
                <a:ln w="0"/>
                <a:solidFill>
                  <a:srgbClr val="990000"/>
                </a:solidFill>
                <a:latin typeface="Century Gothic" panose="020B0502020202020204" pitchFamily="34" charset="0"/>
              </a:rPr>
              <a:t> </a:t>
            </a:r>
          </a:p>
          <a:p>
            <a:pPr algn="just"/>
            <a:r>
              <a:rPr lang="en-US" sz="2000" b="1" cap="none" spc="0" dirty="0" err="1" smtClean="0">
                <a:ln w="0"/>
                <a:solidFill>
                  <a:srgbClr val="990000"/>
                </a:solidFill>
                <a:latin typeface="Century Gothic" panose="020B0502020202020204" pitchFamily="34" charset="0"/>
              </a:rPr>
              <a:t>Pengindex</a:t>
            </a:r>
            <a:r>
              <a:rPr lang="en-US" sz="2000" b="1" cap="none" spc="0" dirty="0" smtClean="0">
                <a:ln w="0"/>
                <a:solidFill>
                  <a:srgbClr val="990000"/>
                </a:solidFill>
                <a:latin typeface="Century Gothic" panose="020B0502020202020204" pitchFamily="34" charset="0"/>
              </a:rPr>
              <a:t> di Indonesia</a:t>
            </a:r>
            <a:endParaRPr lang="en-US" sz="2000" b="1" cap="none" spc="0" dirty="0">
              <a:ln w="0"/>
              <a:solidFill>
                <a:srgbClr val="990000"/>
              </a:solidFill>
              <a:latin typeface="Century Gothic" panose="020B0502020202020204" pitchFamily="34" charset="0"/>
            </a:endParaRPr>
          </a:p>
        </p:txBody>
      </p:sp>
      <p:sp>
        <p:nvSpPr>
          <p:cNvPr id="102" name="Rectangle 101"/>
          <p:cNvSpPr/>
          <p:nvPr/>
        </p:nvSpPr>
        <p:spPr>
          <a:xfrm rot="16200000">
            <a:off x="-1955743" y="2958999"/>
            <a:ext cx="5230919" cy="830997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800" dirty="0" smtClean="0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egoe UI Black" pitchFamily="34" charset="0"/>
                <a:ea typeface="Segoe UI Black" pitchFamily="34" charset="0"/>
              </a:rPr>
              <a:t>GS </a:t>
            </a:r>
            <a:r>
              <a:rPr lang="en-US" sz="4800" dirty="0" err="1" smtClean="0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egoe UI Black" pitchFamily="34" charset="0"/>
                <a:ea typeface="Segoe UI Black" pitchFamily="34" charset="0"/>
              </a:rPr>
              <a:t>Untuk</a:t>
            </a:r>
            <a:r>
              <a:rPr lang="en-US" sz="4800" dirty="0" smtClean="0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egoe UI Black" pitchFamily="34" charset="0"/>
                <a:ea typeface="Segoe UI Black" pitchFamily="34" charset="0"/>
              </a:rPr>
              <a:t> </a:t>
            </a:r>
            <a:r>
              <a:rPr lang="en-US" sz="4800" dirty="0" err="1" smtClean="0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egoe UI Black" pitchFamily="34" charset="0"/>
                <a:ea typeface="Segoe UI Black" pitchFamily="34" charset="0"/>
              </a:rPr>
              <a:t>Jurnal</a:t>
            </a:r>
            <a:r>
              <a:rPr lang="id-ID" sz="4800" b="0" cap="none" spc="0" dirty="0" smtClean="0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egoe UI Black" pitchFamily="34" charset="0"/>
                <a:ea typeface="Segoe UI Black" pitchFamily="34" charset="0"/>
              </a:rPr>
              <a:t> </a:t>
            </a:r>
            <a:endParaRPr lang="en-US" sz="4800" b="0" cap="none" spc="0" dirty="0">
              <a:ln w="0"/>
              <a:solidFill>
                <a:srgbClr val="C0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Segoe UI Black" pitchFamily="34" charset="0"/>
              <a:ea typeface="Segoe UI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711097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5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8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 animBg="1"/>
      <p:bldP spid="37" grpId="0"/>
      <p:bldP spid="40" grpId="0"/>
      <p:bldP spid="88" grpId="0" animBg="1"/>
      <p:bldP spid="90" grpId="0" animBg="1"/>
      <p:bldP spid="91" grpId="0" animBg="1"/>
      <p:bldP spid="92" grpId="0" animBg="1"/>
      <p:bldP spid="93" grpId="0" animBg="1"/>
      <p:bldP spid="94" grpId="0" animBg="1"/>
      <p:bldP spid="95" grpId="0" animBg="1"/>
      <p:bldP spid="96" grpId="0" animBg="1"/>
      <p:bldP spid="97" grpId="0" animBg="1"/>
      <p:bldP spid="98" grpId="0" animBg="1"/>
      <p:bldP spid="9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2422" y="693394"/>
            <a:ext cx="5634681" cy="566995"/>
          </a:xfrm>
          <a:ln w="28575"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/>
          <a:lstStyle/>
          <a:p>
            <a:r>
              <a:rPr lang="en-US" sz="2400" dirty="0" err="1" smtClean="0">
                <a:latin typeface="Segoe UI Emoji" pitchFamily="34" charset="0"/>
                <a:ea typeface="Segoe UI Emoji" pitchFamily="34" charset="0"/>
              </a:rPr>
              <a:t>Pembuatan</a:t>
            </a:r>
            <a:r>
              <a:rPr lang="en-US" sz="2400" dirty="0" smtClean="0">
                <a:latin typeface="Segoe UI Emoji" pitchFamily="34" charset="0"/>
                <a:ea typeface="Segoe UI Emoji" pitchFamily="34" charset="0"/>
              </a:rPr>
              <a:t> </a:t>
            </a:r>
            <a:r>
              <a:rPr lang="en-US" sz="2400" dirty="0" err="1" smtClean="0">
                <a:latin typeface="Segoe UI Emoji" pitchFamily="34" charset="0"/>
                <a:ea typeface="Segoe UI Emoji" pitchFamily="34" charset="0"/>
              </a:rPr>
              <a:t>Profil</a:t>
            </a:r>
            <a:r>
              <a:rPr lang="en-US" sz="2400" dirty="0" smtClean="0">
                <a:latin typeface="Segoe UI Emoji" pitchFamily="34" charset="0"/>
                <a:ea typeface="Segoe UI Emoji" pitchFamily="34" charset="0"/>
              </a:rPr>
              <a:t> Google Scholar </a:t>
            </a:r>
            <a:r>
              <a:rPr lang="en-US" sz="2400" dirty="0" err="1" smtClean="0">
                <a:latin typeface="Segoe UI Emoji" pitchFamily="34" charset="0"/>
                <a:ea typeface="Segoe UI Emoji" pitchFamily="34" charset="0"/>
              </a:rPr>
              <a:t>Jurnal</a:t>
            </a:r>
            <a:endParaRPr lang="en-US" sz="2400" dirty="0">
              <a:latin typeface="Segoe UI Emoji" pitchFamily="34" charset="0"/>
              <a:ea typeface="Segoe UI Emoji" pitchFamily="34" charset="0"/>
            </a:endParaRPr>
          </a:p>
        </p:txBody>
      </p:sp>
      <p:sp>
        <p:nvSpPr>
          <p:cNvPr id="4" name="Right Arrow Callout 3"/>
          <p:cNvSpPr/>
          <p:nvPr/>
        </p:nvSpPr>
        <p:spPr>
          <a:xfrm>
            <a:off x="222422" y="2187145"/>
            <a:ext cx="2508422" cy="2706130"/>
          </a:xfrm>
          <a:prstGeom prst="rightArrowCallou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  <a:latin typeface="Segoe UI Emoji" pitchFamily="34" charset="0"/>
                <a:ea typeface="Segoe UI Emoji" pitchFamily="34" charset="0"/>
              </a:rPr>
              <a:t>Open Browser </a:t>
            </a:r>
            <a:r>
              <a:rPr lang="en-US" b="1" dirty="0" err="1" smtClean="0">
                <a:solidFill>
                  <a:schemeClr val="tx1"/>
                </a:solidFill>
                <a:latin typeface="Segoe UI Emoji" pitchFamily="34" charset="0"/>
                <a:ea typeface="Segoe UI Emoji" pitchFamily="34" charset="0"/>
              </a:rPr>
              <a:t>dan</a:t>
            </a:r>
            <a:r>
              <a:rPr lang="en-US" b="1" dirty="0" smtClean="0">
                <a:solidFill>
                  <a:schemeClr val="tx1"/>
                </a:solidFill>
                <a:latin typeface="Segoe UI Emoji" pitchFamily="34" charset="0"/>
                <a:ea typeface="Segoe UI Emoji" pitchFamily="34" charset="0"/>
              </a:rPr>
              <a:t> </a:t>
            </a:r>
            <a:r>
              <a:rPr lang="en-US" b="1" dirty="0" err="1" smtClean="0">
                <a:solidFill>
                  <a:schemeClr val="tx1"/>
                </a:solidFill>
                <a:latin typeface="Segoe UI Emoji" pitchFamily="34" charset="0"/>
                <a:ea typeface="Segoe UI Emoji" pitchFamily="34" charset="0"/>
              </a:rPr>
              <a:t>ke</a:t>
            </a:r>
            <a:r>
              <a:rPr lang="en-US" b="1" dirty="0" smtClean="0">
                <a:solidFill>
                  <a:schemeClr val="tx1"/>
                </a:solidFill>
                <a:latin typeface="Segoe UI Emoji" pitchFamily="34" charset="0"/>
                <a:ea typeface="Segoe UI Emoji" pitchFamily="34" charset="0"/>
              </a:rPr>
              <a:t> </a:t>
            </a:r>
            <a:r>
              <a:rPr lang="en-US" b="1" dirty="0" err="1" smtClean="0">
                <a:solidFill>
                  <a:schemeClr val="tx1"/>
                </a:solidFill>
                <a:latin typeface="Segoe UI Emoji" pitchFamily="34" charset="0"/>
                <a:ea typeface="Segoe UI Emoji" pitchFamily="34" charset="0"/>
              </a:rPr>
              <a:t>alamat</a:t>
            </a:r>
            <a:r>
              <a:rPr lang="en-US" b="1" dirty="0" smtClean="0">
                <a:solidFill>
                  <a:schemeClr val="tx1"/>
                </a:solidFill>
                <a:latin typeface="Segoe UI Emoji" pitchFamily="34" charset="0"/>
                <a:ea typeface="Segoe UI Emoji" pitchFamily="34" charset="0"/>
              </a:rPr>
              <a:t> </a:t>
            </a:r>
            <a:r>
              <a:rPr lang="en-US" b="1" dirty="0">
                <a:solidFill>
                  <a:srgbClr val="0070C0"/>
                </a:solidFill>
                <a:latin typeface="Segoe UI Emoji" pitchFamily="34" charset="0"/>
                <a:ea typeface="Segoe UI Emoji" pitchFamily="34" charset="0"/>
                <a:cs typeface="Times New Roman" panose="02020603050405020304" pitchFamily="18" charset="0"/>
              </a:rPr>
              <a:t>http://scholar</a:t>
            </a:r>
            <a:r>
              <a:rPr lang="en-US" b="1" dirty="0" smtClean="0">
                <a:solidFill>
                  <a:srgbClr val="0070C0"/>
                </a:solidFill>
                <a:latin typeface="Segoe UI Emoji" pitchFamily="34" charset="0"/>
                <a:ea typeface="Segoe UI Emoji" pitchFamily="34" charset="0"/>
                <a:cs typeface="Times New Roman" panose="02020603050405020304" pitchFamily="18" charset="0"/>
              </a:rPr>
              <a:t>.</a:t>
            </a:r>
          </a:p>
          <a:p>
            <a:pPr algn="ctr"/>
            <a:r>
              <a:rPr lang="en-US" b="1" dirty="0" smtClean="0">
                <a:solidFill>
                  <a:srgbClr val="0070C0"/>
                </a:solidFill>
                <a:latin typeface="Segoe UI Emoji" pitchFamily="34" charset="0"/>
                <a:ea typeface="Segoe UI Emoji" pitchFamily="34" charset="0"/>
                <a:cs typeface="Times New Roman" panose="02020603050405020304" pitchFamily="18" charset="0"/>
              </a:rPr>
              <a:t>google.co.id/ </a:t>
            </a:r>
            <a:endParaRPr lang="en-US" sz="2000" b="1" dirty="0">
              <a:solidFill>
                <a:srgbClr val="0070C0"/>
              </a:solidFill>
              <a:latin typeface="Segoe UI Emoji" pitchFamily="34" charset="0"/>
              <a:ea typeface="Segoe UI Emoji" pitchFamily="34" charset="0"/>
            </a:endParaRPr>
          </a:p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 bwMode="auto">
          <a:xfrm>
            <a:off x="6170141" y="543698"/>
            <a:ext cx="5634681" cy="988540"/>
          </a:xfrm>
          <a:prstGeom prst="rect">
            <a:avLst/>
          </a:prstGeom>
          <a:ln w="28575" cap="flat" cmpd="sng" algn="ctr">
            <a:solidFill>
              <a:schemeClr val="accent5"/>
            </a:solidFill>
            <a:prstDash val="solid"/>
            <a:miter lim="800000"/>
          </a:ln>
          <a:extLst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4572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9144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13716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18288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1" dirty="0" err="1" smtClean="0">
                <a:solidFill>
                  <a:srgbClr val="00B050"/>
                </a:solidFill>
                <a:latin typeface="Segoe UI Emoji" pitchFamily="34" charset="0"/>
                <a:ea typeface="Segoe UI Emoji" pitchFamily="34" charset="0"/>
              </a:rPr>
              <a:t>Pastikan</a:t>
            </a:r>
            <a:r>
              <a:rPr lang="en-US" sz="2400" b="1" dirty="0" smtClean="0">
                <a:solidFill>
                  <a:srgbClr val="00B050"/>
                </a:solidFill>
                <a:latin typeface="Segoe UI Emoji" pitchFamily="34" charset="0"/>
                <a:ea typeface="Segoe UI Emoji" pitchFamily="34" charset="0"/>
              </a:rPr>
              <a:t> </a:t>
            </a:r>
            <a:r>
              <a:rPr lang="en-US" sz="2400" b="1" dirty="0" err="1" smtClean="0">
                <a:solidFill>
                  <a:srgbClr val="00B050"/>
                </a:solidFill>
                <a:latin typeface="Segoe UI Emoji" pitchFamily="34" charset="0"/>
                <a:ea typeface="Segoe UI Emoji" pitchFamily="34" charset="0"/>
              </a:rPr>
              <a:t>Jurnal</a:t>
            </a:r>
            <a:r>
              <a:rPr lang="en-US" sz="2400" b="1" dirty="0" smtClean="0">
                <a:solidFill>
                  <a:srgbClr val="00B050"/>
                </a:solidFill>
                <a:latin typeface="Segoe UI Emoji" pitchFamily="34" charset="0"/>
                <a:ea typeface="Segoe UI Emoji" pitchFamily="34" charset="0"/>
              </a:rPr>
              <a:t> </a:t>
            </a:r>
            <a:r>
              <a:rPr lang="en-US" sz="2400" b="1" dirty="0" err="1" smtClean="0">
                <a:solidFill>
                  <a:srgbClr val="00B050"/>
                </a:solidFill>
                <a:latin typeface="Segoe UI Emoji" pitchFamily="34" charset="0"/>
                <a:ea typeface="Segoe UI Emoji" pitchFamily="34" charset="0"/>
              </a:rPr>
              <a:t>anda</a:t>
            </a:r>
            <a:r>
              <a:rPr lang="en-US" sz="2400" b="1" dirty="0" smtClean="0">
                <a:solidFill>
                  <a:srgbClr val="00B050"/>
                </a:solidFill>
                <a:latin typeface="Segoe UI Emoji" pitchFamily="34" charset="0"/>
                <a:ea typeface="Segoe UI Emoji" pitchFamily="34" charset="0"/>
              </a:rPr>
              <a:t> </a:t>
            </a:r>
            <a:r>
              <a:rPr lang="en-US" sz="2400" b="1" dirty="0" err="1" smtClean="0">
                <a:solidFill>
                  <a:srgbClr val="00B050"/>
                </a:solidFill>
                <a:latin typeface="Segoe UI Emoji" pitchFamily="34" charset="0"/>
                <a:ea typeface="Segoe UI Emoji" pitchFamily="34" charset="0"/>
              </a:rPr>
              <a:t>telah</a:t>
            </a:r>
            <a:r>
              <a:rPr lang="en-US" sz="2400" b="1" dirty="0" smtClean="0">
                <a:solidFill>
                  <a:srgbClr val="00B050"/>
                </a:solidFill>
                <a:latin typeface="Segoe UI Emoji" pitchFamily="34" charset="0"/>
                <a:ea typeface="Segoe UI Emoji" pitchFamily="34" charset="0"/>
              </a:rPr>
              <a:t> </a:t>
            </a:r>
            <a:r>
              <a:rPr lang="en-US" sz="2400" b="1" dirty="0" err="1" smtClean="0">
                <a:solidFill>
                  <a:srgbClr val="00B050"/>
                </a:solidFill>
                <a:latin typeface="Segoe UI Emoji" pitchFamily="34" charset="0"/>
                <a:ea typeface="Segoe UI Emoji" pitchFamily="34" charset="0"/>
              </a:rPr>
              <a:t>memiliki</a:t>
            </a:r>
            <a:r>
              <a:rPr lang="en-US" sz="2400" b="1" dirty="0" smtClean="0">
                <a:solidFill>
                  <a:srgbClr val="00B050"/>
                </a:solidFill>
                <a:latin typeface="Segoe UI Emoji" pitchFamily="34" charset="0"/>
                <a:ea typeface="Segoe UI Emoji" pitchFamily="34" charset="0"/>
              </a:rPr>
              <a:t> </a:t>
            </a:r>
            <a:r>
              <a:rPr lang="en-US" sz="2400" b="1" dirty="0" err="1" smtClean="0">
                <a:solidFill>
                  <a:srgbClr val="00B050"/>
                </a:solidFill>
                <a:latin typeface="Segoe UI Emoji" pitchFamily="34" charset="0"/>
                <a:ea typeface="Segoe UI Emoji" pitchFamily="34" charset="0"/>
              </a:rPr>
              <a:t>Akun</a:t>
            </a:r>
            <a:r>
              <a:rPr lang="en-US" sz="2400" b="1" dirty="0" smtClean="0">
                <a:solidFill>
                  <a:srgbClr val="00B050"/>
                </a:solidFill>
                <a:latin typeface="Segoe UI Emoji" pitchFamily="34" charset="0"/>
                <a:ea typeface="Segoe UI Emoji" pitchFamily="34" charset="0"/>
              </a:rPr>
              <a:t> Gmail </a:t>
            </a:r>
            <a:r>
              <a:rPr lang="en-US" sz="2400" b="1" dirty="0" err="1" smtClean="0">
                <a:solidFill>
                  <a:srgbClr val="00B050"/>
                </a:solidFill>
                <a:latin typeface="Segoe UI Emoji" pitchFamily="34" charset="0"/>
                <a:ea typeface="Segoe UI Emoji" pitchFamily="34" charset="0"/>
              </a:rPr>
              <a:t>dan</a:t>
            </a:r>
            <a:r>
              <a:rPr lang="en-US" sz="2400" b="1" dirty="0" smtClean="0">
                <a:solidFill>
                  <a:srgbClr val="00B050"/>
                </a:solidFill>
                <a:latin typeface="Segoe UI Emoji" pitchFamily="34" charset="0"/>
                <a:ea typeface="Segoe UI Emoji" pitchFamily="34" charset="0"/>
              </a:rPr>
              <a:t> </a:t>
            </a:r>
            <a:r>
              <a:rPr lang="en-US" sz="2400" b="1" dirty="0" err="1" smtClean="0">
                <a:solidFill>
                  <a:srgbClr val="00B050"/>
                </a:solidFill>
                <a:latin typeface="Segoe UI Emoji" pitchFamily="34" charset="0"/>
                <a:ea typeface="Segoe UI Emoji" pitchFamily="34" charset="0"/>
              </a:rPr>
              <a:t>Telah</a:t>
            </a:r>
            <a:r>
              <a:rPr lang="en-US" sz="2400" b="1" dirty="0" smtClean="0">
                <a:solidFill>
                  <a:srgbClr val="00B050"/>
                </a:solidFill>
                <a:latin typeface="Segoe UI Emoji" pitchFamily="34" charset="0"/>
                <a:ea typeface="Segoe UI Emoji" pitchFamily="34" charset="0"/>
              </a:rPr>
              <a:t> </a:t>
            </a:r>
            <a:r>
              <a:rPr lang="en-US" sz="2400" b="1" dirty="0" err="1" smtClean="0">
                <a:solidFill>
                  <a:srgbClr val="00B050"/>
                </a:solidFill>
                <a:latin typeface="Segoe UI Emoji" pitchFamily="34" charset="0"/>
                <a:ea typeface="Segoe UI Emoji" pitchFamily="34" charset="0"/>
              </a:rPr>
              <a:t>dalam</a:t>
            </a:r>
            <a:r>
              <a:rPr lang="en-US" sz="2400" b="1" dirty="0" smtClean="0">
                <a:solidFill>
                  <a:srgbClr val="00B050"/>
                </a:solidFill>
                <a:latin typeface="Segoe UI Emoji" pitchFamily="34" charset="0"/>
                <a:ea typeface="Segoe UI Emoji" pitchFamily="34" charset="0"/>
              </a:rPr>
              <a:t> </a:t>
            </a:r>
            <a:r>
              <a:rPr lang="en-US" sz="2400" b="1" dirty="0" err="1" smtClean="0">
                <a:solidFill>
                  <a:srgbClr val="00B050"/>
                </a:solidFill>
                <a:latin typeface="Segoe UI Emoji" pitchFamily="34" charset="0"/>
                <a:ea typeface="Segoe UI Emoji" pitchFamily="34" charset="0"/>
              </a:rPr>
              <a:t>Posisi</a:t>
            </a:r>
            <a:r>
              <a:rPr lang="en-US" sz="2400" b="1" dirty="0" smtClean="0">
                <a:solidFill>
                  <a:srgbClr val="00B050"/>
                </a:solidFill>
                <a:latin typeface="Segoe UI Emoji" pitchFamily="34" charset="0"/>
                <a:ea typeface="Segoe UI Emoji" pitchFamily="34" charset="0"/>
              </a:rPr>
              <a:t> </a:t>
            </a:r>
            <a:r>
              <a:rPr lang="en-US" sz="2400" b="1" dirty="0" smtClean="0">
                <a:solidFill>
                  <a:srgbClr val="FF0000"/>
                </a:solidFill>
                <a:latin typeface="Segoe UI Emoji" pitchFamily="34" charset="0"/>
                <a:ea typeface="Segoe UI Emoji" pitchFamily="34" charset="0"/>
              </a:rPr>
              <a:t>Login</a:t>
            </a:r>
            <a:endParaRPr lang="en-US" sz="2400" b="1" dirty="0">
              <a:solidFill>
                <a:srgbClr val="FF0000"/>
              </a:solidFill>
              <a:latin typeface="Segoe UI Emoji" pitchFamily="34" charset="0"/>
              <a:ea typeface="Segoe UI Emoji" pitchFamily="34" charset="0"/>
            </a:endParaRPr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646" r="1027" b="35557"/>
          <a:stretch/>
        </p:blipFill>
        <p:spPr bwMode="auto">
          <a:xfrm>
            <a:off x="2730844" y="1841157"/>
            <a:ext cx="9341707" cy="35093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Up Arrow 8"/>
          <p:cNvSpPr/>
          <p:nvPr/>
        </p:nvSpPr>
        <p:spPr>
          <a:xfrm>
            <a:off x="3398108" y="2446638"/>
            <a:ext cx="469557" cy="1093572"/>
          </a:xfrm>
          <a:prstGeom prst="upArrow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KLIK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27268844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5" dur="2000"/>
                                        <p:tgtEl>
                                          <p:spTgt spid="5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P spid="6" grpId="0" animBg="1"/>
      <p:bldP spid="9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392" r="37509" b="7770"/>
          <a:stretch/>
        </p:blipFill>
        <p:spPr bwMode="auto">
          <a:xfrm>
            <a:off x="371036" y="593124"/>
            <a:ext cx="6832954" cy="53999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ight Arrow 3"/>
          <p:cNvSpPr/>
          <p:nvPr/>
        </p:nvSpPr>
        <p:spPr>
          <a:xfrm>
            <a:off x="6938319" y="2355504"/>
            <a:ext cx="531341" cy="24713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ight Arrow 5"/>
          <p:cNvSpPr/>
          <p:nvPr/>
        </p:nvSpPr>
        <p:spPr>
          <a:xfrm>
            <a:off x="6938317" y="3113900"/>
            <a:ext cx="531341" cy="24713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ght Arrow 6"/>
          <p:cNvSpPr/>
          <p:nvPr/>
        </p:nvSpPr>
        <p:spPr>
          <a:xfrm>
            <a:off x="6938318" y="3755934"/>
            <a:ext cx="531341" cy="24713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ight Arrow 7"/>
          <p:cNvSpPr/>
          <p:nvPr/>
        </p:nvSpPr>
        <p:spPr>
          <a:xfrm>
            <a:off x="6938319" y="4522053"/>
            <a:ext cx="531341" cy="24713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ight Arrow 8"/>
          <p:cNvSpPr/>
          <p:nvPr/>
        </p:nvSpPr>
        <p:spPr>
          <a:xfrm>
            <a:off x="6938315" y="5173354"/>
            <a:ext cx="531341" cy="24713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ounded Rectangle 4"/>
          <p:cNvSpPr/>
          <p:nvPr/>
        </p:nvSpPr>
        <p:spPr>
          <a:xfrm>
            <a:off x="7556157" y="2004880"/>
            <a:ext cx="3039762" cy="701248"/>
          </a:xfrm>
          <a:prstGeom prst="roundRect">
            <a:avLst/>
          </a:prstGeom>
          <a:ln w="28575"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Isi </a:t>
            </a:r>
            <a:r>
              <a:rPr lang="en-US" dirty="0" err="1" smtClean="0"/>
              <a:t>Nama</a:t>
            </a:r>
            <a:r>
              <a:rPr lang="en-US" dirty="0" smtClean="0"/>
              <a:t> </a:t>
            </a:r>
            <a:r>
              <a:rPr lang="en-US" dirty="0" err="1" smtClean="0"/>
              <a:t>Jurnal</a:t>
            </a:r>
            <a:r>
              <a:rPr lang="en-US" dirty="0" smtClean="0"/>
              <a:t> (</a:t>
            </a:r>
            <a:r>
              <a:rPr lang="en-US" dirty="0" err="1" smtClean="0"/>
              <a:t>Sesuai</a:t>
            </a:r>
            <a:r>
              <a:rPr lang="en-US" dirty="0" smtClean="0"/>
              <a:t> ISSN)</a:t>
            </a:r>
            <a:endParaRPr lang="en-US" dirty="0"/>
          </a:p>
        </p:txBody>
      </p:sp>
      <p:sp>
        <p:nvSpPr>
          <p:cNvPr id="11" name="Rounded Rectangle 10"/>
          <p:cNvSpPr/>
          <p:nvPr/>
        </p:nvSpPr>
        <p:spPr>
          <a:xfrm>
            <a:off x="7556157" y="2818883"/>
            <a:ext cx="3039762" cy="701248"/>
          </a:xfrm>
          <a:prstGeom prst="roundRect">
            <a:avLst/>
          </a:prstGeom>
          <a:ln w="28575"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Isi </a:t>
            </a:r>
            <a:r>
              <a:rPr lang="en-US" dirty="0" err="1" smtClean="0"/>
              <a:t>Nama</a:t>
            </a:r>
            <a:r>
              <a:rPr lang="en-US" dirty="0" smtClean="0"/>
              <a:t> </a:t>
            </a:r>
            <a:r>
              <a:rPr lang="en-US" dirty="0" err="1" smtClean="0"/>
              <a:t>Lembaga</a:t>
            </a:r>
            <a:r>
              <a:rPr lang="en-US" dirty="0" smtClean="0"/>
              <a:t> </a:t>
            </a:r>
            <a:r>
              <a:rPr lang="en-US" dirty="0" err="1" smtClean="0"/>
              <a:t>Penerbit</a:t>
            </a:r>
            <a:r>
              <a:rPr lang="en-US" dirty="0" smtClean="0"/>
              <a:t> </a:t>
            </a:r>
            <a:r>
              <a:rPr lang="en-US" dirty="0" err="1" smtClean="0"/>
              <a:t>Jurnal</a:t>
            </a:r>
            <a:endParaRPr lang="en-US" dirty="0"/>
          </a:p>
        </p:txBody>
      </p:sp>
      <p:sp>
        <p:nvSpPr>
          <p:cNvPr id="12" name="Rounded Rectangle 11"/>
          <p:cNvSpPr/>
          <p:nvPr/>
        </p:nvSpPr>
        <p:spPr>
          <a:xfrm>
            <a:off x="7556157" y="3652445"/>
            <a:ext cx="3039762" cy="701248"/>
          </a:xfrm>
          <a:prstGeom prst="roundRect">
            <a:avLst/>
          </a:prstGeom>
          <a:ln w="28575"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Isi Email </a:t>
            </a:r>
            <a:r>
              <a:rPr lang="en-US" dirty="0" err="1" smtClean="0"/>
              <a:t>Jurnal</a:t>
            </a:r>
            <a:r>
              <a:rPr lang="en-US" dirty="0" smtClean="0"/>
              <a:t>, </a:t>
            </a:r>
            <a:r>
              <a:rPr lang="en-US" dirty="0" err="1" smtClean="0"/>
              <a:t>Usahakan</a:t>
            </a:r>
            <a:r>
              <a:rPr lang="en-US" dirty="0" smtClean="0"/>
              <a:t> </a:t>
            </a:r>
            <a:r>
              <a:rPr lang="en-US" dirty="0" err="1" smtClean="0"/>
              <a:t>Gunakan</a:t>
            </a:r>
            <a:r>
              <a:rPr lang="en-US" dirty="0" smtClean="0"/>
              <a:t> Email </a:t>
            </a:r>
            <a:r>
              <a:rPr lang="en-US" dirty="0" err="1" smtClean="0"/>
              <a:t>Afiliasi</a:t>
            </a:r>
            <a:endParaRPr lang="en-US" dirty="0"/>
          </a:p>
        </p:txBody>
      </p:sp>
      <p:sp>
        <p:nvSpPr>
          <p:cNvPr id="13" name="Rounded Rectangle 12"/>
          <p:cNvSpPr/>
          <p:nvPr/>
        </p:nvSpPr>
        <p:spPr>
          <a:xfrm>
            <a:off x="7587049" y="4418564"/>
            <a:ext cx="3039762" cy="701248"/>
          </a:xfrm>
          <a:prstGeom prst="roundRect">
            <a:avLst/>
          </a:prstGeom>
          <a:ln w="19050"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Isi </a:t>
            </a:r>
            <a:r>
              <a:rPr lang="en-US" dirty="0" err="1" smtClean="0"/>
              <a:t>Dengan</a:t>
            </a:r>
            <a:r>
              <a:rPr lang="en-US" dirty="0" smtClean="0"/>
              <a:t> </a:t>
            </a:r>
            <a:r>
              <a:rPr lang="en-US" dirty="0" err="1" smtClean="0"/>
              <a:t>Disiplin</a:t>
            </a:r>
            <a:r>
              <a:rPr lang="en-US" dirty="0" smtClean="0"/>
              <a:t>/</a:t>
            </a:r>
            <a:r>
              <a:rPr lang="en-US" dirty="0" err="1" smtClean="0"/>
              <a:t>Fokus</a:t>
            </a:r>
            <a:r>
              <a:rPr lang="en-US" dirty="0" smtClean="0"/>
              <a:t>/</a:t>
            </a:r>
            <a:r>
              <a:rPr lang="en-US" dirty="0" err="1" smtClean="0"/>
              <a:t>Bidang</a:t>
            </a:r>
            <a:r>
              <a:rPr lang="en-US" dirty="0" smtClean="0"/>
              <a:t> </a:t>
            </a:r>
            <a:r>
              <a:rPr lang="en-US" dirty="0" err="1" smtClean="0"/>
              <a:t>Jurnal</a:t>
            </a:r>
            <a:endParaRPr lang="en-US" dirty="0"/>
          </a:p>
        </p:txBody>
      </p:sp>
      <p:sp>
        <p:nvSpPr>
          <p:cNvPr id="14" name="Rounded Rectangle 13"/>
          <p:cNvSpPr/>
          <p:nvPr/>
        </p:nvSpPr>
        <p:spPr>
          <a:xfrm>
            <a:off x="7556157" y="5173354"/>
            <a:ext cx="3039762" cy="701248"/>
          </a:xfrm>
          <a:prstGeom prst="roundRect">
            <a:avLst/>
          </a:prstGeom>
          <a:ln w="19050"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Isi </a:t>
            </a:r>
            <a:r>
              <a:rPr lang="en-US" dirty="0" err="1" smtClean="0"/>
              <a:t>Dengan</a:t>
            </a:r>
            <a:r>
              <a:rPr lang="en-US" dirty="0" smtClean="0"/>
              <a:t> Link URL </a:t>
            </a:r>
            <a:r>
              <a:rPr lang="en-US" dirty="0" err="1" smtClean="0"/>
              <a:t>Jurnal</a:t>
            </a:r>
            <a:endParaRPr lang="en-US" dirty="0"/>
          </a:p>
        </p:txBody>
      </p:sp>
      <p:sp>
        <p:nvSpPr>
          <p:cNvPr id="10" name="Left Arrow 9"/>
          <p:cNvSpPr/>
          <p:nvPr/>
        </p:nvSpPr>
        <p:spPr>
          <a:xfrm>
            <a:off x="3138617" y="5420488"/>
            <a:ext cx="2730842" cy="782603"/>
          </a:xfrm>
          <a:prstGeom prst="leftArrow">
            <a:avLst/>
          </a:prstGeo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 b="1" i="1" dirty="0" err="1" smtClean="0">
                <a:solidFill>
                  <a:srgbClr val="FF0000"/>
                </a:solidFill>
                <a:latin typeface="Segoe UI Emoji" pitchFamily="34" charset="0"/>
                <a:ea typeface="Segoe UI Emoji" pitchFamily="34" charset="0"/>
              </a:rPr>
              <a:t>Klik</a:t>
            </a:r>
            <a:r>
              <a:rPr lang="en-US" sz="1400" b="1" i="1" dirty="0" smtClean="0">
                <a:solidFill>
                  <a:srgbClr val="FF0000"/>
                </a:solidFill>
                <a:latin typeface="Segoe UI Emoji" pitchFamily="34" charset="0"/>
                <a:ea typeface="Segoe UI Emoji" pitchFamily="34" charset="0"/>
              </a:rPr>
              <a:t> </a:t>
            </a:r>
            <a:r>
              <a:rPr lang="en-US" sz="1400" b="1" i="1" dirty="0" err="1" smtClean="0">
                <a:solidFill>
                  <a:srgbClr val="FF0000"/>
                </a:solidFill>
                <a:latin typeface="Segoe UI Emoji" pitchFamily="34" charset="0"/>
                <a:ea typeface="Segoe UI Emoji" pitchFamily="34" charset="0"/>
              </a:rPr>
              <a:t>Berikutnya</a:t>
            </a:r>
            <a:r>
              <a:rPr lang="en-US" sz="1400" b="1" i="1" dirty="0" smtClean="0">
                <a:solidFill>
                  <a:srgbClr val="FF0000"/>
                </a:solidFill>
                <a:latin typeface="Segoe UI Emoji" pitchFamily="34" charset="0"/>
                <a:ea typeface="Segoe UI Emoji" pitchFamily="34" charset="0"/>
              </a:rPr>
              <a:t> </a:t>
            </a:r>
            <a:r>
              <a:rPr lang="en-US" sz="1400" b="1" i="1" dirty="0" err="1" smtClean="0">
                <a:solidFill>
                  <a:srgbClr val="FF0000"/>
                </a:solidFill>
                <a:latin typeface="Segoe UI Emoji" pitchFamily="34" charset="0"/>
                <a:ea typeface="Segoe UI Emoji" pitchFamily="34" charset="0"/>
              </a:rPr>
              <a:t>Jika</a:t>
            </a:r>
            <a:r>
              <a:rPr lang="en-US" sz="1400" b="1" i="1" dirty="0" smtClean="0">
                <a:solidFill>
                  <a:srgbClr val="FF0000"/>
                </a:solidFill>
                <a:latin typeface="Segoe UI Emoji" pitchFamily="34" charset="0"/>
                <a:ea typeface="Segoe UI Emoji" pitchFamily="34" charset="0"/>
              </a:rPr>
              <a:t> </a:t>
            </a:r>
            <a:r>
              <a:rPr lang="en-US" sz="1400" b="1" i="1" dirty="0" err="1" smtClean="0">
                <a:solidFill>
                  <a:srgbClr val="FF0000"/>
                </a:solidFill>
                <a:latin typeface="Segoe UI Emoji" pitchFamily="34" charset="0"/>
                <a:ea typeface="Segoe UI Emoji" pitchFamily="34" charset="0"/>
              </a:rPr>
              <a:t>Isian</a:t>
            </a:r>
            <a:r>
              <a:rPr lang="en-US" sz="1400" b="1" i="1" dirty="0" smtClean="0">
                <a:solidFill>
                  <a:srgbClr val="FF0000"/>
                </a:solidFill>
                <a:latin typeface="Segoe UI Emoji" pitchFamily="34" charset="0"/>
                <a:ea typeface="Segoe UI Emoji" pitchFamily="34" charset="0"/>
              </a:rPr>
              <a:t> </a:t>
            </a:r>
            <a:r>
              <a:rPr lang="en-US" sz="1400" b="1" i="1" dirty="0" err="1" smtClean="0">
                <a:solidFill>
                  <a:srgbClr val="FF0000"/>
                </a:solidFill>
                <a:latin typeface="Segoe UI Emoji" pitchFamily="34" charset="0"/>
                <a:ea typeface="Segoe UI Emoji" pitchFamily="34" charset="0"/>
              </a:rPr>
              <a:t>Sudah</a:t>
            </a:r>
            <a:r>
              <a:rPr lang="en-US" sz="1400" b="1" i="1" dirty="0" smtClean="0">
                <a:solidFill>
                  <a:srgbClr val="FF0000"/>
                </a:solidFill>
                <a:latin typeface="Segoe UI Emoji" pitchFamily="34" charset="0"/>
                <a:ea typeface="Segoe UI Emoji" pitchFamily="34" charset="0"/>
              </a:rPr>
              <a:t> </a:t>
            </a:r>
            <a:r>
              <a:rPr lang="en-US" sz="1400" b="1" i="1" dirty="0" err="1" smtClean="0">
                <a:solidFill>
                  <a:srgbClr val="FF0000"/>
                </a:solidFill>
                <a:latin typeface="Segoe UI Emoji" pitchFamily="34" charset="0"/>
                <a:ea typeface="Segoe UI Emoji" pitchFamily="34" charset="0"/>
              </a:rPr>
              <a:t>Lengkap</a:t>
            </a:r>
            <a:endParaRPr lang="en-US" sz="1400" b="1" i="1" dirty="0">
              <a:solidFill>
                <a:srgbClr val="FF0000"/>
              </a:solidFill>
              <a:latin typeface="Segoe UI Emoji" pitchFamily="34" charset="0"/>
              <a:ea typeface="Segoe UI Emoj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648320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7" grpId="0" animBg="1"/>
      <p:bldP spid="8" grpId="0" animBg="1"/>
      <p:bldP spid="9" grpId="0" animBg="1"/>
      <p:bldP spid="5" grpId="0" animBg="1"/>
      <p:bldP spid="11" grpId="0" animBg="1"/>
      <p:bldP spid="12" grpId="0" animBg="1"/>
      <p:bldP spid="13" grpId="0" animBg="1"/>
      <p:bldP spid="14" grpId="0" animBg="1"/>
      <p:bldP spid="10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392" r="23074" b="22298"/>
          <a:stretch/>
        </p:blipFill>
        <p:spPr bwMode="auto">
          <a:xfrm>
            <a:off x="420130" y="667264"/>
            <a:ext cx="10008973" cy="54740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Line Callout 3 4"/>
          <p:cNvSpPr/>
          <p:nvPr/>
        </p:nvSpPr>
        <p:spPr>
          <a:xfrm>
            <a:off x="3249827" y="1136821"/>
            <a:ext cx="2903838" cy="1099752"/>
          </a:xfrm>
          <a:prstGeom prst="borderCallout3">
            <a:avLst>
              <a:gd name="adj1" fmla="val 19702"/>
              <a:gd name="adj2" fmla="val -1099"/>
              <a:gd name="adj3" fmla="val 18750"/>
              <a:gd name="adj4" fmla="val -16667"/>
              <a:gd name="adj5" fmla="val 100000"/>
              <a:gd name="adj6" fmla="val -16667"/>
              <a:gd name="adj7" fmla="val 128693"/>
              <a:gd name="adj8" fmla="val -9610"/>
            </a:avLst>
          </a:prstGeom>
          <a:ln w="28575"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err="1" smtClean="0">
                <a:latin typeface="Segoe UI Emoji" pitchFamily="34" charset="0"/>
                <a:ea typeface="Segoe UI Emoji" pitchFamily="34" charset="0"/>
              </a:rPr>
              <a:t>Bisa</a:t>
            </a:r>
            <a:r>
              <a:rPr lang="en-US" dirty="0" smtClean="0">
                <a:latin typeface="Segoe UI Emoji" pitchFamily="34" charset="0"/>
                <a:ea typeface="Segoe UI Emoji" pitchFamily="34" charset="0"/>
              </a:rPr>
              <a:t> </a:t>
            </a:r>
            <a:r>
              <a:rPr lang="en-US" dirty="0" err="1" smtClean="0">
                <a:latin typeface="Segoe UI Emoji" pitchFamily="34" charset="0"/>
                <a:ea typeface="Segoe UI Emoji" pitchFamily="34" charset="0"/>
              </a:rPr>
              <a:t>Masukkan</a:t>
            </a:r>
            <a:r>
              <a:rPr lang="en-US" dirty="0" smtClean="0">
                <a:latin typeface="Segoe UI Emoji" pitchFamily="34" charset="0"/>
                <a:ea typeface="Segoe UI Emoji" pitchFamily="34" charset="0"/>
              </a:rPr>
              <a:t> Keyword </a:t>
            </a:r>
            <a:r>
              <a:rPr lang="en-US" dirty="0" err="1" smtClean="0">
                <a:latin typeface="Segoe UI Emoji" pitchFamily="34" charset="0"/>
                <a:ea typeface="Segoe UI Emoji" pitchFamily="34" charset="0"/>
              </a:rPr>
              <a:t>Nama</a:t>
            </a:r>
            <a:r>
              <a:rPr lang="en-US" dirty="0" smtClean="0">
                <a:latin typeface="Segoe UI Emoji" pitchFamily="34" charset="0"/>
                <a:ea typeface="Segoe UI Emoji" pitchFamily="34" charset="0"/>
              </a:rPr>
              <a:t> </a:t>
            </a:r>
            <a:r>
              <a:rPr lang="en-US" dirty="0" err="1" smtClean="0">
                <a:latin typeface="Segoe UI Emoji" pitchFamily="34" charset="0"/>
                <a:ea typeface="Segoe UI Emoji" pitchFamily="34" charset="0"/>
              </a:rPr>
              <a:t>Jurnal</a:t>
            </a:r>
            <a:r>
              <a:rPr lang="en-US" dirty="0" smtClean="0">
                <a:latin typeface="Segoe UI Emoji" pitchFamily="34" charset="0"/>
                <a:ea typeface="Segoe UI Emoji" pitchFamily="34" charset="0"/>
              </a:rPr>
              <a:t> </a:t>
            </a:r>
            <a:r>
              <a:rPr lang="en-US" dirty="0" err="1" smtClean="0">
                <a:latin typeface="Segoe UI Emoji" pitchFamily="34" charset="0"/>
                <a:ea typeface="Segoe UI Emoji" pitchFamily="34" charset="0"/>
              </a:rPr>
              <a:t>atau</a:t>
            </a:r>
            <a:r>
              <a:rPr lang="en-US" dirty="0" smtClean="0">
                <a:latin typeface="Segoe UI Emoji" pitchFamily="34" charset="0"/>
                <a:ea typeface="Segoe UI Emoji" pitchFamily="34" charset="0"/>
              </a:rPr>
              <a:t> ISSN </a:t>
            </a:r>
            <a:r>
              <a:rPr lang="en-US" dirty="0" err="1" smtClean="0">
                <a:latin typeface="Segoe UI Emoji" pitchFamily="34" charset="0"/>
                <a:ea typeface="Segoe UI Emoji" pitchFamily="34" charset="0"/>
              </a:rPr>
              <a:t>Jurnal</a:t>
            </a:r>
            <a:endParaRPr lang="en-US" dirty="0">
              <a:latin typeface="Segoe UI Emoji" pitchFamily="34" charset="0"/>
              <a:ea typeface="Segoe UI Emoji" pitchFamily="34" charset="0"/>
            </a:endParaRPr>
          </a:p>
        </p:txBody>
      </p:sp>
      <p:sp>
        <p:nvSpPr>
          <p:cNvPr id="6" name="Pentagon 5"/>
          <p:cNvSpPr/>
          <p:nvPr/>
        </p:nvSpPr>
        <p:spPr>
          <a:xfrm>
            <a:off x="518984" y="3917092"/>
            <a:ext cx="2483708" cy="1322173"/>
          </a:xfrm>
          <a:prstGeom prst="homePlate">
            <a:avLst/>
          </a:prstGeom>
          <a:ln w="28575"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b="1" dirty="0" err="1" smtClean="0">
                <a:solidFill>
                  <a:schemeClr val="tx1"/>
                </a:solidFill>
                <a:latin typeface="Segoe UI Emoji" pitchFamily="34" charset="0"/>
                <a:ea typeface="Segoe UI Emoji" pitchFamily="34" charset="0"/>
              </a:rPr>
              <a:t>Pilih</a:t>
            </a:r>
            <a:r>
              <a:rPr lang="en-US" sz="1600" b="1" dirty="0" smtClean="0">
                <a:solidFill>
                  <a:schemeClr val="tx1"/>
                </a:solidFill>
                <a:latin typeface="Segoe UI Emoji" pitchFamily="34" charset="0"/>
                <a:ea typeface="Segoe UI Emoji" pitchFamily="34" charset="0"/>
              </a:rPr>
              <a:t>  </a:t>
            </a:r>
            <a:r>
              <a:rPr lang="en-US" sz="1600" b="1" dirty="0" err="1" smtClean="0">
                <a:solidFill>
                  <a:schemeClr val="tx1"/>
                </a:solidFill>
                <a:latin typeface="Segoe UI Emoji" pitchFamily="34" charset="0"/>
                <a:ea typeface="Segoe UI Emoji" pitchFamily="34" charset="0"/>
              </a:rPr>
              <a:t>Artikel</a:t>
            </a:r>
            <a:r>
              <a:rPr lang="en-US" sz="1600" b="1" dirty="0" smtClean="0">
                <a:solidFill>
                  <a:schemeClr val="tx1"/>
                </a:solidFill>
                <a:latin typeface="Segoe UI Emoji" pitchFamily="34" charset="0"/>
                <a:ea typeface="Segoe UI Emoji" pitchFamily="34" charset="0"/>
              </a:rPr>
              <a:t> </a:t>
            </a:r>
            <a:r>
              <a:rPr lang="en-US" sz="1600" b="1" dirty="0" err="1" smtClean="0">
                <a:solidFill>
                  <a:schemeClr val="tx1"/>
                </a:solidFill>
                <a:latin typeface="Segoe UI Emoji" pitchFamily="34" charset="0"/>
                <a:ea typeface="Segoe UI Emoji" pitchFamily="34" charset="0"/>
              </a:rPr>
              <a:t>dengan</a:t>
            </a:r>
            <a:r>
              <a:rPr lang="en-US" sz="1600" b="1" dirty="0" smtClean="0">
                <a:solidFill>
                  <a:schemeClr val="tx1"/>
                </a:solidFill>
                <a:latin typeface="Segoe UI Emoji" pitchFamily="34" charset="0"/>
                <a:ea typeface="Segoe UI Emoji" pitchFamily="34" charset="0"/>
              </a:rPr>
              <a:t> Cara </a:t>
            </a:r>
            <a:r>
              <a:rPr lang="en-US" sz="1600" b="1" dirty="0" err="1" smtClean="0">
                <a:solidFill>
                  <a:schemeClr val="tx1"/>
                </a:solidFill>
                <a:latin typeface="Segoe UI Emoji" pitchFamily="34" charset="0"/>
                <a:ea typeface="Segoe UI Emoji" pitchFamily="34" charset="0"/>
              </a:rPr>
              <a:t>Mencentang</a:t>
            </a:r>
            <a:r>
              <a:rPr lang="en-US" sz="1600" b="1" dirty="0" smtClean="0">
                <a:solidFill>
                  <a:schemeClr val="tx1"/>
                </a:solidFill>
                <a:latin typeface="Segoe UI Emoji" pitchFamily="34" charset="0"/>
                <a:ea typeface="Segoe UI Emoji" pitchFamily="34" charset="0"/>
              </a:rPr>
              <a:t> </a:t>
            </a:r>
            <a:r>
              <a:rPr lang="en-US" sz="1600" b="1" dirty="0" err="1" smtClean="0">
                <a:solidFill>
                  <a:schemeClr val="tx1"/>
                </a:solidFill>
                <a:latin typeface="Segoe UI Emoji" pitchFamily="34" charset="0"/>
                <a:ea typeface="Segoe UI Emoji" pitchFamily="34" charset="0"/>
              </a:rPr>
              <a:t>Beberapa</a:t>
            </a:r>
            <a:r>
              <a:rPr lang="en-US" sz="1600" b="1" dirty="0" smtClean="0">
                <a:solidFill>
                  <a:schemeClr val="tx1"/>
                </a:solidFill>
                <a:latin typeface="Segoe UI Emoji" pitchFamily="34" charset="0"/>
                <a:ea typeface="Segoe UI Emoji" pitchFamily="34" charset="0"/>
              </a:rPr>
              <a:t> </a:t>
            </a:r>
            <a:r>
              <a:rPr lang="en-US" sz="1600" b="1" dirty="0" err="1" smtClean="0">
                <a:solidFill>
                  <a:schemeClr val="tx1"/>
                </a:solidFill>
                <a:latin typeface="Segoe UI Emoji" pitchFamily="34" charset="0"/>
                <a:ea typeface="Segoe UI Emoji" pitchFamily="34" charset="0"/>
              </a:rPr>
              <a:t>Artikel</a:t>
            </a:r>
            <a:r>
              <a:rPr lang="en-US" sz="1600" b="1" dirty="0" smtClean="0">
                <a:solidFill>
                  <a:schemeClr val="tx1"/>
                </a:solidFill>
                <a:latin typeface="Segoe UI Emoji" pitchFamily="34" charset="0"/>
                <a:ea typeface="Segoe UI Emoji" pitchFamily="34" charset="0"/>
              </a:rPr>
              <a:t> yang </a:t>
            </a:r>
            <a:r>
              <a:rPr lang="en-US" sz="1600" b="1" dirty="0" err="1" smtClean="0">
                <a:solidFill>
                  <a:schemeClr val="tx1"/>
                </a:solidFill>
                <a:latin typeface="Segoe UI Emoji" pitchFamily="34" charset="0"/>
                <a:ea typeface="Segoe UI Emoji" pitchFamily="34" charset="0"/>
              </a:rPr>
              <a:t>memang</a:t>
            </a:r>
            <a:r>
              <a:rPr lang="en-US" sz="1600" b="1" dirty="0" smtClean="0">
                <a:solidFill>
                  <a:schemeClr val="tx1"/>
                </a:solidFill>
                <a:latin typeface="Segoe UI Emoji" pitchFamily="34" charset="0"/>
                <a:ea typeface="Segoe UI Emoji" pitchFamily="34" charset="0"/>
              </a:rPr>
              <a:t> </a:t>
            </a:r>
            <a:r>
              <a:rPr lang="en-US" sz="1600" b="1" dirty="0" err="1" smtClean="0">
                <a:solidFill>
                  <a:schemeClr val="tx1"/>
                </a:solidFill>
                <a:latin typeface="Segoe UI Emoji" pitchFamily="34" charset="0"/>
                <a:ea typeface="Segoe UI Emoji" pitchFamily="34" charset="0"/>
              </a:rPr>
              <a:t>punya</a:t>
            </a:r>
            <a:r>
              <a:rPr lang="en-US" sz="1600" b="1" dirty="0" smtClean="0">
                <a:solidFill>
                  <a:schemeClr val="tx1"/>
                </a:solidFill>
                <a:latin typeface="Segoe UI Emoji" pitchFamily="34" charset="0"/>
                <a:ea typeface="Segoe UI Emoji" pitchFamily="34" charset="0"/>
              </a:rPr>
              <a:t> </a:t>
            </a:r>
            <a:r>
              <a:rPr lang="en-US" sz="1600" b="1" dirty="0" err="1" smtClean="0">
                <a:solidFill>
                  <a:schemeClr val="tx1"/>
                </a:solidFill>
                <a:latin typeface="Segoe UI Emoji" pitchFamily="34" charset="0"/>
                <a:ea typeface="Segoe UI Emoji" pitchFamily="34" charset="0"/>
              </a:rPr>
              <a:t>jurnal</a:t>
            </a:r>
            <a:r>
              <a:rPr lang="en-US" sz="1600" b="1" dirty="0" smtClean="0">
                <a:solidFill>
                  <a:schemeClr val="tx1"/>
                </a:solidFill>
                <a:latin typeface="Segoe UI Emoji" pitchFamily="34" charset="0"/>
                <a:ea typeface="Segoe UI Emoji" pitchFamily="34" charset="0"/>
              </a:rPr>
              <a:t> </a:t>
            </a:r>
            <a:r>
              <a:rPr lang="en-US" sz="1600" b="1" dirty="0" err="1" smtClean="0">
                <a:solidFill>
                  <a:schemeClr val="tx1"/>
                </a:solidFill>
                <a:latin typeface="Segoe UI Emoji" pitchFamily="34" charset="0"/>
                <a:ea typeface="Segoe UI Emoji" pitchFamily="34" charset="0"/>
              </a:rPr>
              <a:t>kita</a:t>
            </a:r>
            <a:r>
              <a:rPr lang="en-US" sz="1600" b="1" dirty="0" smtClean="0">
                <a:solidFill>
                  <a:schemeClr val="tx1"/>
                </a:solidFill>
                <a:latin typeface="Segoe UI Emoji" pitchFamily="34" charset="0"/>
                <a:ea typeface="Segoe UI Emoji" pitchFamily="34" charset="0"/>
              </a:rPr>
              <a:t> </a:t>
            </a:r>
            <a:endParaRPr lang="en-US" sz="1600" b="1" dirty="0">
              <a:solidFill>
                <a:schemeClr val="tx1"/>
              </a:solidFill>
              <a:latin typeface="Segoe UI Emoji" pitchFamily="34" charset="0"/>
              <a:ea typeface="Segoe UI Emoji" pitchFamily="34" charset="0"/>
            </a:endParaRPr>
          </a:p>
        </p:txBody>
      </p:sp>
      <p:sp>
        <p:nvSpPr>
          <p:cNvPr id="7" name="Left Arrow 6"/>
          <p:cNvSpPr/>
          <p:nvPr/>
        </p:nvSpPr>
        <p:spPr>
          <a:xfrm>
            <a:off x="10021327" y="1581665"/>
            <a:ext cx="1816445" cy="902043"/>
          </a:xfrm>
          <a:prstGeom prst="leftArrow">
            <a:avLst/>
          </a:prstGeom>
          <a:ln w="28575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b="1" i="1" dirty="0" err="1" smtClean="0">
                <a:solidFill>
                  <a:schemeClr val="tx1"/>
                </a:solidFill>
                <a:latin typeface="Segoe UI Emoji" pitchFamily="34" charset="0"/>
                <a:ea typeface="Segoe UI Emoji" pitchFamily="34" charset="0"/>
              </a:rPr>
              <a:t>Klik</a:t>
            </a:r>
            <a:r>
              <a:rPr lang="en-US" sz="1200" b="1" i="1" dirty="0" smtClean="0">
                <a:solidFill>
                  <a:schemeClr val="tx1"/>
                </a:solidFill>
                <a:latin typeface="Segoe UI Emoji" pitchFamily="34" charset="0"/>
                <a:ea typeface="Segoe UI Emoji" pitchFamily="34" charset="0"/>
              </a:rPr>
              <a:t> </a:t>
            </a:r>
            <a:r>
              <a:rPr lang="en-US" sz="1200" b="1" i="1" dirty="0" err="1" smtClean="0">
                <a:solidFill>
                  <a:schemeClr val="tx1"/>
                </a:solidFill>
                <a:latin typeface="Segoe UI Emoji" pitchFamily="34" charset="0"/>
                <a:ea typeface="Segoe UI Emoji" pitchFamily="34" charset="0"/>
              </a:rPr>
              <a:t>Tanda</a:t>
            </a:r>
            <a:r>
              <a:rPr lang="en-US" sz="1200" b="1" i="1" dirty="0" smtClean="0">
                <a:solidFill>
                  <a:schemeClr val="tx1"/>
                </a:solidFill>
                <a:latin typeface="Segoe UI Emoji" pitchFamily="34" charset="0"/>
                <a:ea typeface="Segoe UI Emoji" pitchFamily="34" charset="0"/>
              </a:rPr>
              <a:t> </a:t>
            </a:r>
            <a:r>
              <a:rPr lang="en-US" sz="1200" b="1" i="1" dirty="0" err="1" smtClean="0">
                <a:solidFill>
                  <a:schemeClr val="tx1"/>
                </a:solidFill>
                <a:latin typeface="Segoe UI Emoji" pitchFamily="34" charset="0"/>
                <a:ea typeface="Segoe UI Emoji" pitchFamily="34" charset="0"/>
              </a:rPr>
              <a:t>Panah</a:t>
            </a:r>
            <a:r>
              <a:rPr lang="en-US" sz="1200" b="1" i="1" dirty="0" smtClean="0">
                <a:solidFill>
                  <a:schemeClr val="tx1"/>
                </a:solidFill>
                <a:latin typeface="Segoe UI Emoji" pitchFamily="34" charset="0"/>
                <a:ea typeface="Segoe UI Emoji" pitchFamily="34" charset="0"/>
              </a:rPr>
              <a:t> </a:t>
            </a:r>
            <a:r>
              <a:rPr lang="en-US" sz="1200" b="1" i="1" dirty="0" err="1" smtClean="0">
                <a:solidFill>
                  <a:schemeClr val="tx1"/>
                </a:solidFill>
                <a:latin typeface="Segoe UI Emoji" pitchFamily="34" charset="0"/>
                <a:ea typeface="Segoe UI Emoji" pitchFamily="34" charset="0"/>
              </a:rPr>
              <a:t>ini</a:t>
            </a:r>
            <a:r>
              <a:rPr lang="en-US" sz="1200" b="1" i="1" dirty="0" smtClean="0">
                <a:solidFill>
                  <a:schemeClr val="tx1"/>
                </a:solidFill>
                <a:latin typeface="Segoe UI Emoji" pitchFamily="34" charset="0"/>
                <a:ea typeface="Segoe UI Emoji" pitchFamily="34" charset="0"/>
              </a:rPr>
              <a:t> </a:t>
            </a:r>
            <a:r>
              <a:rPr lang="en-US" sz="1200" b="1" i="1" dirty="0" err="1" smtClean="0">
                <a:solidFill>
                  <a:schemeClr val="tx1"/>
                </a:solidFill>
                <a:latin typeface="Segoe UI Emoji" pitchFamily="34" charset="0"/>
                <a:ea typeface="Segoe UI Emoji" pitchFamily="34" charset="0"/>
              </a:rPr>
              <a:t>Untuk</a:t>
            </a:r>
            <a:r>
              <a:rPr lang="en-US" sz="1200" b="1" i="1" dirty="0" smtClean="0">
                <a:solidFill>
                  <a:schemeClr val="tx1"/>
                </a:solidFill>
                <a:latin typeface="Segoe UI Emoji" pitchFamily="34" charset="0"/>
                <a:ea typeface="Segoe UI Emoji" pitchFamily="34" charset="0"/>
              </a:rPr>
              <a:t> </a:t>
            </a:r>
            <a:r>
              <a:rPr lang="en-US" sz="1200" b="1" i="1" dirty="0" err="1" smtClean="0">
                <a:solidFill>
                  <a:schemeClr val="tx1"/>
                </a:solidFill>
                <a:latin typeface="Segoe UI Emoji" pitchFamily="34" charset="0"/>
                <a:ea typeface="Segoe UI Emoji" pitchFamily="34" charset="0"/>
              </a:rPr>
              <a:t>Melanjutkan</a:t>
            </a:r>
            <a:endParaRPr lang="en-US" sz="1200" b="1" i="1" dirty="0">
              <a:solidFill>
                <a:schemeClr val="tx1"/>
              </a:solidFill>
              <a:latin typeface="Segoe UI Emoji" pitchFamily="34" charset="0"/>
              <a:ea typeface="Segoe UI Emoj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323454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392" r="32951" b="36487"/>
          <a:stretch/>
        </p:blipFill>
        <p:spPr bwMode="auto">
          <a:xfrm>
            <a:off x="1297460" y="963827"/>
            <a:ext cx="8723870" cy="43248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Left Arrow 3"/>
          <p:cNvSpPr/>
          <p:nvPr/>
        </p:nvSpPr>
        <p:spPr>
          <a:xfrm>
            <a:off x="4516395" y="4349578"/>
            <a:ext cx="920578" cy="741406"/>
          </a:xfrm>
          <a:prstGeom prst="leftArrow">
            <a:avLst/>
          </a:prstGeom>
          <a:ln>
            <a:prstDash val="sysDash"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KLIK</a:t>
            </a:r>
            <a:endParaRPr lang="en-US" dirty="0"/>
          </a:p>
        </p:txBody>
      </p:sp>
      <p:sp>
        <p:nvSpPr>
          <p:cNvPr id="5" name="Right Arrow 4"/>
          <p:cNvSpPr/>
          <p:nvPr/>
        </p:nvSpPr>
        <p:spPr>
          <a:xfrm>
            <a:off x="2174790" y="3750276"/>
            <a:ext cx="1532238" cy="877329"/>
          </a:xfrm>
          <a:prstGeom prst="rightArrow">
            <a:avLst/>
          </a:prstGeom>
          <a:ln w="28575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 b="1" i="1" dirty="0" err="1" smtClean="0">
                <a:solidFill>
                  <a:schemeClr val="tx1"/>
                </a:solidFill>
                <a:latin typeface="Segoe UI Emoji" pitchFamily="34" charset="0"/>
                <a:ea typeface="Segoe UI Emoji" pitchFamily="34" charset="0"/>
              </a:rPr>
              <a:t>Centang</a:t>
            </a:r>
            <a:r>
              <a:rPr lang="en-US" sz="1400" b="1" i="1" dirty="0" smtClean="0">
                <a:solidFill>
                  <a:schemeClr val="tx1"/>
                </a:solidFill>
                <a:latin typeface="Segoe UI Emoji" pitchFamily="34" charset="0"/>
                <a:ea typeface="Segoe UI Emoji" pitchFamily="34" charset="0"/>
              </a:rPr>
              <a:t> </a:t>
            </a:r>
            <a:r>
              <a:rPr lang="en-US" sz="1400" b="1" i="1" dirty="0" err="1" smtClean="0">
                <a:solidFill>
                  <a:schemeClr val="tx1"/>
                </a:solidFill>
                <a:latin typeface="Segoe UI Emoji" pitchFamily="34" charset="0"/>
                <a:ea typeface="Segoe UI Emoji" pitchFamily="34" charset="0"/>
              </a:rPr>
              <a:t>Kotak</a:t>
            </a:r>
            <a:endParaRPr lang="en-US" sz="1400" b="1" i="1" dirty="0">
              <a:solidFill>
                <a:schemeClr val="tx1"/>
              </a:solidFill>
              <a:latin typeface="Segoe UI Emoji" pitchFamily="34" charset="0"/>
              <a:ea typeface="Segoe UI Emoj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873729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615" b="4898"/>
          <a:stretch/>
        </p:blipFill>
        <p:spPr bwMode="auto">
          <a:xfrm>
            <a:off x="98854" y="667265"/>
            <a:ext cx="10429103" cy="52453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Up Arrow 3"/>
          <p:cNvSpPr/>
          <p:nvPr/>
        </p:nvSpPr>
        <p:spPr>
          <a:xfrm>
            <a:off x="2211859" y="1964724"/>
            <a:ext cx="481914" cy="531341"/>
          </a:xfrm>
          <a:prstGeom prst="upArrow">
            <a:avLst/>
          </a:prstGeom>
          <a:ln w="28575">
            <a:prstDash val="sysDash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Up Arrow 6"/>
          <p:cNvSpPr/>
          <p:nvPr/>
        </p:nvSpPr>
        <p:spPr>
          <a:xfrm rot="7893055">
            <a:off x="387178" y="2230393"/>
            <a:ext cx="481914" cy="531341"/>
          </a:xfrm>
          <a:prstGeom prst="upArrow">
            <a:avLst/>
          </a:prstGeom>
          <a:ln w="28575">
            <a:prstDash val="sysDash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9219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868" r="1882" b="6166"/>
          <a:stretch/>
        </p:blipFill>
        <p:spPr bwMode="auto">
          <a:xfrm>
            <a:off x="2452816" y="667265"/>
            <a:ext cx="9666728" cy="52453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Up Arrow 8"/>
          <p:cNvSpPr/>
          <p:nvPr/>
        </p:nvSpPr>
        <p:spPr>
          <a:xfrm rot="7893055">
            <a:off x="8151341" y="2172726"/>
            <a:ext cx="481914" cy="531341"/>
          </a:xfrm>
          <a:prstGeom prst="upArrow">
            <a:avLst/>
          </a:prstGeom>
          <a:ln w="28575">
            <a:prstDash val="sysDash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220" name="Picture 4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195" t="33333" r="33521" b="28040"/>
          <a:stretch/>
        </p:blipFill>
        <p:spPr bwMode="auto">
          <a:xfrm>
            <a:off x="4806778" y="2697888"/>
            <a:ext cx="4460790" cy="28255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Left Arrow 4"/>
          <p:cNvSpPr/>
          <p:nvPr/>
        </p:nvSpPr>
        <p:spPr>
          <a:xfrm>
            <a:off x="6116594" y="4683211"/>
            <a:ext cx="920579" cy="593124"/>
          </a:xfrm>
          <a:prstGeom prst="leftArrow">
            <a:avLst/>
          </a:prstGeom>
          <a:ln w="28575">
            <a:prstDash val="sysDash"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Left Arrow 7"/>
          <p:cNvSpPr/>
          <p:nvPr/>
        </p:nvSpPr>
        <p:spPr>
          <a:xfrm rot="6888622">
            <a:off x="3757562" y="3289034"/>
            <a:ext cx="672393" cy="617838"/>
          </a:xfrm>
          <a:prstGeom prst="leftArrow">
            <a:avLst/>
          </a:prstGeom>
          <a:ln w="19050">
            <a:prstDash val="sysDot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42505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92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92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92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92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7" grpId="0" animBg="1"/>
      <p:bldP spid="9" grpId="0" animBg="1"/>
      <p:bldP spid="5" grpId="0" animBg="1"/>
      <p:bldP spid="8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681037"/>
            <a:ext cx="10515600" cy="987125"/>
          </a:xfr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/>
          <a:p>
            <a:r>
              <a:rPr lang="en-US" sz="2800" dirty="0" smtClean="0">
                <a:solidFill>
                  <a:schemeClr val="tx1"/>
                </a:solidFill>
                <a:latin typeface="Segoe UI Emoji" pitchFamily="34" charset="0"/>
                <a:ea typeface="Segoe UI Emoji" pitchFamily="34" charset="0"/>
              </a:rPr>
              <a:t>Cara </a:t>
            </a:r>
            <a:r>
              <a:rPr lang="en-US" sz="2800" dirty="0" err="1" smtClean="0">
                <a:solidFill>
                  <a:schemeClr val="tx1"/>
                </a:solidFill>
                <a:latin typeface="Segoe UI Emoji" pitchFamily="34" charset="0"/>
                <a:ea typeface="Segoe UI Emoji" pitchFamily="34" charset="0"/>
              </a:rPr>
              <a:t>mudah</a:t>
            </a:r>
            <a:r>
              <a:rPr lang="en-US" sz="2800" dirty="0" smtClean="0">
                <a:solidFill>
                  <a:schemeClr val="tx1"/>
                </a:solidFill>
                <a:latin typeface="Segoe UI Emoji" pitchFamily="34" charset="0"/>
                <a:ea typeface="Segoe UI Emoji" pitchFamily="34" charset="0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Segoe UI Emoji" pitchFamily="34" charset="0"/>
                <a:ea typeface="Segoe UI Emoji" pitchFamily="34" charset="0"/>
              </a:rPr>
              <a:t>menemukan</a:t>
            </a:r>
            <a:r>
              <a:rPr lang="en-US" sz="2800" dirty="0" smtClean="0">
                <a:solidFill>
                  <a:schemeClr val="tx1"/>
                </a:solidFill>
                <a:latin typeface="Segoe UI Emoji" pitchFamily="34" charset="0"/>
                <a:ea typeface="Segoe UI Emoji" pitchFamily="34" charset="0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Segoe UI Emoji" pitchFamily="34" charset="0"/>
                <a:ea typeface="Segoe UI Emoji" pitchFamily="34" charset="0"/>
              </a:rPr>
              <a:t>artikel</a:t>
            </a:r>
            <a:r>
              <a:rPr lang="en-US" sz="2800" dirty="0" smtClean="0">
                <a:solidFill>
                  <a:schemeClr val="tx1"/>
                </a:solidFill>
                <a:latin typeface="Segoe UI Emoji" pitchFamily="34" charset="0"/>
                <a:ea typeface="Segoe UI Emoji" pitchFamily="34" charset="0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Segoe UI Emoji" pitchFamily="34" charset="0"/>
                <a:ea typeface="Segoe UI Emoji" pitchFamily="34" charset="0"/>
              </a:rPr>
              <a:t>Jurnal</a:t>
            </a:r>
            <a:r>
              <a:rPr lang="en-US" sz="2800" dirty="0" smtClean="0">
                <a:solidFill>
                  <a:schemeClr val="tx1"/>
                </a:solidFill>
                <a:latin typeface="Segoe UI Emoji" pitchFamily="34" charset="0"/>
                <a:ea typeface="Segoe UI Emoji" pitchFamily="34" charset="0"/>
              </a:rPr>
              <a:t> yang </a:t>
            </a:r>
            <a:r>
              <a:rPr lang="en-US" sz="2800" dirty="0" err="1" smtClean="0">
                <a:solidFill>
                  <a:schemeClr val="tx1"/>
                </a:solidFill>
                <a:latin typeface="Segoe UI Emoji" pitchFamily="34" charset="0"/>
                <a:ea typeface="Segoe UI Emoji" pitchFamily="34" charset="0"/>
              </a:rPr>
              <a:t>telah</a:t>
            </a:r>
            <a:r>
              <a:rPr lang="en-US" sz="2800" dirty="0" smtClean="0">
                <a:solidFill>
                  <a:schemeClr val="tx1"/>
                </a:solidFill>
                <a:latin typeface="Segoe UI Emoji" pitchFamily="34" charset="0"/>
                <a:ea typeface="Segoe UI Emoji" pitchFamily="34" charset="0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Segoe UI Emoji" pitchFamily="34" charset="0"/>
                <a:ea typeface="Segoe UI Emoji" pitchFamily="34" charset="0"/>
              </a:rPr>
              <a:t>terindeks</a:t>
            </a:r>
            <a:r>
              <a:rPr lang="en-US" sz="2800" dirty="0" smtClean="0">
                <a:solidFill>
                  <a:schemeClr val="tx1"/>
                </a:solidFill>
                <a:latin typeface="Segoe UI Emoji" pitchFamily="34" charset="0"/>
                <a:ea typeface="Segoe UI Emoji" pitchFamily="34" charset="0"/>
              </a:rPr>
              <a:t> di GS</a:t>
            </a:r>
            <a:endParaRPr lang="en-US" sz="2800" dirty="0">
              <a:solidFill>
                <a:schemeClr val="tx1"/>
              </a:solidFill>
              <a:latin typeface="Segoe UI Emoji" pitchFamily="34" charset="0"/>
              <a:ea typeface="Segoe UI Emoji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5" t="4391" r="1989" b="21622"/>
          <a:stretch/>
        </p:blipFill>
        <p:spPr bwMode="auto">
          <a:xfrm>
            <a:off x="803190" y="1705233"/>
            <a:ext cx="9996615" cy="42884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ounded Rectangular Callout 3"/>
          <p:cNvSpPr/>
          <p:nvPr/>
        </p:nvSpPr>
        <p:spPr>
          <a:xfrm>
            <a:off x="2279821" y="766119"/>
            <a:ext cx="3521676" cy="1210962"/>
          </a:xfrm>
          <a:prstGeom prst="wedgeRoundRectCallout">
            <a:avLst/>
          </a:prstGeom>
          <a:ln w="28575">
            <a:prstDash val="sysDash"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Masuk</a:t>
            </a:r>
            <a:r>
              <a:rPr lang="en-US" dirty="0" smtClean="0"/>
              <a:t> </a:t>
            </a:r>
            <a:r>
              <a:rPr lang="en-US" dirty="0" err="1" smtClean="0"/>
              <a:t>ke</a:t>
            </a:r>
            <a:r>
              <a:rPr lang="en-US" dirty="0" smtClean="0"/>
              <a:t> </a:t>
            </a:r>
            <a:r>
              <a:rPr lang="en-US" dirty="0" err="1" smtClean="0"/>
              <a:t>dalam</a:t>
            </a:r>
            <a:r>
              <a:rPr lang="en-US" dirty="0" smtClean="0"/>
              <a:t> </a:t>
            </a:r>
            <a:r>
              <a:rPr lang="en-US" dirty="0" err="1" smtClean="0"/>
              <a:t>Halaman</a:t>
            </a:r>
            <a:r>
              <a:rPr lang="en-US" dirty="0" smtClean="0"/>
              <a:t> </a:t>
            </a:r>
            <a:r>
              <a:rPr lang="en-US" dirty="0" err="1" smtClean="0"/>
              <a:t>GS,kemudian</a:t>
            </a:r>
            <a:r>
              <a:rPr lang="en-US" dirty="0" smtClean="0"/>
              <a:t> </a:t>
            </a:r>
            <a:r>
              <a:rPr lang="en-US" dirty="0" err="1" smtClean="0"/>
              <a:t>pada</a:t>
            </a:r>
            <a:r>
              <a:rPr lang="en-US" dirty="0" smtClean="0"/>
              <a:t> </a:t>
            </a:r>
            <a:r>
              <a:rPr lang="en-US" dirty="0" err="1" smtClean="0"/>
              <a:t>kolom</a:t>
            </a:r>
            <a:r>
              <a:rPr lang="en-US" dirty="0" smtClean="0"/>
              <a:t> </a:t>
            </a:r>
            <a:r>
              <a:rPr lang="en-US" dirty="0" err="1" smtClean="0"/>
              <a:t>Pencarian</a:t>
            </a:r>
            <a:r>
              <a:rPr lang="en-US" dirty="0" smtClean="0"/>
              <a:t> </a:t>
            </a:r>
            <a:r>
              <a:rPr lang="en-US" dirty="0" err="1" smtClean="0"/>
              <a:t>masukkan</a:t>
            </a:r>
            <a:r>
              <a:rPr lang="en-US" dirty="0" smtClean="0"/>
              <a:t> ISSN </a:t>
            </a:r>
            <a:r>
              <a:rPr lang="en-US" dirty="0" err="1" smtClean="0"/>
              <a:t>Jurnal</a:t>
            </a:r>
            <a:endParaRPr lang="en-US" dirty="0"/>
          </a:p>
        </p:txBody>
      </p:sp>
      <p:cxnSp>
        <p:nvCxnSpPr>
          <p:cNvPr id="6" name="Elbow Connector 5"/>
          <p:cNvCxnSpPr/>
          <p:nvPr/>
        </p:nvCxnSpPr>
        <p:spPr>
          <a:xfrm>
            <a:off x="8933935" y="3002692"/>
            <a:ext cx="1322173" cy="846770"/>
          </a:xfrm>
          <a:prstGeom prst="bentConnector3">
            <a:avLst/>
          </a:prstGeom>
          <a:ln w="28575">
            <a:tailEnd type="arrow"/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sp>
        <p:nvSpPr>
          <p:cNvPr id="7" name="Rectangle 6"/>
          <p:cNvSpPr/>
          <p:nvPr/>
        </p:nvSpPr>
        <p:spPr>
          <a:xfrm>
            <a:off x="10268464" y="3417141"/>
            <a:ext cx="1482812" cy="864642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 err="1" smtClean="0">
                <a:solidFill>
                  <a:schemeClr val="tx1"/>
                </a:solidFill>
                <a:latin typeface="Segoe UI Emoji" pitchFamily="34" charset="0"/>
                <a:ea typeface="Segoe UI Emoji" pitchFamily="34" charset="0"/>
              </a:rPr>
              <a:t>Pastikan</a:t>
            </a:r>
            <a:r>
              <a:rPr lang="en-US" sz="1400" b="1" dirty="0" smtClean="0">
                <a:solidFill>
                  <a:schemeClr val="tx1"/>
                </a:solidFill>
                <a:latin typeface="Segoe UI Emoji" pitchFamily="34" charset="0"/>
                <a:ea typeface="Segoe UI Emoji" pitchFamily="34" charset="0"/>
              </a:rPr>
              <a:t> </a:t>
            </a:r>
            <a:r>
              <a:rPr lang="en-US" sz="1400" b="1" dirty="0" err="1" smtClean="0">
                <a:solidFill>
                  <a:schemeClr val="tx1"/>
                </a:solidFill>
                <a:latin typeface="Segoe UI Emoji" pitchFamily="34" charset="0"/>
                <a:ea typeface="Segoe UI Emoji" pitchFamily="34" charset="0"/>
              </a:rPr>
              <a:t>Sumber</a:t>
            </a:r>
            <a:r>
              <a:rPr lang="en-US" sz="1400" b="1" dirty="0" smtClean="0">
                <a:solidFill>
                  <a:schemeClr val="tx1"/>
                </a:solidFill>
                <a:latin typeface="Segoe UI Emoji" pitchFamily="34" charset="0"/>
                <a:ea typeface="Segoe UI Emoji" pitchFamily="34" charset="0"/>
              </a:rPr>
              <a:t> </a:t>
            </a:r>
            <a:r>
              <a:rPr lang="en-US" sz="1400" b="1" dirty="0" err="1" smtClean="0">
                <a:solidFill>
                  <a:schemeClr val="tx1"/>
                </a:solidFill>
                <a:latin typeface="Segoe UI Emoji" pitchFamily="34" charset="0"/>
                <a:ea typeface="Segoe UI Emoji" pitchFamily="34" charset="0"/>
              </a:rPr>
              <a:t>Artikel</a:t>
            </a:r>
            <a:r>
              <a:rPr lang="en-US" sz="1400" b="1" dirty="0" smtClean="0">
                <a:solidFill>
                  <a:schemeClr val="tx1"/>
                </a:solidFill>
                <a:latin typeface="Segoe UI Emoji" pitchFamily="34" charset="0"/>
                <a:ea typeface="Segoe UI Emoji" pitchFamily="34" charset="0"/>
              </a:rPr>
              <a:t> </a:t>
            </a:r>
            <a:r>
              <a:rPr lang="en-US" sz="1400" b="1" dirty="0" err="1" smtClean="0">
                <a:solidFill>
                  <a:schemeClr val="tx1"/>
                </a:solidFill>
                <a:latin typeface="Segoe UI Emoji" pitchFamily="34" charset="0"/>
                <a:ea typeface="Segoe UI Emoji" pitchFamily="34" charset="0"/>
              </a:rPr>
              <a:t>dari</a:t>
            </a:r>
            <a:r>
              <a:rPr lang="en-US" sz="1400" b="1" dirty="0" smtClean="0">
                <a:solidFill>
                  <a:schemeClr val="tx1"/>
                </a:solidFill>
                <a:latin typeface="Segoe UI Emoji" pitchFamily="34" charset="0"/>
                <a:ea typeface="Segoe UI Emoji" pitchFamily="34" charset="0"/>
              </a:rPr>
              <a:t> </a:t>
            </a:r>
            <a:r>
              <a:rPr lang="en-US" sz="1400" b="1" dirty="0" err="1" smtClean="0">
                <a:solidFill>
                  <a:schemeClr val="tx1"/>
                </a:solidFill>
                <a:latin typeface="Segoe UI Emoji" pitchFamily="34" charset="0"/>
                <a:ea typeface="Segoe UI Emoji" pitchFamily="34" charset="0"/>
              </a:rPr>
              <a:t>alamat</a:t>
            </a:r>
            <a:r>
              <a:rPr lang="en-US" sz="1400" b="1" dirty="0" smtClean="0">
                <a:solidFill>
                  <a:schemeClr val="tx1"/>
                </a:solidFill>
                <a:latin typeface="Segoe UI Emoji" pitchFamily="34" charset="0"/>
                <a:ea typeface="Segoe UI Emoji" pitchFamily="34" charset="0"/>
              </a:rPr>
              <a:t> web </a:t>
            </a:r>
            <a:r>
              <a:rPr lang="en-US" sz="1400" b="1" dirty="0" err="1" smtClean="0">
                <a:solidFill>
                  <a:schemeClr val="tx1"/>
                </a:solidFill>
                <a:latin typeface="Segoe UI Emoji" pitchFamily="34" charset="0"/>
                <a:ea typeface="Segoe UI Emoji" pitchFamily="34" charset="0"/>
              </a:rPr>
              <a:t>Jurnal</a:t>
            </a:r>
            <a:r>
              <a:rPr lang="en-US" sz="1400" b="1" dirty="0" smtClean="0">
                <a:solidFill>
                  <a:schemeClr val="tx1"/>
                </a:solidFill>
                <a:latin typeface="Segoe UI Emoji" pitchFamily="34" charset="0"/>
                <a:ea typeface="Segoe UI Emoji" pitchFamily="34" charset="0"/>
              </a:rPr>
              <a:t> </a:t>
            </a:r>
            <a:r>
              <a:rPr lang="en-US" sz="1400" b="1" dirty="0" err="1" smtClean="0">
                <a:solidFill>
                  <a:schemeClr val="tx1"/>
                </a:solidFill>
                <a:latin typeface="Segoe UI Emoji" pitchFamily="34" charset="0"/>
                <a:ea typeface="Segoe UI Emoji" pitchFamily="34" charset="0"/>
              </a:rPr>
              <a:t>kita</a:t>
            </a:r>
            <a:endParaRPr lang="en-US" sz="1400" b="1" dirty="0">
              <a:solidFill>
                <a:schemeClr val="tx1"/>
              </a:solidFill>
              <a:latin typeface="Segoe UI Emoji" pitchFamily="34" charset="0"/>
              <a:ea typeface="Segoe UI Emoj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7851367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>
        <p14:shred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P spid="7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681037"/>
            <a:ext cx="4376351" cy="789417"/>
          </a:xfrm>
          <a:ln w="28575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/>
          <a:lstStyle/>
          <a:p>
            <a:r>
              <a:rPr lang="en-US" sz="2800" dirty="0" err="1" smtClean="0">
                <a:latin typeface="Segoe UI Emoji" pitchFamily="34" charset="0"/>
                <a:ea typeface="Segoe UI Emoji" pitchFamily="34" charset="0"/>
              </a:rPr>
              <a:t>Memasukkan</a:t>
            </a:r>
            <a:r>
              <a:rPr lang="en-US" sz="2800" dirty="0" smtClean="0">
                <a:latin typeface="Segoe UI Emoji" pitchFamily="34" charset="0"/>
                <a:ea typeface="Segoe UI Emoji" pitchFamily="34" charset="0"/>
              </a:rPr>
              <a:t> </a:t>
            </a:r>
            <a:r>
              <a:rPr lang="en-US" sz="2800" dirty="0" err="1" smtClean="0">
                <a:latin typeface="Segoe UI Emoji" pitchFamily="34" charset="0"/>
                <a:ea typeface="Segoe UI Emoji" pitchFamily="34" charset="0"/>
              </a:rPr>
              <a:t>Artikel</a:t>
            </a:r>
            <a:r>
              <a:rPr lang="en-US" sz="2800" dirty="0" smtClean="0">
                <a:latin typeface="Segoe UI Emoji" pitchFamily="34" charset="0"/>
                <a:ea typeface="Segoe UI Emoji" pitchFamily="34" charset="0"/>
              </a:rPr>
              <a:t> di GS</a:t>
            </a:r>
            <a:endParaRPr lang="en-US" sz="2800" dirty="0">
              <a:latin typeface="Segoe UI Emoji" pitchFamily="34" charset="0"/>
              <a:ea typeface="Segoe UI Emoji" pitchFamily="34" charset="0"/>
            </a:endParaRPr>
          </a:p>
        </p:txBody>
      </p:sp>
      <p:sp>
        <p:nvSpPr>
          <p:cNvPr id="5" name="Rectangle 5"/>
          <p:cNvSpPr/>
          <p:nvPr/>
        </p:nvSpPr>
        <p:spPr>
          <a:xfrm flipH="1">
            <a:off x="1394155" y="1574869"/>
            <a:ext cx="720000" cy="1349082"/>
          </a:xfrm>
          <a:custGeom>
            <a:avLst/>
            <a:gdLst>
              <a:gd name="connsiteX0" fmla="*/ 0 w 1440000"/>
              <a:gd name="connsiteY0" fmla="*/ 0 h 1080000"/>
              <a:gd name="connsiteX1" fmla="*/ 1440000 w 1440000"/>
              <a:gd name="connsiteY1" fmla="*/ 0 h 1080000"/>
              <a:gd name="connsiteX2" fmla="*/ 1440000 w 1440000"/>
              <a:gd name="connsiteY2" fmla="*/ 1080000 h 1080000"/>
              <a:gd name="connsiteX3" fmla="*/ 0 w 1440000"/>
              <a:gd name="connsiteY3" fmla="*/ 1080000 h 1080000"/>
              <a:gd name="connsiteX4" fmla="*/ 0 w 1440000"/>
              <a:gd name="connsiteY4" fmla="*/ 0 h 1080000"/>
              <a:gd name="connsiteX0" fmla="*/ 4763 w 1444763"/>
              <a:gd name="connsiteY0" fmla="*/ 0 h 1349082"/>
              <a:gd name="connsiteX1" fmla="*/ 1444763 w 1444763"/>
              <a:gd name="connsiteY1" fmla="*/ 0 h 1349082"/>
              <a:gd name="connsiteX2" fmla="*/ 1444763 w 1444763"/>
              <a:gd name="connsiteY2" fmla="*/ 1080000 h 1349082"/>
              <a:gd name="connsiteX3" fmla="*/ 0 w 1444763"/>
              <a:gd name="connsiteY3" fmla="*/ 1349082 h 1349082"/>
              <a:gd name="connsiteX4" fmla="*/ 4763 w 1444763"/>
              <a:gd name="connsiteY4" fmla="*/ 0 h 1349082"/>
              <a:gd name="connsiteX0" fmla="*/ 459 w 1440459"/>
              <a:gd name="connsiteY0" fmla="*/ 0 h 1349082"/>
              <a:gd name="connsiteX1" fmla="*/ 1440459 w 1440459"/>
              <a:gd name="connsiteY1" fmla="*/ 0 h 1349082"/>
              <a:gd name="connsiteX2" fmla="*/ 1440459 w 1440459"/>
              <a:gd name="connsiteY2" fmla="*/ 1080000 h 1349082"/>
              <a:gd name="connsiteX3" fmla="*/ 459 w 1440459"/>
              <a:gd name="connsiteY3" fmla="*/ 1349082 h 1349082"/>
              <a:gd name="connsiteX4" fmla="*/ 459 w 1440459"/>
              <a:gd name="connsiteY4" fmla="*/ 0 h 1349082"/>
              <a:gd name="connsiteX0" fmla="*/ 2381 w 1440000"/>
              <a:gd name="connsiteY0" fmla="*/ 452438 h 1349082"/>
              <a:gd name="connsiteX1" fmla="*/ 1440000 w 1440000"/>
              <a:gd name="connsiteY1" fmla="*/ 0 h 1349082"/>
              <a:gd name="connsiteX2" fmla="*/ 1440000 w 1440000"/>
              <a:gd name="connsiteY2" fmla="*/ 1080000 h 1349082"/>
              <a:gd name="connsiteX3" fmla="*/ 0 w 1440000"/>
              <a:gd name="connsiteY3" fmla="*/ 1349082 h 1349082"/>
              <a:gd name="connsiteX4" fmla="*/ 2381 w 1440000"/>
              <a:gd name="connsiteY4" fmla="*/ 452438 h 1349082"/>
              <a:gd name="connsiteX0" fmla="*/ 2381 w 1440000"/>
              <a:gd name="connsiteY0" fmla="*/ 445294 h 1349082"/>
              <a:gd name="connsiteX1" fmla="*/ 1440000 w 1440000"/>
              <a:gd name="connsiteY1" fmla="*/ 0 h 1349082"/>
              <a:gd name="connsiteX2" fmla="*/ 1440000 w 1440000"/>
              <a:gd name="connsiteY2" fmla="*/ 1080000 h 1349082"/>
              <a:gd name="connsiteX3" fmla="*/ 0 w 1440000"/>
              <a:gd name="connsiteY3" fmla="*/ 1349082 h 1349082"/>
              <a:gd name="connsiteX4" fmla="*/ 2381 w 1440000"/>
              <a:gd name="connsiteY4" fmla="*/ 445294 h 1349082"/>
              <a:gd name="connsiteX0" fmla="*/ 458 w 1440458"/>
              <a:gd name="connsiteY0" fmla="*/ 450057 h 1349082"/>
              <a:gd name="connsiteX1" fmla="*/ 1440458 w 1440458"/>
              <a:gd name="connsiteY1" fmla="*/ 0 h 1349082"/>
              <a:gd name="connsiteX2" fmla="*/ 1440458 w 1440458"/>
              <a:gd name="connsiteY2" fmla="*/ 1080000 h 1349082"/>
              <a:gd name="connsiteX3" fmla="*/ 458 w 1440458"/>
              <a:gd name="connsiteY3" fmla="*/ 1349082 h 1349082"/>
              <a:gd name="connsiteX4" fmla="*/ 458 w 1440458"/>
              <a:gd name="connsiteY4" fmla="*/ 450057 h 13490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40458" h="1349082">
                <a:moveTo>
                  <a:pt x="458" y="450057"/>
                </a:moveTo>
                <a:lnTo>
                  <a:pt x="1440458" y="0"/>
                </a:lnTo>
                <a:lnTo>
                  <a:pt x="1440458" y="1080000"/>
                </a:lnTo>
                <a:lnTo>
                  <a:pt x="458" y="1349082"/>
                </a:lnTo>
                <a:cubicBezTo>
                  <a:pt x="2046" y="899388"/>
                  <a:pt x="-1130" y="899751"/>
                  <a:pt x="458" y="450057"/>
                </a:cubicBezTo>
                <a:close/>
              </a:path>
            </a:pathLst>
          </a:cu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6" name="Rectangle 5"/>
          <p:cNvSpPr/>
          <p:nvPr/>
        </p:nvSpPr>
        <p:spPr>
          <a:xfrm>
            <a:off x="335569" y="1563486"/>
            <a:ext cx="1080000" cy="1349082"/>
          </a:xfrm>
          <a:custGeom>
            <a:avLst/>
            <a:gdLst>
              <a:gd name="connsiteX0" fmla="*/ 0 w 1440000"/>
              <a:gd name="connsiteY0" fmla="*/ 0 h 1080000"/>
              <a:gd name="connsiteX1" fmla="*/ 1440000 w 1440000"/>
              <a:gd name="connsiteY1" fmla="*/ 0 h 1080000"/>
              <a:gd name="connsiteX2" fmla="*/ 1440000 w 1440000"/>
              <a:gd name="connsiteY2" fmla="*/ 1080000 h 1080000"/>
              <a:gd name="connsiteX3" fmla="*/ 0 w 1440000"/>
              <a:gd name="connsiteY3" fmla="*/ 1080000 h 1080000"/>
              <a:gd name="connsiteX4" fmla="*/ 0 w 1440000"/>
              <a:gd name="connsiteY4" fmla="*/ 0 h 1080000"/>
              <a:gd name="connsiteX0" fmla="*/ 4763 w 1444763"/>
              <a:gd name="connsiteY0" fmla="*/ 0 h 1349082"/>
              <a:gd name="connsiteX1" fmla="*/ 1444763 w 1444763"/>
              <a:gd name="connsiteY1" fmla="*/ 0 h 1349082"/>
              <a:gd name="connsiteX2" fmla="*/ 1444763 w 1444763"/>
              <a:gd name="connsiteY2" fmla="*/ 1080000 h 1349082"/>
              <a:gd name="connsiteX3" fmla="*/ 0 w 1444763"/>
              <a:gd name="connsiteY3" fmla="*/ 1349082 h 1349082"/>
              <a:gd name="connsiteX4" fmla="*/ 4763 w 1444763"/>
              <a:gd name="connsiteY4" fmla="*/ 0 h 1349082"/>
              <a:gd name="connsiteX0" fmla="*/ 459 w 1440459"/>
              <a:gd name="connsiteY0" fmla="*/ 0 h 1349082"/>
              <a:gd name="connsiteX1" fmla="*/ 1440459 w 1440459"/>
              <a:gd name="connsiteY1" fmla="*/ 0 h 1349082"/>
              <a:gd name="connsiteX2" fmla="*/ 1440459 w 1440459"/>
              <a:gd name="connsiteY2" fmla="*/ 1080000 h 1349082"/>
              <a:gd name="connsiteX3" fmla="*/ 459 w 1440459"/>
              <a:gd name="connsiteY3" fmla="*/ 1349082 h 1349082"/>
              <a:gd name="connsiteX4" fmla="*/ 459 w 1440459"/>
              <a:gd name="connsiteY4" fmla="*/ 0 h 1349082"/>
              <a:gd name="connsiteX0" fmla="*/ 2381 w 1440000"/>
              <a:gd name="connsiteY0" fmla="*/ 452438 h 1349082"/>
              <a:gd name="connsiteX1" fmla="*/ 1440000 w 1440000"/>
              <a:gd name="connsiteY1" fmla="*/ 0 h 1349082"/>
              <a:gd name="connsiteX2" fmla="*/ 1440000 w 1440000"/>
              <a:gd name="connsiteY2" fmla="*/ 1080000 h 1349082"/>
              <a:gd name="connsiteX3" fmla="*/ 0 w 1440000"/>
              <a:gd name="connsiteY3" fmla="*/ 1349082 h 1349082"/>
              <a:gd name="connsiteX4" fmla="*/ 2381 w 1440000"/>
              <a:gd name="connsiteY4" fmla="*/ 452438 h 1349082"/>
              <a:gd name="connsiteX0" fmla="*/ 2381 w 1440000"/>
              <a:gd name="connsiteY0" fmla="*/ 445294 h 1349082"/>
              <a:gd name="connsiteX1" fmla="*/ 1440000 w 1440000"/>
              <a:gd name="connsiteY1" fmla="*/ 0 h 1349082"/>
              <a:gd name="connsiteX2" fmla="*/ 1440000 w 1440000"/>
              <a:gd name="connsiteY2" fmla="*/ 1080000 h 1349082"/>
              <a:gd name="connsiteX3" fmla="*/ 0 w 1440000"/>
              <a:gd name="connsiteY3" fmla="*/ 1349082 h 1349082"/>
              <a:gd name="connsiteX4" fmla="*/ 2381 w 1440000"/>
              <a:gd name="connsiteY4" fmla="*/ 445294 h 1349082"/>
              <a:gd name="connsiteX0" fmla="*/ 458 w 1440458"/>
              <a:gd name="connsiteY0" fmla="*/ 450057 h 1349082"/>
              <a:gd name="connsiteX1" fmla="*/ 1440458 w 1440458"/>
              <a:gd name="connsiteY1" fmla="*/ 0 h 1349082"/>
              <a:gd name="connsiteX2" fmla="*/ 1440458 w 1440458"/>
              <a:gd name="connsiteY2" fmla="*/ 1080000 h 1349082"/>
              <a:gd name="connsiteX3" fmla="*/ 458 w 1440458"/>
              <a:gd name="connsiteY3" fmla="*/ 1349082 h 1349082"/>
              <a:gd name="connsiteX4" fmla="*/ 458 w 1440458"/>
              <a:gd name="connsiteY4" fmla="*/ 450057 h 13490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40458" h="1349082">
                <a:moveTo>
                  <a:pt x="458" y="450057"/>
                </a:moveTo>
                <a:lnTo>
                  <a:pt x="1440458" y="0"/>
                </a:lnTo>
                <a:lnTo>
                  <a:pt x="1440458" y="1080000"/>
                </a:lnTo>
                <a:lnTo>
                  <a:pt x="458" y="1349082"/>
                </a:lnTo>
                <a:cubicBezTo>
                  <a:pt x="2046" y="899388"/>
                  <a:pt x="-1130" y="899751"/>
                  <a:pt x="458" y="450057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7" name="Pentagon 6"/>
          <p:cNvSpPr/>
          <p:nvPr/>
        </p:nvSpPr>
        <p:spPr>
          <a:xfrm>
            <a:off x="2114155" y="2013678"/>
            <a:ext cx="2364025" cy="900000"/>
          </a:xfrm>
          <a:prstGeom prst="homePlat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err="1" smtClean="0">
                <a:solidFill>
                  <a:schemeClr val="tx1"/>
                </a:solidFill>
                <a:latin typeface="Segoe UI Emoji" pitchFamily="34" charset="0"/>
                <a:ea typeface="Segoe UI Emoji" pitchFamily="34" charset="0"/>
              </a:rPr>
              <a:t>Langkah</a:t>
            </a:r>
            <a:r>
              <a:rPr lang="en-US" b="1" dirty="0" smtClean="0">
                <a:solidFill>
                  <a:schemeClr val="tx1"/>
                </a:solidFill>
                <a:latin typeface="Segoe UI Emoji" pitchFamily="34" charset="0"/>
                <a:ea typeface="Segoe UI Emoji" pitchFamily="34" charset="0"/>
              </a:rPr>
              <a:t> 1</a:t>
            </a:r>
            <a:endParaRPr lang="id-ID" b="1" dirty="0">
              <a:solidFill>
                <a:schemeClr val="tx1"/>
              </a:solidFill>
              <a:latin typeface="Segoe UI Emoji" pitchFamily="34" charset="0"/>
              <a:ea typeface="Segoe UI Emoji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4478180" y="1912027"/>
            <a:ext cx="5996332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2000" b="1" cap="none" spc="0" dirty="0" smtClean="0">
                <a:ln w="0"/>
                <a:solidFill>
                  <a:schemeClr val="accent1"/>
                </a:solidFill>
                <a:latin typeface="Century Gothic" panose="020B0502020202020204" pitchFamily="34" charset="0"/>
              </a:rPr>
              <a:t>Setting Google </a:t>
            </a:r>
            <a:r>
              <a:rPr lang="en-US" sz="2000" b="1" cap="none" spc="0" dirty="0" err="1" smtClean="0">
                <a:ln w="0"/>
                <a:solidFill>
                  <a:schemeClr val="accent1"/>
                </a:solidFill>
                <a:latin typeface="Century Gothic" panose="020B0502020202020204" pitchFamily="34" charset="0"/>
              </a:rPr>
              <a:t>Inclussion</a:t>
            </a:r>
            <a:r>
              <a:rPr lang="en-US" sz="2000" b="1" cap="none" spc="0" dirty="0" smtClean="0">
                <a:ln w="0"/>
                <a:solidFill>
                  <a:schemeClr val="accent1"/>
                </a:solidFill>
                <a:latin typeface="Century Gothic" panose="020B0502020202020204" pitchFamily="34" charset="0"/>
              </a:rPr>
              <a:t>, </a:t>
            </a:r>
            <a:r>
              <a:rPr lang="en-US" sz="2000" b="1" cap="none" spc="0" dirty="0" err="1" smtClean="0">
                <a:ln w="0"/>
                <a:solidFill>
                  <a:schemeClr val="accent1"/>
                </a:solidFill>
                <a:latin typeface="Century Gothic" panose="020B0502020202020204" pitchFamily="34" charset="0"/>
              </a:rPr>
              <a:t>buka</a:t>
            </a:r>
            <a:r>
              <a:rPr lang="en-US" sz="2000" b="1" cap="none" spc="0" dirty="0" smtClean="0">
                <a:ln w="0"/>
                <a:solidFill>
                  <a:schemeClr val="accent1"/>
                </a:solidFill>
                <a:latin typeface="Century Gothic" panose="020B0502020202020204" pitchFamily="34" charset="0"/>
              </a:rPr>
              <a:t> </a:t>
            </a:r>
          </a:p>
          <a:p>
            <a:r>
              <a:rPr lang="en-US" sz="2000" b="1" dirty="0" err="1" smtClean="0">
                <a:ln w="0"/>
                <a:solidFill>
                  <a:schemeClr val="accent1"/>
                </a:solidFill>
                <a:latin typeface="Century Gothic" panose="020B0502020202020204" pitchFamily="34" charset="0"/>
              </a:rPr>
              <a:t>Alamat</a:t>
            </a:r>
            <a:r>
              <a:rPr lang="en-US" sz="2000" b="1" dirty="0" smtClean="0">
                <a:ln w="0"/>
                <a:solidFill>
                  <a:schemeClr val="accent1"/>
                </a:solidFill>
                <a:latin typeface="Century Gothic" panose="020B0502020202020204" pitchFamily="34" charset="0"/>
              </a:rPr>
              <a:t> : </a:t>
            </a:r>
            <a:r>
              <a:rPr lang="en-US" sz="2000" dirty="0" smtClean="0">
                <a:solidFill>
                  <a:schemeClr val="accent1"/>
                </a:solidFill>
                <a:hlinkClick r:id="rId2"/>
              </a:rPr>
              <a:t>https</a:t>
            </a:r>
            <a:r>
              <a:rPr lang="en-US" sz="2000" dirty="0">
                <a:solidFill>
                  <a:schemeClr val="accent1"/>
                </a:solidFill>
                <a:hlinkClick r:id="rId2"/>
              </a:rPr>
              <a:t>://partnerdash.google.com/partnerdash/d/scholarinclusions?rd=1#p:id=new</a:t>
            </a:r>
            <a:endParaRPr lang="en-US" sz="2000" b="1" cap="none" spc="0" dirty="0">
              <a:ln w="0"/>
              <a:solidFill>
                <a:schemeClr val="accent1"/>
              </a:solidFill>
              <a:latin typeface="Century Gothic" panose="020B0502020202020204" pitchFamily="34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054" r="17376" b="8614"/>
          <a:stretch/>
        </p:blipFill>
        <p:spPr bwMode="auto">
          <a:xfrm>
            <a:off x="3176837" y="3334320"/>
            <a:ext cx="6560288" cy="30417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Line Callout 2 8"/>
          <p:cNvSpPr/>
          <p:nvPr/>
        </p:nvSpPr>
        <p:spPr>
          <a:xfrm>
            <a:off x="9269728" y="4743992"/>
            <a:ext cx="2409567" cy="1038970"/>
          </a:xfrm>
          <a:prstGeom prst="borderCallout2">
            <a:avLst>
              <a:gd name="adj1" fmla="val 18750"/>
              <a:gd name="adj2" fmla="val -641"/>
              <a:gd name="adj3" fmla="val 18750"/>
              <a:gd name="adj4" fmla="val -16667"/>
              <a:gd name="adj5" fmla="val 112500"/>
              <a:gd name="adj6" fmla="val -46667"/>
            </a:avLst>
          </a:prstGeom>
          <a:ln w="28575">
            <a:prstDash val="sysDash"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Klik</a:t>
            </a:r>
            <a:r>
              <a:rPr lang="en-US" dirty="0" smtClean="0"/>
              <a:t> Open Journal Systems (OJS)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224749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>
        <p14:shred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  <p:bldP spid="6" grpId="0" animBg="1"/>
      <p:bldP spid="7" grpId="0" animBg="1"/>
      <p:bldP spid="8" grpId="0"/>
      <p:bldP spid="9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308" r="14892" b="3125"/>
          <a:stretch/>
        </p:blipFill>
        <p:spPr bwMode="auto">
          <a:xfrm>
            <a:off x="751960" y="711703"/>
            <a:ext cx="9541217" cy="51824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Left Arrow 3"/>
          <p:cNvSpPr/>
          <p:nvPr/>
        </p:nvSpPr>
        <p:spPr>
          <a:xfrm>
            <a:off x="8600303" y="1804086"/>
            <a:ext cx="2372497" cy="1964725"/>
          </a:xfrm>
          <a:prstGeom prst="leftArrow">
            <a:avLst/>
          </a:prstGeom>
          <a:ln w="28575">
            <a:prstDash val="sysDash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Check List </a:t>
            </a:r>
            <a:r>
              <a:rPr lang="en-US" dirty="0" err="1" smtClean="0"/>
              <a:t>Semua</a:t>
            </a:r>
            <a:r>
              <a:rPr lang="en-US" dirty="0" smtClean="0"/>
              <a:t> </a:t>
            </a:r>
            <a:r>
              <a:rPr lang="en-US" dirty="0" err="1" smtClean="0"/>
              <a:t>Kotak</a:t>
            </a:r>
            <a:endParaRPr lang="en-US" dirty="0"/>
          </a:p>
        </p:txBody>
      </p:sp>
      <p:sp>
        <p:nvSpPr>
          <p:cNvPr id="7" name="Left Arrow 6"/>
          <p:cNvSpPr/>
          <p:nvPr/>
        </p:nvSpPr>
        <p:spPr>
          <a:xfrm>
            <a:off x="7652952" y="3612292"/>
            <a:ext cx="2372497" cy="1964725"/>
          </a:xfrm>
          <a:prstGeom prst="leftArrow">
            <a:avLst/>
          </a:prstGeom>
          <a:ln w="28575">
            <a:prstDash val="sysDash"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Isi </a:t>
            </a:r>
            <a:r>
              <a:rPr lang="en-US" dirty="0" err="1" smtClean="0"/>
              <a:t>Kolom</a:t>
            </a:r>
            <a:r>
              <a:rPr lang="en-US" dirty="0" smtClean="0"/>
              <a:t> </a:t>
            </a:r>
            <a:r>
              <a:rPr lang="en-US" dirty="0" err="1" smtClean="0"/>
              <a:t>Sesuai</a:t>
            </a:r>
            <a:r>
              <a:rPr lang="en-US" dirty="0" smtClean="0"/>
              <a:t> </a:t>
            </a:r>
            <a:r>
              <a:rPr lang="en-US" dirty="0" err="1" smtClean="0"/>
              <a:t>Keterangan</a:t>
            </a:r>
            <a:endParaRPr lang="en-US" dirty="0"/>
          </a:p>
        </p:txBody>
      </p:sp>
      <p:sp>
        <p:nvSpPr>
          <p:cNvPr id="5" name="Striped Right Arrow 4"/>
          <p:cNvSpPr/>
          <p:nvPr/>
        </p:nvSpPr>
        <p:spPr>
          <a:xfrm>
            <a:off x="1285103" y="5313406"/>
            <a:ext cx="1025611" cy="815546"/>
          </a:xfrm>
          <a:prstGeom prst="stripedRightArrow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756554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>
        <p14:shred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7" grpId="0" animBg="1"/>
      <p:bldP spid="5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730" r="14717" b="17061"/>
          <a:stretch/>
        </p:blipFill>
        <p:spPr bwMode="auto">
          <a:xfrm>
            <a:off x="1309817" y="840411"/>
            <a:ext cx="9897762" cy="51031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601077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>
        <p14:shred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/>
          <p:cNvSpPr/>
          <p:nvPr/>
        </p:nvSpPr>
        <p:spPr>
          <a:xfrm flipH="1">
            <a:off x="1394155" y="686060"/>
            <a:ext cx="720000" cy="1349082"/>
          </a:xfrm>
          <a:custGeom>
            <a:avLst/>
            <a:gdLst>
              <a:gd name="connsiteX0" fmla="*/ 0 w 1440000"/>
              <a:gd name="connsiteY0" fmla="*/ 0 h 1080000"/>
              <a:gd name="connsiteX1" fmla="*/ 1440000 w 1440000"/>
              <a:gd name="connsiteY1" fmla="*/ 0 h 1080000"/>
              <a:gd name="connsiteX2" fmla="*/ 1440000 w 1440000"/>
              <a:gd name="connsiteY2" fmla="*/ 1080000 h 1080000"/>
              <a:gd name="connsiteX3" fmla="*/ 0 w 1440000"/>
              <a:gd name="connsiteY3" fmla="*/ 1080000 h 1080000"/>
              <a:gd name="connsiteX4" fmla="*/ 0 w 1440000"/>
              <a:gd name="connsiteY4" fmla="*/ 0 h 1080000"/>
              <a:gd name="connsiteX0" fmla="*/ 4763 w 1444763"/>
              <a:gd name="connsiteY0" fmla="*/ 0 h 1349082"/>
              <a:gd name="connsiteX1" fmla="*/ 1444763 w 1444763"/>
              <a:gd name="connsiteY1" fmla="*/ 0 h 1349082"/>
              <a:gd name="connsiteX2" fmla="*/ 1444763 w 1444763"/>
              <a:gd name="connsiteY2" fmla="*/ 1080000 h 1349082"/>
              <a:gd name="connsiteX3" fmla="*/ 0 w 1444763"/>
              <a:gd name="connsiteY3" fmla="*/ 1349082 h 1349082"/>
              <a:gd name="connsiteX4" fmla="*/ 4763 w 1444763"/>
              <a:gd name="connsiteY4" fmla="*/ 0 h 1349082"/>
              <a:gd name="connsiteX0" fmla="*/ 459 w 1440459"/>
              <a:gd name="connsiteY0" fmla="*/ 0 h 1349082"/>
              <a:gd name="connsiteX1" fmla="*/ 1440459 w 1440459"/>
              <a:gd name="connsiteY1" fmla="*/ 0 h 1349082"/>
              <a:gd name="connsiteX2" fmla="*/ 1440459 w 1440459"/>
              <a:gd name="connsiteY2" fmla="*/ 1080000 h 1349082"/>
              <a:gd name="connsiteX3" fmla="*/ 459 w 1440459"/>
              <a:gd name="connsiteY3" fmla="*/ 1349082 h 1349082"/>
              <a:gd name="connsiteX4" fmla="*/ 459 w 1440459"/>
              <a:gd name="connsiteY4" fmla="*/ 0 h 1349082"/>
              <a:gd name="connsiteX0" fmla="*/ 2381 w 1440000"/>
              <a:gd name="connsiteY0" fmla="*/ 452438 h 1349082"/>
              <a:gd name="connsiteX1" fmla="*/ 1440000 w 1440000"/>
              <a:gd name="connsiteY1" fmla="*/ 0 h 1349082"/>
              <a:gd name="connsiteX2" fmla="*/ 1440000 w 1440000"/>
              <a:gd name="connsiteY2" fmla="*/ 1080000 h 1349082"/>
              <a:gd name="connsiteX3" fmla="*/ 0 w 1440000"/>
              <a:gd name="connsiteY3" fmla="*/ 1349082 h 1349082"/>
              <a:gd name="connsiteX4" fmla="*/ 2381 w 1440000"/>
              <a:gd name="connsiteY4" fmla="*/ 452438 h 1349082"/>
              <a:gd name="connsiteX0" fmla="*/ 2381 w 1440000"/>
              <a:gd name="connsiteY0" fmla="*/ 445294 h 1349082"/>
              <a:gd name="connsiteX1" fmla="*/ 1440000 w 1440000"/>
              <a:gd name="connsiteY1" fmla="*/ 0 h 1349082"/>
              <a:gd name="connsiteX2" fmla="*/ 1440000 w 1440000"/>
              <a:gd name="connsiteY2" fmla="*/ 1080000 h 1349082"/>
              <a:gd name="connsiteX3" fmla="*/ 0 w 1440000"/>
              <a:gd name="connsiteY3" fmla="*/ 1349082 h 1349082"/>
              <a:gd name="connsiteX4" fmla="*/ 2381 w 1440000"/>
              <a:gd name="connsiteY4" fmla="*/ 445294 h 1349082"/>
              <a:gd name="connsiteX0" fmla="*/ 458 w 1440458"/>
              <a:gd name="connsiteY0" fmla="*/ 450057 h 1349082"/>
              <a:gd name="connsiteX1" fmla="*/ 1440458 w 1440458"/>
              <a:gd name="connsiteY1" fmla="*/ 0 h 1349082"/>
              <a:gd name="connsiteX2" fmla="*/ 1440458 w 1440458"/>
              <a:gd name="connsiteY2" fmla="*/ 1080000 h 1349082"/>
              <a:gd name="connsiteX3" fmla="*/ 458 w 1440458"/>
              <a:gd name="connsiteY3" fmla="*/ 1349082 h 1349082"/>
              <a:gd name="connsiteX4" fmla="*/ 458 w 1440458"/>
              <a:gd name="connsiteY4" fmla="*/ 450057 h 13490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40458" h="1349082">
                <a:moveTo>
                  <a:pt x="458" y="450057"/>
                </a:moveTo>
                <a:lnTo>
                  <a:pt x="1440458" y="0"/>
                </a:lnTo>
                <a:lnTo>
                  <a:pt x="1440458" y="1080000"/>
                </a:lnTo>
                <a:lnTo>
                  <a:pt x="458" y="1349082"/>
                </a:lnTo>
                <a:cubicBezTo>
                  <a:pt x="2046" y="899388"/>
                  <a:pt x="-1130" y="899751"/>
                  <a:pt x="458" y="450057"/>
                </a:cubicBezTo>
                <a:close/>
              </a:path>
            </a:pathLst>
          </a:cu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5" name="Rectangle 5"/>
          <p:cNvSpPr/>
          <p:nvPr/>
        </p:nvSpPr>
        <p:spPr>
          <a:xfrm>
            <a:off x="335569" y="674677"/>
            <a:ext cx="1080000" cy="1349082"/>
          </a:xfrm>
          <a:custGeom>
            <a:avLst/>
            <a:gdLst>
              <a:gd name="connsiteX0" fmla="*/ 0 w 1440000"/>
              <a:gd name="connsiteY0" fmla="*/ 0 h 1080000"/>
              <a:gd name="connsiteX1" fmla="*/ 1440000 w 1440000"/>
              <a:gd name="connsiteY1" fmla="*/ 0 h 1080000"/>
              <a:gd name="connsiteX2" fmla="*/ 1440000 w 1440000"/>
              <a:gd name="connsiteY2" fmla="*/ 1080000 h 1080000"/>
              <a:gd name="connsiteX3" fmla="*/ 0 w 1440000"/>
              <a:gd name="connsiteY3" fmla="*/ 1080000 h 1080000"/>
              <a:gd name="connsiteX4" fmla="*/ 0 w 1440000"/>
              <a:gd name="connsiteY4" fmla="*/ 0 h 1080000"/>
              <a:gd name="connsiteX0" fmla="*/ 4763 w 1444763"/>
              <a:gd name="connsiteY0" fmla="*/ 0 h 1349082"/>
              <a:gd name="connsiteX1" fmla="*/ 1444763 w 1444763"/>
              <a:gd name="connsiteY1" fmla="*/ 0 h 1349082"/>
              <a:gd name="connsiteX2" fmla="*/ 1444763 w 1444763"/>
              <a:gd name="connsiteY2" fmla="*/ 1080000 h 1349082"/>
              <a:gd name="connsiteX3" fmla="*/ 0 w 1444763"/>
              <a:gd name="connsiteY3" fmla="*/ 1349082 h 1349082"/>
              <a:gd name="connsiteX4" fmla="*/ 4763 w 1444763"/>
              <a:gd name="connsiteY4" fmla="*/ 0 h 1349082"/>
              <a:gd name="connsiteX0" fmla="*/ 459 w 1440459"/>
              <a:gd name="connsiteY0" fmla="*/ 0 h 1349082"/>
              <a:gd name="connsiteX1" fmla="*/ 1440459 w 1440459"/>
              <a:gd name="connsiteY1" fmla="*/ 0 h 1349082"/>
              <a:gd name="connsiteX2" fmla="*/ 1440459 w 1440459"/>
              <a:gd name="connsiteY2" fmla="*/ 1080000 h 1349082"/>
              <a:gd name="connsiteX3" fmla="*/ 459 w 1440459"/>
              <a:gd name="connsiteY3" fmla="*/ 1349082 h 1349082"/>
              <a:gd name="connsiteX4" fmla="*/ 459 w 1440459"/>
              <a:gd name="connsiteY4" fmla="*/ 0 h 1349082"/>
              <a:gd name="connsiteX0" fmla="*/ 2381 w 1440000"/>
              <a:gd name="connsiteY0" fmla="*/ 452438 h 1349082"/>
              <a:gd name="connsiteX1" fmla="*/ 1440000 w 1440000"/>
              <a:gd name="connsiteY1" fmla="*/ 0 h 1349082"/>
              <a:gd name="connsiteX2" fmla="*/ 1440000 w 1440000"/>
              <a:gd name="connsiteY2" fmla="*/ 1080000 h 1349082"/>
              <a:gd name="connsiteX3" fmla="*/ 0 w 1440000"/>
              <a:gd name="connsiteY3" fmla="*/ 1349082 h 1349082"/>
              <a:gd name="connsiteX4" fmla="*/ 2381 w 1440000"/>
              <a:gd name="connsiteY4" fmla="*/ 452438 h 1349082"/>
              <a:gd name="connsiteX0" fmla="*/ 2381 w 1440000"/>
              <a:gd name="connsiteY0" fmla="*/ 445294 h 1349082"/>
              <a:gd name="connsiteX1" fmla="*/ 1440000 w 1440000"/>
              <a:gd name="connsiteY1" fmla="*/ 0 h 1349082"/>
              <a:gd name="connsiteX2" fmla="*/ 1440000 w 1440000"/>
              <a:gd name="connsiteY2" fmla="*/ 1080000 h 1349082"/>
              <a:gd name="connsiteX3" fmla="*/ 0 w 1440000"/>
              <a:gd name="connsiteY3" fmla="*/ 1349082 h 1349082"/>
              <a:gd name="connsiteX4" fmla="*/ 2381 w 1440000"/>
              <a:gd name="connsiteY4" fmla="*/ 445294 h 1349082"/>
              <a:gd name="connsiteX0" fmla="*/ 458 w 1440458"/>
              <a:gd name="connsiteY0" fmla="*/ 450057 h 1349082"/>
              <a:gd name="connsiteX1" fmla="*/ 1440458 w 1440458"/>
              <a:gd name="connsiteY1" fmla="*/ 0 h 1349082"/>
              <a:gd name="connsiteX2" fmla="*/ 1440458 w 1440458"/>
              <a:gd name="connsiteY2" fmla="*/ 1080000 h 1349082"/>
              <a:gd name="connsiteX3" fmla="*/ 458 w 1440458"/>
              <a:gd name="connsiteY3" fmla="*/ 1349082 h 1349082"/>
              <a:gd name="connsiteX4" fmla="*/ 458 w 1440458"/>
              <a:gd name="connsiteY4" fmla="*/ 450057 h 13490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40458" h="1349082">
                <a:moveTo>
                  <a:pt x="458" y="450057"/>
                </a:moveTo>
                <a:lnTo>
                  <a:pt x="1440458" y="0"/>
                </a:lnTo>
                <a:lnTo>
                  <a:pt x="1440458" y="1080000"/>
                </a:lnTo>
                <a:lnTo>
                  <a:pt x="458" y="1349082"/>
                </a:lnTo>
                <a:cubicBezTo>
                  <a:pt x="2046" y="899388"/>
                  <a:pt x="-1130" y="899751"/>
                  <a:pt x="458" y="450057"/>
                </a:cubicBezTo>
                <a:close/>
              </a:path>
            </a:pathLst>
          </a:cu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6" name="Pentagon 5"/>
          <p:cNvSpPr/>
          <p:nvPr/>
        </p:nvSpPr>
        <p:spPr>
          <a:xfrm>
            <a:off x="2114155" y="1124869"/>
            <a:ext cx="2364025" cy="900000"/>
          </a:xfrm>
          <a:prstGeom prst="homePlat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err="1" smtClean="0">
                <a:solidFill>
                  <a:schemeClr val="bg1"/>
                </a:solidFill>
                <a:latin typeface="Segoe UI Emoji" pitchFamily="34" charset="0"/>
                <a:ea typeface="Segoe UI Emoji" pitchFamily="34" charset="0"/>
              </a:rPr>
              <a:t>Langkah</a:t>
            </a:r>
            <a:r>
              <a:rPr lang="en-US" b="1" dirty="0" smtClean="0">
                <a:solidFill>
                  <a:schemeClr val="bg1"/>
                </a:solidFill>
                <a:latin typeface="Segoe UI Emoji" pitchFamily="34" charset="0"/>
                <a:ea typeface="Segoe UI Emoji" pitchFamily="34" charset="0"/>
              </a:rPr>
              <a:t> 2</a:t>
            </a:r>
            <a:endParaRPr lang="id-ID" b="1" dirty="0">
              <a:solidFill>
                <a:schemeClr val="bg1"/>
              </a:solidFill>
              <a:latin typeface="Segoe UI Emoji" pitchFamily="34" charset="0"/>
              <a:ea typeface="Segoe UI Emoji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4478180" y="1023218"/>
            <a:ext cx="5996332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2000" b="1" cap="none" spc="0" dirty="0" err="1" smtClean="0">
                <a:ln w="0"/>
                <a:solidFill>
                  <a:srgbClr val="00B050"/>
                </a:solidFill>
                <a:latin typeface="Century Gothic" panose="020B0502020202020204" pitchFamily="34" charset="0"/>
              </a:rPr>
              <a:t>Aktifkan</a:t>
            </a:r>
            <a:r>
              <a:rPr lang="en-US" sz="2000" b="1" cap="none" spc="0" dirty="0" smtClean="0">
                <a:ln w="0"/>
                <a:solidFill>
                  <a:srgbClr val="00B050"/>
                </a:solidFill>
                <a:latin typeface="Century Gothic" panose="020B0502020202020204" pitchFamily="34" charset="0"/>
              </a:rPr>
              <a:t> Google Web Master, </a:t>
            </a:r>
            <a:r>
              <a:rPr lang="en-US" sz="2000" b="1" cap="none" spc="0" dirty="0" err="1" smtClean="0">
                <a:ln w="0"/>
                <a:solidFill>
                  <a:srgbClr val="00B050"/>
                </a:solidFill>
                <a:latin typeface="Century Gothic" panose="020B0502020202020204" pitchFamily="34" charset="0"/>
              </a:rPr>
              <a:t>buka</a:t>
            </a:r>
            <a:r>
              <a:rPr lang="en-US" sz="2000" b="1" cap="none" spc="0" dirty="0" smtClean="0">
                <a:ln w="0"/>
                <a:solidFill>
                  <a:srgbClr val="00B050"/>
                </a:solidFill>
                <a:latin typeface="Century Gothic" panose="020B0502020202020204" pitchFamily="34" charset="0"/>
              </a:rPr>
              <a:t> </a:t>
            </a:r>
          </a:p>
          <a:p>
            <a:r>
              <a:rPr lang="en-US" sz="2000" b="1" dirty="0" err="1" smtClean="0">
                <a:ln w="0"/>
                <a:solidFill>
                  <a:srgbClr val="00B050"/>
                </a:solidFill>
                <a:latin typeface="Century Gothic" panose="020B0502020202020204" pitchFamily="34" charset="0"/>
              </a:rPr>
              <a:t>Alamat</a:t>
            </a:r>
            <a:r>
              <a:rPr lang="en-US" sz="2000" b="1" dirty="0" smtClean="0">
                <a:ln w="0"/>
                <a:solidFill>
                  <a:srgbClr val="00B050"/>
                </a:solidFill>
                <a:latin typeface="Century Gothic" panose="020B0502020202020204" pitchFamily="34" charset="0"/>
              </a:rPr>
              <a:t> : </a:t>
            </a:r>
            <a:r>
              <a:rPr lang="en-US" sz="2000" dirty="0">
                <a:hlinkClick r:id="rId2"/>
              </a:rPr>
              <a:t>https://www.google.com/intl/id_id/webmasters/#?modal_active=none</a:t>
            </a:r>
            <a:endParaRPr lang="en-US" sz="2000" b="1" cap="none" spc="0" dirty="0">
              <a:ln w="0"/>
              <a:solidFill>
                <a:schemeClr val="accent1"/>
              </a:solidFill>
              <a:latin typeface="Century Gothic" panose="020B0502020202020204" pitchFamily="34" charset="0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897" r="9018" b="4899"/>
          <a:stretch/>
        </p:blipFill>
        <p:spPr bwMode="auto">
          <a:xfrm>
            <a:off x="2321868" y="2346657"/>
            <a:ext cx="7501754" cy="38853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Left Arrow 7"/>
          <p:cNvSpPr/>
          <p:nvPr/>
        </p:nvSpPr>
        <p:spPr>
          <a:xfrm>
            <a:off x="8130746" y="5263979"/>
            <a:ext cx="1013254" cy="733286"/>
          </a:xfrm>
          <a:prstGeom prst="leftArrow">
            <a:avLst/>
          </a:prstGeom>
          <a:ln w="28575">
            <a:prstDash val="sysDash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KLIK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011039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>
        <p14:shred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/>
      <p:bldP spid="8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392" r="64386" b="12162"/>
          <a:stretch/>
        </p:blipFill>
        <p:spPr bwMode="auto">
          <a:xfrm>
            <a:off x="494270" y="506625"/>
            <a:ext cx="4633784" cy="57211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Down Arrow Callout 3"/>
          <p:cNvSpPr/>
          <p:nvPr/>
        </p:nvSpPr>
        <p:spPr>
          <a:xfrm>
            <a:off x="902044" y="1977080"/>
            <a:ext cx="3472248" cy="741405"/>
          </a:xfrm>
          <a:prstGeom prst="downArrowCallou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KLIK</a:t>
            </a:r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762" t="15456" r="21825" b="10220"/>
          <a:stretch/>
        </p:blipFill>
        <p:spPr bwMode="auto">
          <a:xfrm>
            <a:off x="5251619" y="506625"/>
            <a:ext cx="6697677" cy="54122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Striped Right Arrow 4"/>
          <p:cNvSpPr/>
          <p:nvPr/>
        </p:nvSpPr>
        <p:spPr>
          <a:xfrm>
            <a:off x="7191632" y="3583460"/>
            <a:ext cx="1705232" cy="1396312"/>
          </a:xfrm>
          <a:prstGeom prst="stripedRightArrow">
            <a:avLst/>
          </a:prstGeom>
          <a:ln w="28575">
            <a:prstDash val="sysDash"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Isikan</a:t>
            </a:r>
            <a:r>
              <a:rPr lang="en-US" dirty="0" smtClean="0"/>
              <a:t> Link </a:t>
            </a:r>
            <a:r>
              <a:rPr lang="en-US" dirty="0" err="1" smtClean="0"/>
              <a:t>Jurnal</a:t>
            </a:r>
            <a:endParaRPr lang="en-US" dirty="0"/>
          </a:p>
        </p:txBody>
      </p:sp>
      <p:sp>
        <p:nvSpPr>
          <p:cNvPr id="8" name="Striped Right Arrow 7"/>
          <p:cNvSpPr/>
          <p:nvPr/>
        </p:nvSpPr>
        <p:spPr>
          <a:xfrm>
            <a:off x="8377880" y="4783094"/>
            <a:ext cx="1309817" cy="698156"/>
          </a:xfrm>
          <a:prstGeom prst="stripedRightArrow">
            <a:avLst/>
          </a:prstGeom>
          <a:ln w="28575">
            <a:prstDash val="sysDash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KLIK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08203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61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8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117" t="13345" r="26493" b="11318"/>
          <a:stretch/>
        </p:blipFill>
        <p:spPr bwMode="auto">
          <a:xfrm>
            <a:off x="315097" y="420130"/>
            <a:ext cx="5727357" cy="5511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927" t="11656" r="26018" b="9966"/>
          <a:stretch/>
        </p:blipFill>
        <p:spPr bwMode="auto">
          <a:xfrm>
            <a:off x="6314303" y="420130"/>
            <a:ext cx="5877697" cy="5511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Rectangular Callout 7"/>
          <p:cNvSpPr/>
          <p:nvPr/>
        </p:nvSpPr>
        <p:spPr>
          <a:xfrm>
            <a:off x="4683211" y="2903838"/>
            <a:ext cx="1161535" cy="1322173"/>
          </a:xfrm>
          <a:prstGeom prst="wedgeRectCallout">
            <a:avLst/>
          </a:prstGeom>
          <a:ln w="28575">
            <a:prstDash val="sysDash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Sebelum</a:t>
            </a:r>
            <a:r>
              <a:rPr lang="en-US" dirty="0" smtClean="0"/>
              <a:t> </a:t>
            </a:r>
            <a:r>
              <a:rPr lang="en-US" dirty="0" err="1" smtClean="0"/>
              <a:t>Klik</a:t>
            </a:r>
            <a:r>
              <a:rPr lang="en-US" dirty="0" smtClean="0"/>
              <a:t> </a:t>
            </a:r>
            <a:r>
              <a:rPr lang="en-US" dirty="0" err="1" smtClean="0"/>
              <a:t>Verifikasi</a:t>
            </a:r>
            <a:r>
              <a:rPr lang="en-US" dirty="0" smtClean="0"/>
              <a:t> </a:t>
            </a:r>
            <a:r>
              <a:rPr lang="en-US" dirty="0" err="1" smtClean="0"/>
              <a:t>Scrool</a:t>
            </a:r>
            <a:r>
              <a:rPr lang="en-US" dirty="0" smtClean="0"/>
              <a:t> </a:t>
            </a:r>
            <a:r>
              <a:rPr lang="en-US" dirty="0" err="1" smtClean="0"/>
              <a:t>Ke</a:t>
            </a:r>
            <a:r>
              <a:rPr lang="en-US" dirty="0" smtClean="0"/>
              <a:t> </a:t>
            </a:r>
            <a:r>
              <a:rPr lang="en-US" dirty="0" err="1" smtClean="0"/>
              <a:t>bawah</a:t>
            </a:r>
            <a:endParaRPr lang="en-US" dirty="0"/>
          </a:p>
        </p:txBody>
      </p:sp>
      <p:sp>
        <p:nvSpPr>
          <p:cNvPr id="10" name="Down Arrow Callout 9"/>
          <p:cNvSpPr/>
          <p:nvPr/>
        </p:nvSpPr>
        <p:spPr>
          <a:xfrm>
            <a:off x="10134600" y="3923269"/>
            <a:ext cx="2057400" cy="902043"/>
          </a:xfrm>
          <a:prstGeom prst="downArrowCallout">
            <a:avLst/>
          </a:prstGeom>
          <a:ln w="28575">
            <a:prstDash val="sysDash"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Klik</a:t>
            </a:r>
            <a:r>
              <a:rPr lang="en-US" dirty="0" smtClean="0"/>
              <a:t> Tag HTML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Salin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16943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1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71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0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Oval 42">
            <a:extLst>
              <a:ext uri="{FF2B5EF4-FFF2-40B4-BE49-F238E27FC236}">
                <a16:creationId xmlns:a16="http://schemas.microsoft.com/office/drawing/2014/main" xmlns="" id="{123C1F15-DB14-4B06-B523-3CBF555BABB4}"/>
              </a:ext>
            </a:extLst>
          </p:cNvPr>
          <p:cNvSpPr/>
          <p:nvPr/>
        </p:nvSpPr>
        <p:spPr>
          <a:xfrm>
            <a:off x="5031078" y="2638554"/>
            <a:ext cx="2160000" cy="2160000"/>
          </a:xfrm>
          <a:prstGeom prst="ellipse">
            <a:avLst/>
          </a:prstGeom>
          <a:solidFill>
            <a:srgbClr val="99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44" name="Oval 43">
            <a:extLst>
              <a:ext uri="{FF2B5EF4-FFF2-40B4-BE49-F238E27FC236}">
                <a16:creationId xmlns:a16="http://schemas.microsoft.com/office/drawing/2014/main" xmlns="" id="{48A3A0C7-C4CE-4EBD-9930-7EC4D226883B}"/>
              </a:ext>
            </a:extLst>
          </p:cNvPr>
          <p:cNvSpPr/>
          <p:nvPr/>
        </p:nvSpPr>
        <p:spPr>
          <a:xfrm>
            <a:off x="5121078" y="2728554"/>
            <a:ext cx="1980000" cy="1980000"/>
          </a:xfrm>
          <a:prstGeom prst="ellipse">
            <a:avLst/>
          </a:prstGeom>
          <a:solidFill>
            <a:srgbClr val="CC9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45" name="Oval 44">
            <a:extLst>
              <a:ext uri="{FF2B5EF4-FFF2-40B4-BE49-F238E27FC236}">
                <a16:creationId xmlns:a16="http://schemas.microsoft.com/office/drawing/2014/main" xmlns="" id="{8603235B-A0B8-4859-BBC3-84F7541A7B2E}"/>
              </a:ext>
            </a:extLst>
          </p:cNvPr>
          <p:cNvSpPr/>
          <p:nvPr/>
        </p:nvSpPr>
        <p:spPr>
          <a:xfrm>
            <a:off x="5211078" y="2818554"/>
            <a:ext cx="1800000" cy="1800000"/>
          </a:xfrm>
          <a:prstGeom prst="ellipse">
            <a:avLst/>
          </a:prstGeom>
          <a:solidFill>
            <a:srgbClr val="CCCC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46" name="Oval 45">
            <a:extLst>
              <a:ext uri="{FF2B5EF4-FFF2-40B4-BE49-F238E27FC236}">
                <a16:creationId xmlns:a16="http://schemas.microsoft.com/office/drawing/2014/main" xmlns="" id="{7217FD22-AB5C-49CD-A016-C8E6F7C7062C}"/>
              </a:ext>
            </a:extLst>
          </p:cNvPr>
          <p:cNvSpPr/>
          <p:nvPr/>
        </p:nvSpPr>
        <p:spPr>
          <a:xfrm>
            <a:off x="5301078" y="2908554"/>
            <a:ext cx="1620000" cy="1620000"/>
          </a:xfrm>
          <a:prstGeom prst="ellipse">
            <a:avLst/>
          </a:prstGeom>
          <a:solidFill>
            <a:srgbClr val="99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47" name="Oval 46">
            <a:extLst>
              <a:ext uri="{FF2B5EF4-FFF2-40B4-BE49-F238E27FC236}">
                <a16:creationId xmlns:a16="http://schemas.microsoft.com/office/drawing/2014/main" xmlns="" id="{11DF7AD8-E0D9-4DD7-8EF6-EC13611384D1}"/>
              </a:ext>
            </a:extLst>
          </p:cNvPr>
          <p:cNvSpPr/>
          <p:nvPr/>
        </p:nvSpPr>
        <p:spPr>
          <a:xfrm>
            <a:off x="5391078" y="2998554"/>
            <a:ext cx="1440000" cy="1440000"/>
          </a:xfrm>
          <a:prstGeom prst="ellipse">
            <a:avLst/>
          </a:prstGeom>
          <a:solidFill>
            <a:srgbClr val="FF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48" name="Oval 47">
            <a:extLst>
              <a:ext uri="{FF2B5EF4-FFF2-40B4-BE49-F238E27FC236}">
                <a16:creationId xmlns:a16="http://schemas.microsoft.com/office/drawing/2014/main" xmlns="" id="{2B10E4CB-F334-4E36-9828-C33A8F1E20B2}"/>
              </a:ext>
            </a:extLst>
          </p:cNvPr>
          <p:cNvSpPr/>
          <p:nvPr/>
        </p:nvSpPr>
        <p:spPr>
          <a:xfrm>
            <a:off x="5481078" y="3088554"/>
            <a:ext cx="1260000" cy="1260000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49" name="Oval 48">
            <a:extLst>
              <a:ext uri="{FF2B5EF4-FFF2-40B4-BE49-F238E27FC236}">
                <a16:creationId xmlns:a16="http://schemas.microsoft.com/office/drawing/2014/main" xmlns="" id="{B14C17FB-A604-4381-BE97-9929AA45EBEC}"/>
              </a:ext>
            </a:extLst>
          </p:cNvPr>
          <p:cNvSpPr/>
          <p:nvPr/>
        </p:nvSpPr>
        <p:spPr>
          <a:xfrm>
            <a:off x="5571078" y="3178554"/>
            <a:ext cx="1080000" cy="1080000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grpSp>
        <p:nvGrpSpPr>
          <p:cNvPr id="50" name="Group 49">
            <a:extLst>
              <a:ext uri="{FF2B5EF4-FFF2-40B4-BE49-F238E27FC236}">
                <a16:creationId xmlns:a16="http://schemas.microsoft.com/office/drawing/2014/main" xmlns="" id="{DEF37495-D911-4F75-B2E4-2DBB1BFAEEFE}"/>
              </a:ext>
            </a:extLst>
          </p:cNvPr>
          <p:cNvGrpSpPr/>
          <p:nvPr/>
        </p:nvGrpSpPr>
        <p:grpSpPr>
          <a:xfrm>
            <a:off x="470026" y="1528064"/>
            <a:ext cx="5426364" cy="2775451"/>
            <a:chOff x="454948" y="1238510"/>
            <a:chExt cx="5426364" cy="2775451"/>
          </a:xfrm>
          <a:solidFill>
            <a:srgbClr val="FFC000"/>
          </a:solidFill>
        </p:grpSpPr>
        <p:sp>
          <p:nvSpPr>
            <p:cNvPr id="51" name="Arrow: Pentagon 29">
              <a:extLst>
                <a:ext uri="{FF2B5EF4-FFF2-40B4-BE49-F238E27FC236}">
                  <a16:creationId xmlns:a16="http://schemas.microsoft.com/office/drawing/2014/main" xmlns="" id="{D8F48C71-1544-4380-9699-27F08C1AF8A3}"/>
                </a:ext>
              </a:extLst>
            </p:cNvPr>
            <p:cNvSpPr/>
            <p:nvPr/>
          </p:nvSpPr>
          <p:spPr>
            <a:xfrm flipH="1">
              <a:off x="454948" y="1238510"/>
              <a:ext cx="3600000" cy="1440000"/>
            </a:xfrm>
            <a:prstGeom prst="homePlate">
              <a:avLst>
                <a:gd name="adj" fmla="val 0"/>
              </a:avLst>
            </a:prstGeom>
            <a:grpFill/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  <p:sp>
          <p:nvSpPr>
            <p:cNvPr id="52" name="Rectangle 32">
              <a:extLst>
                <a:ext uri="{FF2B5EF4-FFF2-40B4-BE49-F238E27FC236}">
                  <a16:creationId xmlns:a16="http://schemas.microsoft.com/office/drawing/2014/main" xmlns="" id="{D0AF18B9-1504-495C-BEFF-2A125DA9AC1B}"/>
                </a:ext>
              </a:extLst>
            </p:cNvPr>
            <p:cNvSpPr/>
            <p:nvPr/>
          </p:nvSpPr>
          <p:spPr>
            <a:xfrm>
              <a:off x="4053600" y="1240461"/>
              <a:ext cx="1827712" cy="2773500"/>
            </a:xfrm>
            <a:custGeom>
              <a:avLst/>
              <a:gdLst>
                <a:gd name="connsiteX0" fmla="*/ 0 w 1080000"/>
                <a:gd name="connsiteY0" fmla="*/ 0 h 1440000"/>
                <a:gd name="connsiteX1" fmla="*/ 1080000 w 1080000"/>
                <a:gd name="connsiteY1" fmla="*/ 0 h 1440000"/>
                <a:gd name="connsiteX2" fmla="*/ 1080000 w 1080000"/>
                <a:gd name="connsiteY2" fmla="*/ 1440000 h 1440000"/>
                <a:gd name="connsiteX3" fmla="*/ 0 w 1080000"/>
                <a:gd name="connsiteY3" fmla="*/ 1440000 h 1440000"/>
                <a:gd name="connsiteX4" fmla="*/ 0 w 1080000"/>
                <a:gd name="connsiteY4" fmla="*/ 0 h 1440000"/>
                <a:gd name="connsiteX0" fmla="*/ 0 w 1661025"/>
                <a:gd name="connsiteY0" fmla="*/ 0 h 2683012"/>
                <a:gd name="connsiteX1" fmla="*/ 1080000 w 1661025"/>
                <a:gd name="connsiteY1" fmla="*/ 0 h 2683012"/>
                <a:gd name="connsiteX2" fmla="*/ 1661025 w 1661025"/>
                <a:gd name="connsiteY2" fmla="*/ 2683012 h 2683012"/>
                <a:gd name="connsiteX3" fmla="*/ 0 w 1661025"/>
                <a:gd name="connsiteY3" fmla="*/ 1440000 h 2683012"/>
                <a:gd name="connsiteX4" fmla="*/ 0 w 1661025"/>
                <a:gd name="connsiteY4" fmla="*/ 0 h 2683012"/>
                <a:gd name="connsiteX0" fmla="*/ 0 w 1661025"/>
                <a:gd name="connsiteY0" fmla="*/ 0 h 2683012"/>
                <a:gd name="connsiteX1" fmla="*/ 1599113 w 1661025"/>
                <a:gd name="connsiteY1" fmla="*/ 2500312 h 2683012"/>
                <a:gd name="connsiteX2" fmla="*/ 1661025 w 1661025"/>
                <a:gd name="connsiteY2" fmla="*/ 2683012 h 2683012"/>
                <a:gd name="connsiteX3" fmla="*/ 0 w 1661025"/>
                <a:gd name="connsiteY3" fmla="*/ 1440000 h 2683012"/>
                <a:gd name="connsiteX4" fmla="*/ 0 w 1661025"/>
                <a:gd name="connsiteY4" fmla="*/ 0 h 2683012"/>
                <a:gd name="connsiteX0" fmla="*/ 0 w 1880100"/>
                <a:gd name="connsiteY0" fmla="*/ 0 h 2806837"/>
                <a:gd name="connsiteX1" fmla="*/ 1599113 w 1880100"/>
                <a:gd name="connsiteY1" fmla="*/ 2500312 h 2806837"/>
                <a:gd name="connsiteX2" fmla="*/ 1880100 w 1880100"/>
                <a:gd name="connsiteY2" fmla="*/ 2806837 h 2806837"/>
                <a:gd name="connsiteX3" fmla="*/ 0 w 1880100"/>
                <a:gd name="connsiteY3" fmla="*/ 1440000 h 2806837"/>
                <a:gd name="connsiteX4" fmla="*/ 0 w 1880100"/>
                <a:gd name="connsiteY4" fmla="*/ 0 h 2806837"/>
                <a:gd name="connsiteX0" fmla="*/ 0 w 1880100"/>
                <a:gd name="connsiteY0" fmla="*/ 0 h 2806837"/>
                <a:gd name="connsiteX1" fmla="*/ 1599113 w 1880100"/>
                <a:gd name="connsiteY1" fmla="*/ 2500312 h 2806837"/>
                <a:gd name="connsiteX2" fmla="*/ 1880100 w 1880100"/>
                <a:gd name="connsiteY2" fmla="*/ 2806837 h 2806837"/>
                <a:gd name="connsiteX3" fmla="*/ 0 w 1880100"/>
                <a:gd name="connsiteY3" fmla="*/ 1440000 h 2806837"/>
                <a:gd name="connsiteX4" fmla="*/ 0 w 1880100"/>
                <a:gd name="connsiteY4" fmla="*/ 0 h 2806837"/>
                <a:gd name="connsiteX0" fmla="*/ 0 w 1880100"/>
                <a:gd name="connsiteY0" fmla="*/ 0 h 2806837"/>
                <a:gd name="connsiteX1" fmla="*/ 1599113 w 1880100"/>
                <a:gd name="connsiteY1" fmla="*/ 2500312 h 2806837"/>
                <a:gd name="connsiteX2" fmla="*/ 1880100 w 1880100"/>
                <a:gd name="connsiteY2" fmla="*/ 2806837 h 2806837"/>
                <a:gd name="connsiteX3" fmla="*/ 0 w 1880100"/>
                <a:gd name="connsiteY3" fmla="*/ 1440000 h 2806837"/>
                <a:gd name="connsiteX4" fmla="*/ 0 w 1880100"/>
                <a:gd name="connsiteY4" fmla="*/ 0 h 2806837"/>
                <a:gd name="connsiteX0" fmla="*/ 0 w 1880100"/>
                <a:gd name="connsiteY0" fmla="*/ 0 h 2806837"/>
                <a:gd name="connsiteX1" fmla="*/ 1784850 w 1880100"/>
                <a:gd name="connsiteY1" fmla="*/ 2666999 h 2806837"/>
                <a:gd name="connsiteX2" fmla="*/ 1880100 w 1880100"/>
                <a:gd name="connsiteY2" fmla="*/ 2806837 h 2806837"/>
                <a:gd name="connsiteX3" fmla="*/ 0 w 1880100"/>
                <a:gd name="connsiteY3" fmla="*/ 1440000 h 2806837"/>
                <a:gd name="connsiteX4" fmla="*/ 0 w 1880100"/>
                <a:gd name="connsiteY4" fmla="*/ 0 h 2806837"/>
                <a:gd name="connsiteX0" fmla="*/ 0 w 1880100"/>
                <a:gd name="connsiteY0" fmla="*/ 0 h 2806837"/>
                <a:gd name="connsiteX1" fmla="*/ 1784850 w 1880100"/>
                <a:gd name="connsiteY1" fmla="*/ 2666999 h 2806837"/>
                <a:gd name="connsiteX2" fmla="*/ 1880100 w 1880100"/>
                <a:gd name="connsiteY2" fmla="*/ 2806837 h 2806837"/>
                <a:gd name="connsiteX3" fmla="*/ 0 w 1880100"/>
                <a:gd name="connsiteY3" fmla="*/ 1440000 h 2806837"/>
                <a:gd name="connsiteX4" fmla="*/ 0 w 1880100"/>
                <a:gd name="connsiteY4" fmla="*/ 0 h 2806837"/>
                <a:gd name="connsiteX0" fmla="*/ 0 w 1880100"/>
                <a:gd name="connsiteY0" fmla="*/ 0 h 2806837"/>
                <a:gd name="connsiteX1" fmla="*/ 1784850 w 1880100"/>
                <a:gd name="connsiteY1" fmla="*/ 2666999 h 2806837"/>
                <a:gd name="connsiteX2" fmla="*/ 1880100 w 1880100"/>
                <a:gd name="connsiteY2" fmla="*/ 2806837 h 2806837"/>
                <a:gd name="connsiteX3" fmla="*/ 0 w 1880100"/>
                <a:gd name="connsiteY3" fmla="*/ 1440000 h 2806837"/>
                <a:gd name="connsiteX4" fmla="*/ 0 w 1880100"/>
                <a:gd name="connsiteY4" fmla="*/ 0 h 2806837"/>
                <a:gd name="connsiteX0" fmla="*/ 0 w 1880100"/>
                <a:gd name="connsiteY0" fmla="*/ 0 h 2806837"/>
                <a:gd name="connsiteX1" fmla="*/ 1784850 w 1880100"/>
                <a:gd name="connsiteY1" fmla="*/ 2666999 h 2806837"/>
                <a:gd name="connsiteX2" fmla="*/ 1880100 w 1880100"/>
                <a:gd name="connsiteY2" fmla="*/ 2806837 h 2806837"/>
                <a:gd name="connsiteX3" fmla="*/ 0 w 1880100"/>
                <a:gd name="connsiteY3" fmla="*/ 1440000 h 2806837"/>
                <a:gd name="connsiteX4" fmla="*/ 0 w 1880100"/>
                <a:gd name="connsiteY4" fmla="*/ 0 h 2806837"/>
                <a:gd name="connsiteX0" fmla="*/ 0 w 1880100"/>
                <a:gd name="connsiteY0" fmla="*/ 0 h 2806837"/>
                <a:gd name="connsiteX1" fmla="*/ 1784850 w 1880100"/>
                <a:gd name="connsiteY1" fmla="*/ 2666999 h 2806837"/>
                <a:gd name="connsiteX2" fmla="*/ 1880100 w 1880100"/>
                <a:gd name="connsiteY2" fmla="*/ 2806837 h 2806837"/>
                <a:gd name="connsiteX3" fmla="*/ 0 w 1880100"/>
                <a:gd name="connsiteY3" fmla="*/ 1440000 h 2806837"/>
                <a:gd name="connsiteX4" fmla="*/ 0 w 1880100"/>
                <a:gd name="connsiteY4" fmla="*/ 0 h 2806837"/>
                <a:gd name="connsiteX0" fmla="*/ 0 w 1880100"/>
                <a:gd name="connsiteY0" fmla="*/ 0 h 2806837"/>
                <a:gd name="connsiteX1" fmla="*/ 1784850 w 1880100"/>
                <a:gd name="connsiteY1" fmla="*/ 2666999 h 2806837"/>
                <a:gd name="connsiteX2" fmla="*/ 1880100 w 1880100"/>
                <a:gd name="connsiteY2" fmla="*/ 2806837 h 2806837"/>
                <a:gd name="connsiteX3" fmla="*/ 0 w 1880100"/>
                <a:gd name="connsiteY3" fmla="*/ 1440000 h 2806837"/>
                <a:gd name="connsiteX4" fmla="*/ 0 w 1880100"/>
                <a:gd name="connsiteY4" fmla="*/ 0 h 2806837"/>
                <a:gd name="connsiteX0" fmla="*/ 0 w 1851525"/>
                <a:gd name="connsiteY0" fmla="*/ 0 h 2792550"/>
                <a:gd name="connsiteX1" fmla="*/ 1784850 w 1851525"/>
                <a:gd name="connsiteY1" fmla="*/ 2666999 h 2792550"/>
                <a:gd name="connsiteX2" fmla="*/ 1851525 w 1851525"/>
                <a:gd name="connsiteY2" fmla="*/ 2792550 h 2792550"/>
                <a:gd name="connsiteX3" fmla="*/ 0 w 1851525"/>
                <a:gd name="connsiteY3" fmla="*/ 1440000 h 2792550"/>
                <a:gd name="connsiteX4" fmla="*/ 0 w 1851525"/>
                <a:gd name="connsiteY4" fmla="*/ 0 h 2792550"/>
                <a:gd name="connsiteX0" fmla="*/ 0 w 1827712"/>
                <a:gd name="connsiteY0" fmla="*/ 0 h 2773500"/>
                <a:gd name="connsiteX1" fmla="*/ 1784850 w 1827712"/>
                <a:gd name="connsiteY1" fmla="*/ 2666999 h 2773500"/>
                <a:gd name="connsiteX2" fmla="*/ 1827712 w 1827712"/>
                <a:gd name="connsiteY2" fmla="*/ 2773500 h 2773500"/>
                <a:gd name="connsiteX3" fmla="*/ 0 w 1827712"/>
                <a:gd name="connsiteY3" fmla="*/ 1440000 h 2773500"/>
                <a:gd name="connsiteX4" fmla="*/ 0 w 1827712"/>
                <a:gd name="connsiteY4" fmla="*/ 0 h 2773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27712" h="2773500">
                  <a:moveTo>
                    <a:pt x="0" y="0"/>
                  </a:moveTo>
                  <a:cubicBezTo>
                    <a:pt x="523512" y="989013"/>
                    <a:pt x="1399450" y="2468561"/>
                    <a:pt x="1784850" y="2666999"/>
                  </a:cubicBezTo>
                  <a:lnTo>
                    <a:pt x="1827712" y="2773500"/>
                  </a:lnTo>
                  <a:cubicBezTo>
                    <a:pt x="1077187" y="2551251"/>
                    <a:pt x="607650" y="2005150"/>
                    <a:pt x="0" y="1440000"/>
                  </a:cubicBez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97345">
                  <a:srgbClr val="FFC000"/>
                </a:gs>
                <a:gs pos="30000">
                  <a:srgbClr val="FFC000"/>
                </a:gs>
                <a:gs pos="0">
                  <a:srgbClr val="B44900"/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xmlns="" id="{D6A38DF2-DF24-45BA-ADB3-D27548A664BF}"/>
                </a:ext>
              </a:extLst>
            </p:cNvPr>
            <p:cNvSpPr txBox="1"/>
            <p:nvPr/>
          </p:nvSpPr>
          <p:spPr>
            <a:xfrm>
              <a:off x="1319452" y="1746769"/>
              <a:ext cx="1764202" cy="646331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3600" b="1" dirty="0" smtClean="0">
                  <a:latin typeface="Century Gothic" panose="020B0502020202020204" pitchFamily="34" charset="0"/>
                </a:rPr>
                <a:t>OJS 2</a:t>
              </a:r>
              <a:endParaRPr lang="id-ID" sz="3600" b="1" dirty="0">
                <a:latin typeface="Century Gothic" panose="020B0502020202020204" pitchFamily="34" charset="0"/>
              </a:endParaRPr>
            </a:p>
          </p:txBody>
        </p:sp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xmlns="" id="{9EF4E555-F16E-40D0-A43D-3284838FBBD1}"/>
              </a:ext>
            </a:extLst>
          </p:cNvPr>
          <p:cNvGrpSpPr/>
          <p:nvPr/>
        </p:nvGrpSpPr>
        <p:grpSpPr>
          <a:xfrm>
            <a:off x="6745536" y="3047223"/>
            <a:ext cx="4993382" cy="3044655"/>
            <a:chOff x="6719169" y="2780247"/>
            <a:chExt cx="4993382" cy="3044655"/>
          </a:xfrm>
          <a:solidFill>
            <a:srgbClr val="CCCC00"/>
          </a:solidFill>
        </p:grpSpPr>
        <p:sp>
          <p:nvSpPr>
            <p:cNvPr id="58" name="Arrow: Pentagon 22">
              <a:extLst>
                <a:ext uri="{FF2B5EF4-FFF2-40B4-BE49-F238E27FC236}">
                  <a16:creationId xmlns:a16="http://schemas.microsoft.com/office/drawing/2014/main" xmlns="" id="{61FBB902-C219-41B0-817C-1AC247325791}"/>
                </a:ext>
              </a:extLst>
            </p:cNvPr>
            <p:cNvSpPr/>
            <p:nvPr/>
          </p:nvSpPr>
          <p:spPr>
            <a:xfrm>
              <a:off x="8007968" y="3991578"/>
              <a:ext cx="3704583" cy="1833324"/>
            </a:xfrm>
            <a:prstGeom prst="homePlate">
              <a:avLst>
                <a:gd name="adj" fmla="val 4726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  <p:sp>
          <p:nvSpPr>
            <p:cNvPr id="59" name="Rectangle 26">
              <a:extLst>
                <a:ext uri="{FF2B5EF4-FFF2-40B4-BE49-F238E27FC236}">
                  <a16:creationId xmlns:a16="http://schemas.microsoft.com/office/drawing/2014/main" xmlns="" id="{C65BE57F-C3F0-45AF-AC06-95CD99C68907}"/>
                </a:ext>
              </a:extLst>
            </p:cNvPr>
            <p:cNvSpPr/>
            <p:nvPr/>
          </p:nvSpPr>
          <p:spPr>
            <a:xfrm>
              <a:off x="6719169" y="2780247"/>
              <a:ext cx="1289550" cy="2778263"/>
            </a:xfrm>
            <a:custGeom>
              <a:avLst/>
              <a:gdLst>
                <a:gd name="connsiteX0" fmla="*/ 0 w 1080000"/>
                <a:gd name="connsiteY0" fmla="*/ 0 h 1440000"/>
                <a:gd name="connsiteX1" fmla="*/ 1080000 w 1080000"/>
                <a:gd name="connsiteY1" fmla="*/ 0 h 1440000"/>
                <a:gd name="connsiteX2" fmla="*/ 1080000 w 1080000"/>
                <a:gd name="connsiteY2" fmla="*/ 1440000 h 1440000"/>
                <a:gd name="connsiteX3" fmla="*/ 0 w 1080000"/>
                <a:gd name="connsiteY3" fmla="*/ 1440000 h 1440000"/>
                <a:gd name="connsiteX4" fmla="*/ 0 w 1080000"/>
                <a:gd name="connsiteY4" fmla="*/ 0 h 1440000"/>
                <a:gd name="connsiteX0" fmla="*/ 0 w 1289550"/>
                <a:gd name="connsiteY0" fmla="*/ 0 h 2778263"/>
                <a:gd name="connsiteX1" fmla="*/ 1289550 w 1289550"/>
                <a:gd name="connsiteY1" fmla="*/ 1338263 h 2778263"/>
                <a:gd name="connsiteX2" fmla="*/ 1289550 w 1289550"/>
                <a:gd name="connsiteY2" fmla="*/ 2778263 h 2778263"/>
                <a:gd name="connsiteX3" fmla="*/ 209550 w 1289550"/>
                <a:gd name="connsiteY3" fmla="*/ 2778263 h 2778263"/>
                <a:gd name="connsiteX4" fmla="*/ 0 w 1289550"/>
                <a:gd name="connsiteY4" fmla="*/ 0 h 2778263"/>
                <a:gd name="connsiteX0" fmla="*/ 0 w 1289550"/>
                <a:gd name="connsiteY0" fmla="*/ 0 h 2778263"/>
                <a:gd name="connsiteX1" fmla="*/ 1289550 w 1289550"/>
                <a:gd name="connsiteY1" fmla="*/ 1338263 h 2778263"/>
                <a:gd name="connsiteX2" fmla="*/ 1289550 w 1289550"/>
                <a:gd name="connsiteY2" fmla="*/ 2778263 h 2778263"/>
                <a:gd name="connsiteX3" fmla="*/ 204788 w 1289550"/>
                <a:gd name="connsiteY3" fmla="*/ 477976 h 2778263"/>
                <a:gd name="connsiteX4" fmla="*/ 0 w 1289550"/>
                <a:gd name="connsiteY4" fmla="*/ 0 h 2778263"/>
                <a:gd name="connsiteX0" fmla="*/ 0 w 1289550"/>
                <a:gd name="connsiteY0" fmla="*/ 0 h 2778263"/>
                <a:gd name="connsiteX1" fmla="*/ 1289550 w 1289550"/>
                <a:gd name="connsiteY1" fmla="*/ 1338263 h 2778263"/>
                <a:gd name="connsiteX2" fmla="*/ 1289550 w 1289550"/>
                <a:gd name="connsiteY2" fmla="*/ 2778263 h 2778263"/>
                <a:gd name="connsiteX3" fmla="*/ 161926 w 1289550"/>
                <a:gd name="connsiteY3" fmla="*/ 487501 h 2778263"/>
                <a:gd name="connsiteX4" fmla="*/ 0 w 1289550"/>
                <a:gd name="connsiteY4" fmla="*/ 0 h 2778263"/>
                <a:gd name="connsiteX0" fmla="*/ 0 w 1289550"/>
                <a:gd name="connsiteY0" fmla="*/ 0 h 2778263"/>
                <a:gd name="connsiteX1" fmla="*/ 1289550 w 1289550"/>
                <a:gd name="connsiteY1" fmla="*/ 1338263 h 2778263"/>
                <a:gd name="connsiteX2" fmla="*/ 1289550 w 1289550"/>
                <a:gd name="connsiteY2" fmla="*/ 2778263 h 2778263"/>
                <a:gd name="connsiteX3" fmla="*/ 161926 w 1289550"/>
                <a:gd name="connsiteY3" fmla="*/ 487501 h 2778263"/>
                <a:gd name="connsiteX4" fmla="*/ 0 w 1289550"/>
                <a:gd name="connsiteY4" fmla="*/ 0 h 2778263"/>
                <a:gd name="connsiteX0" fmla="*/ 0 w 1289550"/>
                <a:gd name="connsiteY0" fmla="*/ 0 h 2778263"/>
                <a:gd name="connsiteX1" fmla="*/ 1289550 w 1289550"/>
                <a:gd name="connsiteY1" fmla="*/ 1338263 h 2778263"/>
                <a:gd name="connsiteX2" fmla="*/ 1289550 w 1289550"/>
                <a:gd name="connsiteY2" fmla="*/ 2778263 h 2778263"/>
                <a:gd name="connsiteX3" fmla="*/ 161926 w 1289550"/>
                <a:gd name="connsiteY3" fmla="*/ 487501 h 2778263"/>
                <a:gd name="connsiteX4" fmla="*/ 0 w 1289550"/>
                <a:gd name="connsiteY4" fmla="*/ 0 h 2778263"/>
                <a:gd name="connsiteX0" fmla="*/ 0 w 1289550"/>
                <a:gd name="connsiteY0" fmla="*/ 0 h 2778263"/>
                <a:gd name="connsiteX1" fmla="*/ 1289550 w 1289550"/>
                <a:gd name="connsiteY1" fmla="*/ 1338263 h 2778263"/>
                <a:gd name="connsiteX2" fmla="*/ 1289550 w 1289550"/>
                <a:gd name="connsiteY2" fmla="*/ 2778263 h 2778263"/>
                <a:gd name="connsiteX3" fmla="*/ 171451 w 1289550"/>
                <a:gd name="connsiteY3" fmla="*/ 487501 h 2778263"/>
                <a:gd name="connsiteX4" fmla="*/ 0 w 1289550"/>
                <a:gd name="connsiteY4" fmla="*/ 0 h 2778263"/>
                <a:gd name="connsiteX0" fmla="*/ 0 w 1289550"/>
                <a:gd name="connsiteY0" fmla="*/ 0 h 2778263"/>
                <a:gd name="connsiteX1" fmla="*/ 1289550 w 1289550"/>
                <a:gd name="connsiteY1" fmla="*/ 1338263 h 2778263"/>
                <a:gd name="connsiteX2" fmla="*/ 1289550 w 1289550"/>
                <a:gd name="connsiteY2" fmla="*/ 2778263 h 2778263"/>
                <a:gd name="connsiteX3" fmla="*/ 171451 w 1289550"/>
                <a:gd name="connsiteY3" fmla="*/ 487501 h 2778263"/>
                <a:gd name="connsiteX4" fmla="*/ 0 w 1289550"/>
                <a:gd name="connsiteY4" fmla="*/ 0 h 2778263"/>
                <a:gd name="connsiteX0" fmla="*/ 0 w 1289550"/>
                <a:gd name="connsiteY0" fmla="*/ 0 h 2778263"/>
                <a:gd name="connsiteX1" fmla="*/ 1289550 w 1289550"/>
                <a:gd name="connsiteY1" fmla="*/ 1338263 h 2778263"/>
                <a:gd name="connsiteX2" fmla="*/ 1289550 w 1289550"/>
                <a:gd name="connsiteY2" fmla="*/ 2778263 h 2778263"/>
                <a:gd name="connsiteX3" fmla="*/ 171451 w 1289550"/>
                <a:gd name="connsiteY3" fmla="*/ 487501 h 2778263"/>
                <a:gd name="connsiteX4" fmla="*/ 0 w 1289550"/>
                <a:gd name="connsiteY4" fmla="*/ 0 h 27782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89550" h="2778263">
                  <a:moveTo>
                    <a:pt x="0" y="0"/>
                  </a:moveTo>
                  <a:cubicBezTo>
                    <a:pt x="448900" y="446088"/>
                    <a:pt x="859700" y="892175"/>
                    <a:pt x="1289550" y="1338263"/>
                  </a:cubicBezTo>
                  <a:lnTo>
                    <a:pt x="1289550" y="2778263"/>
                  </a:lnTo>
                  <a:lnTo>
                    <a:pt x="171451" y="487501"/>
                  </a:lnTo>
                  <a:cubicBezTo>
                    <a:pt x="155576" y="253563"/>
                    <a:pt x="53975" y="162500"/>
                    <a:pt x="0" y="0"/>
                  </a:cubicBezTo>
                  <a:close/>
                </a:path>
              </a:pathLst>
            </a:custGeom>
            <a:gradFill>
              <a:gsLst>
                <a:gs pos="70000">
                  <a:srgbClr val="CCCC00"/>
                </a:gs>
                <a:gs pos="100000">
                  <a:srgbClr val="866300"/>
                </a:gs>
                <a:gs pos="0">
                  <a:srgbClr val="CCCC00"/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</p:grpSp>
      <p:grpSp>
        <p:nvGrpSpPr>
          <p:cNvPr id="64" name="Group 63">
            <a:extLst>
              <a:ext uri="{FF2B5EF4-FFF2-40B4-BE49-F238E27FC236}">
                <a16:creationId xmlns:a16="http://schemas.microsoft.com/office/drawing/2014/main" xmlns="" id="{A6D7A15C-4000-46FC-8D9A-2AC3661EAF2E}"/>
              </a:ext>
            </a:extLst>
          </p:cNvPr>
          <p:cNvGrpSpPr/>
          <p:nvPr/>
        </p:nvGrpSpPr>
        <p:grpSpPr>
          <a:xfrm>
            <a:off x="5709131" y="1530015"/>
            <a:ext cx="5913916" cy="1440000"/>
            <a:chOff x="5694053" y="1240461"/>
            <a:chExt cx="5913916" cy="1440000"/>
          </a:xfrm>
          <a:solidFill>
            <a:srgbClr val="996600"/>
          </a:solidFill>
        </p:grpSpPr>
        <p:sp>
          <p:nvSpPr>
            <p:cNvPr id="65" name="Arrow: Pentagon 21">
              <a:extLst>
                <a:ext uri="{FF2B5EF4-FFF2-40B4-BE49-F238E27FC236}">
                  <a16:creationId xmlns:a16="http://schemas.microsoft.com/office/drawing/2014/main" xmlns="" id="{25858711-40EB-4D46-A693-09C633AC81B5}"/>
                </a:ext>
              </a:extLst>
            </p:cNvPr>
            <p:cNvSpPr/>
            <p:nvPr/>
          </p:nvSpPr>
          <p:spPr>
            <a:xfrm>
              <a:off x="8007969" y="1240461"/>
              <a:ext cx="3600000" cy="1440000"/>
            </a:xfrm>
            <a:prstGeom prst="homePlate">
              <a:avLst>
                <a:gd name="adj" fmla="val 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  <p:sp>
          <p:nvSpPr>
            <p:cNvPr id="66" name="Rectangle 23">
              <a:extLst>
                <a:ext uri="{FF2B5EF4-FFF2-40B4-BE49-F238E27FC236}">
                  <a16:creationId xmlns:a16="http://schemas.microsoft.com/office/drawing/2014/main" xmlns="" id="{1C307B5D-EE75-44AF-9C88-0189D0B78D99}"/>
                </a:ext>
              </a:extLst>
            </p:cNvPr>
            <p:cNvSpPr/>
            <p:nvPr/>
          </p:nvSpPr>
          <p:spPr>
            <a:xfrm>
              <a:off x="5694053" y="1240461"/>
              <a:ext cx="2314281" cy="1440000"/>
            </a:xfrm>
            <a:custGeom>
              <a:avLst/>
              <a:gdLst>
                <a:gd name="connsiteX0" fmla="*/ 0 w 1080000"/>
                <a:gd name="connsiteY0" fmla="*/ 0 h 1440000"/>
                <a:gd name="connsiteX1" fmla="*/ 1080000 w 1080000"/>
                <a:gd name="connsiteY1" fmla="*/ 0 h 1440000"/>
                <a:gd name="connsiteX2" fmla="*/ 1080000 w 1080000"/>
                <a:gd name="connsiteY2" fmla="*/ 1440000 h 1440000"/>
                <a:gd name="connsiteX3" fmla="*/ 0 w 1080000"/>
                <a:gd name="connsiteY3" fmla="*/ 1440000 h 1440000"/>
                <a:gd name="connsiteX4" fmla="*/ 0 w 1080000"/>
                <a:gd name="connsiteY4" fmla="*/ 0 h 1440000"/>
                <a:gd name="connsiteX0" fmla="*/ 0 w 1899150"/>
                <a:gd name="connsiteY0" fmla="*/ 1117600 h 1440000"/>
                <a:gd name="connsiteX1" fmla="*/ 1899150 w 1899150"/>
                <a:gd name="connsiteY1" fmla="*/ 0 h 1440000"/>
                <a:gd name="connsiteX2" fmla="*/ 1899150 w 1899150"/>
                <a:gd name="connsiteY2" fmla="*/ 1440000 h 1440000"/>
                <a:gd name="connsiteX3" fmla="*/ 819150 w 1899150"/>
                <a:gd name="connsiteY3" fmla="*/ 1440000 h 1440000"/>
                <a:gd name="connsiteX4" fmla="*/ 0 w 1899150"/>
                <a:gd name="connsiteY4" fmla="*/ 1117600 h 1440000"/>
                <a:gd name="connsiteX0" fmla="*/ 0 w 1899150"/>
                <a:gd name="connsiteY0" fmla="*/ 1117600 h 1440000"/>
                <a:gd name="connsiteX1" fmla="*/ 1899150 w 1899150"/>
                <a:gd name="connsiteY1" fmla="*/ 0 h 1440000"/>
                <a:gd name="connsiteX2" fmla="*/ 1899150 w 1899150"/>
                <a:gd name="connsiteY2" fmla="*/ 1440000 h 1440000"/>
                <a:gd name="connsiteX3" fmla="*/ 31750 w 1899150"/>
                <a:gd name="connsiteY3" fmla="*/ 1205050 h 1440000"/>
                <a:gd name="connsiteX4" fmla="*/ 0 w 1899150"/>
                <a:gd name="connsiteY4" fmla="*/ 1117600 h 1440000"/>
                <a:gd name="connsiteX0" fmla="*/ 19050 w 1918200"/>
                <a:gd name="connsiteY0" fmla="*/ 1117600 h 1440000"/>
                <a:gd name="connsiteX1" fmla="*/ 1918200 w 1918200"/>
                <a:gd name="connsiteY1" fmla="*/ 0 h 1440000"/>
                <a:gd name="connsiteX2" fmla="*/ 1918200 w 1918200"/>
                <a:gd name="connsiteY2" fmla="*/ 1440000 h 1440000"/>
                <a:gd name="connsiteX3" fmla="*/ 0 w 1918200"/>
                <a:gd name="connsiteY3" fmla="*/ 1201875 h 1440000"/>
                <a:gd name="connsiteX4" fmla="*/ 19050 w 1918200"/>
                <a:gd name="connsiteY4" fmla="*/ 1117600 h 1440000"/>
                <a:gd name="connsiteX0" fmla="*/ 22225 w 1921375"/>
                <a:gd name="connsiteY0" fmla="*/ 1117600 h 1440000"/>
                <a:gd name="connsiteX1" fmla="*/ 1921375 w 1921375"/>
                <a:gd name="connsiteY1" fmla="*/ 0 h 1440000"/>
                <a:gd name="connsiteX2" fmla="*/ 1921375 w 1921375"/>
                <a:gd name="connsiteY2" fmla="*/ 1440000 h 1440000"/>
                <a:gd name="connsiteX3" fmla="*/ 0 w 1921375"/>
                <a:gd name="connsiteY3" fmla="*/ 1192350 h 1440000"/>
                <a:gd name="connsiteX4" fmla="*/ 22225 w 1921375"/>
                <a:gd name="connsiteY4" fmla="*/ 1117600 h 1440000"/>
                <a:gd name="connsiteX0" fmla="*/ 0 w 2149975"/>
                <a:gd name="connsiteY0" fmla="*/ 1139825 h 1440000"/>
                <a:gd name="connsiteX1" fmla="*/ 2149975 w 2149975"/>
                <a:gd name="connsiteY1" fmla="*/ 0 h 1440000"/>
                <a:gd name="connsiteX2" fmla="*/ 2149975 w 2149975"/>
                <a:gd name="connsiteY2" fmla="*/ 1440000 h 1440000"/>
                <a:gd name="connsiteX3" fmla="*/ 228600 w 2149975"/>
                <a:gd name="connsiteY3" fmla="*/ 1192350 h 1440000"/>
                <a:gd name="connsiteX4" fmla="*/ 0 w 2149975"/>
                <a:gd name="connsiteY4" fmla="*/ 1139825 h 1440000"/>
                <a:gd name="connsiteX0" fmla="*/ 0 w 2314281"/>
                <a:gd name="connsiteY0" fmla="*/ 1187450 h 1440000"/>
                <a:gd name="connsiteX1" fmla="*/ 2314281 w 2314281"/>
                <a:gd name="connsiteY1" fmla="*/ 0 h 1440000"/>
                <a:gd name="connsiteX2" fmla="*/ 2314281 w 2314281"/>
                <a:gd name="connsiteY2" fmla="*/ 1440000 h 1440000"/>
                <a:gd name="connsiteX3" fmla="*/ 392906 w 2314281"/>
                <a:gd name="connsiteY3" fmla="*/ 1192350 h 1440000"/>
                <a:gd name="connsiteX4" fmla="*/ 0 w 2314281"/>
                <a:gd name="connsiteY4" fmla="*/ 1187450 h 1440000"/>
                <a:gd name="connsiteX0" fmla="*/ 0 w 2314281"/>
                <a:gd name="connsiteY0" fmla="*/ 1187450 h 1440000"/>
                <a:gd name="connsiteX1" fmla="*/ 2314281 w 2314281"/>
                <a:gd name="connsiteY1" fmla="*/ 0 h 1440000"/>
                <a:gd name="connsiteX2" fmla="*/ 2314281 w 2314281"/>
                <a:gd name="connsiteY2" fmla="*/ 1440000 h 1440000"/>
                <a:gd name="connsiteX3" fmla="*/ 390525 w 2314281"/>
                <a:gd name="connsiteY3" fmla="*/ 1185206 h 1440000"/>
                <a:gd name="connsiteX4" fmla="*/ 0 w 2314281"/>
                <a:gd name="connsiteY4" fmla="*/ 1187450 h 1440000"/>
                <a:gd name="connsiteX0" fmla="*/ 0 w 2314281"/>
                <a:gd name="connsiteY0" fmla="*/ 1187450 h 1440000"/>
                <a:gd name="connsiteX1" fmla="*/ 2314281 w 2314281"/>
                <a:gd name="connsiteY1" fmla="*/ 0 h 1440000"/>
                <a:gd name="connsiteX2" fmla="*/ 2314281 w 2314281"/>
                <a:gd name="connsiteY2" fmla="*/ 1440000 h 1440000"/>
                <a:gd name="connsiteX3" fmla="*/ 390525 w 2314281"/>
                <a:gd name="connsiteY3" fmla="*/ 1185206 h 1440000"/>
                <a:gd name="connsiteX4" fmla="*/ 0 w 2314281"/>
                <a:gd name="connsiteY4" fmla="*/ 1187450 h 144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14281" h="1440000">
                  <a:moveTo>
                    <a:pt x="0" y="1187450"/>
                  </a:moveTo>
                  <a:lnTo>
                    <a:pt x="2314281" y="0"/>
                  </a:lnTo>
                  <a:lnTo>
                    <a:pt x="2314281" y="1440000"/>
                  </a:lnTo>
                  <a:lnTo>
                    <a:pt x="390525" y="1185206"/>
                  </a:lnTo>
                  <a:lnTo>
                    <a:pt x="0" y="1187450"/>
                  </a:lnTo>
                  <a:close/>
                </a:path>
              </a:pathLst>
            </a:custGeom>
            <a:gradFill flip="none" rotWithShape="1">
              <a:gsLst>
                <a:gs pos="70000">
                  <a:srgbClr val="996600"/>
                </a:gs>
                <a:gs pos="100000">
                  <a:srgbClr val="604000"/>
                </a:gs>
                <a:gs pos="0">
                  <a:srgbClr val="996600"/>
                </a:gs>
              </a:gsLst>
              <a:lin ang="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xmlns="" id="{259A585F-FA3B-4B2D-B628-3351CD2C3613}"/>
                </a:ext>
              </a:extLst>
            </p:cNvPr>
            <p:cNvSpPr txBox="1"/>
            <p:nvPr/>
          </p:nvSpPr>
          <p:spPr>
            <a:xfrm>
              <a:off x="8870809" y="1702669"/>
              <a:ext cx="1422184" cy="646331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r>
                <a:rPr lang="en-US" sz="3600" b="1" dirty="0" smtClean="0">
                  <a:solidFill>
                    <a:schemeClr val="bg1"/>
                  </a:solidFill>
                  <a:latin typeface="Century Gothic" panose="020B0502020202020204" pitchFamily="34" charset="0"/>
                </a:rPr>
                <a:t>OJS 3</a:t>
              </a:r>
              <a:endParaRPr lang="id-ID" sz="3600" b="1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</p:grpSp>
      <p:grpSp>
        <p:nvGrpSpPr>
          <p:cNvPr id="71" name="Group 70">
            <a:extLst>
              <a:ext uri="{FF2B5EF4-FFF2-40B4-BE49-F238E27FC236}">
                <a16:creationId xmlns:a16="http://schemas.microsoft.com/office/drawing/2014/main" xmlns="" id="{4CB96211-4D1A-4140-8FFE-702AFE917E08}"/>
              </a:ext>
            </a:extLst>
          </p:cNvPr>
          <p:cNvGrpSpPr/>
          <p:nvPr/>
        </p:nvGrpSpPr>
        <p:grpSpPr>
          <a:xfrm>
            <a:off x="6111157" y="2722365"/>
            <a:ext cx="5511890" cy="1687650"/>
            <a:chOff x="6096079" y="2432811"/>
            <a:chExt cx="5511890" cy="1687650"/>
          </a:xfrm>
          <a:solidFill>
            <a:srgbClr val="CC9900"/>
          </a:solidFill>
        </p:grpSpPr>
        <p:sp>
          <p:nvSpPr>
            <p:cNvPr id="72" name="Arrow: Pentagon 20">
              <a:extLst>
                <a:ext uri="{FF2B5EF4-FFF2-40B4-BE49-F238E27FC236}">
                  <a16:creationId xmlns:a16="http://schemas.microsoft.com/office/drawing/2014/main" xmlns="" id="{EE4C0175-8FBA-4554-8E85-D20A781186D5}"/>
                </a:ext>
              </a:extLst>
            </p:cNvPr>
            <p:cNvSpPr/>
            <p:nvPr/>
          </p:nvSpPr>
          <p:spPr>
            <a:xfrm>
              <a:off x="8007969" y="2680461"/>
              <a:ext cx="3600000" cy="1440000"/>
            </a:xfrm>
            <a:prstGeom prst="homePlate">
              <a:avLst>
                <a:gd name="adj" fmla="val 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  <p:sp>
          <p:nvSpPr>
            <p:cNvPr id="73" name="Rectangle 25">
              <a:extLst>
                <a:ext uri="{FF2B5EF4-FFF2-40B4-BE49-F238E27FC236}">
                  <a16:creationId xmlns:a16="http://schemas.microsoft.com/office/drawing/2014/main" xmlns="" id="{4060B06B-E1BE-4B41-BA8C-B18C787D3D5B}"/>
                </a:ext>
              </a:extLst>
            </p:cNvPr>
            <p:cNvSpPr/>
            <p:nvPr/>
          </p:nvSpPr>
          <p:spPr>
            <a:xfrm>
              <a:off x="6096079" y="2432811"/>
              <a:ext cx="1913438" cy="1687650"/>
            </a:xfrm>
            <a:custGeom>
              <a:avLst/>
              <a:gdLst>
                <a:gd name="connsiteX0" fmla="*/ 0 w 1080000"/>
                <a:gd name="connsiteY0" fmla="*/ 0 h 1440000"/>
                <a:gd name="connsiteX1" fmla="*/ 1080000 w 1080000"/>
                <a:gd name="connsiteY1" fmla="*/ 0 h 1440000"/>
                <a:gd name="connsiteX2" fmla="*/ 1080000 w 1080000"/>
                <a:gd name="connsiteY2" fmla="*/ 1440000 h 1440000"/>
                <a:gd name="connsiteX3" fmla="*/ 0 w 1080000"/>
                <a:gd name="connsiteY3" fmla="*/ 1440000 h 1440000"/>
                <a:gd name="connsiteX4" fmla="*/ 0 w 1080000"/>
                <a:gd name="connsiteY4" fmla="*/ 0 h 1440000"/>
                <a:gd name="connsiteX0" fmla="*/ 0 w 1913438"/>
                <a:gd name="connsiteY0" fmla="*/ 0 h 1687650"/>
                <a:gd name="connsiteX1" fmla="*/ 1913438 w 1913438"/>
                <a:gd name="connsiteY1" fmla="*/ 247650 h 1687650"/>
                <a:gd name="connsiteX2" fmla="*/ 1913438 w 1913438"/>
                <a:gd name="connsiteY2" fmla="*/ 1687650 h 1687650"/>
                <a:gd name="connsiteX3" fmla="*/ 833438 w 1913438"/>
                <a:gd name="connsiteY3" fmla="*/ 1687650 h 1687650"/>
                <a:gd name="connsiteX4" fmla="*/ 0 w 1913438"/>
                <a:gd name="connsiteY4" fmla="*/ 0 h 1687650"/>
                <a:gd name="connsiteX0" fmla="*/ 0 w 1913438"/>
                <a:gd name="connsiteY0" fmla="*/ 0 h 1687650"/>
                <a:gd name="connsiteX1" fmla="*/ 1913438 w 1913438"/>
                <a:gd name="connsiteY1" fmla="*/ 247650 h 1687650"/>
                <a:gd name="connsiteX2" fmla="*/ 1913438 w 1913438"/>
                <a:gd name="connsiteY2" fmla="*/ 1687650 h 1687650"/>
                <a:gd name="connsiteX3" fmla="*/ 466725 w 1913438"/>
                <a:gd name="connsiteY3" fmla="*/ 258900 h 1687650"/>
                <a:gd name="connsiteX4" fmla="*/ 0 w 1913438"/>
                <a:gd name="connsiteY4" fmla="*/ 0 h 1687650"/>
                <a:gd name="connsiteX0" fmla="*/ 0 w 1913438"/>
                <a:gd name="connsiteY0" fmla="*/ 0 h 1687650"/>
                <a:gd name="connsiteX1" fmla="*/ 1913438 w 1913438"/>
                <a:gd name="connsiteY1" fmla="*/ 247650 h 1687650"/>
                <a:gd name="connsiteX2" fmla="*/ 1913438 w 1913438"/>
                <a:gd name="connsiteY2" fmla="*/ 1687650 h 1687650"/>
                <a:gd name="connsiteX3" fmla="*/ 519112 w 1913438"/>
                <a:gd name="connsiteY3" fmla="*/ 211275 h 1687650"/>
                <a:gd name="connsiteX4" fmla="*/ 0 w 1913438"/>
                <a:gd name="connsiteY4" fmla="*/ 0 h 1687650"/>
                <a:gd name="connsiteX0" fmla="*/ 0 w 1913438"/>
                <a:gd name="connsiteY0" fmla="*/ 0 h 1687650"/>
                <a:gd name="connsiteX1" fmla="*/ 1913438 w 1913438"/>
                <a:gd name="connsiteY1" fmla="*/ 247650 h 1687650"/>
                <a:gd name="connsiteX2" fmla="*/ 1913438 w 1913438"/>
                <a:gd name="connsiteY2" fmla="*/ 1687650 h 1687650"/>
                <a:gd name="connsiteX3" fmla="*/ 595312 w 1913438"/>
                <a:gd name="connsiteY3" fmla="*/ 306525 h 1687650"/>
                <a:gd name="connsiteX4" fmla="*/ 0 w 1913438"/>
                <a:gd name="connsiteY4" fmla="*/ 0 h 1687650"/>
                <a:gd name="connsiteX0" fmla="*/ 0 w 1913438"/>
                <a:gd name="connsiteY0" fmla="*/ 0 h 1687650"/>
                <a:gd name="connsiteX1" fmla="*/ 1913438 w 1913438"/>
                <a:gd name="connsiteY1" fmla="*/ 247650 h 1687650"/>
                <a:gd name="connsiteX2" fmla="*/ 1913438 w 1913438"/>
                <a:gd name="connsiteY2" fmla="*/ 1687650 h 1687650"/>
                <a:gd name="connsiteX3" fmla="*/ 595312 w 1913438"/>
                <a:gd name="connsiteY3" fmla="*/ 306525 h 1687650"/>
                <a:gd name="connsiteX4" fmla="*/ 0 w 1913438"/>
                <a:gd name="connsiteY4" fmla="*/ 0 h 1687650"/>
                <a:gd name="connsiteX0" fmla="*/ 0 w 1913438"/>
                <a:gd name="connsiteY0" fmla="*/ 0 h 1687650"/>
                <a:gd name="connsiteX1" fmla="*/ 1913438 w 1913438"/>
                <a:gd name="connsiteY1" fmla="*/ 247650 h 1687650"/>
                <a:gd name="connsiteX2" fmla="*/ 1913438 w 1913438"/>
                <a:gd name="connsiteY2" fmla="*/ 1687650 h 1687650"/>
                <a:gd name="connsiteX3" fmla="*/ 595312 w 1913438"/>
                <a:gd name="connsiteY3" fmla="*/ 306525 h 1687650"/>
                <a:gd name="connsiteX4" fmla="*/ 0 w 1913438"/>
                <a:gd name="connsiteY4" fmla="*/ 0 h 1687650"/>
                <a:gd name="connsiteX0" fmla="*/ 0 w 1913438"/>
                <a:gd name="connsiteY0" fmla="*/ 0 h 1687650"/>
                <a:gd name="connsiteX1" fmla="*/ 1913438 w 1913438"/>
                <a:gd name="connsiteY1" fmla="*/ 247650 h 1687650"/>
                <a:gd name="connsiteX2" fmla="*/ 1913438 w 1913438"/>
                <a:gd name="connsiteY2" fmla="*/ 1687650 h 1687650"/>
                <a:gd name="connsiteX3" fmla="*/ 595312 w 1913438"/>
                <a:gd name="connsiteY3" fmla="*/ 306525 h 1687650"/>
                <a:gd name="connsiteX4" fmla="*/ 0 w 1913438"/>
                <a:gd name="connsiteY4" fmla="*/ 0 h 1687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13438" h="1687650">
                  <a:moveTo>
                    <a:pt x="0" y="0"/>
                  </a:moveTo>
                  <a:cubicBezTo>
                    <a:pt x="671150" y="53975"/>
                    <a:pt x="1275625" y="165100"/>
                    <a:pt x="1913438" y="247650"/>
                  </a:cubicBezTo>
                  <a:lnTo>
                    <a:pt x="1913438" y="1687650"/>
                  </a:lnTo>
                  <a:lnTo>
                    <a:pt x="595312" y="306525"/>
                  </a:lnTo>
                  <a:cubicBezTo>
                    <a:pt x="439738" y="132912"/>
                    <a:pt x="198437" y="102175"/>
                    <a:pt x="0" y="0"/>
                  </a:cubicBezTo>
                  <a:close/>
                </a:path>
              </a:pathLst>
            </a:custGeom>
            <a:gradFill>
              <a:gsLst>
                <a:gs pos="70000">
                  <a:srgbClr val="CC9900"/>
                </a:gs>
                <a:gs pos="100000">
                  <a:srgbClr val="866300"/>
                </a:gs>
                <a:gs pos="0">
                  <a:srgbClr val="CC9900"/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xmlns="" id="{03EE45B6-9E6B-4A6B-9967-B3DFD1801B08}"/>
                </a:ext>
              </a:extLst>
            </p:cNvPr>
            <p:cNvSpPr txBox="1"/>
            <p:nvPr/>
          </p:nvSpPr>
          <p:spPr>
            <a:xfrm>
              <a:off x="8511431" y="2861137"/>
              <a:ext cx="3096538" cy="1077218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marL="285750" indent="-285750">
                <a:buFontTx/>
                <a:buChar char="-"/>
              </a:pPr>
              <a:r>
                <a:rPr lang="en-US" sz="1600" b="1" dirty="0" smtClean="0">
                  <a:solidFill>
                    <a:schemeClr val="bg1"/>
                  </a:solidFill>
                  <a:latin typeface="Century Gothic" panose="020B0502020202020204" pitchFamily="34" charset="0"/>
                </a:rPr>
                <a:t>Login </a:t>
              </a:r>
              <a:r>
                <a:rPr lang="en-US" sz="1600" b="1" dirty="0" err="1" smtClean="0">
                  <a:solidFill>
                    <a:schemeClr val="bg1"/>
                  </a:solidFill>
                  <a:latin typeface="Century Gothic" panose="020B0502020202020204" pitchFamily="34" charset="0"/>
                </a:rPr>
                <a:t>Sebagai</a:t>
              </a:r>
              <a:r>
                <a:rPr lang="en-US" sz="1600" b="1" dirty="0" smtClean="0">
                  <a:solidFill>
                    <a:schemeClr val="bg1"/>
                  </a:solidFill>
                  <a:latin typeface="Century Gothic" panose="020B0502020202020204" pitchFamily="34" charset="0"/>
                </a:rPr>
                <a:t> Admin/JM</a:t>
              </a:r>
            </a:p>
            <a:p>
              <a:pPr marL="285750" indent="-285750">
                <a:buFontTx/>
                <a:buChar char="-"/>
              </a:pPr>
              <a:r>
                <a:rPr lang="en-US" sz="1600" b="1" dirty="0" err="1" smtClean="0">
                  <a:solidFill>
                    <a:schemeClr val="bg1"/>
                  </a:solidFill>
                  <a:latin typeface="Century Gothic" panose="020B0502020202020204" pitchFamily="34" charset="0"/>
                </a:rPr>
                <a:t>Pilih</a:t>
              </a:r>
              <a:r>
                <a:rPr lang="en-US" sz="1600" b="1" dirty="0" smtClean="0">
                  <a:solidFill>
                    <a:schemeClr val="bg1"/>
                  </a:solidFill>
                  <a:latin typeface="Century Gothic" panose="020B0502020202020204" pitchFamily="34" charset="0"/>
                </a:rPr>
                <a:t> Setting&gt;Distribution</a:t>
              </a:r>
            </a:p>
            <a:p>
              <a:pPr marL="285750" indent="-285750">
                <a:buFontTx/>
                <a:buChar char="-"/>
              </a:pPr>
              <a:r>
                <a:rPr lang="en-US" sz="1600" b="1" dirty="0" err="1" smtClean="0">
                  <a:solidFill>
                    <a:schemeClr val="bg1"/>
                  </a:solidFill>
                  <a:latin typeface="Century Gothic" panose="020B0502020202020204" pitchFamily="34" charset="0"/>
                </a:rPr>
                <a:t>Pilih</a:t>
              </a:r>
              <a:r>
                <a:rPr lang="en-US" sz="1600" b="1" dirty="0" smtClean="0">
                  <a:solidFill>
                    <a:schemeClr val="bg1"/>
                  </a:solidFill>
                  <a:latin typeface="Century Gothic" panose="020B0502020202020204" pitchFamily="34" charset="0"/>
                </a:rPr>
                <a:t> Indexing</a:t>
              </a:r>
            </a:p>
            <a:p>
              <a:pPr marL="285750" indent="-285750">
                <a:buFontTx/>
                <a:buChar char="-"/>
              </a:pPr>
              <a:endParaRPr lang="id-ID" sz="1600" dirty="0">
                <a:solidFill>
                  <a:schemeClr val="bg1">
                    <a:lumMod val="85000"/>
                  </a:schemeClr>
                </a:solidFill>
                <a:latin typeface="Century Gothic" panose="020B0502020202020204" pitchFamily="34" charset="0"/>
              </a:endParaRPr>
            </a:p>
          </p:txBody>
        </p:sp>
      </p:grpSp>
      <p:grpSp>
        <p:nvGrpSpPr>
          <p:cNvPr id="78" name="Group 77">
            <a:extLst>
              <a:ext uri="{FF2B5EF4-FFF2-40B4-BE49-F238E27FC236}">
                <a16:creationId xmlns:a16="http://schemas.microsoft.com/office/drawing/2014/main" xmlns="" id="{B4A1534D-635F-4C71-8FEC-6E5F2C93432D}"/>
              </a:ext>
            </a:extLst>
          </p:cNvPr>
          <p:cNvGrpSpPr/>
          <p:nvPr/>
        </p:nvGrpSpPr>
        <p:grpSpPr>
          <a:xfrm>
            <a:off x="470026" y="2964969"/>
            <a:ext cx="5626391" cy="1339579"/>
            <a:chOff x="454948" y="2675415"/>
            <a:chExt cx="5626391" cy="1339579"/>
          </a:xfrm>
          <a:solidFill>
            <a:srgbClr val="FF6600"/>
          </a:solidFill>
        </p:grpSpPr>
        <p:sp>
          <p:nvSpPr>
            <p:cNvPr id="79" name="Arrow: Pentagon 28">
              <a:extLst>
                <a:ext uri="{FF2B5EF4-FFF2-40B4-BE49-F238E27FC236}">
                  <a16:creationId xmlns:a16="http://schemas.microsoft.com/office/drawing/2014/main" xmlns="" id="{D315C473-4387-42D0-ABCE-C402708DE229}"/>
                </a:ext>
              </a:extLst>
            </p:cNvPr>
            <p:cNvSpPr/>
            <p:nvPr/>
          </p:nvSpPr>
          <p:spPr>
            <a:xfrm flipH="1">
              <a:off x="454948" y="2678510"/>
              <a:ext cx="3600000" cy="1290490"/>
            </a:xfrm>
            <a:prstGeom prst="homePlate">
              <a:avLst>
                <a:gd name="adj" fmla="val 0"/>
              </a:avLst>
            </a:prstGeom>
            <a:grpFill/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  <p:sp>
          <p:nvSpPr>
            <p:cNvPr id="80" name="Rectangle 31">
              <a:extLst>
                <a:ext uri="{FF2B5EF4-FFF2-40B4-BE49-F238E27FC236}">
                  <a16:creationId xmlns:a16="http://schemas.microsoft.com/office/drawing/2014/main" xmlns="" id="{58ED0052-1544-4357-B551-5B57E0B3E96E}"/>
                </a:ext>
              </a:extLst>
            </p:cNvPr>
            <p:cNvSpPr/>
            <p:nvPr/>
          </p:nvSpPr>
          <p:spPr>
            <a:xfrm>
              <a:off x="4053601" y="2675415"/>
              <a:ext cx="2027738" cy="1339579"/>
            </a:xfrm>
            <a:custGeom>
              <a:avLst/>
              <a:gdLst>
                <a:gd name="connsiteX0" fmla="*/ 0 w 1080000"/>
                <a:gd name="connsiteY0" fmla="*/ 0 h 1440000"/>
                <a:gd name="connsiteX1" fmla="*/ 1080000 w 1080000"/>
                <a:gd name="connsiteY1" fmla="*/ 0 h 1440000"/>
                <a:gd name="connsiteX2" fmla="*/ 1080000 w 1080000"/>
                <a:gd name="connsiteY2" fmla="*/ 1440000 h 1440000"/>
                <a:gd name="connsiteX3" fmla="*/ 0 w 1080000"/>
                <a:gd name="connsiteY3" fmla="*/ 1440000 h 1440000"/>
                <a:gd name="connsiteX4" fmla="*/ 0 w 1080000"/>
                <a:gd name="connsiteY4" fmla="*/ 0 h 1440000"/>
                <a:gd name="connsiteX0" fmla="*/ 0 w 2018213"/>
                <a:gd name="connsiteY0" fmla="*/ 0 h 1468575"/>
                <a:gd name="connsiteX1" fmla="*/ 1080000 w 2018213"/>
                <a:gd name="connsiteY1" fmla="*/ 0 h 1468575"/>
                <a:gd name="connsiteX2" fmla="*/ 2018213 w 2018213"/>
                <a:gd name="connsiteY2" fmla="*/ 1468575 h 1468575"/>
                <a:gd name="connsiteX3" fmla="*/ 0 w 2018213"/>
                <a:gd name="connsiteY3" fmla="*/ 1440000 h 1468575"/>
                <a:gd name="connsiteX4" fmla="*/ 0 w 2018213"/>
                <a:gd name="connsiteY4" fmla="*/ 0 h 1468575"/>
                <a:gd name="connsiteX0" fmla="*/ 0 w 2018213"/>
                <a:gd name="connsiteY0" fmla="*/ 0 h 1468575"/>
                <a:gd name="connsiteX1" fmla="*/ 1080000 w 2018213"/>
                <a:gd name="connsiteY1" fmla="*/ 0 h 1468575"/>
                <a:gd name="connsiteX2" fmla="*/ 2018213 w 2018213"/>
                <a:gd name="connsiteY2" fmla="*/ 1468575 h 1468575"/>
                <a:gd name="connsiteX3" fmla="*/ 0 w 2018213"/>
                <a:gd name="connsiteY3" fmla="*/ 1440000 h 1468575"/>
                <a:gd name="connsiteX4" fmla="*/ 0 w 2018213"/>
                <a:gd name="connsiteY4" fmla="*/ 0 h 1468575"/>
                <a:gd name="connsiteX0" fmla="*/ 0 w 2018213"/>
                <a:gd name="connsiteY0" fmla="*/ 0 h 1468575"/>
                <a:gd name="connsiteX1" fmla="*/ 1080000 w 2018213"/>
                <a:gd name="connsiteY1" fmla="*/ 0 h 1468575"/>
                <a:gd name="connsiteX2" fmla="*/ 2018213 w 2018213"/>
                <a:gd name="connsiteY2" fmla="*/ 1468575 h 1468575"/>
                <a:gd name="connsiteX3" fmla="*/ 0 w 2018213"/>
                <a:gd name="connsiteY3" fmla="*/ 1440000 h 1468575"/>
                <a:gd name="connsiteX4" fmla="*/ 0 w 2018213"/>
                <a:gd name="connsiteY4" fmla="*/ 0 h 1468575"/>
                <a:gd name="connsiteX0" fmla="*/ 0 w 2227763"/>
                <a:gd name="connsiteY0" fmla="*/ 0 h 1628775"/>
                <a:gd name="connsiteX1" fmla="*/ 2227763 w 2227763"/>
                <a:gd name="connsiteY1" fmla="*/ 1628775 h 1628775"/>
                <a:gd name="connsiteX2" fmla="*/ 2018213 w 2227763"/>
                <a:gd name="connsiteY2" fmla="*/ 1468575 h 1628775"/>
                <a:gd name="connsiteX3" fmla="*/ 0 w 2227763"/>
                <a:gd name="connsiteY3" fmla="*/ 1440000 h 1628775"/>
                <a:gd name="connsiteX4" fmla="*/ 0 w 2227763"/>
                <a:gd name="connsiteY4" fmla="*/ 0 h 1628775"/>
                <a:gd name="connsiteX0" fmla="*/ 0 w 2227763"/>
                <a:gd name="connsiteY0" fmla="*/ 0 h 1628775"/>
                <a:gd name="connsiteX1" fmla="*/ 2227763 w 2227763"/>
                <a:gd name="connsiteY1" fmla="*/ 1628775 h 1628775"/>
                <a:gd name="connsiteX2" fmla="*/ 2018213 w 2227763"/>
                <a:gd name="connsiteY2" fmla="*/ 1468575 h 1628775"/>
                <a:gd name="connsiteX3" fmla="*/ 0 w 2227763"/>
                <a:gd name="connsiteY3" fmla="*/ 1440000 h 1628775"/>
                <a:gd name="connsiteX4" fmla="*/ 0 w 2227763"/>
                <a:gd name="connsiteY4" fmla="*/ 0 h 1628775"/>
                <a:gd name="connsiteX0" fmla="*/ 0 w 2227763"/>
                <a:gd name="connsiteY0" fmla="*/ 0 h 1628775"/>
                <a:gd name="connsiteX1" fmla="*/ 2227763 w 2227763"/>
                <a:gd name="connsiteY1" fmla="*/ 1628775 h 1628775"/>
                <a:gd name="connsiteX2" fmla="*/ 2018213 w 2227763"/>
                <a:gd name="connsiteY2" fmla="*/ 1468575 h 1628775"/>
                <a:gd name="connsiteX3" fmla="*/ 0 w 2227763"/>
                <a:gd name="connsiteY3" fmla="*/ 1440000 h 1628775"/>
                <a:gd name="connsiteX4" fmla="*/ 0 w 2227763"/>
                <a:gd name="connsiteY4" fmla="*/ 0 h 1628775"/>
                <a:gd name="connsiteX0" fmla="*/ 0 w 2227763"/>
                <a:gd name="connsiteY0" fmla="*/ 0 h 1628775"/>
                <a:gd name="connsiteX1" fmla="*/ 2227763 w 2227763"/>
                <a:gd name="connsiteY1" fmla="*/ 1628775 h 1628775"/>
                <a:gd name="connsiteX2" fmla="*/ 2018213 w 2227763"/>
                <a:gd name="connsiteY2" fmla="*/ 1468575 h 1628775"/>
                <a:gd name="connsiteX3" fmla="*/ 0 w 2227763"/>
                <a:gd name="connsiteY3" fmla="*/ 1440000 h 1628775"/>
                <a:gd name="connsiteX4" fmla="*/ 0 w 2227763"/>
                <a:gd name="connsiteY4" fmla="*/ 0 h 1628775"/>
                <a:gd name="connsiteX0" fmla="*/ 0 w 2227763"/>
                <a:gd name="connsiteY0" fmla="*/ 0 h 1628775"/>
                <a:gd name="connsiteX1" fmla="*/ 2227763 w 2227763"/>
                <a:gd name="connsiteY1" fmla="*/ 1628775 h 1628775"/>
                <a:gd name="connsiteX2" fmla="*/ 2018213 w 2227763"/>
                <a:gd name="connsiteY2" fmla="*/ 1468575 h 1628775"/>
                <a:gd name="connsiteX3" fmla="*/ 0 w 2227763"/>
                <a:gd name="connsiteY3" fmla="*/ 1440000 h 1628775"/>
                <a:gd name="connsiteX4" fmla="*/ 0 w 2227763"/>
                <a:gd name="connsiteY4" fmla="*/ 0 h 1628775"/>
                <a:gd name="connsiteX0" fmla="*/ 0 w 2227763"/>
                <a:gd name="connsiteY0" fmla="*/ 0 h 1628775"/>
                <a:gd name="connsiteX1" fmla="*/ 2227763 w 2227763"/>
                <a:gd name="connsiteY1" fmla="*/ 1628775 h 1628775"/>
                <a:gd name="connsiteX2" fmla="*/ 2027738 w 2227763"/>
                <a:gd name="connsiteY2" fmla="*/ 1473338 h 1628775"/>
                <a:gd name="connsiteX3" fmla="*/ 0 w 2227763"/>
                <a:gd name="connsiteY3" fmla="*/ 1440000 h 1628775"/>
                <a:gd name="connsiteX4" fmla="*/ 0 w 2227763"/>
                <a:gd name="connsiteY4" fmla="*/ 0 h 1628775"/>
                <a:gd name="connsiteX0" fmla="*/ 0 w 2027738"/>
                <a:gd name="connsiteY0" fmla="*/ 0 h 1473338"/>
                <a:gd name="connsiteX1" fmla="*/ 1932488 w 2027738"/>
                <a:gd name="connsiteY1" fmla="*/ 1381125 h 1473338"/>
                <a:gd name="connsiteX2" fmla="*/ 2027738 w 2027738"/>
                <a:gd name="connsiteY2" fmla="*/ 1473338 h 1473338"/>
                <a:gd name="connsiteX3" fmla="*/ 0 w 2027738"/>
                <a:gd name="connsiteY3" fmla="*/ 1440000 h 1473338"/>
                <a:gd name="connsiteX4" fmla="*/ 0 w 2027738"/>
                <a:gd name="connsiteY4" fmla="*/ 0 h 1473338"/>
                <a:gd name="connsiteX0" fmla="*/ 0 w 2027738"/>
                <a:gd name="connsiteY0" fmla="*/ 0 h 1473338"/>
                <a:gd name="connsiteX1" fmla="*/ 1932488 w 2027738"/>
                <a:gd name="connsiteY1" fmla="*/ 1381125 h 1473338"/>
                <a:gd name="connsiteX2" fmla="*/ 2027738 w 2027738"/>
                <a:gd name="connsiteY2" fmla="*/ 1473338 h 1473338"/>
                <a:gd name="connsiteX3" fmla="*/ 0 w 2027738"/>
                <a:gd name="connsiteY3" fmla="*/ 1440000 h 1473338"/>
                <a:gd name="connsiteX4" fmla="*/ 0 w 2027738"/>
                <a:gd name="connsiteY4" fmla="*/ 0 h 1473338"/>
                <a:gd name="connsiteX0" fmla="*/ 0 w 2027738"/>
                <a:gd name="connsiteY0" fmla="*/ 0 h 1487147"/>
                <a:gd name="connsiteX1" fmla="*/ 1932488 w 2027738"/>
                <a:gd name="connsiteY1" fmla="*/ 1381125 h 1487147"/>
                <a:gd name="connsiteX2" fmla="*/ 2027738 w 2027738"/>
                <a:gd name="connsiteY2" fmla="*/ 1473338 h 1487147"/>
                <a:gd name="connsiteX3" fmla="*/ 0 w 2027738"/>
                <a:gd name="connsiteY3" fmla="*/ 1440000 h 1487147"/>
                <a:gd name="connsiteX4" fmla="*/ 0 w 2027738"/>
                <a:gd name="connsiteY4" fmla="*/ 0 h 1487147"/>
                <a:gd name="connsiteX0" fmla="*/ 0 w 2027738"/>
                <a:gd name="connsiteY0" fmla="*/ 0 h 1490981"/>
                <a:gd name="connsiteX1" fmla="*/ 1932488 w 2027738"/>
                <a:gd name="connsiteY1" fmla="*/ 1381125 h 1490981"/>
                <a:gd name="connsiteX2" fmla="*/ 2027738 w 2027738"/>
                <a:gd name="connsiteY2" fmla="*/ 1478100 h 1490981"/>
                <a:gd name="connsiteX3" fmla="*/ 0 w 2027738"/>
                <a:gd name="connsiteY3" fmla="*/ 1440000 h 1490981"/>
                <a:gd name="connsiteX4" fmla="*/ 0 w 2027738"/>
                <a:gd name="connsiteY4" fmla="*/ 0 h 1490981"/>
                <a:gd name="connsiteX0" fmla="*/ 15240 w 2042978"/>
                <a:gd name="connsiteY0" fmla="*/ 0 h 1494415"/>
                <a:gd name="connsiteX1" fmla="*/ 1947728 w 2042978"/>
                <a:gd name="connsiteY1" fmla="*/ 1381125 h 1494415"/>
                <a:gd name="connsiteX2" fmla="*/ 2042978 w 2042978"/>
                <a:gd name="connsiteY2" fmla="*/ 1478100 h 1494415"/>
                <a:gd name="connsiteX3" fmla="*/ 0 w 2042978"/>
                <a:gd name="connsiteY3" fmla="*/ 1455240 h 1494415"/>
                <a:gd name="connsiteX4" fmla="*/ 15240 w 2042978"/>
                <a:gd name="connsiteY4" fmla="*/ 0 h 1494415"/>
                <a:gd name="connsiteX0" fmla="*/ 5715 w 2033453"/>
                <a:gd name="connsiteY0" fmla="*/ 0 h 1496324"/>
                <a:gd name="connsiteX1" fmla="*/ 1938203 w 2033453"/>
                <a:gd name="connsiteY1" fmla="*/ 1381125 h 1496324"/>
                <a:gd name="connsiteX2" fmla="*/ 2033453 w 2033453"/>
                <a:gd name="connsiteY2" fmla="*/ 1478100 h 1496324"/>
                <a:gd name="connsiteX3" fmla="*/ 0 w 2033453"/>
                <a:gd name="connsiteY3" fmla="*/ 1461590 h 1496324"/>
                <a:gd name="connsiteX4" fmla="*/ 5715 w 2033453"/>
                <a:gd name="connsiteY4" fmla="*/ 0 h 1496324"/>
                <a:gd name="connsiteX0" fmla="*/ 0 w 2027738"/>
                <a:gd name="connsiteY0" fmla="*/ 0 h 1493579"/>
                <a:gd name="connsiteX1" fmla="*/ 1932488 w 2027738"/>
                <a:gd name="connsiteY1" fmla="*/ 1381125 h 1493579"/>
                <a:gd name="connsiteX2" fmla="*/ 2027738 w 2027738"/>
                <a:gd name="connsiteY2" fmla="*/ 1478100 h 1493579"/>
                <a:gd name="connsiteX3" fmla="*/ 635 w 2027738"/>
                <a:gd name="connsiteY3" fmla="*/ 1452065 h 1493579"/>
                <a:gd name="connsiteX4" fmla="*/ 0 w 2027738"/>
                <a:gd name="connsiteY4" fmla="*/ 0 h 1493579"/>
                <a:gd name="connsiteX0" fmla="*/ 0 w 2027738"/>
                <a:gd name="connsiteY0" fmla="*/ 0 h 1492108"/>
                <a:gd name="connsiteX1" fmla="*/ 1932488 w 2027738"/>
                <a:gd name="connsiteY1" fmla="*/ 1381125 h 1492108"/>
                <a:gd name="connsiteX2" fmla="*/ 2027738 w 2027738"/>
                <a:gd name="connsiteY2" fmla="*/ 1478100 h 1492108"/>
                <a:gd name="connsiteX3" fmla="*/ 635 w 2027738"/>
                <a:gd name="connsiteY3" fmla="*/ 1445715 h 1492108"/>
                <a:gd name="connsiteX4" fmla="*/ 0 w 2027738"/>
                <a:gd name="connsiteY4" fmla="*/ 0 h 14921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27738" h="1492108">
                  <a:moveTo>
                    <a:pt x="0" y="0"/>
                  </a:moveTo>
                  <a:cubicBezTo>
                    <a:pt x="1256938" y="1176338"/>
                    <a:pt x="1604237" y="1295400"/>
                    <a:pt x="1932488" y="1381125"/>
                  </a:cubicBezTo>
                  <a:lnTo>
                    <a:pt x="2027738" y="1478100"/>
                  </a:lnTo>
                  <a:cubicBezTo>
                    <a:pt x="1359763" y="1511438"/>
                    <a:pt x="687660" y="1479053"/>
                    <a:pt x="635" y="1445715"/>
                  </a:cubicBezTo>
                  <a:cubicBezTo>
                    <a:pt x="423" y="961693"/>
                    <a:pt x="212" y="484022"/>
                    <a:pt x="0" y="0"/>
                  </a:cubicBezTo>
                  <a:close/>
                </a:path>
              </a:pathLst>
            </a:custGeom>
            <a:gradFill>
              <a:gsLst>
                <a:gs pos="97345">
                  <a:srgbClr val="FF6600"/>
                </a:gs>
                <a:gs pos="30000">
                  <a:srgbClr val="FF6600"/>
                </a:gs>
                <a:gs pos="0">
                  <a:srgbClr val="B44900"/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xmlns="" id="{B7C70DFC-3197-4A06-A364-883557E87D29}"/>
                </a:ext>
              </a:extLst>
            </p:cNvPr>
            <p:cNvSpPr txBox="1"/>
            <p:nvPr/>
          </p:nvSpPr>
          <p:spPr>
            <a:xfrm>
              <a:off x="534718" y="2983011"/>
              <a:ext cx="3280799" cy="830997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1600" b="1" dirty="0" smtClean="0">
                  <a:solidFill>
                    <a:schemeClr val="bg1"/>
                  </a:solidFill>
                  <a:latin typeface="Century Gothic" panose="020B0502020202020204" pitchFamily="34" charset="0"/>
                </a:rPr>
                <a:t>- Login </a:t>
              </a:r>
              <a:r>
                <a:rPr lang="en-US" sz="1600" b="1" dirty="0" err="1" smtClean="0">
                  <a:solidFill>
                    <a:schemeClr val="bg1"/>
                  </a:solidFill>
                  <a:latin typeface="Century Gothic" panose="020B0502020202020204" pitchFamily="34" charset="0"/>
                </a:rPr>
                <a:t>Jurnal</a:t>
              </a:r>
              <a:r>
                <a:rPr lang="en-US" sz="1600" b="1" dirty="0" smtClean="0">
                  <a:solidFill>
                    <a:schemeClr val="bg1"/>
                  </a:solidFill>
                  <a:latin typeface="Century Gothic" panose="020B0502020202020204" pitchFamily="34" charset="0"/>
                </a:rPr>
                <a:t> Manager</a:t>
              </a:r>
            </a:p>
            <a:p>
              <a:pPr algn="r"/>
              <a:r>
                <a:rPr lang="en-US" sz="1600" b="1" dirty="0" smtClean="0">
                  <a:solidFill>
                    <a:schemeClr val="bg1"/>
                  </a:solidFill>
                  <a:latin typeface="Century Gothic" panose="020B0502020202020204" pitchFamily="34" charset="0"/>
                </a:rPr>
                <a:t>- </a:t>
              </a:r>
              <a:r>
                <a:rPr lang="en-US" sz="1600" b="1" dirty="0" err="1" smtClean="0">
                  <a:solidFill>
                    <a:schemeClr val="bg1"/>
                  </a:solidFill>
                  <a:latin typeface="Century Gothic" panose="020B0502020202020204" pitchFamily="34" charset="0"/>
                </a:rPr>
                <a:t>Pilih</a:t>
              </a:r>
              <a:r>
                <a:rPr lang="en-US" sz="1600" b="1" dirty="0" smtClean="0">
                  <a:solidFill>
                    <a:schemeClr val="bg1"/>
                  </a:solidFill>
                  <a:latin typeface="Century Gothic" panose="020B0502020202020204" pitchFamily="34" charset="0"/>
                </a:rPr>
                <a:t> Setup</a:t>
              </a:r>
            </a:p>
            <a:p>
              <a:pPr algn="r"/>
              <a:r>
                <a:rPr lang="en-US" sz="1600" b="1" dirty="0" smtClean="0">
                  <a:solidFill>
                    <a:schemeClr val="bg1"/>
                  </a:solidFill>
                  <a:latin typeface="Century Gothic" panose="020B0502020202020204" pitchFamily="34" charset="0"/>
                </a:rPr>
                <a:t>- </a:t>
              </a:r>
              <a:r>
                <a:rPr lang="en-US" sz="1600" b="1" dirty="0" err="1" smtClean="0">
                  <a:solidFill>
                    <a:schemeClr val="bg1"/>
                  </a:solidFill>
                  <a:latin typeface="Century Gothic" panose="020B0502020202020204" pitchFamily="34" charset="0"/>
                </a:rPr>
                <a:t>Pilih</a:t>
              </a:r>
              <a:r>
                <a:rPr lang="en-US" sz="1600" b="1" dirty="0" smtClean="0">
                  <a:solidFill>
                    <a:schemeClr val="bg1"/>
                  </a:solidFill>
                  <a:latin typeface="Century Gothic" panose="020B0502020202020204" pitchFamily="34" charset="0"/>
                </a:rPr>
                <a:t> Setup 1 Details</a:t>
              </a:r>
              <a:endParaRPr lang="id-ID" sz="1600" b="1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</p:grpSp>
      <p:grpSp>
        <p:nvGrpSpPr>
          <p:cNvPr id="85" name="Group 84">
            <a:extLst>
              <a:ext uri="{FF2B5EF4-FFF2-40B4-BE49-F238E27FC236}">
                <a16:creationId xmlns:a16="http://schemas.microsoft.com/office/drawing/2014/main" xmlns="" id="{F7103AC2-F5CB-4973-BD3F-8FD3C54DE2F1}"/>
              </a:ext>
            </a:extLst>
          </p:cNvPr>
          <p:cNvGrpSpPr/>
          <p:nvPr/>
        </p:nvGrpSpPr>
        <p:grpSpPr>
          <a:xfrm>
            <a:off x="470026" y="4166972"/>
            <a:ext cx="6101052" cy="1924909"/>
            <a:chOff x="454948" y="4023384"/>
            <a:chExt cx="6101052" cy="1535126"/>
          </a:xfrm>
          <a:solidFill>
            <a:srgbClr val="990000"/>
          </a:solidFill>
        </p:grpSpPr>
        <p:sp>
          <p:nvSpPr>
            <p:cNvPr id="86" name="Rectangle 27">
              <a:extLst>
                <a:ext uri="{FF2B5EF4-FFF2-40B4-BE49-F238E27FC236}">
                  <a16:creationId xmlns:a16="http://schemas.microsoft.com/office/drawing/2014/main" xmlns="" id="{B98AAF69-DD4A-4446-83B5-669768DE35D8}"/>
                </a:ext>
              </a:extLst>
            </p:cNvPr>
            <p:cNvSpPr/>
            <p:nvPr/>
          </p:nvSpPr>
          <p:spPr>
            <a:xfrm>
              <a:off x="4053600" y="4023384"/>
              <a:ext cx="2502400" cy="1535124"/>
            </a:xfrm>
            <a:custGeom>
              <a:avLst/>
              <a:gdLst>
                <a:gd name="connsiteX0" fmla="*/ 0 w 1080000"/>
                <a:gd name="connsiteY0" fmla="*/ 0 h 1440000"/>
                <a:gd name="connsiteX1" fmla="*/ 1080000 w 1080000"/>
                <a:gd name="connsiteY1" fmla="*/ 0 h 1440000"/>
                <a:gd name="connsiteX2" fmla="*/ 1080000 w 1080000"/>
                <a:gd name="connsiteY2" fmla="*/ 1440000 h 1440000"/>
                <a:gd name="connsiteX3" fmla="*/ 0 w 1080000"/>
                <a:gd name="connsiteY3" fmla="*/ 1440000 h 1440000"/>
                <a:gd name="connsiteX4" fmla="*/ 0 w 1080000"/>
                <a:gd name="connsiteY4" fmla="*/ 0 h 1440000"/>
                <a:gd name="connsiteX0" fmla="*/ 0 w 2483350"/>
                <a:gd name="connsiteY0" fmla="*/ 0 h 1440000"/>
                <a:gd name="connsiteX1" fmla="*/ 1080000 w 2483350"/>
                <a:gd name="connsiteY1" fmla="*/ 0 h 1440000"/>
                <a:gd name="connsiteX2" fmla="*/ 2483350 w 2483350"/>
                <a:gd name="connsiteY2" fmla="*/ 297000 h 1440000"/>
                <a:gd name="connsiteX3" fmla="*/ 0 w 2483350"/>
                <a:gd name="connsiteY3" fmla="*/ 1440000 h 1440000"/>
                <a:gd name="connsiteX4" fmla="*/ 0 w 2483350"/>
                <a:gd name="connsiteY4" fmla="*/ 0 h 1440000"/>
                <a:gd name="connsiteX0" fmla="*/ 0 w 2483350"/>
                <a:gd name="connsiteY0" fmla="*/ 0 h 1440000"/>
                <a:gd name="connsiteX1" fmla="*/ 1918200 w 2483350"/>
                <a:gd name="connsiteY1" fmla="*/ 330200 h 1440000"/>
                <a:gd name="connsiteX2" fmla="*/ 2483350 w 2483350"/>
                <a:gd name="connsiteY2" fmla="*/ 297000 h 1440000"/>
                <a:gd name="connsiteX3" fmla="*/ 0 w 2483350"/>
                <a:gd name="connsiteY3" fmla="*/ 1440000 h 1440000"/>
                <a:gd name="connsiteX4" fmla="*/ 0 w 2483350"/>
                <a:gd name="connsiteY4" fmla="*/ 0 h 1440000"/>
                <a:gd name="connsiteX0" fmla="*/ 0 w 2483350"/>
                <a:gd name="connsiteY0" fmla="*/ 0 h 1440000"/>
                <a:gd name="connsiteX1" fmla="*/ 1911850 w 2483350"/>
                <a:gd name="connsiteY1" fmla="*/ 298450 h 1440000"/>
                <a:gd name="connsiteX2" fmla="*/ 2483350 w 2483350"/>
                <a:gd name="connsiteY2" fmla="*/ 297000 h 1440000"/>
                <a:gd name="connsiteX3" fmla="*/ 0 w 2483350"/>
                <a:gd name="connsiteY3" fmla="*/ 1440000 h 1440000"/>
                <a:gd name="connsiteX4" fmla="*/ 0 w 2483350"/>
                <a:gd name="connsiteY4" fmla="*/ 0 h 1440000"/>
                <a:gd name="connsiteX0" fmla="*/ 0 w 2483350"/>
                <a:gd name="connsiteY0" fmla="*/ 0 h 1440000"/>
                <a:gd name="connsiteX1" fmla="*/ 1911850 w 2483350"/>
                <a:gd name="connsiteY1" fmla="*/ 298450 h 1440000"/>
                <a:gd name="connsiteX2" fmla="*/ 2483350 w 2483350"/>
                <a:gd name="connsiteY2" fmla="*/ 297000 h 1440000"/>
                <a:gd name="connsiteX3" fmla="*/ 0 w 2483350"/>
                <a:gd name="connsiteY3" fmla="*/ 1440000 h 1440000"/>
                <a:gd name="connsiteX4" fmla="*/ 0 w 2483350"/>
                <a:gd name="connsiteY4" fmla="*/ 0 h 1440000"/>
                <a:gd name="connsiteX0" fmla="*/ 0 w 2483350"/>
                <a:gd name="connsiteY0" fmla="*/ 0 h 1440000"/>
                <a:gd name="connsiteX1" fmla="*/ 1930900 w 2483350"/>
                <a:gd name="connsiteY1" fmla="*/ 312738 h 1440000"/>
                <a:gd name="connsiteX2" fmla="*/ 2483350 w 2483350"/>
                <a:gd name="connsiteY2" fmla="*/ 297000 h 1440000"/>
                <a:gd name="connsiteX3" fmla="*/ 0 w 2483350"/>
                <a:gd name="connsiteY3" fmla="*/ 1440000 h 1440000"/>
                <a:gd name="connsiteX4" fmla="*/ 0 w 2483350"/>
                <a:gd name="connsiteY4" fmla="*/ 0 h 1440000"/>
                <a:gd name="connsiteX0" fmla="*/ 0 w 2483350"/>
                <a:gd name="connsiteY0" fmla="*/ 0 h 1440000"/>
                <a:gd name="connsiteX1" fmla="*/ 1907088 w 2483350"/>
                <a:gd name="connsiteY1" fmla="*/ 288926 h 1440000"/>
                <a:gd name="connsiteX2" fmla="*/ 2483350 w 2483350"/>
                <a:gd name="connsiteY2" fmla="*/ 297000 h 1440000"/>
                <a:gd name="connsiteX3" fmla="*/ 0 w 2483350"/>
                <a:gd name="connsiteY3" fmla="*/ 1440000 h 1440000"/>
                <a:gd name="connsiteX4" fmla="*/ 0 w 2483350"/>
                <a:gd name="connsiteY4" fmla="*/ 0 h 1440000"/>
                <a:gd name="connsiteX0" fmla="*/ 0 w 2483350"/>
                <a:gd name="connsiteY0" fmla="*/ 0 h 1440000"/>
                <a:gd name="connsiteX1" fmla="*/ 2078538 w 2483350"/>
                <a:gd name="connsiteY1" fmla="*/ 41276 h 1440000"/>
                <a:gd name="connsiteX2" fmla="*/ 2483350 w 2483350"/>
                <a:gd name="connsiteY2" fmla="*/ 297000 h 1440000"/>
                <a:gd name="connsiteX3" fmla="*/ 0 w 2483350"/>
                <a:gd name="connsiteY3" fmla="*/ 1440000 h 1440000"/>
                <a:gd name="connsiteX4" fmla="*/ 0 w 2483350"/>
                <a:gd name="connsiteY4" fmla="*/ 0 h 1440000"/>
                <a:gd name="connsiteX0" fmla="*/ 0 w 2502400"/>
                <a:gd name="connsiteY0" fmla="*/ 17325 h 1457325"/>
                <a:gd name="connsiteX1" fmla="*/ 2078538 w 2502400"/>
                <a:gd name="connsiteY1" fmla="*/ 58601 h 1457325"/>
                <a:gd name="connsiteX2" fmla="*/ 2502400 w 2502400"/>
                <a:gd name="connsiteY2" fmla="*/ 0 h 1457325"/>
                <a:gd name="connsiteX3" fmla="*/ 0 w 2502400"/>
                <a:gd name="connsiteY3" fmla="*/ 1457325 h 1457325"/>
                <a:gd name="connsiteX4" fmla="*/ 0 w 2502400"/>
                <a:gd name="connsiteY4" fmla="*/ 17325 h 1457325"/>
                <a:gd name="connsiteX0" fmla="*/ 0 w 2502400"/>
                <a:gd name="connsiteY0" fmla="*/ 17325 h 1457325"/>
                <a:gd name="connsiteX1" fmla="*/ 2064251 w 2502400"/>
                <a:gd name="connsiteY1" fmla="*/ 49076 h 1457325"/>
                <a:gd name="connsiteX2" fmla="*/ 2502400 w 2502400"/>
                <a:gd name="connsiteY2" fmla="*/ 0 h 1457325"/>
                <a:gd name="connsiteX3" fmla="*/ 0 w 2502400"/>
                <a:gd name="connsiteY3" fmla="*/ 1457325 h 1457325"/>
                <a:gd name="connsiteX4" fmla="*/ 0 w 2502400"/>
                <a:gd name="connsiteY4" fmla="*/ 17325 h 1457325"/>
                <a:gd name="connsiteX0" fmla="*/ 0 w 2502400"/>
                <a:gd name="connsiteY0" fmla="*/ 20637 h 1460637"/>
                <a:gd name="connsiteX1" fmla="*/ 2321426 w 2502400"/>
                <a:gd name="connsiteY1" fmla="*/ 0 h 1460637"/>
                <a:gd name="connsiteX2" fmla="*/ 2502400 w 2502400"/>
                <a:gd name="connsiteY2" fmla="*/ 3312 h 1460637"/>
                <a:gd name="connsiteX3" fmla="*/ 0 w 2502400"/>
                <a:gd name="connsiteY3" fmla="*/ 1460637 h 1460637"/>
                <a:gd name="connsiteX4" fmla="*/ 0 w 2502400"/>
                <a:gd name="connsiteY4" fmla="*/ 20637 h 1460637"/>
                <a:gd name="connsiteX0" fmla="*/ 0 w 2502400"/>
                <a:gd name="connsiteY0" fmla="*/ 20637 h 1460637"/>
                <a:gd name="connsiteX1" fmla="*/ 2321426 w 2502400"/>
                <a:gd name="connsiteY1" fmla="*/ 0 h 1460637"/>
                <a:gd name="connsiteX2" fmla="*/ 2502400 w 2502400"/>
                <a:gd name="connsiteY2" fmla="*/ 3312 h 1460637"/>
                <a:gd name="connsiteX3" fmla="*/ 0 w 2502400"/>
                <a:gd name="connsiteY3" fmla="*/ 1460637 h 1460637"/>
                <a:gd name="connsiteX4" fmla="*/ 0 w 2502400"/>
                <a:gd name="connsiteY4" fmla="*/ 20637 h 1460637"/>
                <a:gd name="connsiteX0" fmla="*/ 0 w 2502400"/>
                <a:gd name="connsiteY0" fmla="*/ 20637 h 1460637"/>
                <a:gd name="connsiteX1" fmla="*/ 2321426 w 2502400"/>
                <a:gd name="connsiteY1" fmla="*/ 0 h 1460637"/>
                <a:gd name="connsiteX2" fmla="*/ 2502400 w 2502400"/>
                <a:gd name="connsiteY2" fmla="*/ 3312 h 1460637"/>
                <a:gd name="connsiteX3" fmla="*/ 0 w 2502400"/>
                <a:gd name="connsiteY3" fmla="*/ 1460637 h 1460637"/>
                <a:gd name="connsiteX4" fmla="*/ 0 w 2502400"/>
                <a:gd name="connsiteY4" fmla="*/ 20637 h 1460637"/>
                <a:gd name="connsiteX0" fmla="*/ 0 w 2502400"/>
                <a:gd name="connsiteY0" fmla="*/ 17325 h 1457325"/>
                <a:gd name="connsiteX1" fmla="*/ 2178551 w 2502400"/>
                <a:gd name="connsiteY1" fmla="*/ 39551 h 1457325"/>
                <a:gd name="connsiteX2" fmla="*/ 2502400 w 2502400"/>
                <a:gd name="connsiteY2" fmla="*/ 0 h 1457325"/>
                <a:gd name="connsiteX3" fmla="*/ 0 w 2502400"/>
                <a:gd name="connsiteY3" fmla="*/ 1457325 h 1457325"/>
                <a:gd name="connsiteX4" fmla="*/ 0 w 2502400"/>
                <a:gd name="connsiteY4" fmla="*/ 17325 h 1457325"/>
                <a:gd name="connsiteX0" fmla="*/ 0 w 2502400"/>
                <a:gd name="connsiteY0" fmla="*/ 17325 h 1457325"/>
                <a:gd name="connsiteX1" fmla="*/ 2178551 w 2502400"/>
                <a:gd name="connsiteY1" fmla="*/ 39551 h 1457325"/>
                <a:gd name="connsiteX2" fmla="*/ 2502400 w 2502400"/>
                <a:gd name="connsiteY2" fmla="*/ 0 h 1457325"/>
                <a:gd name="connsiteX3" fmla="*/ 0 w 2502400"/>
                <a:gd name="connsiteY3" fmla="*/ 1457325 h 1457325"/>
                <a:gd name="connsiteX4" fmla="*/ 0 w 2502400"/>
                <a:gd name="connsiteY4" fmla="*/ 17325 h 1457325"/>
                <a:gd name="connsiteX0" fmla="*/ 0 w 2502400"/>
                <a:gd name="connsiteY0" fmla="*/ 17325 h 1457325"/>
                <a:gd name="connsiteX1" fmla="*/ 2178551 w 2502400"/>
                <a:gd name="connsiteY1" fmla="*/ 39551 h 1457325"/>
                <a:gd name="connsiteX2" fmla="*/ 2502400 w 2502400"/>
                <a:gd name="connsiteY2" fmla="*/ 0 h 1457325"/>
                <a:gd name="connsiteX3" fmla="*/ 0 w 2502400"/>
                <a:gd name="connsiteY3" fmla="*/ 1457325 h 1457325"/>
                <a:gd name="connsiteX4" fmla="*/ 0 w 2502400"/>
                <a:gd name="connsiteY4" fmla="*/ 17325 h 1457325"/>
                <a:gd name="connsiteX0" fmla="*/ 0 w 2502400"/>
                <a:gd name="connsiteY0" fmla="*/ 22087 h 1462087"/>
                <a:gd name="connsiteX1" fmla="*/ 2178551 w 2502400"/>
                <a:gd name="connsiteY1" fmla="*/ 44313 h 1462087"/>
                <a:gd name="connsiteX2" fmla="*/ 2502400 w 2502400"/>
                <a:gd name="connsiteY2" fmla="*/ 0 h 1462087"/>
                <a:gd name="connsiteX3" fmla="*/ 0 w 2502400"/>
                <a:gd name="connsiteY3" fmla="*/ 1462087 h 1462087"/>
                <a:gd name="connsiteX4" fmla="*/ 0 w 2502400"/>
                <a:gd name="connsiteY4" fmla="*/ 22087 h 14620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02400" h="1462087">
                  <a:moveTo>
                    <a:pt x="0" y="22087"/>
                  </a:moveTo>
                  <a:cubicBezTo>
                    <a:pt x="773809" y="15208"/>
                    <a:pt x="1638105" y="113105"/>
                    <a:pt x="2178551" y="44313"/>
                  </a:cubicBezTo>
                  <a:cubicBezTo>
                    <a:pt x="2370638" y="31130"/>
                    <a:pt x="2311900" y="483"/>
                    <a:pt x="2502400" y="0"/>
                  </a:cubicBezTo>
                  <a:lnTo>
                    <a:pt x="0" y="1462087"/>
                  </a:lnTo>
                  <a:lnTo>
                    <a:pt x="0" y="22087"/>
                  </a:lnTo>
                  <a:close/>
                </a:path>
              </a:pathLst>
            </a:custGeom>
            <a:gradFill flip="none" rotWithShape="1">
              <a:gsLst>
                <a:gs pos="97345">
                  <a:srgbClr val="990000"/>
                </a:gs>
                <a:gs pos="30000">
                  <a:srgbClr val="990000"/>
                </a:gs>
                <a:gs pos="0">
                  <a:srgbClr val="580000"/>
                </a:gs>
              </a:gsLst>
              <a:lin ang="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  <p:sp>
          <p:nvSpPr>
            <p:cNvPr id="87" name="Arrow: Pentagon 30">
              <a:extLst>
                <a:ext uri="{FF2B5EF4-FFF2-40B4-BE49-F238E27FC236}">
                  <a16:creationId xmlns:a16="http://schemas.microsoft.com/office/drawing/2014/main" xmlns="" id="{790B8D78-C63A-439B-A112-4A405B649729}"/>
                </a:ext>
              </a:extLst>
            </p:cNvPr>
            <p:cNvSpPr/>
            <p:nvPr/>
          </p:nvSpPr>
          <p:spPr>
            <a:xfrm flipH="1">
              <a:off x="454948" y="4118510"/>
              <a:ext cx="3600000" cy="1440000"/>
            </a:xfrm>
            <a:prstGeom prst="homePlate">
              <a:avLst>
                <a:gd name="adj" fmla="val 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xmlns="" id="{29D7A529-80F4-4E73-A5F4-67FA0EEC2409}"/>
                </a:ext>
              </a:extLst>
            </p:cNvPr>
            <p:cNvSpPr txBox="1"/>
            <p:nvPr/>
          </p:nvSpPr>
          <p:spPr>
            <a:xfrm>
              <a:off x="553564" y="4133101"/>
              <a:ext cx="2765445" cy="307777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1400" b="1" dirty="0" err="1" smtClean="0">
                  <a:solidFill>
                    <a:schemeClr val="bg1">
                      <a:lumMod val="85000"/>
                    </a:schemeClr>
                  </a:solidFill>
                  <a:latin typeface="Century Gothic" panose="020B0502020202020204" pitchFamily="34" charset="0"/>
                </a:rPr>
                <a:t>Pilih</a:t>
              </a:r>
              <a:r>
                <a:rPr lang="en-US" sz="1400" b="1" dirty="0" smtClean="0">
                  <a:solidFill>
                    <a:schemeClr val="bg1">
                      <a:lumMod val="85000"/>
                    </a:schemeClr>
                  </a:solidFill>
                  <a:latin typeface="Century Gothic" panose="020B0502020202020204" pitchFamily="34" charset="0"/>
                </a:rPr>
                <a:t> 1.8 Search Engine Index</a:t>
              </a:r>
              <a:endParaRPr lang="id-ID" sz="1400" b="1" dirty="0">
                <a:solidFill>
                  <a:schemeClr val="bg1">
                    <a:lumMod val="85000"/>
                  </a:schemeClr>
                </a:solidFill>
                <a:latin typeface="Century Gothic" panose="020B0502020202020204" pitchFamily="34" charset="0"/>
              </a:endParaRPr>
            </a:p>
          </p:txBody>
        </p:sp>
      </p:grpSp>
      <p:sp>
        <p:nvSpPr>
          <p:cNvPr id="92" name="Chord 91">
            <a:extLst>
              <a:ext uri="{FF2B5EF4-FFF2-40B4-BE49-F238E27FC236}">
                <a16:creationId xmlns:a16="http://schemas.microsoft.com/office/drawing/2014/main" xmlns="" id="{0E8B40A1-5A80-4546-ACE6-55DE0785FCAD}"/>
              </a:ext>
            </a:extLst>
          </p:cNvPr>
          <p:cNvSpPr/>
          <p:nvPr/>
        </p:nvSpPr>
        <p:spPr>
          <a:xfrm rot="18960580">
            <a:off x="5732004" y="4193208"/>
            <a:ext cx="647417" cy="588969"/>
          </a:xfrm>
          <a:prstGeom prst="chord">
            <a:avLst>
              <a:gd name="adj1" fmla="val 2700000"/>
              <a:gd name="adj2" fmla="val 9801062"/>
            </a:avLst>
          </a:prstGeom>
          <a:gradFill>
            <a:gsLst>
              <a:gs pos="28000">
                <a:schemeClr val="tx1">
                  <a:lumMod val="75000"/>
                  <a:lumOff val="25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93" name="Chord 92">
            <a:extLst>
              <a:ext uri="{FF2B5EF4-FFF2-40B4-BE49-F238E27FC236}">
                <a16:creationId xmlns:a16="http://schemas.microsoft.com/office/drawing/2014/main" xmlns="" id="{B5B4DBA0-B386-48FC-86A0-F6F04E92F8D6}"/>
              </a:ext>
            </a:extLst>
          </p:cNvPr>
          <p:cNvSpPr/>
          <p:nvPr/>
        </p:nvSpPr>
        <p:spPr>
          <a:xfrm rot="4138327" flipV="1">
            <a:off x="4750131" y="3364948"/>
            <a:ext cx="772051" cy="650133"/>
          </a:xfrm>
          <a:prstGeom prst="chord">
            <a:avLst>
              <a:gd name="adj1" fmla="val 2700000"/>
              <a:gd name="adj2" fmla="val 9801062"/>
            </a:avLst>
          </a:prstGeom>
          <a:gradFill>
            <a:gsLst>
              <a:gs pos="28000">
                <a:schemeClr val="tx1">
                  <a:lumMod val="75000"/>
                  <a:lumOff val="25000"/>
                  <a:alpha val="85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94" name="Chord 93">
            <a:extLst>
              <a:ext uri="{FF2B5EF4-FFF2-40B4-BE49-F238E27FC236}">
                <a16:creationId xmlns:a16="http://schemas.microsoft.com/office/drawing/2014/main" xmlns="" id="{961AE0A8-EEF3-4633-A1AE-6883E32A2B9B}"/>
              </a:ext>
            </a:extLst>
          </p:cNvPr>
          <p:cNvSpPr/>
          <p:nvPr/>
        </p:nvSpPr>
        <p:spPr>
          <a:xfrm rot="4724159" flipH="1">
            <a:off x="6979041" y="3675437"/>
            <a:ext cx="367602" cy="379881"/>
          </a:xfrm>
          <a:prstGeom prst="chord">
            <a:avLst>
              <a:gd name="adj1" fmla="val 2700000"/>
              <a:gd name="adj2" fmla="val 9801062"/>
            </a:avLst>
          </a:prstGeom>
          <a:gradFill>
            <a:gsLst>
              <a:gs pos="28000">
                <a:schemeClr val="tx1">
                  <a:lumMod val="75000"/>
                  <a:lumOff val="25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pic>
        <p:nvPicPr>
          <p:cNvPr id="95" name="Graphic 59" descr="Internet">
            <a:extLst>
              <a:ext uri="{FF2B5EF4-FFF2-40B4-BE49-F238E27FC236}">
                <a16:creationId xmlns:a16="http://schemas.microsoft.com/office/drawing/2014/main" xmlns="" id="{7CD27F45-CE7F-412D-B79C-3715A344FC8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6"/>
              </a:ext>
            </a:extLst>
          </a:blip>
          <a:stretch>
            <a:fillRect/>
          </a:stretch>
        </p:blipFill>
        <p:spPr>
          <a:xfrm>
            <a:off x="5682775" y="3216224"/>
            <a:ext cx="856605" cy="914400"/>
          </a:xfrm>
          <a:prstGeom prst="rect">
            <a:avLst/>
          </a:prstGeom>
        </p:spPr>
      </p:pic>
      <p:sp>
        <p:nvSpPr>
          <p:cNvPr id="96" name="Title 1"/>
          <p:cNvSpPr>
            <a:spLocks noGrp="1"/>
          </p:cNvSpPr>
          <p:nvPr>
            <p:ph type="title"/>
          </p:nvPr>
        </p:nvSpPr>
        <p:spPr>
          <a:xfrm>
            <a:off x="3694746" y="606897"/>
            <a:ext cx="4832821" cy="789417"/>
          </a:xfrm>
          <a:ln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/>
          <a:lstStyle/>
          <a:p>
            <a:r>
              <a:rPr lang="en-US" sz="2400" dirty="0" err="1" smtClean="0">
                <a:latin typeface="Arial Black" pitchFamily="34" charset="0"/>
                <a:ea typeface="Segoe UI Emoji" pitchFamily="34" charset="0"/>
              </a:rPr>
              <a:t>Masukkan</a:t>
            </a:r>
            <a:r>
              <a:rPr lang="en-US" sz="2400" dirty="0" smtClean="0">
                <a:latin typeface="Arial Black" pitchFamily="34" charset="0"/>
                <a:ea typeface="Segoe UI Emoji" pitchFamily="34" charset="0"/>
              </a:rPr>
              <a:t> </a:t>
            </a:r>
            <a:r>
              <a:rPr lang="en-US" sz="2400" dirty="0" err="1" smtClean="0">
                <a:latin typeface="Arial Black" pitchFamily="34" charset="0"/>
                <a:ea typeface="Segoe UI Emoji" pitchFamily="34" charset="0"/>
              </a:rPr>
              <a:t>Kode</a:t>
            </a:r>
            <a:r>
              <a:rPr lang="en-US" sz="2400" dirty="0" smtClean="0">
                <a:latin typeface="Arial Black" pitchFamily="34" charset="0"/>
                <a:ea typeface="Segoe UI Emoji" pitchFamily="34" charset="0"/>
              </a:rPr>
              <a:t> </a:t>
            </a:r>
            <a:r>
              <a:rPr lang="en-US" sz="2400" dirty="0" err="1" smtClean="0">
                <a:latin typeface="Arial Black" pitchFamily="34" charset="0"/>
                <a:ea typeface="Segoe UI Emoji" pitchFamily="34" charset="0"/>
              </a:rPr>
              <a:t>dalam</a:t>
            </a:r>
            <a:r>
              <a:rPr lang="en-US" sz="2400" dirty="0" smtClean="0">
                <a:latin typeface="Arial Black" pitchFamily="34" charset="0"/>
                <a:ea typeface="Segoe UI Emoji" pitchFamily="34" charset="0"/>
              </a:rPr>
              <a:t> OJS </a:t>
            </a:r>
            <a:endParaRPr lang="en-US" sz="2400" dirty="0">
              <a:latin typeface="Arial Black" pitchFamily="34" charset="0"/>
              <a:ea typeface="Segoe UI Emoji" pitchFamily="34" charset="0"/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 rotWithShape="1"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106" t="40532" r="48882" b="29898"/>
          <a:stretch/>
        </p:blipFill>
        <p:spPr bwMode="auto">
          <a:xfrm>
            <a:off x="549796" y="4618554"/>
            <a:ext cx="3459423" cy="1340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7" name="Striped Right Arrow 96"/>
          <p:cNvSpPr/>
          <p:nvPr/>
        </p:nvSpPr>
        <p:spPr>
          <a:xfrm>
            <a:off x="1223319" y="5569412"/>
            <a:ext cx="345989" cy="229826"/>
          </a:xfrm>
          <a:prstGeom prst="stripedRightArrow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195" name="Picture 3"/>
          <p:cNvPicPr>
            <a:picLocks noChangeAspect="1" noChangeArrowheads="1"/>
          </p:cNvPicPr>
          <p:nvPr/>
        </p:nvPicPr>
        <p:blipFill rotWithShape="1"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037" r="23092" b="22551"/>
          <a:stretch/>
        </p:blipFill>
        <p:spPr bwMode="auto">
          <a:xfrm>
            <a:off x="8131905" y="4348554"/>
            <a:ext cx="3491142" cy="17008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1" name="Striped Right Arrow 100"/>
          <p:cNvSpPr/>
          <p:nvPr/>
        </p:nvSpPr>
        <p:spPr>
          <a:xfrm>
            <a:off x="8526509" y="5684325"/>
            <a:ext cx="345989" cy="229826"/>
          </a:xfrm>
          <a:prstGeom prst="stripedRightArrow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88147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1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2)">
                                      <p:cBhvr>
                                        <p:cTn id="12" dur="2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500"/>
                            </p:stCondLst>
                            <p:childTnLst>
                              <p:par>
                                <p:cTn id="14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3500"/>
                            </p:stCondLst>
                            <p:childTnLst>
                              <p:par>
                                <p:cTn id="18" presetID="21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2)">
                                      <p:cBhvr>
                                        <p:cTn id="20" dur="2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500"/>
                            </p:stCondLst>
                            <p:childTnLst>
                              <p:par>
                                <p:cTn id="22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4" dur="10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6500"/>
                            </p:stCondLst>
                            <p:childTnLst>
                              <p:par>
                                <p:cTn id="26" presetID="21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2)">
                                      <p:cBhvr>
                                        <p:cTn id="28" dur="2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8500"/>
                            </p:stCondLst>
                            <p:childTnLst>
                              <p:par>
                                <p:cTn id="30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2" dur="10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"/>
                            </p:stCondLst>
                            <p:childTnLst>
                              <p:par>
                                <p:cTn id="47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9" dur="2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2500"/>
                            </p:stCondLst>
                            <p:childTnLst>
                              <p:par>
                                <p:cTn id="5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2500"/>
                            </p:stCondLst>
                            <p:childTnLst>
                              <p:par>
                                <p:cTn id="54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6" dur="2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4500"/>
                            </p:stCondLst>
                            <p:childTnLst>
                              <p:par>
                                <p:cTn id="5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4500"/>
                            </p:stCondLst>
                            <p:childTnLst>
                              <p:par>
                                <p:cTn id="61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3" dur="2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6500"/>
                            </p:stCondLst>
                            <p:childTnLst>
                              <p:par>
                                <p:cTn id="6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1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7500"/>
                            </p:stCondLst>
                            <p:childTnLst>
                              <p:par>
                                <p:cTn id="6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10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8500"/>
                            </p:stCondLst>
                            <p:childTnLst>
                              <p:par>
                                <p:cTn id="7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8500"/>
                            </p:stCondLst>
                            <p:childTnLst>
                              <p:par>
                                <p:cTn id="7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8" dur="1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81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81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 animBg="1"/>
      <p:bldP spid="44" grpId="0" animBg="1"/>
      <p:bldP spid="45" grpId="0" animBg="1"/>
      <p:bldP spid="46" grpId="0" animBg="1"/>
      <p:bldP spid="47" grpId="0" animBg="1"/>
      <p:bldP spid="48" grpId="0" animBg="1"/>
      <p:bldP spid="92" grpId="0" animBg="1"/>
      <p:bldP spid="93" grpId="0" animBg="1"/>
      <p:bldP spid="94" grpId="0" animBg="1"/>
      <p:bldP spid="96" grpId="0" animBg="1"/>
      <p:bldP spid="97" grpId="0" animBg="1"/>
      <p:bldP spid="101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904" y="772148"/>
            <a:ext cx="3324562" cy="673594"/>
          </a:xfr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/>
          <a:lstStyle/>
          <a:p>
            <a:r>
              <a:rPr lang="en-US" sz="2400" dirty="0" err="1" smtClean="0">
                <a:solidFill>
                  <a:schemeClr val="tx1"/>
                </a:solidFill>
                <a:latin typeface="Segoe UI Emoji" pitchFamily="34" charset="0"/>
                <a:ea typeface="Segoe UI Emoji" pitchFamily="34" charset="0"/>
              </a:rPr>
              <a:t>Kembali</a:t>
            </a:r>
            <a:r>
              <a:rPr lang="en-US" sz="2400" dirty="0" smtClean="0">
                <a:solidFill>
                  <a:schemeClr val="tx1"/>
                </a:solidFill>
                <a:latin typeface="Segoe UI Emoji" pitchFamily="34" charset="0"/>
                <a:ea typeface="Segoe UI Emoji" pitchFamily="34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Segoe UI Emoji" pitchFamily="34" charset="0"/>
                <a:ea typeface="Segoe UI Emoji" pitchFamily="34" charset="0"/>
              </a:rPr>
              <a:t>ke</a:t>
            </a:r>
            <a:r>
              <a:rPr lang="en-US" sz="2400" dirty="0" smtClean="0">
                <a:solidFill>
                  <a:schemeClr val="tx1"/>
                </a:solidFill>
                <a:latin typeface="Segoe UI Emoji" pitchFamily="34" charset="0"/>
                <a:ea typeface="Segoe UI Emoji" pitchFamily="34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Segoe UI Emoji" pitchFamily="34" charset="0"/>
                <a:ea typeface="Segoe UI Emoji" pitchFamily="34" charset="0"/>
              </a:rPr>
              <a:t>Halaman</a:t>
            </a:r>
            <a:r>
              <a:rPr lang="en-US" sz="2400" dirty="0" smtClean="0">
                <a:solidFill>
                  <a:schemeClr val="tx1"/>
                </a:solidFill>
                <a:latin typeface="Segoe UI Emoji" pitchFamily="34" charset="0"/>
                <a:ea typeface="Segoe UI Emoji" pitchFamily="34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Segoe UI Emoji" pitchFamily="34" charset="0"/>
                <a:ea typeface="Segoe UI Emoji" pitchFamily="34" charset="0"/>
              </a:rPr>
              <a:t>Sebelumnya</a:t>
            </a:r>
            <a:endParaRPr lang="en-US" sz="2400" dirty="0">
              <a:solidFill>
                <a:schemeClr val="tx1"/>
              </a:solidFill>
              <a:latin typeface="Segoe UI Emoji" pitchFamily="34" charset="0"/>
              <a:ea typeface="Segoe UI Emoji" pitchFamily="34" charset="0"/>
            </a:endParaRP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117" t="13513" r="26683" b="9290"/>
          <a:stretch/>
        </p:blipFill>
        <p:spPr bwMode="auto">
          <a:xfrm>
            <a:off x="3595222" y="1322174"/>
            <a:ext cx="5227502" cy="48067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Left Arrow 3"/>
          <p:cNvSpPr/>
          <p:nvPr/>
        </p:nvSpPr>
        <p:spPr>
          <a:xfrm>
            <a:off x="8377881" y="4559642"/>
            <a:ext cx="1087395" cy="593125"/>
          </a:xfrm>
          <a:prstGeom prst="leftArrow">
            <a:avLst/>
          </a:prstGeom>
          <a:ln w="28575">
            <a:prstDash val="sysDash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KLIK</a:t>
            </a:r>
            <a:endParaRPr lang="en-US" dirty="0"/>
          </a:p>
        </p:txBody>
      </p:sp>
      <p:sp>
        <p:nvSpPr>
          <p:cNvPr id="6" name="Flowchart: Punched Tape 5"/>
          <p:cNvSpPr/>
          <p:nvPr/>
        </p:nvSpPr>
        <p:spPr>
          <a:xfrm>
            <a:off x="9131643" y="1927654"/>
            <a:ext cx="2780271" cy="2199503"/>
          </a:xfrm>
          <a:prstGeom prst="flowChartPunchedTap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Setelah</a:t>
            </a:r>
            <a:r>
              <a:rPr lang="en-US" dirty="0" smtClean="0"/>
              <a:t> </a:t>
            </a:r>
            <a:r>
              <a:rPr lang="en-US" dirty="0" err="1" smtClean="0"/>
              <a:t>Tahapan</a:t>
            </a:r>
            <a:r>
              <a:rPr lang="en-US" dirty="0" smtClean="0"/>
              <a:t> </a:t>
            </a:r>
            <a:r>
              <a:rPr lang="en-US" dirty="0" err="1" smtClean="0"/>
              <a:t>selesai</a:t>
            </a:r>
            <a:r>
              <a:rPr lang="en-US" dirty="0" smtClean="0"/>
              <a:t> </a:t>
            </a:r>
            <a:r>
              <a:rPr lang="en-US" dirty="0" err="1" smtClean="0"/>
              <a:t>silahkan</a:t>
            </a:r>
            <a:r>
              <a:rPr lang="en-US" dirty="0" smtClean="0"/>
              <a:t> </a:t>
            </a:r>
            <a:r>
              <a:rPr lang="en-US" dirty="0" err="1" smtClean="0"/>
              <a:t>menunggu</a:t>
            </a:r>
            <a:r>
              <a:rPr lang="en-US" dirty="0" smtClean="0"/>
              <a:t> </a:t>
            </a:r>
            <a:r>
              <a:rPr lang="en-US" dirty="0" err="1" smtClean="0"/>
              <a:t>dalam</a:t>
            </a:r>
            <a:r>
              <a:rPr lang="en-US" dirty="0" smtClean="0"/>
              <a:t> </a:t>
            </a:r>
            <a:r>
              <a:rPr lang="en-US" dirty="0" err="1" smtClean="0"/>
              <a:t>beberapa</a:t>
            </a:r>
            <a:r>
              <a:rPr lang="en-US" dirty="0" smtClean="0"/>
              <a:t> </a:t>
            </a:r>
            <a:r>
              <a:rPr lang="en-US" dirty="0" err="1" smtClean="0"/>
              <a:t>waktu</a:t>
            </a:r>
            <a:r>
              <a:rPr lang="en-US" dirty="0" smtClean="0"/>
              <a:t> </a:t>
            </a:r>
            <a:r>
              <a:rPr lang="en-US" dirty="0" err="1" smtClean="0"/>
              <a:t>artikel</a:t>
            </a:r>
            <a:r>
              <a:rPr lang="en-US" dirty="0" smtClean="0"/>
              <a:t> </a:t>
            </a:r>
            <a:r>
              <a:rPr lang="en-US" dirty="0" err="1" smtClean="0"/>
              <a:t>akan</a:t>
            </a:r>
            <a:r>
              <a:rPr lang="en-US" dirty="0" smtClean="0"/>
              <a:t> </a:t>
            </a:r>
            <a:r>
              <a:rPr lang="en-US" dirty="0" err="1" smtClean="0"/>
              <a:t>diindeks</a:t>
            </a:r>
            <a:r>
              <a:rPr lang="en-US" dirty="0" smtClean="0"/>
              <a:t> </a:t>
            </a:r>
            <a:r>
              <a:rPr lang="en-US" dirty="0" err="1" smtClean="0"/>
              <a:t>oleh</a:t>
            </a:r>
            <a:r>
              <a:rPr lang="en-US" dirty="0" smtClean="0"/>
              <a:t> GS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27031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P spid="6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2" descr="blob:https://web.whatsapp.com/db5fa59e-0aa5-4b5d-aefb-d92df07c003c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975" y="722266"/>
            <a:ext cx="11628652" cy="49741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3479317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>
        <p14:shred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5296313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>
        <p14:shred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Marquee">
      <a:dk1>
        <a:srgbClr val="000000"/>
      </a:dk1>
      <a:lt1>
        <a:sysClr val="window" lastClr="FFFFFF"/>
      </a:lt1>
      <a:dk2>
        <a:srgbClr val="5E5E5E"/>
      </a:dk2>
      <a:lt2>
        <a:srgbClr val="DDDDDD"/>
      </a:lt2>
      <a:accent1>
        <a:srgbClr val="418AB3"/>
      </a:accent1>
      <a:accent2>
        <a:srgbClr val="A6B727"/>
      </a:accent2>
      <a:accent3>
        <a:srgbClr val="F69200"/>
      </a:accent3>
      <a:accent4>
        <a:srgbClr val="838383"/>
      </a:accent4>
      <a:accent5>
        <a:srgbClr val="FEC306"/>
      </a:accent5>
      <a:accent6>
        <a:srgbClr val="DF5327"/>
      </a:accent6>
      <a:hlink>
        <a:srgbClr val="F59E00"/>
      </a:hlink>
      <a:folHlink>
        <a:srgbClr val="B2B2B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RJI-PPT-Template" id="{BE63342E-0E64-47D1-97DD-F311678BE57D}" vid="{1E463624-17C8-4225-B5C5-100C31AE62C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378</TotalTime>
  <Words>635</Words>
  <Application>Microsoft Office PowerPoint</Application>
  <PresentationFormat>Custom</PresentationFormat>
  <Paragraphs>137</Paragraphs>
  <Slides>23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4" baseType="lpstr">
      <vt:lpstr>Office Theme</vt:lpstr>
      <vt:lpstr>Profil                        Untuk Jurnal</vt:lpstr>
      <vt:lpstr>CV</vt:lpstr>
      <vt:lpstr>PowerPoint Presentation</vt:lpstr>
      <vt:lpstr>PowerPoint Presentation</vt:lpstr>
      <vt:lpstr>                               ??</vt:lpstr>
      <vt:lpstr>PowerPoint Presentation</vt:lpstr>
      <vt:lpstr>PowerPoint Presentation</vt:lpstr>
      <vt:lpstr>Pembuatan Profil Google Scholar Jurnal</vt:lpstr>
      <vt:lpstr>PowerPoint Presentation</vt:lpstr>
      <vt:lpstr>PowerPoint Presentation</vt:lpstr>
      <vt:lpstr>PowerPoint Presentation</vt:lpstr>
      <vt:lpstr>PowerPoint Presentation</vt:lpstr>
      <vt:lpstr>Cara mudah menemukan artikel Jurnal yang telah terindeks di GS</vt:lpstr>
      <vt:lpstr>Memasukkan Artikel di GS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Masukkan Kode dalam OJS </vt:lpstr>
      <vt:lpstr>Kembali ke Halaman Sebelumnya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reviewer</dc:creator>
  <cp:lastModifiedBy>ASUS</cp:lastModifiedBy>
  <cp:revision>39</cp:revision>
  <dcterms:created xsi:type="dcterms:W3CDTF">2019-12-19T09:21:09Z</dcterms:created>
  <dcterms:modified xsi:type="dcterms:W3CDTF">2020-05-01T03:47:35Z</dcterms:modified>
</cp:coreProperties>
</file>