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8"/>
  </p:handoutMasterIdLst>
  <p:sldIdLst>
    <p:sldId id="256" r:id="rId2"/>
    <p:sldId id="257" r:id="rId3"/>
    <p:sldId id="260" r:id="rId4"/>
    <p:sldId id="259" r:id="rId5"/>
    <p:sldId id="262" r:id="rId6"/>
    <p:sldId id="263" r:id="rId7"/>
    <p:sldId id="267" r:id="rId8"/>
    <p:sldId id="268" r:id="rId9"/>
    <p:sldId id="271" r:id="rId10"/>
    <p:sldId id="274" r:id="rId11"/>
    <p:sldId id="261" r:id="rId12"/>
    <p:sldId id="273" r:id="rId13"/>
    <p:sldId id="276" r:id="rId14"/>
    <p:sldId id="275" r:id="rId15"/>
    <p:sldId id="277" r:id="rId16"/>
    <p:sldId id="278" r:id="rId17"/>
    <p:sldId id="291" r:id="rId18"/>
    <p:sldId id="292" r:id="rId19"/>
    <p:sldId id="293" r:id="rId20"/>
    <p:sldId id="289" r:id="rId21"/>
    <p:sldId id="295" r:id="rId22"/>
    <p:sldId id="294" r:id="rId23"/>
    <p:sldId id="282" r:id="rId24"/>
    <p:sldId id="283" r:id="rId25"/>
    <p:sldId id="296" r:id="rId26"/>
    <p:sldId id="299" r:id="rId27"/>
    <p:sldId id="298" r:id="rId28"/>
    <p:sldId id="297" r:id="rId29"/>
    <p:sldId id="300" r:id="rId30"/>
    <p:sldId id="314" r:id="rId31"/>
    <p:sldId id="315" r:id="rId32"/>
    <p:sldId id="303" r:id="rId33"/>
    <p:sldId id="312" r:id="rId34"/>
    <p:sldId id="313" r:id="rId35"/>
    <p:sldId id="311" r:id="rId36"/>
    <p:sldId id="306" r:id="rId37"/>
    <p:sldId id="279" r:id="rId38"/>
    <p:sldId id="305" r:id="rId39"/>
    <p:sldId id="287" r:id="rId40"/>
    <p:sldId id="307" r:id="rId41"/>
    <p:sldId id="308" r:id="rId42"/>
    <p:sldId id="309" r:id="rId43"/>
    <p:sldId id="286" r:id="rId44"/>
    <p:sldId id="288" r:id="rId45"/>
    <p:sldId id="310" r:id="rId46"/>
    <p:sldId id="258" r:id="rId47"/>
  </p:sldIdLst>
  <p:sldSz cx="12192000" cy="6858000"/>
  <p:notesSz cx="7315200" cy="9601200"/>
  <p:defaultTextStyle>
    <a:defPPr>
      <a:defRPr lang="id-ID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2F8251-B791-46DB-9054-2B06588E63D6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93BD197-AB5D-46F9-B6B4-E346FD08504E}">
      <dgm:prSet phldrT="[Text]" custT="1"/>
      <dgm:spPr/>
      <dgm:t>
        <a:bodyPr/>
        <a:lstStyle/>
        <a:p>
          <a:r>
            <a:rPr lang="en-US" sz="2400" dirty="0" smtClean="0"/>
            <a:t>Title </a:t>
          </a:r>
          <a:endParaRPr lang="en-US" sz="2400" dirty="0"/>
        </a:p>
      </dgm:t>
    </dgm:pt>
    <dgm:pt modelId="{497F43EF-B394-40CF-9E9A-BE8F0C67E8AE}" type="parTrans" cxnId="{3C03DDF0-CE6C-48EB-97B8-235EC1C4384B}">
      <dgm:prSet/>
      <dgm:spPr/>
      <dgm:t>
        <a:bodyPr/>
        <a:lstStyle/>
        <a:p>
          <a:endParaRPr lang="en-US"/>
        </a:p>
      </dgm:t>
    </dgm:pt>
    <dgm:pt modelId="{BA486881-FEB5-42A8-8749-584DDD4DBFCF}" type="sibTrans" cxnId="{3C03DDF0-CE6C-48EB-97B8-235EC1C4384B}">
      <dgm:prSet/>
      <dgm:spPr/>
      <dgm:t>
        <a:bodyPr/>
        <a:lstStyle/>
        <a:p>
          <a:endParaRPr lang="en-US"/>
        </a:p>
      </dgm:t>
    </dgm:pt>
    <dgm:pt modelId="{9C24DFB7-FD4F-4C7F-9727-D8479C2146D5}">
      <dgm:prSet phldrT="[Text]" custT="1"/>
      <dgm:spPr/>
      <dgm:t>
        <a:bodyPr/>
        <a:lstStyle/>
        <a:p>
          <a:r>
            <a:rPr lang="en-US" sz="2400" dirty="0" smtClean="0"/>
            <a:t>Introduction </a:t>
          </a:r>
          <a:endParaRPr lang="en-US" sz="2400" dirty="0"/>
        </a:p>
      </dgm:t>
    </dgm:pt>
    <dgm:pt modelId="{FCE5610B-9534-4968-8BD5-A2B10F9C7DD1}" type="parTrans" cxnId="{13089903-EB4A-45CC-89FD-9A16DB0649F3}">
      <dgm:prSet/>
      <dgm:spPr/>
      <dgm:t>
        <a:bodyPr/>
        <a:lstStyle/>
        <a:p>
          <a:endParaRPr lang="en-US"/>
        </a:p>
      </dgm:t>
    </dgm:pt>
    <dgm:pt modelId="{9E2AB6C8-65F8-4D93-9284-A31F836C0139}" type="sibTrans" cxnId="{13089903-EB4A-45CC-89FD-9A16DB0649F3}">
      <dgm:prSet/>
      <dgm:spPr/>
      <dgm:t>
        <a:bodyPr/>
        <a:lstStyle/>
        <a:p>
          <a:endParaRPr lang="en-US"/>
        </a:p>
      </dgm:t>
    </dgm:pt>
    <dgm:pt modelId="{1FCB7815-27E8-4344-82A3-6D338FDB9F1C}">
      <dgm:prSet phldrT="[Text]" custT="1"/>
      <dgm:spPr/>
      <dgm:t>
        <a:bodyPr/>
        <a:lstStyle/>
        <a:p>
          <a:r>
            <a:rPr lang="en-US" sz="2400" dirty="0" smtClean="0"/>
            <a:t>Method</a:t>
          </a:r>
          <a:r>
            <a:rPr lang="en-US" sz="1600" dirty="0" smtClean="0"/>
            <a:t> </a:t>
          </a:r>
          <a:endParaRPr lang="en-US" sz="1600" dirty="0"/>
        </a:p>
      </dgm:t>
    </dgm:pt>
    <dgm:pt modelId="{E0ACBDBE-50B6-4E61-A71E-4F3C52B3D3EE}" type="parTrans" cxnId="{1DA4BA22-FFAC-4BB0-9191-29E5FA47B4A5}">
      <dgm:prSet/>
      <dgm:spPr/>
      <dgm:t>
        <a:bodyPr/>
        <a:lstStyle/>
        <a:p>
          <a:endParaRPr lang="en-US"/>
        </a:p>
      </dgm:t>
    </dgm:pt>
    <dgm:pt modelId="{AC34349A-3662-4253-9B30-110EC70BE1F1}" type="sibTrans" cxnId="{1DA4BA22-FFAC-4BB0-9191-29E5FA47B4A5}">
      <dgm:prSet/>
      <dgm:spPr/>
      <dgm:t>
        <a:bodyPr/>
        <a:lstStyle/>
        <a:p>
          <a:endParaRPr lang="en-US"/>
        </a:p>
      </dgm:t>
    </dgm:pt>
    <dgm:pt modelId="{77656F1B-B2B7-4FA7-ADB4-48B67BD3C9A0}">
      <dgm:prSet phldrT="[Text]" custT="1"/>
      <dgm:spPr/>
      <dgm:t>
        <a:bodyPr/>
        <a:lstStyle/>
        <a:p>
          <a:r>
            <a:rPr lang="en-US" sz="2400" dirty="0" smtClean="0"/>
            <a:t>Abstract</a:t>
          </a:r>
        </a:p>
      </dgm:t>
    </dgm:pt>
    <dgm:pt modelId="{880D61CB-8CD9-4751-8074-C54378592EAF}" type="parTrans" cxnId="{E1F57CEA-348B-4F3C-A9BB-E7F62F7DD4A9}">
      <dgm:prSet/>
      <dgm:spPr/>
      <dgm:t>
        <a:bodyPr/>
        <a:lstStyle/>
        <a:p>
          <a:endParaRPr lang="en-US"/>
        </a:p>
      </dgm:t>
    </dgm:pt>
    <dgm:pt modelId="{D65CB556-2971-42D0-982D-4ECAF73E61B7}" type="sibTrans" cxnId="{E1F57CEA-348B-4F3C-A9BB-E7F62F7DD4A9}">
      <dgm:prSet/>
      <dgm:spPr/>
      <dgm:t>
        <a:bodyPr/>
        <a:lstStyle/>
        <a:p>
          <a:endParaRPr lang="en-US"/>
        </a:p>
      </dgm:t>
    </dgm:pt>
    <dgm:pt modelId="{9C34F01B-614E-4A5B-9026-F08C92B71ED5}" type="pres">
      <dgm:prSet presAssocID="{282F8251-B791-46DB-9054-2B06588E63D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5CA6FA-54EE-469A-9538-7817027093F8}" type="pres">
      <dgm:prSet presAssocID="{D93BD197-AB5D-46F9-B6B4-E346FD08504E}" presName="parentLin" presStyleCnt="0"/>
      <dgm:spPr/>
    </dgm:pt>
    <dgm:pt modelId="{17B82D39-4EF8-49C1-AB0B-664BAD9A1822}" type="pres">
      <dgm:prSet presAssocID="{D93BD197-AB5D-46F9-B6B4-E346FD08504E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D73F6DC2-58A6-4A30-959A-29B0E4FCC206}" type="pres">
      <dgm:prSet presAssocID="{D93BD197-AB5D-46F9-B6B4-E346FD08504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7948C0-A9AC-4E64-BB78-960744550EAF}" type="pres">
      <dgm:prSet presAssocID="{D93BD197-AB5D-46F9-B6B4-E346FD08504E}" presName="negativeSpace" presStyleCnt="0"/>
      <dgm:spPr/>
    </dgm:pt>
    <dgm:pt modelId="{C306ACAE-5CBD-448B-81F1-733BB0F7B2B4}" type="pres">
      <dgm:prSet presAssocID="{D93BD197-AB5D-46F9-B6B4-E346FD08504E}" presName="childText" presStyleLbl="conFgAcc1" presStyleIdx="0" presStyleCnt="4" custLinFactY="-52954" custLinFactNeighborX="-1571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A46222-2B30-4E23-A403-42C59CD72738}" type="pres">
      <dgm:prSet presAssocID="{BA486881-FEB5-42A8-8749-584DDD4DBFCF}" presName="spaceBetweenRectangles" presStyleCnt="0"/>
      <dgm:spPr/>
    </dgm:pt>
    <dgm:pt modelId="{F41E1460-CAFF-46DA-A15A-BBF52E955E84}" type="pres">
      <dgm:prSet presAssocID="{77656F1B-B2B7-4FA7-ADB4-48B67BD3C9A0}" presName="parentLin" presStyleCnt="0"/>
      <dgm:spPr/>
    </dgm:pt>
    <dgm:pt modelId="{7F73D7EF-6A3A-4A6B-AAC6-4D6C9650C480}" type="pres">
      <dgm:prSet presAssocID="{77656F1B-B2B7-4FA7-ADB4-48B67BD3C9A0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4BA9D637-9AD9-4DE4-A4BA-B473E6E01253}" type="pres">
      <dgm:prSet presAssocID="{77656F1B-B2B7-4FA7-ADB4-48B67BD3C9A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A2B6A-213D-454A-A849-6D985F4E6C85}" type="pres">
      <dgm:prSet presAssocID="{77656F1B-B2B7-4FA7-ADB4-48B67BD3C9A0}" presName="negativeSpace" presStyleCnt="0"/>
      <dgm:spPr/>
    </dgm:pt>
    <dgm:pt modelId="{B84CB94F-8C8D-415C-920F-33E1FA8F3A69}" type="pres">
      <dgm:prSet presAssocID="{77656F1B-B2B7-4FA7-ADB4-48B67BD3C9A0}" presName="childText" presStyleLbl="conFgAcc1" presStyleIdx="1" presStyleCnt="4">
        <dgm:presLayoutVars>
          <dgm:bulletEnabled val="1"/>
        </dgm:presLayoutVars>
      </dgm:prSet>
      <dgm:spPr/>
    </dgm:pt>
    <dgm:pt modelId="{C3A64584-572F-4774-986F-7B0CCC8568C1}" type="pres">
      <dgm:prSet presAssocID="{D65CB556-2971-42D0-982D-4ECAF73E61B7}" presName="spaceBetweenRectangles" presStyleCnt="0"/>
      <dgm:spPr/>
    </dgm:pt>
    <dgm:pt modelId="{656E0323-6DEA-438F-8520-99E53E3557C5}" type="pres">
      <dgm:prSet presAssocID="{9C24DFB7-FD4F-4C7F-9727-D8479C2146D5}" presName="parentLin" presStyleCnt="0"/>
      <dgm:spPr/>
    </dgm:pt>
    <dgm:pt modelId="{66FE780B-78DD-4439-9ABB-20E7E46F1164}" type="pres">
      <dgm:prSet presAssocID="{9C24DFB7-FD4F-4C7F-9727-D8479C2146D5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8AC4C345-AF31-497D-BEB9-C1907FE1F22D}" type="pres">
      <dgm:prSet presAssocID="{9C24DFB7-FD4F-4C7F-9727-D8479C2146D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5C40A7-C926-40B2-8B6B-BCF926B5EBD8}" type="pres">
      <dgm:prSet presAssocID="{9C24DFB7-FD4F-4C7F-9727-D8479C2146D5}" presName="negativeSpace" presStyleCnt="0"/>
      <dgm:spPr/>
    </dgm:pt>
    <dgm:pt modelId="{C5856C77-37DF-433D-97CA-35E46561A46C}" type="pres">
      <dgm:prSet presAssocID="{9C24DFB7-FD4F-4C7F-9727-D8479C2146D5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9B082E-62F7-4FC4-966C-61B2C1B8936D}" type="pres">
      <dgm:prSet presAssocID="{9E2AB6C8-65F8-4D93-9284-A31F836C0139}" presName="spaceBetweenRectangles" presStyleCnt="0"/>
      <dgm:spPr/>
    </dgm:pt>
    <dgm:pt modelId="{940EB9C9-045B-4AFB-90AA-6C756BBD2475}" type="pres">
      <dgm:prSet presAssocID="{1FCB7815-27E8-4344-82A3-6D338FDB9F1C}" presName="parentLin" presStyleCnt="0"/>
      <dgm:spPr/>
    </dgm:pt>
    <dgm:pt modelId="{B14A0962-2D36-435C-9AD6-3849FFCC01B6}" type="pres">
      <dgm:prSet presAssocID="{1FCB7815-27E8-4344-82A3-6D338FDB9F1C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A5F9C8E8-893E-4B30-B281-49E8069236A8}" type="pres">
      <dgm:prSet presAssocID="{1FCB7815-27E8-4344-82A3-6D338FDB9F1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70A93F-23CC-4659-A593-585FEBA7EB86}" type="pres">
      <dgm:prSet presAssocID="{1FCB7815-27E8-4344-82A3-6D338FDB9F1C}" presName="negativeSpace" presStyleCnt="0"/>
      <dgm:spPr/>
    </dgm:pt>
    <dgm:pt modelId="{8CD0ADFA-A75F-486D-84EE-689119D2A741}" type="pres">
      <dgm:prSet presAssocID="{1FCB7815-27E8-4344-82A3-6D338FDB9F1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DA4BA22-FFAC-4BB0-9191-29E5FA47B4A5}" srcId="{282F8251-B791-46DB-9054-2B06588E63D6}" destId="{1FCB7815-27E8-4344-82A3-6D338FDB9F1C}" srcOrd="3" destOrd="0" parTransId="{E0ACBDBE-50B6-4E61-A71E-4F3C52B3D3EE}" sibTransId="{AC34349A-3662-4253-9B30-110EC70BE1F1}"/>
    <dgm:cxn modelId="{13089903-EB4A-45CC-89FD-9A16DB0649F3}" srcId="{282F8251-B791-46DB-9054-2B06588E63D6}" destId="{9C24DFB7-FD4F-4C7F-9727-D8479C2146D5}" srcOrd="2" destOrd="0" parTransId="{FCE5610B-9534-4968-8BD5-A2B10F9C7DD1}" sibTransId="{9E2AB6C8-65F8-4D93-9284-A31F836C0139}"/>
    <dgm:cxn modelId="{BAFF4510-9011-4DB7-97C7-6C63E29BD6B2}" type="presOf" srcId="{D93BD197-AB5D-46F9-B6B4-E346FD08504E}" destId="{17B82D39-4EF8-49C1-AB0B-664BAD9A1822}" srcOrd="0" destOrd="0" presId="urn:microsoft.com/office/officeart/2005/8/layout/list1"/>
    <dgm:cxn modelId="{79B91B26-175D-4664-A40A-0D7A132BCED8}" type="presOf" srcId="{D93BD197-AB5D-46F9-B6B4-E346FD08504E}" destId="{D73F6DC2-58A6-4A30-959A-29B0E4FCC206}" srcOrd="1" destOrd="0" presId="urn:microsoft.com/office/officeart/2005/8/layout/list1"/>
    <dgm:cxn modelId="{3C03DDF0-CE6C-48EB-97B8-235EC1C4384B}" srcId="{282F8251-B791-46DB-9054-2B06588E63D6}" destId="{D93BD197-AB5D-46F9-B6B4-E346FD08504E}" srcOrd="0" destOrd="0" parTransId="{497F43EF-B394-40CF-9E9A-BE8F0C67E8AE}" sibTransId="{BA486881-FEB5-42A8-8749-584DDD4DBFCF}"/>
    <dgm:cxn modelId="{F9AB9D87-221B-4872-88E1-A0B62FCA21F0}" type="presOf" srcId="{282F8251-B791-46DB-9054-2B06588E63D6}" destId="{9C34F01B-614E-4A5B-9026-F08C92B71ED5}" srcOrd="0" destOrd="0" presId="urn:microsoft.com/office/officeart/2005/8/layout/list1"/>
    <dgm:cxn modelId="{F6D375B3-776E-49DB-8D49-4844744ACCC7}" type="presOf" srcId="{77656F1B-B2B7-4FA7-ADB4-48B67BD3C9A0}" destId="{7F73D7EF-6A3A-4A6B-AAC6-4D6C9650C480}" srcOrd="0" destOrd="0" presId="urn:microsoft.com/office/officeart/2005/8/layout/list1"/>
    <dgm:cxn modelId="{E1F57CEA-348B-4F3C-A9BB-E7F62F7DD4A9}" srcId="{282F8251-B791-46DB-9054-2B06588E63D6}" destId="{77656F1B-B2B7-4FA7-ADB4-48B67BD3C9A0}" srcOrd="1" destOrd="0" parTransId="{880D61CB-8CD9-4751-8074-C54378592EAF}" sibTransId="{D65CB556-2971-42D0-982D-4ECAF73E61B7}"/>
    <dgm:cxn modelId="{C4E8CE30-DD1F-4B5B-9469-EFA74A7752B3}" type="presOf" srcId="{1FCB7815-27E8-4344-82A3-6D338FDB9F1C}" destId="{B14A0962-2D36-435C-9AD6-3849FFCC01B6}" srcOrd="0" destOrd="0" presId="urn:microsoft.com/office/officeart/2005/8/layout/list1"/>
    <dgm:cxn modelId="{CF314321-95D5-4954-A795-9D2EF2A5587A}" type="presOf" srcId="{77656F1B-B2B7-4FA7-ADB4-48B67BD3C9A0}" destId="{4BA9D637-9AD9-4DE4-A4BA-B473E6E01253}" srcOrd="1" destOrd="0" presId="urn:microsoft.com/office/officeart/2005/8/layout/list1"/>
    <dgm:cxn modelId="{78FCB126-F518-4208-B460-6B592B502417}" type="presOf" srcId="{9C24DFB7-FD4F-4C7F-9727-D8479C2146D5}" destId="{8AC4C345-AF31-497D-BEB9-C1907FE1F22D}" srcOrd="1" destOrd="0" presId="urn:microsoft.com/office/officeart/2005/8/layout/list1"/>
    <dgm:cxn modelId="{83DDD1E6-0EDA-46B4-8298-9E18C552322B}" type="presOf" srcId="{9C24DFB7-FD4F-4C7F-9727-D8479C2146D5}" destId="{66FE780B-78DD-4439-9ABB-20E7E46F1164}" srcOrd="0" destOrd="0" presId="urn:microsoft.com/office/officeart/2005/8/layout/list1"/>
    <dgm:cxn modelId="{C35EA151-ACD4-478A-B762-83E5CADEB781}" type="presOf" srcId="{1FCB7815-27E8-4344-82A3-6D338FDB9F1C}" destId="{A5F9C8E8-893E-4B30-B281-49E8069236A8}" srcOrd="1" destOrd="0" presId="urn:microsoft.com/office/officeart/2005/8/layout/list1"/>
    <dgm:cxn modelId="{AA96B1E2-3A98-457F-92B0-C82361628619}" type="presParOf" srcId="{9C34F01B-614E-4A5B-9026-F08C92B71ED5}" destId="{F75CA6FA-54EE-469A-9538-7817027093F8}" srcOrd="0" destOrd="0" presId="urn:microsoft.com/office/officeart/2005/8/layout/list1"/>
    <dgm:cxn modelId="{A467D121-52AE-42FF-B44C-0193E9D752BC}" type="presParOf" srcId="{F75CA6FA-54EE-469A-9538-7817027093F8}" destId="{17B82D39-4EF8-49C1-AB0B-664BAD9A1822}" srcOrd="0" destOrd="0" presId="urn:microsoft.com/office/officeart/2005/8/layout/list1"/>
    <dgm:cxn modelId="{EE81B806-58C4-4718-AD22-9CE57F51A097}" type="presParOf" srcId="{F75CA6FA-54EE-469A-9538-7817027093F8}" destId="{D73F6DC2-58A6-4A30-959A-29B0E4FCC206}" srcOrd="1" destOrd="0" presId="urn:microsoft.com/office/officeart/2005/8/layout/list1"/>
    <dgm:cxn modelId="{CCA3411C-6694-4369-A612-E2D6F375C4D2}" type="presParOf" srcId="{9C34F01B-614E-4A5B-9026-F08C92B71ED5}" destId="{6B7948C0-A9AC-4E64-BB78-960744550EAF}" srcOrd="1" destOrd="0" presId="urn:microsoft.com/office/officeart/2005/8/layout/list1"/>
    <dgm:cxn modelId="{76FE7583-D71D-4560-8947-46A9C82065EC}" type="presParOf" srcId="{9C34F01B-614E-4A5B-9026-F08C92B71ED5}" destId="{C306ACAE-5CBD-448B-81F1-733BB0F7B2B4}" srcOrd="2" destOrd="0" presId="urn:microsoft.com/office/officeart/2005/8/layout/list1"/>
    <dgm:cxn modelId="{1A3FAAE3-B0AA-4BBA-B94B-228EC5982B1C}" type="presParOf" srcId="{9C34F01B-614E-4A5B-9026-F08C92B71ED5}" destId="{44A46222-2B30-4E23-A403-42C59CD72738}" srcOrd="3" destOrd="0" presId="urn:microsoft.com/office/officeart/2005/8/layout/list1"/>
    <dgm:cxn modelId="{291D4275-D50F-486B-916A-16B4524C51A4}" type="presParOf" srcId="{9C34F01B-614E-4A5B-9026-F08C92B71ED5}" destId="{F41E1460-CAFF-46DA-A15A-BBF52E955E84}" srcOrd="4" destOrd="0" presId="urn:microsoft.com/office/officeart/2005/8/layout/list1"/>
    <dgm:cxn modelId="{C155330F-E069-46D4-9F58-325C519A8E4F}" type="presParOf" srcId="{F41E1460-CAFF-46DA-A15A-BBF52E955E84}" destId="{7F73D7EF-6A3A-4A6B-AAC6-4D6C9650C480}" srcOrd="0" destOrd="0" presId="urn:microsoft.com/office/officeart/2005/8/layout/list1"/>
    <dgm:cxn modelId="{8BFC2B79-32C8-4B33-9D77-45FE92C0BDB3}" type="presParOf" srcId="{F41E1460-CAFF-46DA-A15A-BBF52E955E84}" destId="{4BA9D637-9AD9-4DE4-A4BA-B473E6E01253}" srcOrd="1" destOrd="0" presId="urn:microsoft.com/office/officeart/2005/8/layout/list1"/>
    <dgm:cxn modelId="{A59626BE-4CCB-4717-8E38-00C8FC1CE9A9}" type="presParOf" srcId="{9C34F01B-614E-4A5B-9026-F08C92B71ED5}" destId="{4DDA2B6A-213D-454A-A849-6D985F4E6C85}" srcOrd="5" destOrd="0" presId="urn:microsoft.com/office/officeart/2005/8/layout/list1"/>
    <dgm:cxn modelId="{796C092A-97B7-4ED5-BD5E-F7046AE9ADED}" type="presParOf" srcId="{9C34F01B-614E-4A5B-9026-F08C92B71ED5}" destId="{B84CB94F-8C8D-415C-920F-33E1FA8F3A69}" srcOrd="6" destOrd="0" presId="urn:microsoft.com/office/officeart/2005/8/layout/list1"/>
    <dgm:cxn modelId="{2E33EAC8-B92F-4013-A62C-A18559E0A0A6}" type="presParOf" srcId="{9C34F01B-614E-4A5B-9026-F08C92B71ED5}" destId="{C3A64584-572F-4774-986F-7B0CCC8568C1}" srcOrd="7" destOrd="0" presId="urn:microsoft.com/office/officeart/2005/8/layout/list1"/>
    <dgm:cxn modelId="{F063DB74-35DA-4D9F-9A0B-0BFE84FFF421}" type="presParOf" srcId="{9C34F01B-614E-4A5B-9026-F08C92B71ED5}" destId="{656E0323-6DEA-438F-8520-99E53E3557C5}" srcOrd="8" destOrd="0" presId="urn:microsoft.com/office/officeart/2005/8/layout/list1"/>
    <dgm:cxn modelId="{E63ABF26-B184-45D4-AC8F-136BEBBC9997}" type="presParOf" srcId="{656E0323-6DEA-438F-8520-99E53E3557C5}" destId="{66FE780B-78DD-4439-9ABB-20E7E46F1164}" srcOrd="0" destOrd="0" presId="urn:microsoft.com/office/officeart/2005/8/layout/list1"/>
    <dgm:cxn modelId="{D4C61A85-EED3-4964-AC93-941BC1C080A4}" type="presParOf" srcId="{656E0323-6DEA-438F-8520-99E53E3557C5}" destId="{8AC4C345-AF31-497D-BEB9-C1907FE1F22D}" srcOrd="1" destOrd="0" presId="urn:microsoft.com/office/officeart/2005/8/layout/list1"/>
    <dgm:cxn modelId="{A301143A-F4DF-400B-9BC7-BABDBB2B694D}" type="presParOf" srcId="{9C34F01B-614E-4A5B-9026-F08C92B71ED5}" destId="{7E5C40A7-C926-40B2-8B6B-BCF926B5EBD8}" srcOrd="9" destOrd="0" presId="urn:microsoft.com/office/officeart/2005/8/layout/list1"/>
    <dgm:cxn modelId="{D07990AF-FEA2-4F90-B2D1-3C2DFE0BBAF6}" type="presParOf" srcId="{9C34F01B-614E-4A5B-9026-F08C92B71ED5}" destId="{C5856C77-37DF-433D-97CA-35E46561A46C}" srcOrd="10" destOrd="0" presId="urn:microsoft.com/office/officeart/2005/8/layout/list1"/>
    <dgm:cxn modelId="{4FADAFA8-90D6-4552-A532-C35C34E7900B}" type="presParOf" srcId="{9C34F01B-614E-4A5B-9026-F08C92B71ED5}" destId="{1F9B082E-62F7-4FC4-966C-61B2C1B8936D}" srcOrd="11" destOrd="0" presId="urn:microsoft.com/office/officeart/2005/8/layout/list1"/>
    <dgm:cxn modelId="{860FC630-38F2-48FA-B6F0-F78AEAF62363}" type="presParOf" srcId="{9C34F01B-614E-4A5B-9026-F08C92B71ED5}" destId="{940EB9C9-045B-4AFB-90AA-6C756BBD2475}" srcOrd="12" destOrd="0" presId="urn:microsoft.com/office/officeart/2005/8/layout/list1"/>
    <dgm:cxn modelId="{F8DD92D8-709E-4407-8852-ED3AF04FD07A}" type="presParOf" srcId="{940EB9C9-045B-4AFB-90AA-6C756BBD2475}" destId="{B14A0962-2D36-435C-9AD6-3849FFCC01B6}" srcOrd="0" destOrd="0" presId="urn:microsoft.com/office/officeart/2005/8/layout/list1"/>
    <dgm:cxn modelId="{872B1AA9-07F2-44D1-B5DA-5662F60C9DD7}" type="presParOf" srcId="{940EB9C9-045B-4AFB-90AA-6C756BBD2475}" destId="{A5F9C8E8-893E-4B30-B281-49E8069236A8}" srcOrd="1" destOrd="0" presId="urn:microsoft.com/office/officeart/2005/8/layout/list1"/>
    <dgm:cxn modelId="{77AC27D8-6C76-4B40-9FDA-0D4C3B562D89}" type="presParOf" srcId="{9C34F01B-614E-4A5B-9026-F08C92B71ED5}" destId="{DF70A93F-23CC-4659-A593-585FEBA7EB86}" srcOrd="13" destOrd="0" presId="urn:microsoft.com/office/officeart/2005/8/layout/list1"/>
    <dgm:cxn modelId="{8CACCB50-F14E-46A7-A784-B5090B9937CD}" type="presParOf" srcId="{9C34F01B-614E-4A5B-9026-F08C92B71ED5}" destId="{8CD0ADFA-A75F-486D-84EE-689119D2A74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2F8251-B791-46DB-9054-2B06588E63D6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93BD197-AB5D-46F9-B6B4-E346FD08504E}">
      <dgm:prSet phldrT="[Text]" custT="1"/>
      <dgm:spPr/>
      <dgm:t>
        <a:bodyPr/>
        <a:lstStyle/>
        <a:p>
          <a:r>
            <a:rPr lang="en-US" sz="2400" dirty="0" smtClean="0"/>
            <a:t>Result and Discussion</a:t>
          </a:r>
          <a:endParaRPr lang="en-US" sz="2400" dirty="0"/>
        </a:p>
      </dgm:t>
    </dgm:pt>
    <dgm:pt modelId="{497F43EF-B394-40CF-9E9A-BE8F0C67E8AE}" type="parTrans" cxnId="{3C03DDF0-CE6C-48EB-97B8-235EC1C4384B}">
      <dgm:prSet/>
      <dgm:spPr/>
      <dgm:t>
        <a:bodyPr/>
        <a:lstStyle/>
        <a:p>
          <a:endParaRPr lang="en-US"/>
        </a:p>
      </dgm:t>
    </dgm:pt>
    <dgm:pt modelId="{BA486881-FEB5-42A8-8749-584DDD4DBFCF}" type="sibTrans" cxnId="{3C03DDF0-CE6C-48EB-97B8-235EC1C4384B}">
      <dgm:prSet/>
      <dgm:spPr/>
      <dgm:t>
        <a:bodyPr/>
        <a:lstStyle/>
        <a:p>
          <a:endParaRPr lang="en-US"/>
        </a:p>
      </dgm:t>
    </dgm:pt>
    <dgm:pt modelId="{9C24DFB7-FD4F-4C7F-9727-D8479C2146D5}">
      <dgm:prSet phldrT="[Text]" custT="1"/>
      <dgm:spPr/>
      <dgm:t>
        <a:bodyPr/>
        <a:lstStyle/>
        <a:p>
          <a:r>
            <a:rPr lang="en-US" sz="2400" dirty="0" smtClean="0"/>
            <a:t>Conclusion </a:t>
          </a:r>
          <a:endParaRPr lang="en-US" sz="2400" dirty="0"/>
        </a:p>
      </dgm:t>
    </dgm:pt>
    <dgm:pt modelId="{FCE5610B-9534-4968-8BD5-A2B10F9C7DD1}" type="parTrans" cxnId="{13089903-EB4A-45CC-89FD-9A16DB0649F3}">
      <dgm:prSet/>
      <dgm:spPr/>
      <dgm:t>
        <a:bodyPr/>
        <a:lstStyle/>
        <a:p>
          <a:endParaRPr lang="en-US"/>
        </a:p>
      </dgm:t>
    </dgm:pt>
    <dgm:pt modelId="{9E2AB6C8-65F8-4D93-9284-A31F836C0139}" type="sibTrans" cxnId="{13089903-EB4A-45CC-89FD-9A16DB0649F3}">
      <dgm:prSet/>
      <dgm:spPr/>
      <dgm:t>
        <a:bodyPr/>
        <a:lstStyle/>
        <a:p>
          <a:endParaRPr lang="en-US"/>
        </a:p>
      </dgm:t>
    </dgm:pt>
    <dgm:pt modelId="{77656F1B-B2B7-4FA7-ADB4-48B67BD3C9A0}">
      <dgm:prSet phldrT="[Text]" custT="1"/>
      <dgm:spPr/>
      <dgm:t>
        <a:bodyPr/>
        <a:lstStyle/>
        <a:p>
          <a:r>
            <a:rPr lang="en-US" sz="2400" dirty="0" smtClean="0"/>
            <a:t>Acknowledgment </a:t>
          </a:r>
        </a:p>
      </dgm:t>
    </dgm:pt>
    <dgm:pt modelId="{880D61CB-8CD9-4751-8074-C54378592EAF}" type="parTrans" cxnId="{E1F57CEA-348B-4F3C-A9BB-E7F62F7DD4A9}">
      <dgm:prSet/>
      <dgm:spPr/>
      <dgm:t>
        <a:bodyPr/>
        <a:lstStyle/>
        <a:p>
          <a:endParaRPr lang="en-US"/>
        </a:p>
      </dgm:t>
    </dgm:pt>
    <dgm:pt modelId="{D65CB556-2971-42D0-982D-4ECAF73E61B7}" type="sibTrans" cxnId="{E1F57CEA-348B-4F3C-A9BB-E7F62F7DD4A9}">
      <dgm:prSet/>
      <dgm:spPr/>
      <dgm:t>
        <a:bodyPr/>
        <a:lstStyle/>
        <a:p>
          <a:endParaRPr lang="en-US"/>
        </a:p>
      </dgm:t>
    </dgm:pt>
    <dgm:pt modelId="{1FCB7815-27E8-4344-82A3-6D338FDB9F1C}">
      <dgm:prSet phldrT="[Text]" custT="1"/>
      <dgm:spPr/>
      <dgm:t>
        <a:bodyPr/>
        <a:lstStyle/>
        <a:p>
          <a:r>
            <a:rPr lang="en-US" sz="2400" dirty="0" smtClean="0"/>
            <a:t>References</a:t>
          </a:r>
          <a:endParaRPr lang="en-US" sz="2400" dirty="0"/>
        </a:p>
      </dgm:t>
    </dgm:pt>
    <dgm:pt modelId="{AC34349A-3662-4253-9B30-110EC70BE1F1}" type="sibTrans" cxnId="{1DA4BA22-FFAC-4BB0-9191-29E5FA47B4A5}">
      <dgm:prSet/>
      <dgm:spPr/>
      <dgm:t>
        <a:bodyPr/>
        <a:lstStyle/>
        <a:p>
          <a:endParaRPr lang="en-US"/>
        </a:p>
      </dgm:t>
    </dgm:pt>
    <dgm:pt modelId="{E0ACBDBE-50B6-4E61-A71E-4F3C52B3D3EE}" type="parTrans" cxnId="{1DA4BA22-FFAC-4BB0-9191-29E5FA47B4A5}">
      <dgm:prSet/>
      <dgm:spPr/>
      <dgm:t>
        <a:bodyPr/>
        <a:lstStyle/>
        <a:p>
          <a:endParaRPr lang="en-US"/>
        </a:p>
      </dgm:t>
    </dgm:pt>
    <dgm:pt modelId="{9C34F01B-614E-4A5B-9026-F08C92B71ED5}" type="pres">
      <dgm:prSet presAssocID="{282F8251-B791-46DB-9054-2B06588E63D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5CA6FA-54EE-469A-9538-7817027093F8}" type="pres">
      <dgm:prSet presAssocID="{D93BD197-AB5D-46F9-B6B4-E346FD08504E}" presName="parentLin" presStyleCnt="0"/>
      <dgm:spPr/>
    </dgm:pt>
    <dgm:pt modelId="{17B82D39-4EF8-49C1-AB0B-664BAD9A1822}" type="pres">
      <dgm:prSet presAssocID="{D93BD197-AB5D-46F9-B6B4-E346FD08504E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D73F6DC2-58A6-4A30-959A-29B0E4FCC206}" type="pres">
      <dgm:prSet presAssocID="{D93BD197-AB5D-46F9-B6B4-E346FD08504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7948C0-A9AC-4E64-BB78-960744550EAF}" type="pres">
      <dgm:prSet presAssocID="{D93BD197-AB5D-46F9-B6B4-E346FD08504E}" presName="negativeSpace" presStyleCnt="0"/>
      <dgm:spPr/>
    </dgm:pt>
    <dgm:pt modelId="{C306ACAE-5CBD-448B-81F1-733BB0F7B2B4}" type="pres">
      <dgm:prSet presAssocID="{D93BD197-AB5D-46F9-B6B4-E346FD08504E}" presName="childText" presStyleLbl="conFgAcc1" presStyleIdx="0" presStyleCnt="4" custLinFactY="-96164" custLinFactNeighborX="28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A46222-2B30-4E23-A403-42C59CD72738}" type="pres">
      <dgm:prSet presAssocID="{BA486881-FEB5-42A8-8749-584DDD4DBFCF}" presName="spaceBetweenRectangles" presStyleCnt="0"/>
      <dgm:spPr/>
    </dgm:pt>
    <dgm:pt modelId="{F41E1460-CAFF-46DA-A15A-BBF52E955E84}" type="pres">
      <dgm:prSet presAssocID="{77656F1B-B2B7-4FA7-ADB4-48B67BD3C9A0}" presName="parentLin" presStyleCnt="0"/>
      <dgm:spPr/>
    </dgm:pt>
    <dgm:pt modelId="{7F73D7EF-6A3A-4A6B-AAC6-4D6C9650C480}" type="pres">
      <dgm:prSet presAssocID="{77656F1B-B2B7-4FA7-ADB4-48B67BD3C9A0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4BA9D637-9AD9-4DE4-A4BA-B473E6E01253}" type="pres">
      <dgm:prSet presAssocID="{77656F1B-B2B7-4FA7-ADB4-48B67BD3C9A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A2B6A-213D-454A-A849-6D985F4E6C85}" type="pres">
      <dgm:prSet presAssocID="{77656F1B-B2B7-4FA7-ADB4-48B67BD3C9A0}" presName="negativeSpace" presStyleCnt="0"/>
      <dgm:spPr/>
    </dgm:pt>
    <dgm:pt modelId="{B84CB94F-8C8D-415C-920F-33E1FA8F3A69}" type="pres">
      <dgm:prSet presAssocID="{77656F1B-B2B7-4FA7-ADB4-48B67BD3C9A0}" presName="childText" presStyleLbl="conFgAcc1" presStyleIdx="1" presStyleCnt="4">
        <dgm:presLayoutVars>
          <dgm:bulletEnabled val="1"/>
        </dgm:presLayoutVars>
      </dgm:prSet>
      <dgm:spPr/>
    </dgm:pt>
    <dgm:pt modelId="{C3A64584-572F-4774-986F-7B0CCC8568C1}" type="pres">
      <dgm:prSet presAssocID="{D65CB556-2971-42D0-982D-4ECAF73E61B7}" presName="spaceBetweenRectangles" presStyleCnt="0"/>
      <dgm:spPr/>
    </dgm:pt>
    <dgm:pt modelId="{656E0323-6DEA-438F-8520-99E53E3557C5}" type="pres">
      <dgm:prSet presAssocID="{9C24DFB7-FD4F-4C7F-9727-D8479C2146D5}" presName="parentLin" presStyleCnt="0"/>
      <dgm:spPr/>
    </dgm:pt>
    <dgm:pt modelId="{66FE780B-78DD-4439-9ABB-20E7E46F1164}" type="pres">
      <dgm:prSet presAssocID="{9C24DFB7-FD4F-4C7F-9727-D8479C2146D5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8AC4C345-AF31-497D-BEB9-C1907FE1F22D}" type="pres">
      <dgm:prSet presAssocID="{9C24DFB7-FD4F-4C7F-9727-D8479C2146D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5C40A7-C926-40B2-8B6B-BCF926B5EBD8}" type="pres">
      <dgm:prSet presAssocID="{9C24DFB7-FD4F-4C7F-9727-D8479C2146D5}" presName="negativeSpace" presStyleCnt="0"/>
      <dgm:spPr/>
    </dgm:pt>
    <dgm:pt modelId="{C5856C77-37DF-433D-97CA-35E46561A46C}" type="pres">
      <dgm:prSet presAssocID="{9C24DFB7-FD4F-4C7F-9727-D8479C2146D5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9B082E-62F7-4FC4-966C-61B2C1B8936D}" type="pres">
      <dgm:prSet presAssocID="{9E2AB6C8-65F8-4D93-9284-A31F836C0139}" presName="spaceBetweenRectangles" presStyleCnt="0"/>
      <dgm:spPr/>
    </dgm:pt>
    <dgm:pt modelId="{940EB9C9-045B-4AFB-90AA-6C756BBD2475}" type="pres">
      <dgm:prSet presAssocID="{1FCB7815-27E8-4344-82A3-6D338FDB9F1C}" presName="parentLin" presStyleCnt="0"/>
      <dgm:spPr/>
    </dgm:pt>
    <dgm:pt modelId="{B14A0962-2D36-435C-9AD6-3849FFCC01B6}" type="pres">
      <dgm:prSet presAssocID="{1FCB7815-27E8-4344-82A3-6D338FDB9F1C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A5F9C8E8-893E-4B30-B281-49E8069236A8}" type="pres">
      <dgm:prSet presAssocID="{1FCB7815-27E8-4344-82A3-6D338FDB9F1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70A93F-23CC-4659-A593-585FEBA7EB86}" type="pres">
      <dgm:prSet presAssocID="{1FCB7815-27E8-4344-82A3-6D338FDB9F1C}" presName="negativeSpace" presStyleCnt="0"/>
      <dgm:spPr/>
    </dgm:pt>
    <dgm:pt modelId="{8CD0ADFA-A75F-486D-84EE-689119D2A741}" type="pres">
      <dgm:prSet presAssocID="{1FCB7815-27E8-4344-82A3-6D338FDB9F1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3089903-EB4A-45CC-89FD-9A16DB0649F3}" srcId="{282F8251-B791-46DB-9054-2B06588E63D6}" destId="{9C24DFB7-FD4F-4C7F-9727-D8479C2146D5}" srcOrd="2" destOrd="0" parTransId="{FCE5610B-9534-4968-8BD5-A2B10F9C7DD1}" sibTransId="{9E2AB6C8-65F8-4D93-9284-A31F836C0139}"/>
    <dgm:cxn modelId="{5DCDB387-96B1-4D6F-B1D1-845162367A33}" type="presOf" srcId="{D93BD197-AB5D-46F9-B6B4-E346FD08504E}" destId="{D73F6DC2-58A6-4A30-959A-29B0E4FCC206}" srcOrd="1" destOrd="0" presId="urn:microsoft.com/office/officeart/2005/8/layout/list1"/>
    <dgm:cxn modelId="{A28AD9EC-FF2A-432E-8BFF-26F39816A865}" type="presOf" srcId="{77656F1B-B2B7-4FA7-ADB4-48B67BD3C9A0}" destId="{7F73D7EF-6A3A-4A6B-AAC6-4D6C9650C480}" srcOrd="0" destOrd="0" presId="urn:microsoft.com/office/officeart/2005/8/layout/list1"/>
    <dgm:cxn modelId="{DB01E026-A4DB-4DC7-B2D1-C20E7E533027}" type="presOf" srcId="{1FCB7815-27E8-4344-82A3-6D338FDB9F1C}" destId="{A5F9C8E8-893E-4B30-B281-49E8069236A8}" srcOrd="1" destOrd="0" presId="urn:microsoft.com/office/officeart/2005/8/layout/list1"/>
    <dgm:cxn modelId="{35BCD073-5620-4B05-9581-43E043B4A812}" type="presOf" srcId="{282F8251-B791-46DB-9054-2B06588E63D6}" destId="{9C34F01B-614E-4A5B-9026-F08C92B71ED5}" srcOrd="0" destOrd="0" presId="urn:microsoft.com/office/officeart/2005/8/layout/list1"/>
    <dgm:cxn modelId="{3C03DDF0-CE6C-48EB-97B8-235EC1C4384B}" srcId="{282F8251-B791-46DB-9054-2B06588E63D6}" destId="{D93BD197-AB5D-46F9-B6B4-E346FD08504E}" srcOrd="0" destOrd="0" parTransId="{497F43EF-B394-40CF-9E9A-BE8F0C67E8AE}" sibTransId="{BA486881-FEB5-42A8-8749-584DDD4DBFCF}"/>
    <dgm:cxn modelId="{EA18DB25-2174-415C-9637-C19BAC6696FA}" type="presOf" srcId="{9C24DFB7-FD4F-4C7F-9727-D8479C2146D5}" destId="{66FE780B-78DD-4439-9ABB-20E7E46F1164}" srcOrd="0" destOrd="0" presId="urn:microsoft.com/office/officeart/2005/8/layout/list1"/>
    <dgm:cxn modelId="{1DA4BA22-FFAC-4BB0-9191-29E5FA47B4A5}" srcId="{282F8251-B791-46DB-9054-2B06588E63D6}" destId="{1FCB7815-27E8-4344-82A3-6D338FDB9F1C}" srcOrd="3" destOrd="0" parTransId="{E0ACBDBE-50B6-4E61-A71E-4F3C52B3D3EE}" sibTransId="{AC34349A-3662-4253-9B30-110EC70BE1F1}"/>
    <dgm:cxn modelId="{E1F57CEA-348B-4F3C-A9BB-E7F62F7DD4A9}" srcId="{282F8251-B791-46DB-9054-2B06588E63D6}" destId="{77656F1B-B2B7-4FA7-ADB4-48B67BD3C9A0}" srcOrd="1" destOrd="0" parTransId="{880D61CB-8CD9-4751-8074-C54378592EAF}" sibTransId="{D65CB556-2971-42D0-982D-4ECAF73E61B7}"/>
    <dgm:cxn modelId="{A8E6D7CA-7612-4CA9-8F32-8FD625407734}" type="presOf" srcId="{77656F1B-B2B7-4FA7-ADB4-48B67BD3C9A0}" destId="{4BA9D637-9AD9-4DE4-A4BA-B473E6E01253}" srcOrd="1" destOrd="0" presId="urn:microsoft.com/office/officeart/2005/8/layout/list1"/>
    <dgm:cxn modelId="{2258212D-BCF2-4D91-B89B-90A9740C8021}" type="presOf" srcId="{D93BD197-AB5D-46F9-B6B4-E346FD08504E}" destId="{17B82D39-4EF8-49C1-AB0B-664BAD9A1822}" srcOrd="0" destOrd="0" presId="urn:microsoft.com/office/officeart/2005/8/layout/list1"/>
    <dgm:cxn modelId="{720698F6-CB11-452A-8A1E-649EE50E9857}" type="presOf" srcId="{1FCB7815-27E8-4344-82A3-6D338FDB9F1C}" destId="{B14A0962-2D36-435C-9AD6-3849FFCC01B6}" srcOrd="0" destOrd="0" presId="urn:microsoft.com/office/officeart/2005/8/layout/list1"/>
    <dgm:cxn modelId="{F370ECBF-FEC1-4B1A-9685-38A773DB7EBF}" type="presOf" srcId="{9C24DFB7-FD4F-4C7F-9727-D8479C2146D5}" destId="{8AC4C345-AF31-497D-BEB9-C1907FE1F22D}" srcOrd="1" destOrd="0" presId="urn:microsoft.com/office/officeart/2005/8/layout/list1"/>
    <dgm:cxn modelId="{D1E411F5-02A1-4603-91B9-D56FB3FCFB43}" type="presParOf" srcId="{9C34F01B-614E-4A5B-9026-F08C92B71ED5}" destId="{F75CA6FA-54EE-469A-9538-7817027093F8}" srcOrd="0" destOrd="0" presId="urn:microsoft.com/office/officeart/2005/8/layout/list1"/>
    <dgm:cxn modelId="{F7F96E3C-A4F8-4278-AD68-7C425080C4EC}" type="presParOf" srcId="{F75CA6FA-54EE-469A-9538-7817027093F8}" destId="{17B82D39-4EF8-49C1-AB0B-664BAD9A1822}" srcOrd="0" destOrd="0" presId="urn:microsoft.com/office/officeart/2005/8/layout/list1"/>
    <dgm:cxn modelId="{F90B91F8-BE3D-403C-BA2C-911B6C0CAA2D}" type="presParOf" srcId="{F75CA6FA-54EE-469A-9538-7817027093F8}" destId="{D73F6DC2-58A6-4A30-959A-29B0E4FCC206}" srcOrd="1" destOrd="0" presId="urn:microsoft.com/office/officeart/2005/8/layout/list1"/>
    <dgm:cxn modelId="{588D335B-0201-47B0-A627-2BBEC60D5B3E}" type="presParOf" srcId="{9C34F01B-614E-4A5B-9026-F08C92B71ED5}" destId="{6B7948C0-A9AC-4E64-BB78-960744550EAF}" srcOrd="1" destOrd="0" presId="urn:microsoft.com/office/officeart/2005/8/layout/list1"/>
    <dgm:cxn modelId="{04ADAAA8-7B3B-4106-BE37-E86AA187AE85}" type="presParOf" srcId="{9C34F01B-614E-4A5B-9026-F08C92B71ED5}" destId="{C306ACAE-5CBD-448B-81F1-733BB0F7B2B4}" srcOrd="2" destOrd="0" presId="urn:microsoft.com/office/officeart/2005/8/layout/list1"/>
    <dgm:cxn modelId="{A0AD377B-848A-419E-8623-656E22F995A7}" type="presParOf" srcId="{9C34F01B-614E-4A5B-9026-F08C92B71ED5}" destId="{44A46222-2B30-4E23-A403-42C59CD72738}" srcOrd="3" destOrd="0" presId="urn:microsoft.com/office/officeart/2005/8/layout/list1"/>
    <dgm:cxn modelId="{CB67B7C7-3629-442C-A774-5D0F78C58A9C}" type="presParOf" srcId="{9C34F01B-614E-4A5B-9026-F08C92B71ED5}" destId="{F41E1460-CAFF-46DA-A15A-BBF52E955E84}" srcOrd="4" destOrd="0" presId="urn:microsoft.com/office/officeart/2005/8/layout/list1"/>
    <dgm:cxn modelId="{8D3C3959-16AD-4ED3-8BCC-CB1C9CDBAFB6}" type="presParOf" srcId="{F41E1460-CAFF-46DA-A15A-BBF52E955E84}" destId="{7F73D7EF-6A3A-4A6B-AAC6-4D6C9650C480}" srcOrd="0" destOrd="0" presId="urn:microsoft.com/office/officeart/2005/8/layout/list1"/>
    <dgm:cxn modelId="{E38D4322-73BF-4ECA-B63A-AAC95714413B}" type="presParOf" srcId="{F41E1460-CAFF-46DA-A15A-BBF52E955E84}" destId="{4BA9D637-9AD9-4DE4-A4BA-B473E6E01253}" srcOrd="1" destOrd="0" presId="urn:microsoft.com/office/officeart/2005/8/layout/list1"/>
    <dgm:cxn modelId="{5EB99A46-E301-4BE0-B972-79D356ECE6FC}" type="presParOf" srcId="{9C34F01B-614E-4A5B-9026-F08C92B71ED5}" destId="{4DDA2B6A-213D-454A-A849-6D985F4E6C85}" srcOrd="5" destOrd="0" presId="urn:microsoft.com/office/officeart/2005/8/layout/list1"/>
    <dgm:cxn modelId="{94E2F999-E371-4B32-A97A-9DBE4F1BBEF2}" type="presParOf" srcId="{9C34F01B-614E-4A5B-9026-F08C92B71ED5}" destId="{B84CB94F-8C8D-415C-920F-33E1FA8F3A69}" srcOrd="6" destOrd="0" presId="urn:microsoft.com/office/officeart/2005/8/layout/list1"/>
    <dgm:cxn modelId="{2D842D5C-FF2C-4EB7-8321-00276DF1213B}" type="presParOf" srcId="{9C34F01B-614E-4A5B-9026-F08C92B71ED5}" destId="{C3A64584-572F-4774-986F-7B0CCC8568C1}" srcOrd="7" destOrd="0" presId="urn:microsoft.com/office/officeart/2005/8/layout/list1"/>
    <dgm:cxn modelId="{2AA7CD71-3894-4704-8EAC-44FC165C8872}" type="presParOf" srcId="{9C34F01B-614E-4A5B-9026-F08C92B71ED5}" destId="{656E0323-6DEA-438F-8520-99E53E3557C5}" srcOrd="8" destOrd="0" presId="urn:microsoft.com/office/officeart/2005/8/layout/list1"/>
    <dgm:cxn modelId="{013C1F64-3019-48A3-9EFA-040C18C702DE}" type="presParOf" srcId="{656E0323-6DEA-438F-8520-99E53E3557C5}" destId="{66FE780B-78DD-4439-9ABB-20E7E46F1164}" srcOrd="0" destOrd="0" presId="urn:microsoft.com/office/officeart/2005/8/layout/list1"/>
    <dgm:cxn modelId="{70370BBD-B10F-44B4-9DAA-37FBBE394387}" type="presParOf" srcId="{656E0323-6DEA-438F-8520-99E53E3557C5}" destId="{8AC4C345-AF31-497D-BEB9-C1907FE1F22D}" srcOrd="1" destOrd="0" presId="urn:microsoft.com/office/officeart/2005/8/layout/list1"/>
    <dgm:cxn modelId="{A3430B16-CA95-4EAC-89B2-213909E0A846}" type="presParOf" srcId="{9C34F01B-614E-4A5B-9026-F08C92B71ED5}" destId="{7E5C40A7-C926-40B2-8B6B-BCF926B5EBD8}" srcOrd="9" destOrd="0" presId="urn:microsoft.com/office/officeart/2005/8/layout/list1"/>
    <dgm:cxn modelId="{159DDEF2-C767-4D9B-B4FB-93D1759B2589}" type="presParOf" srcId="{9C34F01B-614E-4A5B-9026-F08C92B71ED5}" destId="{C5856C77-37DF-433D-97CA-35E46561A46C}" srcOrd="10" destOrd="0" presId="urn:microsoft.com/office/officeart/2005/8/layout/list1"/>
    <dgm:cxn modelId="{009B538E-0266-4FBE-B631-00B2C299F9F0}" type="presParOf" srcId="{9C34F01B-614E-4A5B-9026-F08C92B71ED5}" destId="{1F9B082E-62F7-4FC4-966C-61B2C1B8936D}" srcOrd="11" destOrd="0" presId="urn:microsoft.com/office/officeart/2005/8/layout/list1"/>
    <dgm:cxn modelId="{6075A731-2CE4-416D-A184-FA8E89390B76}" type="presParOf" srcId="{9C34F01B-614E-4A5B-9026-F08C92B71ED5}" destId="{940EB9C9-045B-4AFB-90AA-6C756BBD2475}" srcOrd="12" destOrd="0" presId="urn:microsoft.com/office/officeart/2005/8/layout/list1"/>
    <dgm:cxn modelId="{FC7ACB12-16BB-49DC-AA79-03360B3EE4A6}" type="presParOf" srcId="{940EB9C9-045B-4AFB-90AA-6C756BBD2475}" destId="{B14A0962-2D36-435C-9AD6-3849FFCC01B6}" srcOrd="0" destOrd="0" presId="urn:microsoft.com/office/officeart/2005/8/layout/list1"/>
    <dgm:cxn modelId="{7C52E68B-269E-47D3-8131-D0606D6A9FAD}" type="presParOf" srcId="{940EB9C9-045B-4AFB-90AA-6C756BBD2475}" destId="{A5F9C8E8-893E-4B30-B281-49E8069236A8}" srcOrd="1" destOrd="0" presId="urn:microsoft.com/office/officeart/2005/8/layout/list1"/>
    <dgm:cxn modelId="{D815F4F4-6CD0-4E02-8005-DF839CF6A1D0}" type="presParOf" srcId="{9C34F01B-614E-4A5B-9026-F08C92B71ED5}" destId="{DF70A93F-23CC-4659-A593-585FEBA7EB86}" srcOrd="13" destOrd="0" presId="urn:microsoft.com/office/officeart/2005/8/layout/list1"/>
    <dgm:cxn modelId="{E0FF396F-446E-42B9-A5A4-A0A662BD63EA}" type="presParOf" srcId="{9C34F01B-614E-4A5B-9026-F08C92B71ED5}" destId="{8CD0ADFA-A75F-486D-84EE-689119D2A74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D6E432-EA9E-4435-B0C6-12FD8881F629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C403CEB-94D5-4807-886A-0D31E7F04D22}">
      <dgm:prSet phldrT="[Text]" custT="1"/>
      <dgm:spPr/>
      <dgm:t>
        <a:bodyPr/>
        <a:lstStyle/>
        <a:p>
          <a:r>
            <a:rPr lang="en-US" sz="4400" dirty="0" smtClean="0"/>
            <a:t>Title</a:t>
          </a:r>
          <a:r>
            <a:rPr lang="en-US" sz="5900" dirty="0" smtClean="0"/>
            <a:t> </a:t>
          </a:r>
          <a:endParaRPr lang="en-US" sz="5900" dirty="0"/>
        </a:p>
      </dgm:t>
    </dgm:pt>
    <dgm:pt modelId="{44C468DA-8466-4225-8F86-A125D957E6E4}" type="parTrans" cxnId="{140F28A3-49E3-4130-962E-500C98AC596E}">
      <dgm:prSet/>
      <dgm:spPr/>
      <dgm:t>
        <a:bodyPr/>
        <a:lstStyle/>
        <a:p>
          <a:endParaRPr lang="en-US"/>
        </a:p>
      </dgm:t>
    </dgm:pt>
    <dgm:pt modelId="{44F3F89F-48BF-4FE0-9560-9D0624422989}" type="sibTrans" cxnId="{140F28A3-49E3-4130-962E-500C98AC596E}">
      <dgm:prSet/>
      <dgm:spPr/>
      <dgm:t>
        <a:bodyPr/>
        <a:lstStyle/>
        <a:p>
          <a:endParaRPr lang="en-US"/>
        </a:p>
      </dgm:t>
    </dgm:pt>
    <dgm:pt modelId="{23E54C7B-199E-4549-9670-045841549022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Menarik</a:t>
          </a:r>
          <a:r>
            <a:rPr lang="en-US" dirty="0" smtClean="0">
              <a:solidFill>
                <a:srgbClr val="FF0000"/>
              </a:solidFill>
            </a:rPr>
            <a:t>.</a:t>
          </a:r>
          <a:r>
            <a:rPr lang="en-US" dirty="0" smtClean="0"/>
            <a:t>.(</a:t>
          </a:r>
          <a:r>
            <a:rPr lang="en-US" dirty="0" err="1" smtClean="0"/>
            <a:t>biasanya</a:t>
          </a:r>
          <a:r>
            <a:rPr lang="en-US" dirty="0" smtClean="0"/>
            <a:t> </a:t>
          </a:r>
          <a:r>
            <a:rPr lang="en-US" dirty="0" err="1" smtClean="0"/>
            <a:t>jadi</a:t>
          </a:r>
          <a:r>
            <a:rPr lang="en-US" dirty="0" smtClean="0"/>
            <a:t> </a:t>
          </a:r>
          <a:r>
            <a:rPr lang="en-US" dirty="0" err="1" smtClean="0"/>
            <a:t>perhatian</a:t>
          </a:r>
          <a:r>
            <a:rPr lang="en-US" dirty="0" smtClean="0"/>
            <a:t> editor)</a:t>
          </a:r>
          <a:endParaRPr lang="en-US" dirty="0"/>
        </a:p>
      </dgm:t>
    </dgm:pt>
    <dgm:pt modelId="{9E903A15-3D92-43B3-A99E-5C9D7DAAE075}" type="parTrans" cxnId="{4FFCA5C5-F59C-4C77-A87A-60297A06B7AA}">
      <dgm:prSet/>
      <dgm:spPr/>
      <dgm:t>
        <a:bodyPr/>
        <a:lstStyle/>
        <a:p>
          <a:endParaRPr lang="en-US"/>
        </a:p>
      </dgm:t>
    </dgm:pt>
    <dgm:pt modelId="{1B3D45AC-F985-4DF2-99A5-D37D81AD7CBF}" type="sibTrans" cxnId="{4FFCA5C5-F59C-4C77-A87A-60297A06B7AA}">
      <dgm:prSet/>
      <dgm:spPr/>
      <dgm:t>
        <a:bodyPr/>
        <a:lstStyle/>
        <a:p>
          <a:endParaRPr lang="en-US"/>
        </a:p>
      </dgm:t>
    </dgm:pt>
    <dgm:pt modelId="{85B8BFA6-1120-4B79-A796-752EE0D178DC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10-12</a:t>
          </a:r>
          <a:r>
            <a:rPr lang="en-US" dirty="0" smtClean="0"/>
            <a:t> kata</a:t>
          </a:r>
          <a:endParaRPr lang="en-US" dirty="0"/>
        </a:p>
      </dgm:t>
    </dgm:pt>
    <dgm:pt modelId="{BF9998CF-9199-4671-9FD5-CDA3FB07C80B}" type="parTrans" cxnId="{F94E934E-945A-4AEE-AD24-CCBEE1F3642B}">
      <dgm:prSet/>
      <dgm:spPr/>
      <dgm:t>
        <a:bodyPr/>
        <a:lstStyle/>
        <a:p>
          <a:endParaRPr lang="en-US"/>
        </a:p>
      </dgm:t>
    </dgm:pt>
    <dgm:pt modelId="{61FCD9A9-F62D-45E7-AD8A-F5E9E73A6DB5}" type="sibTrans" cxnId="{F94E934E-945A-4AEE-AD24-CCBEE1F3642B}">
      <dgm:prSet/>
      <dgm:spPr/>
      <dgm:t>
        <a:bodyPr/>
        <a:lstStyle/>
        <a:p>
          <a:endParaRPr lang="en-US"/>
        </a:p>
      </dgm:t>
    </dgm:pt>
    <dgm:pt modelId="{923352E2-04C9-4FE6-BBE3-452E959A484A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Bukan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judul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/>
            <a:t>Skripsi</a:t>
          </a:r>
          <a:r>
            <a:rPr lang="en-US" dirty="0" smtClean="0"/>
            <a:t>/</a:t>
          </a:r>
          <a:r>
            <a:rPr lang="en-US" dirty="0" err="1" smtClean="0"/>
            <a:t>Tesis</a:t>
          </a:r>
          <a:r>
            <a:rPr lang="en-US" dirty="0" smtClean="0"/>
            <a:t>/</a:t>
          </a:r>
          <a:r>
            <a:rPr lang="en-US" dirty="0" err="1" smtClean="0"/>
            <a:t>Disertasi</a:t>
          </a:r>
          <a:endParaRPr lang="en-US" dirty="0"/>
        </a:p>
      </dgm:t>
    </dgm:pt>
    <dgm:pt modelId="{252CFE91-53C2-47AC-BD45-8D9B49B79E51}" type="parTrans" cxnId="{BB0CA99E-937B-4115-B2BA-A2EBD01C407E}">
      <dgm:prSet/>
      <dgm:spPr/>
      <dgm:t>
        <a:bodyPr/>
        <a:lstStyle/>
        <a:p>
          <a:endParaRPr lang="en-US"/>
        </a:p>
      </dgm:t>
    </dgm:pt>
    <dgm:pt modelId="{10284979-7742-4EF3-B9D2-5E84B2795BAD}" type="sibTrans" cxnId="{BB0CA99E-937B-4115-B2BA-A2EBD01C407E}">
      <dgm:prSet/>
      <dgm:spPr/>
      <dgm:t>
        <a:bodyPr/>
        <a:lstStyle/>
        <a:p>
          <a:endParaRPr lang="en-US"/>
        </a:p>
      </dgm:t>
    </dgm:pt>
    <dgm:pt modelId="{CAD6D898-F702-4056-B933-BD0193CD2D56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Merepresentasikan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temuan</a:t>
          </a:r>
          <a:r>
            <a:rPr lang="en-US" dirty="0" smtClean="0"/>
            <a:t>/</a:t>
          </a:r>
          <a:r>
            <a:rPr lang="en-US" dirty="0" err="1" smtClean="0"/>
            <a:t>isi</a:t>
          </a:r>
          <a:r>
            <a:rPr lang="en-US" dirty="0" smtClean="0"/>
            <a:t> paper</a:t>
          </a:r>
          <a:endParaRPr lang="en-US" dirty="0"/>
        </a:p>
      </dgm:t>
    </dgm:pt>
    <dgm:pt modelId="{13D76D33-CE47-4B30-A651-4E5335E8341D}" type="parTrans" cxnId="{BC9FFAAA-EA76-486F-8CBC-E654B27C54E4}">
      <dgm:prSet/>
      <dgm:spPr/>
      <dgm:t>
        <a:bodyPr/>
        <a:lstStyle/>
        <a:p>
          <a:endParaRPr lang="en-US"/>
        </a:p>
      </dgm:t>
    </dgm:pt>
    <dgm:pt modelId="{BEB57384-218D-4145-BEEF-82E104C5C147}" type="sibTrans" cxnId="{BC9FFAAA-EA76-486F-8CBC-E654B27C54E4}">
      <dgm:prSet/>
      <dgm:spPr/>
      <dgm:t>
        <a:bodyPr/>
        <a:lstStyle/>
        <a:p>
          <a:endParaRPr lang="en-US"/>
        </a:p>
      </dgm:t>
    </dgm:pt>
    <dgm:pt modelId="{82F3761D-BAD5-4D48-8EDB-355C8B0C99AD}">
      <dgm:prSet phldrT="[Text]"/>
      <dgm:spPr/>
      <dgm:t>
        <a:bodyPr/>
        <a:lstStyle/>
        <a:p>
          <a:r>
            <a:rPr lang="en-US" dirty="0" err="1" smtClean="0"/>
            <a:t>Judul</a:t>
          </a:r>
          <a:r>
            <a:rPr lang="en-US" dirty="0" smtClean="0"/>
            <a:t> </a:t>
          </a:r>
          <a:r>
            <a:rPr lang="en-US" dirty="0" err="1" smtClean="0"/>
            <a:t>besar</a:t>
          </a:r>
          <a:r>
            <a:rPr lang="en-US" dirty="0" smtClean="0"/>
            <a:t>: sub </a:t>
          </a:r>
          <a:r>
            <a:rPr lang="en-US" dirty="0" err="1" smtClean="0"/>
            <a:t>judul</a:t>
          </a:r>
          <a:r>
            <a:rPr lang="en-US" dirty="0" smtClean="0"/>
            <a:t> (</a:t>
          </a:r>
          <a:r>
            <a:rPr lang="en-US" dirty="0" err="1" smtClean="0"/>
            <a:t>ikuti</a:t>
          </a:r>
          <a:r>
            <a:rPr lang="en-US" dirty="0" smtClean="0"/>
            <a:t> </a:t>
          </a:r>
          <a:r>
            <a:rPr lang="en-US" dirty="0" err="1" smtClean="0"/>
            <a:t>gaya</a:t>
          </a:r>
          <a:r>
            <a:rPr lang="en-US" dirty="0" smtClean="0"/>
            <a:t> </a:t>
          </a:r>
          <a:r>
            <a:rPr lang="en-US" dirty="0" err="1" smtClean="0"/>
            <a:t>jurnal</a:t>
          </a:r>
          <a:r>
            <a:rPr lang="en-US" dirty="0" smtClean="0"/>
            <a:t> target)</a:t>
          </a:r>
          <a:endParaRPr lang="en-US" dirty="0"/>
        </a:p>
      </dgm:t>
    </dgm:pt>
    <dgm:pt modelId="{8A20FFE8-B94E-4A1D-A802-0C8AF30AA10D}" type="parTrans" cxnId="{39BA228D-8AB5-4C85-AD9B-386FF256066A}">
      <dgm:prSet/>
      <dgm:spPr/>
      <dgm:t>
        <a:bodyPr/>
        <a:lstStyle/>
        <a:p>
          <a:endParaRPr lang="en-US"/>
        </a:p>
      </dgm:t>
    </dgm:pt>
    <dgm:pt modelId="{80DD3B1B-F103-42A8-B50D-B12FF0C4F5F1}" type="sibTrans" cxnId="{39BA228D-8AB5-4C85-AD9B-386FF256066A}">
      <dgm:prSet/>
      <dgm:spPr/>
      <dgm:t>
        <a:bodyPr/>
        <a:lstStyle/>
        <a:p>
          <a:endParaRPr lang="en-US"/>
        </a:p>
      </dgm:t>
    </dgm:pt>
    <dgm:pt modelId="{01907DD4-6AD1-4D24-8E64-1474E327C79B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Frase</a:t>
          </a:r>
          <a:r>
            <a:rPr lang="en-US" dirty="0" smtClean="0"/>
            <a:t> (</a:t>
          </a:r>
          <a:r>
            <a:rPr lang="en-US" dirty="0" err="1" smtClean="0"/>
            <a:t>bukan</a:t>
          </a:r>
          <a:r>
            <a:rPr lang="en-US" dirty="0" smtClean="0"/>
            <a:t> </a:t>
          </a:r>
          <a:r>
            <a:rPr lang="en-US" dirty="0" err="1" smtClean="0"/>
            <a:t>kalimat</a:t>
          </a:r>
          <a:r>
            <a:rPr lang="en-US" dirty="0" smtClean="0"/>
            <a:t>)</a:t>
          </a:r>
          <a:endParaRPr lang="en-US" dirty="0"/>
        </a:p>
      </dgm:t>
    </dgm:pt>
    <dgm:pt modelId="{FEA7667B-6DFC-4C6C-AB81-68BE9FE892A0}" type="parTrans" cxnId="{453999B0-AE49-40A7-9D7E-F634BAD809F9}">
      <dgm:prSet/>
      <dgm:spPr/>
      <dgm:t>
        <a:bodyPr/>
        <a:lstStyle/>
        <a:p>
          <a:endParaRPr lang="en-US"/>
        </a:p>
      </dgm:t>
    </dgm:pt>
    <dgm:pt modelId="{AC414625-068C-44D2-A534-FBC5C70BDF33}" type="sibTrans" cxnId="{453999B0-AE49-40A7-9D7E-F634BAD809F9}">
      <dgm:prSet/>
      <dgm:spPr/>
      <dgm:t>
        <a:bodyPr/>
        <a:lstStyle/>
        <a:p>
          <a:endParaRPr lang="en-US"/>
        </a:p>
      </dgm:t>
    </dgm:pt>
    <dgm:pt modelId="{84E60516-236E-4B9E-9951-5A223A9EF7EB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Tidak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ada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singkatan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smtClean="0"/>
            <a:t>(</a:t>
          </a:r>
          <a:r>
            <a:rPr lang="en-US" dirty="0" err="1" smtClean="0"/>
            <a:t>kecuali</a:t>
          </a:r>
          <a:r>
            <a:rPr lang="en-US" dirty="0" smtClean="0"/>
            <a:t> </a:t>
          </a:r>
          <a:r>
            <a:rPr lang="en-US" dirty="0" err="1" smtClean="0"/>
            <a:t>singkatan</a:t>
          </a:r>
          <a:r>
            <a:rPr lang="en-US" dirty="0" smtClean="0"/>
            <a:t>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sdh</a:t>
          </a:r>
          <a:r>
            <a:rPr lang="en-US" dirty="0" smtClean="0"/>
            <a:t> </a:t>
          </a:r>
          <a:r>
            <a:rPr lang="en-US" dirty="0" err="1" smtClean="0"/>
            <a:t>dikenal</a:t>
          </a:r>
          <a:r>
            <a:rPr lang="en-US" dirty="0" smtClean="0"/>
            <a:t> </a:t>
          </a:r>
          <a:r>
            <a:rPr lang="en-US" dirty="0" err="1" smtClean="0"/>
            <a:t>dunia</a:t>
          </a:r>
          <a:r>
            <a:rPr lang="en-US" dirty="0" smtClean="0"/>
            <a:t>)</a:t>
          </a:r>
          <a:endParaRPr lang="en-US" dirty="0"/>
        </a:p>
      </dgm:t>
    </dgm:pt>
    <dgm:pt modelId="{594E1B61-173E-4535-8B46-B92D71B4C541}" type="parTrans" cxnId="{51D7F1EF-C6FB-497E-9EA4-63AC4B2A5740}">
      <dgm:prSet/>
      <dgm:spPr/>
      <dgm:t>
        <a:bodyPr/>
        <a:lstStyle/>
        <a:p>
          <a:endParaRPr lang="en-US"/>
        </a:p>
      </dgm:t>
    </dgm:pt>
    <dgm:pt modelId="{26ABB449-2500-48D0-B2CD-3C02BFA52E8D}" type="sibTrans" cxnId="{51D7F1EF-C6FB-497E-9EA4-63AC4B2A5740}">
      <dgm:prSet/>
      <dgm:spPr/>
      <dgm:t>
        <a:bodyPr/>
        <a:lstStyle/>
        <a:p>
          <a:endParaRPr lang="en-US"/>
        </a:p>
      </dgm:t>
    </dgm:pt>
    <dgm:pt modelId="{CCC3EF53-AC62-4E4C-B016-7CE80E12570D}" type="pres">
      <dgm:prSet presAssocID="{83D6E432-EA9E-4435-B0C6-12FD8881F6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311411-300C-4494-8B45-5770C0A0480A}" type="pres">
      <dgm:prSet presAssocID="{DC403CEB-94D5-4807-886A-0D31E7F04D22}" presName="linNode" presStyleCnt="0"/>
      <dgm:spPr/>
    </dgm:pt>
    <dgm:pt modelId="{5C52FA2D-6385-40A7-B5D3-BC20D0CC520B}" type="pres">
      <dgm:prSet presAssocID="{DC403CEB-94D5-4807-886A-0D31E7F04D22}" presName="parentText" presStyleLbl="node1" presStyleIdx="0" presStyleCnt="1" custScaleX="59209" custScaleY="3909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6601CE-E91D-4A0C-91E5-8826E98E4639}" type="pres">
      <dgm:prSet presAssocID="{DC403CEB-94D5-4807-886A-0D31E7F04D22}" presName="descendantText" presStyleLbl="alignAccFollowNode1" presStyleIdx="0" presStyleCnt="1" custScaleX="115875" custScaleY="110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462AF6-5214-4F3F-B8A1-8B01585DDCE8}" type="presOf" srcId="{DC403CEB-94D5-4807-886A-0D31E7F04D22}" destId="{5C52FA2D-6385-40A7-B5D3-BC20D0CC520B}" srcOrd="0" destOrd="0" presId="urn:microsoft.com/office/officeart/2005/8/layout/vList5"/>
    <dgm:cxn modelId="{0510CC53-99EF-4C72-A7A2-99AC883B5B07}" type="presOf" srcId="{CAD6D898-F702-4056-B933-BD0193CD2D56}" destId="{956601CE-E91D-4A0C-91E5-8826E98E4639}" srcOrd="0" destOrd="4" presId="urn:microsoft.com/office/officeart/2005/8/layout/vList5"/>
    <dgm:cxn modelId="{2BD64B1A-8259-40E6-BA78-3E974AB8544A}" type="presOf" srcId="{83D6E432-EA9E-4435-B0C6-12FD8881F629}" destId="{CCC3EF53-AC62-4E4C-B016-7CE80E12570D}" srcOrd="0" destOrd="0" presId="urn:microsoft.com/office/officeart/2005/8/layout/vList5"/>
    <dgm:cxn modelId="{BC9FFAAA-EA76-486F-8CBC-E654B27C54E4}" srcId="{DC403CEB-94D5-4807-886A-0D31E7F04D22}" destId="{CAD6D898-F702-4056-B933-BD0193CD2D56}" srcOrd="4" destOrd="0" parTransId="{13D76D33-CE47-4B30-A651-4E5335E8341D}" sibTransId="{BEB57384-218D-4145-BEEF-82E104C5C147}"/>
    <dgm:cxn modelId="{BB0CA99E-937B-4115-B2BA-A2EBD01C407E}" srcId="{DC403CEB-94D5-4807-886A-0D31E7F04D22}" destId="{923352E2-04C9-4FE6-BBE3-452E959A484A}" srcOrd="3" destOrd="0" parTransId="{252CFE91-53C2-47AC-BD45-8D9B49B79E51}" sibTransId="{10284979-7742-4EF3-B9D2-5E84B2795BAD}"/>
    <dgm:cxn modelId="{51D7F1EF-C6FB-497E-9EA4-63AC4B2A5740}" srcId="{DC403CEB-94D5-4807-886A-0D31E7F04D22}" destId="{84E60516-236E-4B9E-9951-5A223A9EF7EB}" srcOrd="6" destOrd="0" parTransId="{594E1B61-173E-4535-8B46-B92D71B4C541}" sibTransId="{26ABB449-2500-48D0-B2CD-3C02BFA52E8D}"/>
    <dgm:cxn modelId="{94AE0071-C6A4-4B45-9AC0-83CFD16CB7DF}" type="presOf" srcId="{23E54C7B-199E-4549-9670-045841549022}" destId="{956601CE-E91D-4A0C-91E5-8826E98E4639}" srcOrd="0" destOrd="0" presId="urn:microsoft.com/office/officeart/2005/8/layout/vList5"/>
    <dgm:cxn modelId="{39BA228D-8AB5-4C85-AD9B-386FF256066A}" srcId="{DC403CEB-94D5-4807-886A-0D31E7F04D22}" destId="{82F3761D-BAD5-4D48-8EDB-355C8B0C99AD}" srcOrd="5" destOrd="0" parTransId="{8A20FFE8-B94E-4A1D-A802-0C8AF30AA10D}" sibTransId="{80DD3B1B-F103-42A8-B50D-B12FF0C4F5F1}"/>
    <dgm:cxn modelId="{453999B0-AE49-40A7-9D7E-F634BAD809F9}" srcId="{DC403CEB-94D5-4807-886A-0D31E7F04D22}" destId="{01907DD4-6AD1-4D24-8E64-1474E327C79B}" srcOrd="2" destOrd="0" parTransId="{FEA7667B-6DFC-4C6C-AB81-68BE9FE892A0}" sibTransId="{AC414625-068C-44D2-A534-FBC5C70BDF33}"/>
    <dgm:cxn modelId="{6236D8A1-2E5B-4D09-8F32-8EF06FC06174}" type="presOf" srcId="{923352E2-04C9-4FE6-BBE3-452E959A484A}" destId="{956601CE-E91D-4A0C-91E5-8826E98E4639}" srcOrd="0" destOrd="3" presId="urn:microsoft.com/office/officeart/2005/8/layout/vList5"/>
    <dgm:cxn modelId="{412D7527-DF73-4CD1-910A-443A98C5D349}" type="presOf" srcId="{84E60516-236E-4B9E-9951-5A223A9EF7EB}" destId="{956601CE-E91D-4A0C-91E5-8826E98E4639}" srcOrd="0" destOrd="6" presId="urn:microsoft.com/office/officeart/2005/8/layout/vList5"/>
    <dgm:cxn modelId="{140F28A3-49E3-4130-962E-500C98AC596E}" srcId="{83D6E432-EA9E-4435-B0C6-12FD8881F629}" destId="{DC403CEB-94D5-4807-886A-0D31E7F04D22}" srcOrd="0" destOrd="0" parTransId="{44C468DA-8466-4225-8F86-A125D957E6E4}" sibTransId="{44F3F89F-48BF-4FE0-9560-9D0624422989}"/>
    <dgm:cxn modelId="{58BB2A18-34A6-4B6F-88A4-34C343D290D9}" type="presOf" srcId="{85B8BFA6-1120-4B79-A796-752EE0D178DC}" destId="{956601CE-E91D-4A0C-91E5-8826E98E4639}" srcOrd="0" destOrd="1" presId="urn:microsoft.com/office/officeart/2005/8/layout/vList5"/>
    <dgm:cxn modelId="{4FFCA5C5-F59C-4C77-A87A-60297A06B7AA}" srcId="{DC403CEB-94D5-4807-886A-0D31E7F04D22}" destId="{23E54C7B-199E-4549-9670-045841549022}" srcOrd="0" destOrd="0" parTransId="{9E903A15-3D92-43B3-A99E-5C9D7DAAE075}" sibTransId="{1B3D45AC-F985-4DF2-99A5-D37D81AD7CBF}"/>
    <dgm:cxn modelId="{5E8B988D-CA4F-414C-A686-0783AE8C41F1}" type="presOf" srcId="{01907DD4-6AD1-4D24-8E64-1474E327C79B}" destId="{956601CE-E91D-4A0C-91E5-8826E98E4639}" srcOrd="0" destOrd="2" presId="urn:microsoft.com/office/officeart/2005/8/layout/vList5"/>
    <dgm:cxn modelId="{10B7171F-EF0C-47C5-8068-31D4224D1B66}" type="presOf" srcId="{82F3761D-BAD5-4D48-8EDB-355C8B0C99AD}" destId="{956601CE-E91D-4A0C-91E5-8826E98E4639}" srcOrd="0" destOrd="5" presId="urn:microsoft.com/office/officeart/2005/8/layout/vList5"/>
    <dgm:cxn modelId="{F94E934E-945A-4AEE-AD24-CCBEE1F3642B}" srcId="{DC403CEB-94D5-4807-886A-0D31E7F04D22}" destId="{85B8BFA6-1120-4B79-A796-752EE0D178DC}" srcOrd="1" destOrd="0" parTransId="{BF9998CF-9199-4671-9FD5-CDA3FB07C80B}" sibTransId="{61FCD9A9-F62D-45E7-AD8A-F5E9E73A6DB5}"/>
    <dgm:cxn modelId="{3B690DF9-0E76-4BC9-B6EE-FD3C58CE500E}" type="presParOf" srcId="{CCC3EF53-AC62-4E4C-B016-7CE80E12570D}" destId="{D9311411-300C-4494-8B45-5770C0A0480A}" srcOrd="0" destOrd="0" presId="urn:microsoft.com/office/officeart/2005/8/layout/vList5"/>
    <dgm:cxn modelId="{B67842DF-44F0-468E-B27A-4646D36AB70E}" type="presParOf" srcId="{D9311411-300C-4494-8B45-5770C0A0480A}" destId="{5C52FA2D-6385-40A7-B5D3-BC20D0CC520B}" srcOrd="0" destOrd="0" presId="urn:microsoft.com/office/officeart/2005/8/layout/vList5"/>
    <dgm:cxn modelId="{C69354B3-A084-481C-868F-AF58EC08921D}" type="presParOf" srcId="{D9311411-300C-4494-8B45-5770C0A0480A}" destId="{956601CE-E91D-4A0C-91E5-8826E98E463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235F8D-472E-473B-985F-794BDDEE214B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8C2B603-2D69-4972-8883-B025EDA52212}">
      <dgm:prSet phldrT="[Text]"/>
      <dgm:spPr/>
      <dgm:t>
        <a:bodyPr/>
        <a:lstStyle/>
        <a:p>
          <a:r>
            <a:rPr lang="en-US" dirty="0" err="1" smtClean="0"/>
            <a:t>Latar</a:t>
          </a:r>
          <a:r>
            <a:rPr lang="en-US" dirty="0" smtClean="0"/>
            <a:t> </a:t>
          </a:r>
          <a:r>
            <a:rPr lang="en-US" dirty="0" err="1" smtClean="0"/>
            <a:t>belakang</a:t>
          </a:r>
          <a:r>
            <a:rPr lang="en-US" dirty="0" smtClean="0"/>
            <a:t> (</a:t>
          </a:r>
          <a:r>
            <a:rPr lang="en-US" dirty="0" err="1" smtClean="0"/>
            <a:t>tujuan</a:t>
          </a:r>
          <a:r>
            <a:rPr lang="en-US" dirty="0" smtClean="0"/>
            <a:t> </a:t>
          </a:r>
          <a:r>
            <a:rPr lang="en-US" dirty="0" err="1" smtClean="0"/>
            <a:t>penelitian</a:t>
          </a:r>
          <a:r>
            <a:rPr lang="en-US" dirty="0" smtClean="0"/>
            <a:t>)… (</a:t>
          </a:r>
          <a:r>
            <a:rPr lang="en-US" dirty="0" smtClean="0">
              <a:solidFill>
                <a:srgbClr val="0070C0"/>
              </a:solidFill>
            </a:rPr>
            <a:t>why</a:t>
          </a:r>
          <a:r>
            <a:rPr lang="en-US" dirty="0" smtClean="0"/>
            <a:t>?)</a:t>
          </a:r>
          <a:endParaRPr lang="en-US" dirty="0"/>
        </a:p>
      </dgm:t>
    </dgm:pt>
    <dgm:pt modelId="{2EC613B5-0E08-42D0-9B71-833BBE636153}" type="sibTrans" cxnId="{88BCB856-CA48-403D-BAFF-0F9B2AB7772D}">
      <dgm:prSet/>
      <dgm:spPr/>
      <dgm:t>
        <a:bodyPr/>
        <a:lstStyle/>
        <a:p>
          <a:endParaRPr lang="en-US"/>
        </a:p>
      </dgm:t>
    </dgm:pt>
    <dgm:pt modelId="{1ECEB2FE-8DB3-4BE8-BA8D-D6BE6991DAA9}" type="parTrans" cxnId="{88BCB856-CA48-403D-BAFF-0F9B2AB7772D}">
      <dgm:prSet/>
      <dgm:spPr/>
      <dgm:t>
        <a:bodyPr/>
        <a:lstStyle/>
        <a:p>
          <a:endParaRPr lang="en-US"/>
        </a:p>
      </dgm:t>
    </dgm:pt>
    <dgm:pt modelId="{7E9C05C8-C9EA-4551-8BD6-4CAE262BE0CC}">
      <dgm:prSet phldrT="[Text]"/>
      <dgm:spPr/>
      <dgm:t>
        <a:bodyPr/>
        <a:lstStyle/>
        <a:p>
          <a:r>
            <a:rPr lang="en-US" dirty="0" smtClean="0"/>
            <a:t>Abstract</a:t>
          </a:r>
          <a:endParaRPr lang="en-US" dirty="0"/>
        </a:p>
      </dgm:t>
    </dgm:pt>
    <dgm:pt modelId="{B852669E-83EA-4F93-BDE6-B533B607783D}" type="sibTrans" cxnId="{EFDBC7BC-3F9A-4EFF-BEBD-0296D7283348}">
      <dgm:prSet/>
      <dgm:spPr/>
      <dgm:t>
        <a:bodyPr/>
        <a:lstStyle/>
        <a:p>
          <a:endParaRPr lang="en-US"/>
        </a:p>
      </dgm:t>
    </dgm:pt>
    <dgm:pt modelId="{E640BF08-963D-43A9-AB14-7406F241A666}" type="parTrans" cxnId="{EFDBC7BC-3F9A-4EFF-BEBD-0296D7283348}">
      <dgm:prSet/>
      <dgm:spPr/>
      <dgm:t>
        <a:bodyPr/>
        <a:lstStyle/>
        <a:p>
          <a:endParaRPr lang="en-US"/>
        </a:p>
      </dgm:t>
    </dgm:pt>
    <dgm:pt modelId="{69557149-500E-4193-BABF-2E7D2CD88EA3}">
      <dgm:prSet phldrT="[Text]"/>
      <dgm:spPr/>
      <dgm:t>
        <a:bodyPr/>
        <a:lstStyle/>
        <a:p>
          <a:r>
            <a:rPr lang="en-US" dirty="0" err="1" smtClean="0"/>
            <a:t>Metode</a:t>
          </a:r>
          <a:r>
            <a:rPr lang="en-US" dirty="0" smtClean="0"/>
            <a:t>… (</a:t>
          </a:r>
          <a:r>
            <a:rPr lang="en-US" dirty="0" smtClean="0">
              <a:solidFill>
                <a:srgbClr val="0070C0"/>
              </a:solidFill>
            </a:rPr>
            <a:t>How</a:t>
          </a:r>
          <a:r>
            <a:rPr lang="en-US" dirty="0" smtClean="0"/>
            <a:t>?)</a:t>
          </a:r>
          <a:endParaRPr lang="en-US" dirty="0"/>
        </a:p>
      </dgm:t>
    </dgm:pt>
    <dgm:pt modelId="{CDC4D23B-3B75-46CC-87F1-2DADCAE46F65}" type="parTrans" cxnId="{3749984C-A674-4AA8-86D6-C03F9019B0A1}">
      <dgm:prSet/>
      <dgm:spPr/>
      <dgm:t>
        <a:bodyPr/>
        <a:lstStyle/>
        <a:p>
          <a:endParaRPr lang="en-US"/>
        </a:p>
      </dgm:t>
    </dgm:pt>
    <dgm:pt modelId="{BEB9294B-F73E-437F-863E-33C3D6226C5F}" type="sibTrans" cxnId="{3749984C-A674-4AA8-86D6-C03F9019B0A1}">
      <dgm:prSet/>
      <dgm:spPr/>
      <dgm:t>
        <a:bodyPr/>
        <a:lstStyle/>
        <a:p>
          <a:endParaRPr lang="en-US"/>
        </a:p>
      </dgm:t>
    </dgm:pt>
    <dgm:pt modelId="{CB1F3198-8CF1-403C-86CA-D97F4FE88477}">
      <dgm:prSet phldrT="[Text]"/>
      <dgm:spPr/>
      <dgm:t>
        <a:bodyPr/>
        <a:lstStyle/>
        <a:p>
          <a:r>
            <a:rPr lang="en-US" dirty="0" err="1" smtClean="0"/>
            <a:t>Hasil</a:t>
          </a:r>
          <a:r>
            <a:rPr lang="en-US" dirty="0" smtClean="0"/>
            <a:t>/result… (</a:t>
          </a:r>
          <a:r>
            <a:rPr lang="en-US" dirty="0" smtClean="0">
              <a:solidFill>
                <a:srgbClr val="0070C0"/>
              </a:solidFill>
            </a:rPr>
            <a:t>What</a:t>
          </a:r>
          <a:r>
            <a:rPr lang="en-US" dirty="0" smtClean="0"/>
            <a:t>?)</a:t>
          </a:r>
          <a:endParaRPr lang="en-US" dirty="0"/>
        </a:p>
      </dgm:t>
    </dgm:pt>
    <dgm:pt modelId="{46A2CA1F-5B1F-4C9D-B92B-52C0F8C3A57E}" type="parTrans" cxnId="{C950402F-3A23-4FEC-B9B9-B36D2A765AB5}">
      <dgm:prSet/>
      <dgm:spPr/>
      <dgm:t>
        <a:bodyPr/>
        <a:lstStyle/>
        <a:p>
          <a:endParaRPr lang="en-US"/>
        </a:p>
      </dgm:t>
    </dgm:pt>
    <dgm:pt modelId="{464359C1-49EA-4FEA-BB6A-7666A303D65C}" type="sibTrans" cxnId="{C950402F-3A23-4FEC-B9B9-B36D2A765AB5}">
      <dgm:prSet/>
      <dgm:spPr/>
      <dgm:t>
        <a:bodyPr/>
        <a:lstStyle/>
        <a:p>
          <a:endParaRPr lang="en-US"/>
        </a:p>
      </dgm:t>
    </dgm:pt>
    <dgm:pt modelId="{171D9374-D6D4-4DA8-9798-90D9C091E947}">
      <dgm:prSet phldrT="[Text]"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3 </a:t>
          </a:r>
          <a:r>
            <a:rPr lang="en-US" b="1" dirty="0" err="1" smtClean="0">
              <a:solidFill>
                <a:srgbClr val="FF0000"/>
              </a:solidFill>
            </a:rPr>
            <a:t>hal</a:t>
          </a:r>
          <a:r>
            <a:rPr lang="en-US" b="1" dirty="0" smtClean="0">
              <a:solidFill>
                <a:srgbClr val="FF0000"/>
              </a:solidFill>
            </a:rPr>
            <a:t> </a:t>
          </a:r>
          <a:r>
            <a:rPr lang="en-US" b="1" dirty="0" err="1" smtClean="0">
              <a:solidFill>
                <a:srgbClr val="FF0000"/>
              </a:solidFill>
            </a:rPr>
            <a:t>penting</a:t>
          </a:r>
          <a:r>
            <a:rPr lang="en-US" b="1" dirty="0" smtClean="0">
              <a:solidFill>
                <a:srgbClr val="FF0000"/>
              </a:solidFill>
            </a:rPr>
            <a:t> </a:t>
          </a:r>
          <a:r>
            <a:rPr lang="en-US" b="1" dirty="0" err="1" smtClean="0">
              <a:solidFill>
                <a:srgbClr val="FF0000"/>
              </a:solidFill>
            </a:rPr>
            <a:t>dalam</a:t>
          </a:r>
          <a:r>
            <a:rPr lang="en-US" b="1" dirty="0" smtClean="0">
              <a:solidFill>
                <a:srgbClr val="FF0000"/>
              </a:solidFill>
            </a:rPr>
            <a:t> abstract:</a:t>
          </a:r>
          <a:endParaRPr lang="en-US" b="1" dirty="0">
            <a:solidFill>
              <a:srgbClr val="FF0000"/>
            </a:solidFill>
          </a:endParaRPr>
        </a:p>
      </dgm:t>
    </dgm:pt>
    <dgm:pt modelId="{AEF789E6-B385-4231-8EDE-E19B1DB0D90A}" type="parTrans" cxnId="{EEFE6B2A-AB4C-485D-B45E-514F37A38267}">
      <dgm:prSet/>
      <dgm:spPr/>
      <dgm:t>
        <a:bodyPr/>
        <a:lstStyle/>
        <a:p>
          <a:endParaRPr lang="en-US"/>
        </a:p>
      </dgm:t>
    </dgm:pt>
    <dgm:pt modelId="{2B2AAACF-2657-43EC-9846-639D63EC0258}" type="sibTrans" cxnId="{EEFE6B2A-AB4C-485D-B45E-514F37A38267}">
      <dgm:prSet/>
      <dgm:spPr/>
      <dgm:t>
        <a:bodyPr/>
        <a:lstStyle/>
        <a:p>
          <a:endParaRPr lang="en-US"/>
        </a:p>
      </dgm:t>
    </dgm:pt>
    <dgm:pt modelId="{BC0BEE2A-FB8B-4E9B-A4A5-E0FA216B3934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Ikuti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gaya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jurnal</a:t>
          </a:r>
          <a:r>
            <a:rPr lang="en-US" dirty="0" smtClean="0">
              <a:solidFill>
                <a:srgbClr val="FF0000"/>
              </a:solidFill>
            </a:rPr>
            <a:t> target (</a:t>
          </a:r>
          <a:r>
            <a:rPr lang="en-US" dirty="0" err="1" smtClean="0">
              <a:solidFill>
                <a:srgbClr val="0070C0"/>
              </a:solidFill>
            </a:rPr>
            <a:t>Lihat</a:t>
          </a:r>
          <a:r>
            <a:rPr lang="en-US" dirty="0" smtClean="0">
              <a:solidFill>
                <a:srgbClr val="0070C0"/>
              </a:solidFill>
            </a:rPr>
            <a:t> </a:t>
          </a:r>
          <a:r>
            <a:rPr lang="en-US" dirty="0" err="1" smtClean="0">
              <a:solidFill>
                <a:srgbClr val="0070C0"/>
              </a:solidFill>
            </a:rPr>
            <a:t>Edisi</a:t>
          </a:r>
          <a:r>
            <a:rPr lang="en-US" dirty="0" smtClean="0">
              <a:solidFill>
                <a:srgbClr val="0070C0"/>
              </a:solidFill>
            </a:rPr>
            <a:t> </a:t>
          </a:r>
          <a:r>
            <a:rPr lang="en-US" dirty="0" err="1" smtClean="0">
              <a:solidFill>
                <a:srgbClr val="0070C0"/>
              </a:solidFill>
            </a:rPr>
            <a:t>terakhir</a:t>
          </a:r>
          <a:r>
            <a:rPr lang="en-US" dirty="0" smtClean="0">
              <a:solidFill>
                <a:srgbClr val="0070C0"/>
              </a:solidFill>
            </a:rPr>
            <a:t> </a:t>
          </a:r>
          <a:r>
            <a:rPr lang="en-US" dirty="0" err="1" smtClean="0">
              <a:solidFill>
                <a:srgbClr val="0070C0"/>
              </a:solidFill>
            </a:rPr>
            <a:t>jurnal</a:t>
          </a:r>
          <a:r>
            <a:rPr lang="en-US" dirty="0" smtClean="0">
              <a:solidFill>
                <a:srgbClr val="0070C0"/>
              </a:solidFill>
            </a:rPr>
            <a:t> </a:t>
          </a:r>
          <a:r>
            <a:rPr lang="en-US" dirty="0" err="1" smtClean="0">
              <a:solidFill>
                <a:srgbClr val="0070C0"/>
              </a:solidFill>
            </a:rPr>
            <a:t>tsb</a:t>
          </a:r>
          <a:r>
            <a:rPr lang="en-US" dirty="0" smtClean="0">
              <a:solidFill>
                <a:srgbClr val="FF0000"/>
              </a:solidFill>
            </a:rPr>
            <a:t>)</a:t>
          </a:r>
          <a:endParaRPr lang="en-US" dirty="0">
            <a:solidFill>
              <a:srgbClr val="FF0000"/>
            </a:solidFill>
          </a:endParaRPr>
        </a:p>
      </dgm:t>
    </dgm:pt>
    <dgm:pt modelId="{941D9109-B9D4-446B-B992-88F314085FB1}" type="parTrans" cxnId="{B69C8093-E422-4AB1-A093-5B54B1CF2675}">
      <dgm:prSet/>
      <dgm:spPr/>
      <dgm:t>
        <a:bodyPr/>
        <a:lstStyle/>
        <a:p>
          <a:endParaRPr lang="en-US"/>
        </a:p>
      </dgm:t>
    </dgm:pt>
    <dgm:pt modelId="{B4292927-A733-4B58-8320-22F33E549F44}" type="sibTrans" cxnId="{B69C8093-E422-4AB1-A093-5B54B1CF2675}">
      <dgm:prSet/>
      <dgm:spPr/>
      <dgm:t>
        <a:bodyPr/>
        <a:lstStyle/>
        <a:p>
          <a:endParaRPr lang="en-US"/>
        </a:p>
      </dgm:t>
    </dgm:pt>
    <dgm:pt modelId="{0EF634D8-0A13-4A78-8192-AFA17AAFEAC1}" type="pres">
      <dgm:prSet presAssocID="{54235F8D-472E-473B-985F-794BDDEE21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121D8F-580A-4551-8BCA-B0261C9968B9}" type="pres">
      <dgm:prSet presAssocID="{7E9C05C8-C9EA-4551-8BD6-4CAE262BE0CC}" presName="linNode" presStyleCnt="0"/>
      <dgm:spPr/>
    </dgm:pt>
    <dgm:pt modelId="{19E2B169-7165-4594-9843-637AACFA3D13}" type="pres">
      <dgm:prSet presAssocID="{7E9C05C8-C9EA-4551-8BD6-4CAE262BE0CC}" presName="parentText" presStyleLbl="node1" presStyleIdx="0" presStyleCnt="1" custScaleX="66588" custScaleY="5800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9C6D13-8631-49ED-957B-0E2A1B6E0922}" type="pres">
      <dgm:prSet presAssocID="{7E9C05C8-C9EA-4551-8BD6-4CAE262BE0CC}" presName="descendantText" presStyleLbl="alignAccFollowNode1" presStyleIdx="0" presStyleCnt="1" custScaleX="104357" custScaleY="1075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9C8093-E422-4AB1-A093-5B54B1CF2675}" srcId="{7E9C05C8-C9EA-4551-8BD6-4CAE262BE0CC}" destId="{BC0BEE2A-FB8B-4E9B-A4A5-E0FA216B3934}" srcOrd="4" destOrd="0" parTransId="{941D9109-B9D4-446B-B992-88F314085FB1}" sibTransId="{B4292927-A733-4B58-8320-22F33E549F44}"/>
    <dgm:cxn modelId="{71B95DFA-31C8-4058-963D-CBB780EE13F3}" type="presOf" srcId="{CB1F3198-8CF1-403C-86CA-D97F4FE88477}" destId="{AB9C6D13-8631-49ED-957B-0E2A1B6E0922}" srcOrd="0" destOrd="3" presId="urn:microsoft.com/office/officeart/2005/8/layout/vList5"/>
    <dgm:cxn modelId="{88BCB856-CA48-403D-BAFF-0F9B2AB7772D}" srcId="{7E9C05C8-C9EA-4551-8BD6-4CAE262BE0CC}" destId="{18C2B603-2D69-4972-8883-B025EDA52212}" srcOrd="1" destOrd="0" parTransId="{1ECEB2FE-8DB3-4BE8-BA8D-D6BE6991DAA9}" sibTransId="{2EC613B5-0E08-42D0-9B71-833BBE636153}"/>
    <dgm:cxn modelId="{EEFE6B2A-AB4C-485D-B45E-514F37A38267}" srcId="{7E9C05C8-C9EA-4551-8BD6-4CAE262BE0CC}" destId="{171D9374-D6D4-4DA8-9798-90D9C091E947}" srcOrd="0" destOrd="0" parTransId="{AEF789E6-B385-4231-8EDE-E19B1DB0D90A}" sibTransId="{2B2AAACF-2657-43EC-9846-639D63EC0258}"/>
    <dgm:cxn modelId="{B661FBF1-59DE-4594-96D4-1AD6D12AED13}" type="presOf" srcId="{BC0BEE2A-FB8B-4E9B-A4A5-E0FA216B3934}" destId="{AB9C6D13-8631-49ED-957B-0E2A1B6E0922}" srcOrd="0" destOrd="4" presId="urn:microsoft.com/office/officeart/2005/8/layout/vList5"/>
    <dgm:cxn modelId="{C950402F-3A23-4FEC-B9B9-B36D2A765AB5}" srcId="{7E9C05C8-C9EA-4551-8BD6-4CAE262BE0CC}" destId="{CB1F3198-8CF1-403C-86CA-D97F4FE88477}" srcOrd="3" destOrd="0" parTransId="{46A2CA1F-5B1F-4C9D-B92B-52C0F8C3A57E}" sibTransId="{464359C1-49EA-4FEA-BB6A-7666A303D65C}"/>
    <dgm:cxn modelId="{3749984C-A674-4AA8-86D6-C03F9019B0A1}" srcId="{7E9C05C8-C9EA-4551-8BD6-4CAE262BE0CC}" destId="{69557149-500E-4193-BABF-2E7D2CD88EA3}" srcOrd="2" destOrd="0" parTransId="{CDC4D23B-3B75-46CC-87F1-2DADCAE46F65}" sibTransId="{BEB9294B-F73E-437F-863E-33C3D6226C5F}"/>
    <dgm:cxn modelId="{6491B584-2BBA-47B9-B76F-76EAF750B7C6}" type="presOf" srcId="{171D9374-D6D4-4DA8-9798-90D9C091E947}" destId="{AB9C6D13-8631-49ED-957B-0E2A1B6E0922}" srcOrd="0" destOrd="0" presId="urn:microsoft.com/office/officeart/2005/8/layout/vList5"/>
    <dgm:cxn modelId="{691051EB-510F-402B-ACCC-47B95333342D}" type="presOf" srcId="{54235F8D-472E-473B-985F-794BDDEE214B}" destId="{0EF634D8-0A13-4A78-8192-AFA17AAFEAC1}" srcOrd="0" destOrd="0" presId="urn:microsoft.com/office/officeart/2005/8/layout/vList5"/>
    <dgm:cxn modelId="{B7924F5A-5E11-42CB-85D7-F863B1C48A32}" type="presOf" srcId="{7E9C05C8-C9EA-4551-8BD6-4CAE262BE0CC}" destId="{19E2B169-7165-4594-9843-637AACFA3D13}" srcOrd="0" destOrd="0" presId="urn:microsoft.com/office/officeart/2005/8/layout/vList5"/>
    <dgm:cxn modelId="{2B420106-69F7-42C3-B13C-93C55753C92F}" type="presOf" srcId="{69557149-500E-4193-BABF-2E7D2CD88EA3}" destId="{AB9C6D13-8631-49ED-957B-0E2A1B6E0922}" srcOrd="0" destOrd="2" presId="urn:microsoft.com/office/officeart/2005/8/layout/vList5"/>
    <dgm:cxn modelId="{C952B134-E5D9-4281-AE99-9CE96C2D0FA4}" type="presOf" srcId="{18C2B603-2D69-4972-8883-B025EDA52212}" destId="{AB9C6D13-8631-49ED-957B-0E2A1B6E0922}" srcOrd="0" destOrd="1" presId="urn:microsoft.com/office/officeart/2005/8/layout/vList5"/>
    <dgm:cxn modelId="{EFDBC7BC-3F9A-4EFF-BEBD-0296D7283348}" srcId="{54235F8D-472E-473B-985F-794BDDEE214B}" destId="{7E9C05C8-C9EA-4551-8BD6-4CAE262BE0CC}" srcOrd="0" destOrd="0" parTransId="{E640BF08-963D-43A9-AB14-7406F241A666}" sibTransId="{B852669E-83EA-4F93-BDE6-B533B607783D}"/>
    <dgm:cxn modelId="{41FFA773-70C2-49F5-8DED-1A4C6B183EEB}" type="presParOf" srcId="{0EF634D8-0A13-4A78-8192-AFA17AAFEAC1}" destId="{79121D8F-580A-4551-8BCA-B0261C9968B9}" srcOrd="0" destOrd="0" presId="urn:microsoft.com/office/officeart/2005/8/layout/vList5"/>
    <dgm:cxn modelId="{8F1516FB-92BC-4E69-8831-7DD24AD78CAF}" type="presParOf" srcId="{79121D8F-580A-4551-8BCA-B0261C9968B9}" destId="{19E2B169-7165-4594-9843-637AACFA3D13}" srcOrd="0" destOrd="0" presId="urn:microsoft.com/office/officeart/2005/8/layout/vList5"/>
    <dgm:cxn modelId="{237F6614-521D-4234-BBC5-46BA01A8683E}" type="presParOf" srcId="{79121D8F-580A-4551-8BCA-B0261C9968B9}" destId="{AB9C6D13-8631-49ED-957B-0E2A1B6E092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AF99B2-E2FE-438A-B994-2017C048A44B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ECE108B-E6EE-472B-9827-7C406C92AE9E}">
      <dgm:prSet phldrT="[Text]"/>
      <dgm:spPr/>
      <dgm:t>
        <a:bodyPr/>
        <a:lstStyle/>
        <a:p>
          <a:r>
            <a:rPr lang="en-US" dirty="0" err="1" smtClean="0"/>
            <a:t>Sebelum</a:t>
          </a:r>
          <a:r>
            <a:rPr lang="en-US" dirty="0" smtClean="0"/>
            <a:t> </a:t>
          </a:r>
          <a:r>
            <a:rPr lang="en-US" dirty="0" err="1" smtClean="0"/>
            <a:t>menulis</a:t>
          </a:r>
          <a:r>
            <a:rPr lang="en-US" dirty="0" smtClean="0"/>
            <a:t> </a:t>
          </a:r>
          <a:r>
            <a:rPr lang="en-US" dirty="0" err="1" smtClean="0"/>
            <a:t>harus</a:t>
          </a:r>
          <a:r>
            <a:rPr lang="en-US" dirty="0" smtClean="0"/>
            <a:t> </a:t>
          </a:r>
          <a:r>
            <a:rPr lang="en-US" dirty="0" err="1" smtClean="0"/>
            <a:t>menyiapkan</a:t>
          </a:r>
          <a:r>
            <a:rPr lang="en-US" dirty="0" smtClean="0"/>
            <a:t> </a:t>
          </a:r>
          <a:r>
            <a:rPr lang="en-US" dirty="0" err="1" smtClean="0"/>
            <a:t>amunisi</a:t>
          </a:r>
          <a:r>
            <a:rPr lang="en-US" dirty="0" smtClean="0"/>
            <a:t> </a:t>
          </a:r>
          <a:r>
            <a:rPr lang="en-US" dirty="0" err="1" smtClean="0"/>
            <a:t>referensi</a:t>
          </a:r>
          <a:r>
            <a:rPr lang="en-US" dirty="0" smtClean="0"/>
            <a:t>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banyak</a:t>
          </a:r>
          <a:endParaRPr lang="en-US" dirty="0"/>
        </a:p>
      </dgm:t>
    </dgm:pt>
    <dgm:pt modelId="{845904DD-BBF0-4CC5-B207-32A92C99B943}" type="parTrans" cxnId="{BD896987-997A-4899-AB5B-E3CDB7B05C2A}">
      <dgm:prSet/>
      <dgm:spPr/>
      <dgm:t>
        <a:bodyPr/>
        <a:lstStyle/>
        <a:p>
          <a:endParaRPr lang="en-US"/>
        </a:p>
      </dgm:t>
    </dgm:pt>
    <dgm:pt modelId="{E26C758C-7E4C-41ED-8434-DA9F8913CE3A}" type="sibTrans" cxnId="{BD896987-997A-4899-AB5B-E3CDB7B05C2A}">
      <dgm:prSet/>
      <dgm:spPr/>
      <dgm:t>
        <a:bodyPr/>
        <a:lstStyle/>
        <a:p>
          <a:endParaRPr lang="en-US"/>
        </a:p>
      </dgm:t>
    </dgm:pt>
    <dgm:pt modelId="{1E70380A-49F7-4E7A-B834-C221918D1606}">
      <dgm:prSet phldrT="[Text]"/>
      <dgm:spPr/>
      <dgm:t>
        <a:bodyPr/>
        <a:lstStyle/>
        <a:p>
          <a:r>
            <a:rPr lang="en-US" dirty="0" smtClean="0"/>
            <a:t>Introduction</a:t>
          </a:r>
          <a:endParaRPr lang="en-US" dirty="0"/>
        </a:p>
      </dgm:t>
    </dgm:pt>
    <dgm:pt modelId="{3AC68F3F-A790-4409-A567-885EB7622371}" type="sibTrans" cxnId="{B2B8156F-85FF-4EFE-9998-683EDDC52327}">
      <dgm:prSet/>
      <dgm:spPr/>
      <dgm:t>
        <a:bodyPr/>
        <a:lstStyle/>
        <a:p>
          <a:endParaRPr lang="en-US"/>
        </a:p>
      </dgm:t>
    </dgm:pt>
    <dgm:pt modelId="{E399792F-EDFF-4F95-8030-2C7913DE1EB2}" type="parTrans" cxnId="{B2B8156F-85FF-4EFE-9998-683EDDC52327}">
      <dgm:prSet/>
      <dgm:spPr/>
      <dgm:t>
        <a:bodyPr/>
        <a:lstStyle/>
        <a:p>
          <a:endParaRPr lang="en-US"/>
        </a:p>
      </dgm:t>
    </dgm:pt>
    <dgm:pt modelId="{4ECBB8F2-F852-4254-A9F6-9A9B6B15E68A}">
      <dgm:prSet phldrT="[Text]"/>
      <dgm:spPr/>
      <dgm:t>
        <a:bodyPr/>
        <a:lstStyle/>
        <a:p>
          <a:r>
            <a:rPr lang="en-US" dirty="0" err="1" smtClean="0"/>
            <a:t>Tiap</a:t>
          </a:r>
          <a:r>
            <a:rPr lang="en-US" dirty="0" smtClean="0"/>
            <a:t> </a:t>
          </a:r>
          <a:r>
            <a:rPr lang="en-US" dirty="0" err="1" smtClean="0"/>
            <a:t>paragraf</a:t>
          </a:r>
          <a:r>
            <a:rPr lang="en-US" dirty="0" smtClean="0"/>
            <a:t> </a:t>
          </a:r>
          <a:r>
            <a:rPr lang="en-US" dirty="0" err="1" smtClean="0"/>
            <a:t>berisi</a:t>
          </a:r>
          <a:r>
            <a:rPr lang="en-US" dirty="0" smtClean="0"/>
            <a:t> 1 ide </a:t>
          </a:r>
          <a:r>
            <a:rPr lang="en-US" dirty="0" err="1" smtClean="0"/>
            <a:t>pokok</a:t>
          </a:r>
          <a:r>
            <a:rPr lang="en-US" dirty="0" smtClean="0"/>
            <a:t>, </a:t>
          </a:r>
          <a:r>
            <a:rPr lang="en-US" dirty="0" err="1" smtClean="0"/>
            <a:t>didukung</a:t>
          </a:r>
          <a:r>
            <a:rPr lang="en-US" dirty="0" smtClean="0"/>
            <a:t> </a:t>
          </a:r>
          <a:r>
            <a:rPr lang="en-US" dirty="0" err="1" smtClean="0"/>
            <a:t>oleh</a:t>
          </a:r>
          <a:r>
            <a:rPr lang="en-US" dirty="0" smtClean="0"/>
            <a:t> </a:t>
          </a:r>
          <a:r>
            <a:rPr lang="en-US" dirty="0" err="1" smtClean="0"/>
            <a:t>pendapat</a:t>
          </a:r>
          <a:r>
            <a:rPr lang="en-US" dirty="0" smtClean="0"/>
            <a:t> orang lain (</a:t>
          </a:r>
          <a:r>
            <a:rPr lang="en-US" dirty="0" err="1" smtClean="0">
              <a:solidFill>
                <a:srgbClr val="FF0000"/>
              </a:solidFill>
            </a:rPr>
            <a:t>dimulai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dari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pendapat</a:t>
          </a:r>
          <a:r>
            <a:rPr lang="en-US" dirty="0" smtClean="0">
              <a:solidFill>
                <a:srgbClr val="FF0000"/>
              </a:solidFill>
            </a:rPr>
            <a:t> orang lain </a:t>
          </a:r>
          <a:r>
            <a:rPr lang="en-US" dirty="0" err="1" smtClean="0">
              <a:solidFill>
                <a:srgbClr val="FF0000"/>
              </a:solidFill>
            </a:rPr>
            <a:t>dulu</a:t>
          </a:r>
          <a:r>
            <a:rPr lang="en-US" dirty="0" smtClean="0">
              <a:solidFill>
                <a:srgbClr val="FF0000"/>
              </a:solidFill>
            </a:rPr>
            <a:t>, </a:t>
          </a:r>
          <a:r>
            <a:rPr lang="en-US" dirty="0" err="1" smtClean="0">
              <a:solidFill>
                <a:srgbClr val="FF0000"/>
              </a:solidFill>
            </a:rPr>
            <a:t>lalu</a:t>
          </a:r>
          <a:r>
            <a:rPr lang="en-US" dirty="0" smtClean="0">
              <a:solidFill>
                <a:srgbClr val="FF0000"/>
              </a:solidFill>
            </a:rPr>
            <a:t> closing statement di </a:t>
          </a:r>
          <a:r>
            <a:rPr lang="en-US" dirty="0" err="1" smtClean="0">
              <a:solidFill>
                <a:srgbClr val="FF0000"/>
              </a:solidFill>
            </a:rPr>
            <a:t>bagian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akhir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paragraf</a:t>
          </a:r>
          <a:r>
            <a:rPr lang="en-US" dirty="0" smtClean="0">
              <a:solidFill>
                <a:srgbClr val="FF0000"/>
              </a:solidFill>
            </a:rPr>
            <a:t>: </a:t>
          </a:r>
          <a:r>
            <a:rPr lang="en-US" dirty="0" err="1" smtClean="0">
              <a:solidFill>
                <a:srgbClr val="FF0000"/>
              </a:solidFill>
            </a:rPr>
            <a:t>sehingga</a:t>
          </a:r>
          <a:r>
            <a:rPr lang="en-US" dirty="0" smtClean="0">
              <a:solidFill>
                <a:srgbClr val="FF0000"/>
              </a:solidFill>
            </a:rPr>
            <a:t>, </a:t>
          </a:r>
          <a:r>
            <a:rPr lang="en-US" dirty="0" err="1" smtClean="0">
              <a:solidFill>
                <a:srgbClr val="FF0000"/>
              </a:solidFill>
            </a:rPr>
            <a:t>maka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dari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itu</a:t>
          </a:r>
          <a:r>
            <a:rPr lang="en-US" dirty="0" smtClean="0">
              <a:solidFill>
                <a:srgbClr val="FF0000"/>
              </a:solidFill>
            </a:rPr>
            <a:t>, </a:t>
          </a:r>
          <a:r>
            <a:rPr lang="en-US" dirty="0" err="1" smtClean="0">
              <a:solidFill>
                <a:srgbClr val="FF0000"/>
              </a:solidFill>
            </a:rPr>
            <a:t>oleh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sebab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itu</a:t>
          </a:r>
          <a:r>
            <a:rPr lang="en-US" dirty="0" smtClean="0"/>
            <a:t>).. </a:t>
          </a:r>
          <a:r>
            <a:rPr lang="en-US" dirty="0" err="1" smtClean="0">
              <a:solidFill>
                <a:srgbClr val="0070C0"/>
              </a:solidFill>
            </a:rPr>
            <a:t>Atau</a:t>
          </a:r>
          <a:r>
            <a:rPr lang="en-US" dirty="0" smtClean="0">
              <a:solidFill>
                <a:srgbClr val="0070C0"/>
              </a:solidFill>
            </a:rPr>
            <a:t> </a:t>
          </a:r>
          <a:r>
            <a:rPr lang="en-US" dirty="0" err="1" smtClean="0">
              <a:solidFill>
                <a:srgbClr val="0070C0"/>
              </a:solidFill>
            </a:rPr>
            <a:t>boleh</a:t>
          </a:r>
          <a:r>
            <a:rPr lang="en-US" dirty="0" smtClean="0">
              <a:solidFill>
                <a:srgbClr val="0070C0"/>
              </a:solidFill>
            </a:rPr>
            <a:t> </a:t>
          </a:r>
          <a:r>
            <a:rPr lang="en-US" dirty="0" err="1" smtClean="0">
              <a:solidFill>
                <a:srgbClr val="0070C0"/>
              </a:solidFill>
            </a:rPr>
            <a:t>dibalik</a:t>
          </a:r>
          <a:r>
            <a:rPr lang="en-US" dirty="0" smtClean="0">
              <a:solidFill>
                <a:srgbClr val="0070C0"/>
              </a:solidFill>
            </a:rPr>
            <a:t>: </a:t>
          </a:r>
          <a:r>
            <a:rPr lang="en-US" dirty="0" err="1" smtClean="0">
              <a:solidFill>
                <a:srgbClr val="0070C0"/>
              </a:solidFill>
            </a:rPr>
            <a:t>kita</a:t>
          </a:r>
          <a:r>
            <a:rPr lang="en-US" dirty="0" smtClean="0">
              <a:solidFill>
                <a:srgbClr val="0070C0"/>
              </a:solidFill>
            </a:rPr>
            <a:t> </a:t>
          </a:r>
          <a:r>
            <a:rPr lang="en-US" dirty="0" err="1" smtClean="0">
              <a:solidFill>
                <a:srgbClr val="0070C0"/>
              </a:solidFill>
            </a:rPr>
            <a:t>berpendapat</a:t>
          </a:r>
          <a:r>
            <a:rPr lang="en-US" dirty="0" smtClean="0">
              <a:solidFill>
                <a:srgbClr val="0070C0"/>
              </a:solidFill>
            </a:rPr>
            <a:t> </a:t>
          </a:r>
          <a:r>
            <a:rPr lang="en-US" dirty="0" err="1" smtClean="0">
              <a:solidFill>
                <a:srgbClr val="0070C0"/>
              </a:solidFill>
            </a:rPr>
            <a:t>dulu</a:t>
          </a:r>
          <a:r>
            <a:rPr lang="en-US" dirty="0" smtClean="0">
              <a:solidFill>
                <a:srgbClr val="0070C0"/>
              </a:solidFill>
            </a:rPr>
            <a:t> </a:t>
          </a:r>
          <a:r>
            <a:rPr lang="en-US" dirty="0" err="1" smtClean="0">
              <a:solidFill>
                <a:srgbClr val="0070C0"/>
              </a:solidFill>
            </a:rPr>
            <a:t>lalu</a:t>
          </a:r>
          <a:r>
            <a:rPr lang="en-US" dirty="0" smtClean="0">
              <a:solidFill>
                <a:srgbClr val="0070C0"/>
              </a:solidFill>
            </a:rPr>
            <a:t> </a:t>
          </a:r>
          <a:r>
            <a:rPr lang="en-US" dirty="0" err="1" smtClean="0">
              <a:solidFill>
                <a:srgbClr val="0070C0"/>
              </a:solidFill>
            </a:rPr>
            <a:t>didukung</a:t>
          </a:r>
          <a:r>
            <a:rPr lang="en-US" dirty="0" smtClean="0">
              <a:solidFill>
                <a:srgbClr val="0070C0"/>
              </a:solidFill>
            </a:rPr>
            <a:t> </a:t>
          </a:r>
          <a:r>
            <a:rPr lang="en-US" dirty="0" err="1" smtClean="0">
              <a:solidFill>
                <a:srgbClr val="0070C0"/>
              </a:solidFill>
            </a:rPr>
            <a:t>oleh</a:t>
          </a:r>
          <a:r>
            <a:rPr lang="en-US" dirty="0" smtClean="0">
              <a:solidFill>
                <a:srgbClr val="0070C0"/>
              </a:solidFill>
            </a:rPr>
            <a:t> </a:t>
          </a:r>
          <a:r>
            <a:rPr lang="en-US" dirty="0" err="1" smtClean="0">
              <a:solidFill>
                <a:srgbClr val="0070C0"/>
              </a:solidFill>
            </a:rPr>
            <a:t>pendapat</a:t>
          </a:r>
          <a:r>
            <a:rPr lang="en-US" dirty="0" smtClean="0">
              <a:solidFill>
                <a:srgbClr val="0070C0"/>
              </a:solidFill>
            </a:rPr>
            <a:t> orang lain.</a:t>
          </a:r>
          <a:endParaRPr lang="en-US" dirty="0">
            <a:solidFill>
              <a:srgbClr val="0070C0"/>
            </a:solidFill>
          </a:endParaRPr>
        </a:p>
      </dgm:t>
    </dgm:pt>
    <dgm:pt modelId="{44722B35-0A08-4DA0-8A4B-904C827FFB29}" type="parTrans" cxnId="{6E2EB8E8-CA2F-441A-8CB0-92F12385AA51}">
      <dgm:prSet/>
      <dgm:spPr/>
      <dgm:t>
        <a:bodyPr/>
        <a:lstStyle/>
        <a:p>
          <a:endParaRPr lang="en-US"/>
        </a:p>
      </dgm:t>
    </dgm:pt>
    <dgm:pt modelId="{91535ABD-AFDB-47A3-910C-C5EFA8A06B9E}" type="sibTrans" cxnId="{6E2EB8E8-CA2F-441A-8CB0-92F12385AA51}">
      <dgm:prSet/>
      <dgm:spPr/>
      <dgm:t>
        <a:bodyPr/>
        <a:lstStyle/>
        <a:p>
          <a:endParaRPr lang="en-US"/>
        </a:p>
      </dgm:t>
    </dgm:pt>
    <dgm:pt modelId="{B7CB1E46-4D98-4EDE-8C4D-3CBB722A79DA}">
      <dgm:prSet phldrT="[Text]"/>
      <dgm:spPr/>
      <dgm:t>
        <a:bodyPr/>
        <a:lstStyle/>
        <a:p>
          <a:r>
            <a:rPr lang="en-US" dirty="0" smtClean="0"/>
            <a:t>Cara </a:t>
          </a:r>
          <a:r>
            <a:rPr lang="en-US" dirty="0" err="1" smtClean="0"/>
            <a:t>pengutipan</a:t>
          </a:r>
          <a:r>
            <a:rPr lang="en-US" dirty="0" smtClean="0"/>
            <a:t> </a:t>
          </a:r>
          <a:r>
            <a:rPr lang="en-US" dirty="0" err="1" smtClean="0"/>
            <a:t>misalnya</a:t>
          </a:r>
          <a:r>
            <a:rPr lang="en-US" dirty="0" smtClean="0"/>
            <a:t> </a:t>
          </a:r>
          <a:r>
            <a:rPr lang="en-US" dirty="0" err="1" smtClean="0"/>
            <a:t>pakai</a:t>
          </a:r>
          <a:r>
            <a:rPr lang="en-US" dirty="0" smtClean="0"/>
            <a:t> APA style </a:t>
          </a:r>
          <a:r>
            <a:rPr lang="en-US" dirty="0" err="1" smtClean="0"/>
            <a:t>atau</a:t>
          </a:r>
          <a:r>
            <a:rPr lang="en-US" dirty="0" smtClean="0"/>
            <a:t> ….(</a:t>
          </a:r>
          <a:r>
            <a:rPr lang="en-US" dirty="0" err="1" smtClean="0"/>
            <a:t>ikuti</a:t>
          </a:r>
          <a:r>
            <a:rPr lang="en-US" dirty="0" smtClean="0"/>
            <a:t> </a:t>
          </a:r>
          <a:r>
            <a:rPr lang="en-US" dirty="0" err="1" smtClean="0"/>
            <a:t>jurnal</a:t>
          </a:r>
          <a:r>
            <a:rPr lang="en-US" dirty="0" smtClean="0"/>
            <a:t> </a:t>
          </a:r>
          <a:r>
            <a:rPr lang="en-US" dirty="0" err="1" smtClean="0"/>
            <a:t>tujuan</a:t>
          </a:r>
          <a:r>
            <a:rPr lang="en-US" dirty="0" smtClean="0"/>
            <a:t>)</a:t>
          </a:r>
          <a:endParaRPr lang="en-US" dirty="0"/>
        </a:p>
      </dgm:t>
    </dgm:pt>
    <dgm:pt modelId="{ED986EB7-5B01-43FB-B92D-50F6ABB88EB8}" type="parTrans" cxnId="{1313C911-D3C5-4E2F-A1D7-2918759F255F}">
      <dgm:prSet/>
      <dgm:spPr/>
      <dgm:t>
        <a:bodyPr/>
        <a:lstStyle/>
        <a:p>
          <a:endParaRPr lang="en-US"/>
        </a:p>
      </dgm:t>
    </dgm:pt>
    <dgm:pt modelId="{2E4202AB-BA8B-4B47-B2F7-50D6BBBB0DF4}" type="sibTrans" cxnId="{1313C911-D3C5-4E2F-A1D7-2918759F255F}">
      <dgm:prSet/>
      <dgm:spPr/>
      <dgm:t>
        <a:bodyPr/>
        <a:lstStyle/>
        <a:p>
          <a:endParaRPr lang="en-US"/>
        </a:p>
      </dgm:t>
    </dgm:pt>
    <dgm:pt modelId="{F90943D5-46C1-4634-9D77-3C5F3C2E0A4D}">
      <dgm:prSet phldrT="[Text]"/>
      <dgm:spPr/>
      <dgm:t>
        <a:bodyPr/>
        <a:lstStyle/>
        <a:p>
          <a:r>
            <a:rPr lang="en-US" dirty="0" err="1" smtClean="0"/>
            <a:t>Pakai</a:t>
          </a:r>
          <a:r>
            <a:rPr lang="en-US" dirty="0" smtClean="0"/>
            <a:t> </a:t>
          </a:r>
          <a:r>
            <a:rPr lang="en-US" dirty="0" err="1" smtClean="0"/>
            <a:t>referensi</a:t>
          </a:r>
          <a:r>
            <a:rPr lang="en-US" dirty="0" smtClean="0"/>
            <a:t> 5-10 </a:t>
          </a:r>
          <a:r>
            <a:rPr lang="en-US" dirty="0" err="1" smtClean="0"/>
            <a:t>thn</a:t>
          </a:r>
          <a:r>
            <a:rPr lang="en-US" dirty="0" smtClean="0"/>
            <a:t> </a:t>
          </a:r>
          <a:r>
            <a:rPr lang="en-US" dirty="0" err="1" smtClean="0"/>
            <a:t>terakhir</a:t>
          </a:r>
          <a:r>
            <a:rPr lang="en-US" dirty="0" smtClean="0"/>
            <a:t> (</a:t>
          </a:r>
          <a:r>
            <a:rPr lang="en-US" dirty="0" err="1" smtClean="0">
              <a:solidFill>
                <a:srgbClr val="FF0000"/>
              </a:solidFill>
            </a:rPr>
            <a:t>Standar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artikel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yg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ber</a:t>
          </a:r>
          <a:r>
            <a:rPr lang="en-US" dirty="0" smtClean="0">
              <a:solidFill>
                <a:srgbClr val="FF0000"/>
              </a:solidFill>
            </a:rPr>
            <a:t>-DOI</a:t>
          </a:r>
          <a:r>
            <a:rPr lang="en-US" dirty="0" smtClean="0"/>
            <a:t>)</a:t>
          </a:r>
          <a:endParaRPr lang="en-US" dirty="0"/>
        </a:p>
      </dgm:t>
    </dgm:pt>
    <dgm:pt modelId="{30FFBF58-DC31-4F54-8DBE-7366B244BC72}" type="parTrans" cxnId="{91FD089C-88E0-4B90-8AB6-DFA95571C267}">
      <dgm:prSet/>
      <dgm:spPr/>
      <dgm:t>
        <a:bodyPr/>
        <a:lstStyle/>
        <a:p>
          <a:endParaRPr lang="en-US"/>
        </a:p>
      </dgm:t>
    </dgm:pt>
    <dgm:pt modelId="{32A22E98-E093-46DA-B203-B4804BE25BB2}" type="sibTrans" cxnId="{91FD089C-88E0-4B90-8AB6-DFA95571C267}">
      <dgm:prSet/>
      <dgm:spPr/>
      <dgm:t>
        <a:bodyPr/>
        <a:lstStyle/>
        <a:p>
          <a:endParaRPr lang="en-US"/>
        </a:p>
      </dgm:t>
    </dgm:pt>
    <dgm:pt modelId="{793740CD-B6EA-43B3-80B7-DEEFAD3F9A9D}" type="pres">
      <dgm:prSet presAssocID="{7FAF99B2-E2FE-438A-B994-2017C048A4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6CB8DC-9829-40F4-BCDB-43B9C79A8F79}" type="pres">
      <dgm:prSet presAssocID="{1E70380A-49F7-4E7A-B834-C221918D1606}" presName="linNode" presStyleCnt="0"/>
      <dgm:spPr/>
    </dgm:pt>
    <dgm:pt modelId="{AFF99AA4-760F-4F18-9A19-4E1776364A4F}" type="pres">
      <dgm:prSet presAssocID="{1E70380A-49F7-4E7A-B834-C221918D1606}" presName="parentText" presStyleLbl="node1" presStyleIdx="0" presStyleCnt="1" custScaleX="105204" custScaleY="6870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CB9AD5-C0AB-4246-8507-6A3A4A228F9B}" type="pres">
      <dgm:prSet presAssocID="{1E70380A-49F7-4E7A-B834-C221918D1606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E6ED10-A1D4-41C3-A2C1-DC6CAEBECBAD}" type="presOf" srcId="{F90943D5-46C1-4634-9D77-3C5F3C2E0A4D}" destId="{9ECB9AD5-C0AB-4246-8507-6A3A4A228F9B}" srcOrd="0" destOrd="3" presId="urn:microsoft.com/office/officeart/2005/8/layout/vList5"/>
    <dgm:cxn modelId="{BD896987-997A-4899-AB5B-E3CDB7B05C2A}" srcId="{1E70380A-49F7-4E7A-B834-C221918D1606}" destId="{AECE108B-E6EE-472B-9827-7C406C92AE9E}" srcOrd="0" destOrd="0" parTransId="{845904DD-BBF0-4CC5-B207-32A92C99B943}" sibTransId="{E26C758C-7E4C-41ED-8434-DA9F8913CE3A}"/>
    <dgm:cxn modelId="{4EFBE958-7661-48EC-A8D7-0FB4EBAA5F75}" type="presOf" srcId="{4ECBB8F2-F852-4254-A9F6-9A9B6B15E68A}" destId="{9ECB9AD5-C0AB-4246-8507-6A3A4A228F9B}" srcOrd="0" destOrd="1" presId="urn:microsoft.com/office/officeart/2005/8/layout/vList5"/>
    <dgm:cxn modelId="{91FD089C-88E0-4B90-8AB6-DFA95571C267}" srcId="{1E70380A-49F7-4E7A-B834-C221918D1606}" destId="{F90943D5-46C1-4634-9D77-3C5F3C2E0A4D}" srcOrd="3" destOrd="0" parTransId="{30FFBF58-DC31-4F54-8DBE-7366B244BC72}" sibTransId="{32A22E98-E093-46DA-B203-B4804BE25BB2}"/>
    <dgm:cxn modelId="{39F49FC8-5B34-4371-8EE7-A3622541EDFD}" type="presOf" srcId="{B7CB1E46-4D98-4EDE-8C4D-3CBB722A79DA}" destId="{9ECB9AD5-C0AB-4246-8507-6A3A4A228F9B}" srcOrd="0" destOrd="2" presId="urn:microsoft.com/office/officeart/2005/8/layout/vList5"/>
    <dgm:cxn modelId="{55A8C15B-6C7E-4379-9F95-6903ABFEE76E}" type="presOf" srcId="{1E70380A-49F7-4E7A-B834-C221918D1606}" destId="{AFF99AA4-760F-4F18-9A19-4E1776364A4F}" srcOrd="0" destOrd="0" presId="urn:microsoft.com/office/officeart/2005/8/layout/vList5"/>
    <dgm:cxn modelId="{52A3A345-88F9-41F6-94F0-12443A3816E3}" type="presOf" srcId="{7FAF99B2-E2FE-438A-B994-2017C048A44B}" destId="{793740CD-B6EA-43B3-80B7-DEEFAD3F9A9D}" srcOrd="0" destOrd="0" presId="urn:microsoft.com/office/officeart/2005/8/layout/vList5"/>
    <dgm:cxn modelId="{1313C911-D3C5-4E2F-A1D7-2918759F255F}" srcId="{1E70380A-49F7-4E7A-B834-C221918D1606}" destId="{B7CB1E46-4D98-4EDE-8C4D-3CBB722A79DA}" srcOrd="2" destOrd="0" parTransId="{ED986EB7-5B01-43FB-B92D-50F6ABB88EB8}" sibTransId="{2E4202AB-BA8B-4B47-B2F7-50D6BBBB0DF4}"/>
    <dgm:cxn modelId="{669FB14A-82E2-48FC-BF3D-E8EC9206E0F1}" type="presOf" srcId="{AECE108B-E6EE-472B-9827-7C406C92AE9E}" destId="{9ECB9AD5-C0AB-4246-8507-6A3A4A228F9B}" srcOrd="0" destOrd="0" presId="urn:microsoft.com/office/officeart/2005/8/layout/vList5"/>
    <dgm:cxn modelId="{B2B8156F-85FF-4EFE-9998-683EDDC52327}" srcId="{7FAF99B2-E2FE-438A-B994-2017C048A44B}" destId="{1E70380A-49F7-4E7A-B834-C221918D1606}" srcOrd="0" destOrd="0" parTransId="{E399792F-EDFF-4F95-8030-2C7913DE1EB2}" sibTransId="{3AC68F3F-A790-4409-A567-885EB7622371}"/>
    <dgm:cxn modelId="{6E2EB8E8-CA2F-441A-8CB0-92F12385AA51}" srcId="{1E70380A-49F7-4E7A-B834-C221918D1606}" destId="{4ECBB8F2-F852-4254-A9F6-9A9B6B15E68A}" srcOrd="1" destOrd="0" parTransId="{44722B35-0A08-4DA0-8A4B-904C827FFB29}" sibTransId="{91535ABD-AFDB-47A3-910C-C5EFA8A06B9E}"/>
    <dgm:cxn modelId="{474C39AD-6BF5-4A4E-9C8A-0C7EED835BEB}" type="presParOf" srcId="{793740CD-B6EA-43B3-80B7-DEEFAD3F9A9D}" destId="{BB6CB8DC-9829-40F4-BCDB-43B9C79A8F79}" srcOrd="0" destOrd="0" presId="urn:microsoft.com/office/officeart/2005/8/layout/vList5"/>
    <dgm:cxn modelId="{0375E8B3-9EA5-46A7-AB29-B0F4665C3DBA}" type="presParOf" srcId="{BB6CB8DC-9829-40F4-BCDB-43B9C79A8F79}" destId="{AFF99AA4-760F-4F18-9A19-4E1776364A4F}" srcOrd="0" destOrd="0" presId="urn:microsoft.com/office/officeart/2005/8/layout/vList5"/>
    <dgm:cxn modelId="{71CAABBF-F23B-436B-9267-EBECC28E3229}" type="presParOf" srcId="{BB6CB8DC-9829-40F4-BCDB-43B9C79A8F79}" destId="{9ECB9AD5-C0AB-4246-8507-6A3A4A228F9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17264A-EADD-40C6-A3B7-D7FC4E5D9C8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761A9B-C3C2-4335-AB26-DC7566BA1F9A}">
      <dgm:prSet phldrT="[Text]"/>
      <dgm:spPr/>
      <dgm:t>
        <a:bodyPr/>
        <a:lstStyle/>
        <a:p>
          <a:r>
            <a:rPr lang="en-US" dirty="0" smtClean="0"/>
            <a:t>Method</a:t>
          </a:r>
          <a:endParaRPr lang="en-US" dirty="0"/>
        </a:p>
      </dgm:t>
    </dgm:pt>
    <dgm:pt modelId="{413BBC88-0030-4008-B467-41F013319F62}" type="parTrans" cxnId="{C6A72798-20B5-4F98-AF6C-CA0B48C54B06}">
      <dgm:prSet/>
      <dgm:spPr/>
      <dgm:t>
        <a:bodyPr/>
        <a:lstStyle/>
        <a:p>
          <a:endParaRPr lang="en-US"/>
        </a:p>
      </dgm:t>
    </dgm:pt>
    <dgm:pt modelId="{79F31DCC-F3AA-42CA-8FA7-B341EF54B03A}" type="sibTrans" cxnId="{C6A72798-20B5-4F98-AF6C-CA0B48C54B06}">
      <dgm:prSet/>
      <dgm:spPr/>
      <dgm:t>
        <a:bodyPr/>
        <a:lstStyle/>
        <a:p>
          <a:endParaRPr lang="en-US"/>
        </a:p>
      </dgm:t>
    </dgm:pt>
    <dgm:pt modelId="{6A942C22-3D15-4596-9996-34D9E1359C28}">
      <dgm:prSet phldrT="[Text]"/>
      <dgm:spPr/>
      <dgm:t>
        <a:bodyPr/>
        <a:lstStyle/>
        <a:p>
          <a:r>
            <a:rPr lang="en-US" dirty="0" err="1" smtClean="0"/>
            <a:t>Bisa</a:t>
          </a:r>
          <a:r>
            <a:rPr lang="en-US" dirty="0" smtClean="0"/>
            <a:t> </a:t>
          </a:r>
          <a:r>
            <a:rPr lang="en-US" b="1" dirty="0" smtClean="0"/>
            <a:t>1</a:t>
          </a:r>
          <a:r>
            <a:rPr lang="en-US" dirty="0" smtClean="0"/>
            <a:t> </a:t>
          </a:r>
          <a:r>
            <a:rPr lang="en-US" b="1" dirty="0" err="1" smtClean="0"/>
            <a:t>paragraf</a:t>
          </a:r>
          <a:endParaRPr lang="en-US" b="1" dirty="0"/>
        </a:p>
      </dgm:t>
    </dgm:pt>
    <dgm:pt modelId="{863F2539-CF81-4E83-A6BB-CFE5ABC7EF60}" type="parTrans" cxnId="{15DCB87F-DC41-43B2-B973-5F3F9D71B1FF}">
      <dgm:prSet/>
      <dgm:spPr/>
      <dgm:t>
        <a:bodyPr/>
        <a:lstStyle/>
        <a:p>
          <a:endParaRPr lang="en-US"/>
        </a:p>
      </dgm:t>
    </dgm:pt>
    <dgm:pt modelId="{6FD0488E-ABE4-425D-88F3-F49F175E0820}" type="sibTrans" cxnId="{15DCB87F-DC41-43B2-B973-5F3F9D71B1FF}">
      <dgm:prSet/>
      <dgm:spPr/>
      <dgm:t>
        <a:bodyPr/>
        <a:lstStyle/>
        <a:p>
          <a:endParaRPr lang="en-US"/>
        </a:p>
      </dgm:t>
    </dgm:pt>
    <dgm:pt modelId="{22C48C85-6F58-46F6-B605-67C8C5CE70B5}">
      <dgm:prSet phldrT="[Text]"/>
      <dgm:spPr/>
      <dgm:t>
        <a:bodyPr/>
        <a:lstStyle/>
        <a:p>
          <a:r>
            <a:rPr lang="en-US" dirty="0" err="1" smtClean="0"/>
            <a:t>Bisa</a:t>
          </a:r>
          <a:r>
            <a:rPr lang="en-US" dirty="0" smtClean="0"/>
            <a:t> </a:t>
          </a:r>
          <a:r>
            <a:rPr lang="en-US" b="1" dirty="0" err="1" smtClean="0"/>
            <a:t>beberapa</a:t>
          </a:r>
          <a:r>
            <a:rPr lang="en-US" b="1" dirty="0" smtClean="0"/>
            <a:t> </a:t>
          </a:r>
          <a:r>
            <a:rPr lang="en-US" b="1" dirty="0" err="1" smtClean="0"/>
            <a:t>paragraf</a:t>
          </a:r>
          <a:endParaRPr lang="en-US" b="1" dirty="0"/>
        </a:p>
      </dgm:t>
    </dgm:pt>
    <dgm:pt modelId="{ACB56C7E-4803-4D53-B9DC-4D1D03035D09}" type="parTrans" cxnId="{8A89468C-D8F5-4D5E-BDDE-3D5CB9B2B307}">
      <dgm:prSet/>
      <dgm:spPr/>
      <dgm:t>
        <a:bodyPr/>
        <a:lstStyle/>
        <a:p>
          <a:endParaRPr lang="en-US"/>
        </a:p>
      </dgm:t>
    </dgm:pt>
    <dgm:pt modelId="{FD12C942-A847-4AB6-AA87-B3538B824BD9}" type="sibTrans" cxnId="{8A89468C-D8F5-4D5E-BDDE-3D5CB9B2B307}">
      <dgm:prSet/>
      <dgm:spPr/>
      <dgm:t>
        <a:bodyPr/>
        <a:lstStyle/>
        <a:p>
          <a:endParaRPr lang="en-US"/>
        </a:p>
      </dgm:t>
    </dgm:pt>
    <dgm:pt modelId="{E1904A6B-F354-4C8F-B086-3398F2E43D3D}">
      <dgm:prSet phldrT="[Text]"/>
      <dgm:spPr/>
      <dgm:t>
        <a:bodyPr/>
        <a:lstStyle/>
        <a:p>
          <a:r>
            <a:rPr lang="en-US" dirty="0" err="1" smtClean="0"/>
            <a:t>Bisa</a:t>
          </a:r>
          <a:r>
            <a:rPr lang="en-US" dirty="0" smtClean="0"/>
            <a:t> </a:t>
          </a:r>
          <a:r>
            <a:rPr lang="en-US" b="1" dirty="0" smtClean="0"/>
            <a:t>per item </a:t>
          </a:r>
          <a:r>
            <a:rPr lang="en-US" dirty="0" smtClean="0"/>
            <a:t>(research design/method, participant, data collection, data analysis)..</a:t>
          </a:r>
          <a:r>
            <a:rPr lang="en-US" dirty="0" err="1" smtClean="0">
              <a:solidFill>
                <a:srgbClr val="FF0000"/>
              </a:solidFill>
            </a:rPr>
            <a:t>ikuti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gaya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selingkung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jurnal</a:t>
          </a:r>
          <a:r>
            <a:rPr lang="en-US" dirty="0" smtClean="0">
              <a:solidFill>
                <a:srgbClr val="FF0000"/>
              </a:solidFill>
            </a:rPr>
            <a:t> target</a:t>
          </a:r>
          <a:endParaRPr lang="en-US" dirty="0">
            <a:solidFill>
              <a:srgbClr val="FF0000"/>
            </a:solidFill>
          </a:endParaRPr>
        </a:p>
      </dgm:t>
    </dgm:pt>
    <dgm:pt modelId="{435EF971-4D9D-49F4-AFA5-7D4F4D05166E}" type="parTrans" cxnId="{7A5F2B3F-479F-43F5-B2AF-F68AA59D8C51}">
      <dgm:prSet/>
      <dgm:spPr/>
      <dgm:t>
        <a:bodyPr/>
        <a:lstStyle/>
        <a:p>
          <a:endParaRPr lang="en-US"/>
        </a:p>
      </dgm:t>
    </dgm:pt>
    <dgm:pt modelId="{57B55AF9-066E-45D9-BDB6-BDE23C7D21A8}" type="sibTrans" cxnId="{7A5F2B3F-479F-43F5-B2AF-F68AA59D8C51}">
      <dgm:prSet/>
      <dgm:spPr/>
      <dgm:t>
        <a:bodyPr/>
        <a:lstStyle/>
        <a:p>
          <a:endParaRPr lang="en-US"/>
        </a:p>
      </dgm:t>
    </dgm:pt>
    <dgm:pt modelId="{6EA6988C-AE1E-428E-A8AB-FAE5EA9658A4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Tulisan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mengalir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smtClean="0">
              <a:solidFill>
                <a:schemeClr val="tx1"/>
              </a:solidFill>
            </a:rPr>
            <a:t>(</a:t>
          </a:r>
          <a:r>
            <a:rPr lang="en-US" dirty="0" err="1" smtClean="0">
              <a:solidFill>
                <a:schemeClr val="tx1"/>
              </a:solidFill>
            </a:rPr>
            <a:t>lebih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mengutamakan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tahapan-tahapan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pengumpulan</a:t>
          </a:r>
          <a:r>
            <a:rPr lang="en-US" dirty="0" smtClean="0">
              <a:solidFill>
                <a:schemeClr val="tx1"/>
              </a:solidFill>
            </a:rPr>
            <a:t> data, </a:t>
          </a:r>
          <a:r>
            <a:rPr lang="en-US" dirty="0" err="1" smtClean="0">
              <a:solidFill>
                <a:schemeClr val="tx1"/>
              </a:solidFill>
            </a:rPr>
            <a:t>pakai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instrumen</a:t>
          </a:r>
          <a:r>
            <a:rPr lang="en-US" dirty="0" smtClean="0">
              <a:solidFill>
                <a:schemeClr val="tx1"/>
              </a:solidFill>
            </a:rPr>
            <a:t>, </a:t>
          </a:r>
          <a:r>
            <a:rPr lang="en-US" dirty="0" err="1" smtClean="0">
              <a:solidFill>
                <a:schemeClr val="tx1"/>
              </a:solidFill>
            </a:rPr>
            <a:t>analisis</a:t>
          </a:r>
          <a:r>
            <a:rPr lang="en-US" dirty="0" smtClean="0">
              <a:solidFill>
                <a:schemeClr val="tx1"/>
              </a:solidFill>
            </a:rPr>
            <a:t> data </a:t>
          </a:r>
          <a:r>
            <a:rPr lang="en-US" dirty="0" err="1" smtClean="0">
              <a:solidFill>
                <a:schemeClr val="tx1"/>
              </a:solidFill>
            </a:rPr>
            <a:t>gmn</a:t>
          </a:r>
          <a:r>
            <a:rPr lang="en-US" dirty="0" smtClean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gm:t>
    </dgm:pt>
    <dgm:pt modelId="{FDD20DBF-9156-48AF-941E-8560AB500EDB}" type="parTrans" cxnId="{8CC453EA-B823-4F36-84B0-529504EA9AF6}">
      <dgm:prSet/>
      <dgm:spPr/>
      <dgm:t>
        <a:bodyPr/>
        <a:lstStyle/>
        <a:p>
          <a:endParaRPr lang="en-US"/>
        </a:p>
      </dgm:t>
    </dgm:pt>
    <dgm:pt modelId="{7FA1324C-C7B8-4D77-BAE6-6B89ED89DB8B}" type="sibTrans" cxnId="{8CC453EA-B823-4F36-84B0-529504EA9AF6}">
      <dgm:prSet/>
      <dgm:spPr/>
      <dgm:t>
        <a:bodyPr/>
        <a:lstStyle/>
        <a:p>
          <a:endParaRPr lang="en-US"/>
        </a:p>
      </dgm:t>
    </dgm:pt>
    <dgm:pt modelId="{75B4F7D3-4576-47D1-B561-BBD72978A872}">
      <dgm:prSet phldrT="[Text]"/>
      <dgm:spPr/>
      <dgm:t>
        <a:bodyPr/>
        <a:lstStyle/>
        <a:p>
          <a:endParaRPr lang="en-US" dirty="0">
            <a:solidFill>
              <a:srgbClr val="FF0000"/>
            </a:solidFill>
          </a:endParaRPr>
        </a:p>
      </dgm:t>
    </dgm:pt>
    <dgm:pt modelId="{2E521629-EA39-4A67-B2D1-8B7F6F8823C0}" type="parTrans" cxnId="{3E1BCD19-6DD2-463E-9482-8D875B8019D6}">
      <dgm:prSet/>
      <dgm:spPr/>
      <dgm:t>
        <a:bodyPr/>
        <a:lstStyle/>
        <a:p>
          <a:endParaRPr lang="en-US"/>
        </a:p>
      </dgm:t>
    </dgm:pt>
    <dgm:pt modelId="{0BE45B8D-9933-47CD-9F93-38242C5486FA}" type="sibTrans" cxnId="{3E1BCD19-6DD2-463E-9482-8D875B8019D6}">
      <dgm:prSet/>
      <dgm:spPr/>
      <dgm:t>
        <a:bodyPr/>
        <a:lstStyle/>
        <a:p>
          <a:endParaRPr lang="en-US"/>
        </a:p>
      </dgm:t>
    </dgm:pt>
    <dgm:pt modelId="{297E282E-396D-4A5C-B4A5-01889891555C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Terukur</a:t>
          </a:r>
          <a:r>
            <a:rPr lang="en-US" dirty="0" smtClean="0">
              <a:solidFill>
                <a:schemeClr val="tx1"/>
              </a:solidFill>
            </a:rPr>
            <a:t> (</a:t>
          </a:r>
          <a:r>
            <a:rPr lang="en-US" dirty="0" err="1" smtClean="0">
              <a:solidFill>
                <a:schemeClr val="tx1"/>
              </a:solidFill>
            </a:rPr>
            <a:t>supaya</a:t>
          </a:r>
          <a:r>
            <a:rPr lang="en-US" dirty="0" smtClean="0">
              <a:solidFill>
                <a:schemeClr val="tx1"/>
              </a:solidFill>
            </a:rPr>
            <a:t> editor </a:t>
          </a:r>
          <a:r>
            <a:rPr lang="en-US" dirty="0" err="1" smtClean="0">
              <a:solidFill>
                <a:schemeClr val="tx1"/>
              </a:solidFill>
            </a:rPr>
            <a:t>bisa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tahu</a:t>
          </a:r>
          <a:r>
            <a:rPr lang="en-US" dirty="0" smtClean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gm:t>
    </dgm:pt>
    <dgm:pt modelId="{081A9C38-BB85-470B-890F-B4D7D17A1550}" type="parTrans" cxnId="{2A16B071-59EA-426F-8AEA-AA40692B88FD}">
      <dgm:prSet/>
      <dgm:spPr/>
      <dgm:t>
        <a:bodyPr/>
        <a:lstStyle/>
        <a:p>
          <a:endParaRPr lang="en-US"/>
        </a:p>
      </dgm:t>
    </dgm:pt>
    <dgm:pt modelId="{A4C42360-EC81-491D-AFF2-BD472B76159D}" type="sibTrans" cxnId="{2A16B071-59EA-426F-8AEA-AA40692B88FD}">
      <dgm:prSet/>
      <dgm:spPr/>
      <dgm:t>
        <a:bodyPr/>
        <a:lstStyle/>
        <a:p>
          <a:endParaRPr lang="en-US"/>
        </a:p>
      </dgm:t>
    </dgm:pt>
    <dgm:pt modelId="{4979E23D-B10D-476A-A2C1-7F82EFB177C6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Tidak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ngomongin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definisi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umum</a:t>
          </a:r>
          <a:endParaRPr lang="en-US" dirty="0">
            <a:solidFill>
              <a:schemeClr val="tx1"/>
            </a:solidFill>
          </a:endParaRPr>
        </a:p>
      </dgm:t>
    </dgm:pt>
    <dgm:pt modelId="{0F8CCD77-0696-4161-B8EE-3D9850B0FCD0}" type="parTrans" cxnId="{38363C18-0005-4D3A-9682-95EA28283DBB}">
      <dgm:prSet/>
      <dgm:spPr/>
      <dgm:t>
        <a:bodyPr/>
        <a:lstStyle/>
        <a:p>
          <a:endParaRPr lang="en-US"/>
        </a:p>
      </dgm:t>
    </dgm:pt>
    <dgm:pt modelId="{C33B0C04-B3F0-432A-8EEC-8614D8D0B439}" type="sibTrans" cxnId="{38363C18-0005-4D3A-9682-95EA28283DBB}">
      <dgm:prSet/>
      <dgm:spPr/>
      <dgm:t>
        <a:bodyPr/>
        <a:lstStyle/>
        <a:p>
          <a:endParaRPr lang="en-US"/>
        </a:p>
      </dgm:t>
    </dgm:pt>
    <dgm:pt modelId="{07D51983-7C64-4C4A-AB75-105BB2C6327B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Rujukan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diambil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dari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penelitian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sebelumnya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yg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dikuatkan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oleh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teori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metodologi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penelitian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atau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buku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induk</a:t>
          </a:r>
          <a:r>
            <a:rPr lang="en-US" dirty="0" smtClean="0">
              <a:solidFill>
                <a:schemeClr val="tx1"/>
              </a:solidFill>
            </a:rPr>
            <a:t> (core)</a:t>
          </a:r>
          <a:endParaRPr lang="en-US" dirty="0">
            <a:solidFill>
              <a:schemeClr val="tx1"/>
            </a:solidFill>
          </a:endParaRPr>
        </a:p>
      </dgm:t>
    </dgm:pt>
    <dgm:pt modelId="{50C2CEE4-428A-473A-AFEE-D4727DF142F5}" type="parTrans" cxnId="{7F8F4481-580D-4964-B9F4-37F6E7B0BDBB}">
      <dgm:prSet/>
      <dgm:spPr/>
      <dgm:t>
        <a:bodyPr/>
        <a:lstStyle/>
        <a:p>
          <a:endParaRPr lang="en-US"/>
        </a:p>
      </dgm:t>
    </dgm:pt>
    <dgm:pt modelId="{39CCE2F2-E831-46CB-94E8-2FA6C8E42C38}" type="sibTrans" cxnId="{7F8F4481-580D-4964-B9F4-37F6E7B0BDBB}">
      <dgm:prSet/>
      <dgm:spPr/>
      <dgm:t>
        <a:bodyPr/>
        <a:lstStyle/>
        <a:p>
          <a:endParaRPr lang="en-US"/>
        </a:p>
      </dgm:t>
    </dgm:pt>
    <dgm:pt modelId="{E56ED2AB-53B1-4ADF-8770-11329ED4496E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Rumus-rumus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tidak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perlu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ditulis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smtClean="0">
              <a:solidFill>
                <a:schemeClr val="tx1"/>
              </a:solidFill>
            </a:rPr>
            <a:t>(</a:t>
          </a:r>
          <a:r>
            <a:rPr lang="en-US" dirty="0" err="1" smtClean="0">
              <a:solidFill>
                <a:schemeClr val="tx1"/>
              </a:solidFill>
            </a:rPr>
            <a:t>mengutip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saja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dari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peneliti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terdahulu</a:t>
          </a:r>
          <a:r>
            <a:rPr lang="en-US" dirty="0" smtClean="0">
              <a:solidFill>
                <a:schemeClr val="tx1"/>
              </a:solidFill>
            </a:rPr>
            <a:t>). </a:t>
          </a:r>
          <a:endParaRPr lang="en-US" dirty="0">
            <a:solidFill>
              <a:schemeClr val="tx1"/>
            </a:solidFill>
          </a:endParaRPr>
        </a:p>
      </dgm:t>
    </dgm:pt>
    <dgm:pt modelId="{BA314D03-0942-4300-8F5E-2E2BB0B5F7F5}" type="parTrans" cxnId="{33392820-76F3-49B1-8382-8D9076FB38C2}">
      <dgm:prSet/>
      <dgm:spPr/>
      <dgm:t>
        <a:bodyPr/>
        <a:lstStyle/>
        <a:p>
          <a:endParaRPr lang="en-US"/>
        </a:p>
      </dgm:t>
    </dgm:pt>
    <dgm:pt modelId="{D2BC80E3-08DE-44FA-9844-8B7D05841EDE}" type="sibTrans" cxnId="{33392820-76F3-49B1-8382-8D9076FB38C2}">
      <dgm:prSet/>
      <dgm:spPr/>
      <dgm:t>
        <a:bodyPr/>
        <a:lstStyle/>
        <a:p>
          <a:endParaRPr lang="en-US"/>
        </a:p>
      </dgm:t>
    </dgm:pt>
    <dgm:pt modelId="{3EDADB89-5936-48D1-A3E6-26AFEF22F706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Tempat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penelitian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boleh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ditulis</a:t>
          </a:r>
          <a:r>
            <a:rPr lang="en-US" dirty="0" smtClean="0">
              <a:solidFill>
                <a:schemeClr val="tx1"/>
              </a:solidFill>
            </a:rPr>
            <a:t>/</a:t>
          </a:r>
          <a:r>
            <a:rPr lang="en-US" dirty="0" err="1" smtClean="0">
              <a:solidFill>
                <a:schemeClr val="tx1"/>
              </a:solidFill>
            </a:rPr>
            <a:t>boleh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tidak</a:t>
          </a:r>
          <a:r>
            <a:rPr lang="en-US" dirty="0" smtClean="0">
              <a:solidFill>
                <a:schemeClr val="tx1"/>
              </a:solidFill>
            </a:rPr>
            <a:t> (</a:t>
          </a:r>
          <a:r>
            <a:rPr lang="en-US" dirty="0" err="1" smtClean="0">
              <a:solidFill>
                <a:schemeClr val="tx1"/>
              </a:solidFill>
            </a:rPr>
            <a:t>tidak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ada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ketentuan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baku</a:t>
          </a:r>
          <a:r>
            <a:rPr lang="en-US" dirty="0" smtClean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gm:t>
    </dgm:pt>
    <dgm:pt modelId="{DEF24948-662F-4243-A570-333CB374A9C8}" type="parTrans" cxnId="{E7B9747E-B1CE-4E6C-BF1B-FA2A8A5F4464}">
      <dgm:prSet/>
      <dgm:spPr/>
      <dgm:t>
        <a:bodyPr/>
        <a:lstStyle/>
        <a:p>
          <a:endParaRPr lang="en-US"/>
        </a:p>
      </dgm:t>
    </dgm:pt>
    <dgm:pt modelId="{0E33E7CA-4DFE-4582-A57B-91ED96D9EDD2}" type="sibTrans" cxnId="{E7B9747E-B1CE-4E6C-BF1B-FA2A8A5F4464}">
      <dgm:prSet/>
      <dgm:spPr/>
      <dgm:t>
        <a:bodyPr/>
        <a:lstStyle/>
        <a:p>
          <a:endParaRPr lang="en-US"/>
        </a:p>
      </dgm:t>
    </dgm:pt>
    <dgm:pt modelId="{948E4BE8-F852-491F-80F9-F82536E61555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Validity &amp; reliability </a:t>
          </a:r>
          <a:r>
            <a:rPr lang="en-US" dirty="0" err="1" smtClean="0">
              <a:solidFill>
                <a:srgbClr val="FF0000"/>
              </a:solidFill>
            </a:rPr>
            <a:t>cukup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disebutkan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hasilnya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smtClean="0">
              <a:solidFill>
                <a:schemeClr val="tx1"/>
              </a:solidFill>
            </a:rPr>
            <a:t>(</a:t>
          </a:r>
          <a:r>
            <a:rPr lang="en-US" dirty="0" err="1" smtClean="0">
              <a:solidFill>
                <a:schemeClr val="tx1"/>
              </a:solidFill>
            </a:rPr>
            <a:t>tdk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pakai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rumus-rumus</a:t>
          </a:r>
          <a:r>
            <a:rPr lang="en-US" dirty="0" smtClean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gm:t>
    </dgm:pt>
    <dgm:pt modelId="{2E2FA143-9FD8-45DB-A7FB-9570DDD74020}" type="parTrans" cxnId="{2ABEA9D0-14DD-48F3-94DC-D3C3902F78DF}">
      <dgm:prSet/>
      <dgm:spPr/>
      <dgm:t>
        <a:bodyPr/>
        <a:lstStyle/>
        <a:p>
          <a:endParaRPr lang="en-US"/>
        </a:p>
      </dgm:t>
    </dgm:pt>
    <dgm:pt modelId="{4C302FBC-321C-4139-BDAC-9AFAA838ABD7}" type="sibTrans" cxnId="{2ABEA9D0-14DD-48F3-94DC-D3C3902F78DF}">
      <dgm:prSet/>
      <dgm:spPr/>
      <dgm:t>
        <a:bodyPr/>
        <a:lstStyle/>
        <a:p>
          <a:endParaRPr lang="en-US"/>
        </a:p>
      </dgm:t>
    </dgm:pt>
    <dgm:pt modelId="{81116C3A-0CAE-43AF-A86B-626BFED1C01D}" type="pres">
      <dgm:prSet presAssocID="{CB17264A-EADD-40C6-A3B7-D7FC4E5D9C8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D0EC58-E7E8-414A-ADD3-11A45389B43B}" type="pres">
      <dgm:prSet presAssocID="{1F761A9B-C3C2-4335-AB26-DC7566BA1F9A}" presName="linNode" presStyleCnt="0"/>
      <dgm:spPr/>
    </dgm:pt>
    <dgm:pt modelId="{640D63F2-6701-4E93-859C-29EB3C15F868}" type="pres">
      <dgm:prSet presAssocID="{1F761A9B-C3C2-4335-AB26-DC7566BA1F9A}" presName="parentText" presStyleLbl="node1" presStyleIdx="0" presStyleCnt="1" custScaleX="51637" custScaleY="5127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5469DE-931E-4284-B482-D345B478F865}" type="pres">
      <dgm:prSet presAssocID="{1F761A9B-C3C2-4335-AB26-DC7566BA1F9A}" presName="descendantText" presStyleLbl="alignAccFollowNode1" presStyleIdx="0" presStyleCnt="1" custScaleX="113684" custScaleY="125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1BCD19-6DD2-463E-9482-8D875B8019D6}" srcId="{1F761A9B-C3C2-4335-AB26-DC7566BA1F9A}" destId="{75B4F7D3-4576-47D1-B561-BBD72978A872}" srcOrd="3" destOrd="0" parTransId="{2E521629-EA39-4A67-B2D1-8B7F6F8823C0}" sibTransId="{0BE45B8D-9933-47CD-9F93-38242C5486FA}"/>
    <dgm:cxn modelId="{8A89468C-D8F5-4D5E-BDDE-3D5CB9B2B307}" srcId="{1F761A9B-C3C2-4335-AB26-DC7566BA1F9A}" destId="{22C48C85-6F58-46F6-B605-67C8C5CE70B5}" srcOrd="1" destOrd="0" parTransId="{ACB56C7E-4803-4D53-B9DC-4D1D03035D09}" sibTransId="{FD12C942-A847-4AB6-AA87-B3538B824BD9}"/>
    <dgm:cxn modelId="{496270A3-B6E0-40B1-B693-6DD5445D4F5C}" type="presOf" srcId="{6A942C22-3D15-4596-9996-34D9E1359C28}" destId="{135469DE-931E-4284-B482-D345B478F865}" srcOrd="0" destOrd="0" presId="urn:microsoft.com/office/officeart/2005/8/layout/vList5"/>
    <dgm:cxn modelId="{38582E97-71FC-4CE0-93F9-FA13BE248B08}" type="presOf" srcId="{CB17264A-EADD-40C6-A3B7-D7FC4E5D9C8C}" destId="{81116C3A-0CAE-43AF-A86B-626BFED1C01D}" srcOrd="0" destOrd="0" presId="urn:microsoft.com/office/officeart/2005/8/layout/vList5"/>
    <dgm:cxn modelId="{0B69DE23-53C0-4C59-9A66-439EF97E6713}" type="presOf" srcId="{E1904A6B-F354-4C8F-B086-3398F2E43D3D}" destId="{135469DE-931E-4284-B482-D345B478F865}" srcOrd="0" destOrd="2" presId="urn:microsoft.com/office/officeart/2005/8/layout/vList5"/>
    <dgm:cxn modelId="{38363C18-0005-4D3A-9682-95EA28283DBB}" srcId="{1F761A9B-C3C2-4335-AB26-DC7566BA1F9A}" destId="{4979E23D-B10D-476A-A2C1-7F82EFB177C6}" srcOrd="6" destOrd="0" parTransId="{0F8CCD77-0696-4161-B8EE-3D9850B0FCD0}" sibTransId="{C33B0C04-B3F0-432A-8EEC-8614D8D0B439}"/>
    <dgm:cxn modelId="{C6A72798-20B5-4F98-AF6C-CA0B48C54B06}" srcId="{CB17264A-EADD-40C6-A3B7-D7FC4E5D9C8C}" destId="{1F761A9B-C3C2-4335-AB26-DC7566BA1F9A}" srcOrd="0" destOrd="0" parTransId="{413BBC88-0030-4008-B467-41F013319F62}" sibTransId="{79F31DCC-F3AA-42CA-8FA7-B341EF54B03A}"/>
    <dgm:cxn modelId="{A91F1452-2B0E-462F-BD5A-DDB1B7A8D7D1}" type="presOf" srcId="{75B4F7D3-4576-47D1-B561-BBD72978A872}" destId="{135469DE-931E-4284-B482-D345B478F865}" srcOrd="0" destOrd="3" presId="urn:microsoft.com/office/officeart/2005/8/layout/vList5"/>
    <dgm:cxn modelId="{3DF74659-C599-4448-B239-42F699656021}" type="presOf" srcId="{1F761A9B-C3C2-4335-AB26-DC7566BA1F9A}" destId="{640D63F2-6701-4E93-859C-29EB3C15F868}" srcOrd="0" destOrd="0" presId="urn:microsoft.com/office/officeart/2005/8/layout/vList5"/>
    <dgm:cxn modelId="{939E6018-8801-432A-8E3E-8B028BAD5912}" type="presOf" srcId="{22C48C85-6F58-46F6-B605-67C8C5CE70B5}" destId="{135469DE-931E-4284-B482-D345B478F865}" srcOrd="0" destOrd="1" presId="urn:microsoft.com/office/officeart/2005/8/layout/vList5"/>
    <dgm:cxn modelId="{B4D4FE04-51F6-4B87-AB00-5187EDF81E38}" type="presOf" srcId="{E56ED2AB-53B1-4ADF-8770-11329ED4496E}" destId="{135469DE-931E-4284-B482-D345B478F865}" srcOrd="0" destOrd="8" presId="urn:microsoft.com/office/officeart/2005/8/layout/vList5"/>
    <dgm:cxn modelId="{7F8F4481-580D-4964-B9F4-37F6E7B0BDBB}" srcId="{1F761A9B-C3C2-4335-AB26-DC7566BA1F9A}" destId="{07D51983-7C64-4C4A-AB75-105BB2C6327B}" srcOrd="7" destOrd="0" parTransId="{50C2CEE4-428A-473A-AFEE-D4727DF142F5}" sibTransId="{39CCE2F2-E831-46CB-94E8-2FA6C8E42C38}"/>
    <dgm:cxn modelId="{E84AD549-5AFC-46A5-BBC2-6FA89B5C9C63}" type="presOf" srcId="{3EDADB89-5936-48D1-A3E6-26AFEF22F706}" destId="{135469DE-931E-4284-B482-D345B478F865}" srcOrd="0" destOrd="10" presId="urn:microsoft.com/office/officeart/2005/8/layout/vList5"/>
    <dgm:cxn modelId="{91E918D5-9472-47D8-B087-FDB36D4FC1A8}" type="presOf" srcId="{948E4BE8-F852-491F-80F9-F82536E61555}" destId="{135469DE-931E-4284-B482-D345B478F865}" srcOrd="0" destOrd="9" presId="urn:microsoft.com/office/officeart/2005/8/layout/vList5"/>
    <dgm:cxn modelId="{7A5F2B3F-479F-43F5-B2AF-F68AA59D8C51}" srcId="{1F761A9B-C3C2-4335-AB26-DC7566BA1F9A}" destId="{E1904A6B-F354-4C8F-B086-3398F2E43D3D}" srcOrd="2" destOrd="0" parTransId="{435EF971-4D9D-49F4-AFA5-7D4F4D05166E}" sibTransId="{57B55AF9-066E-45D9-BDB6-BDE23C7D21A8}"/>
    <dgm:cxn modelId="{5F0E8384-961B-4167-BD79-9F9211215BBB}" type="presOf" srcId="{07D51983-7C64-4C4A-AB75-105BB2C6327B}" destId="{135469DE-931E-4284-B482-D345B478F865}" srcOrd="0" destOrd="7" presId="urn:microsoft.com/office/officeart/2005/8/layout/vList5"/>
    <dgm:cxn modelId="{C68BA5B5-A194-463D-80BA-7310BBC801A5}" type="presOf" srcId="{297E282E-396D-4A5C-B4A5-01889891555C}" destId="{135469DE-931E-4284-B482-D345B478F865}" srcOrd="0" destOrd="5" presId="urn:microsoft.com/office/officeart/2005/8/layout/vList5"/>
    <dgm:cxn modelId="{D73FFCED-2EB3-4241-8AA9-154196903282}" type="presOf" srcId="{6EA6988C-AE1E-428E-A8AB-FAE5EA9658A4}" destId="{135469DE-931E-4284-B482-D345B478F865}" srcOrd="0" destOrd="4" presId="urn:microsoft.com/office/officeart/2005/8/layout/vList5"/>
    <dgm:cxn modelId="{2A16B071-59EA-426F-8AEA-AA40692B88FD}" srcId="{1F761A9B-C3C2-4335-AB26-DC7566BA1F9A}" destId="{297E282E-396D-4A5C-B4A5-01889891555C}" srcOrd="5" destOrd="0" parTransId="{081A9C38-BB85-470B-890F-B4D7D17A1550}" sibTransId="{A4C42360-EC81-491D-AFF2-BD472B76159D}"/>
    <dgm:cxn modelId="{33392820-76F3-49B1-8382-8D9076FB38C2}" srcId="{1F761A9B-C3C2-4335-AB26-DC7566BA1F9A}" destId="{E56ED2AB-53B1-4ADF-8770-11329ED4496E}" srcOrd="8" destOrd="0" parTransId="{BA314D03-0942-4300-8F5E-2E2BB0B5F7F5}" sibTransId="{D2BC80E3-08DE-44FA-9844-8B7D05841EDE}"/>
    <dgm:cxn modelId="{E7B9747E-B1CE-4E6C-BF1B-FA2A8A5F4464}" srcId="{1F761A9B-C3C2-4335-AB26-DC7566BA1F9A}" destId="{3EDADB89-5936-48D1-A3E6-26AFEF22F706}" srcOrd="10" destOrd="0" parTransId="{DEF24948-662F-4243-A570-333CB374A9C8}" sibTransId="{0E33E7CA-4DFE-4582-A57B-91ED96D9EDD2}"/>
    <dgm:cxn modelId="{8CC453EA-B823-4F36-84B0-529504EA9AF6}" srcId="{1F761A9B-C3C2-4335-AB26-DC7566BA1F9A}" destId="{6EA6988C-AE1E-428E-A8AB-FAE5EA9658A4}" srcOrd="4" destOrd="0" parTransId="{FDD20DBF-9156-48AF-941E-8560AB500EDB}" sibTransId="{7FA1324C-C7B8-4D77-BAE6-6B89ED89DB8B}"/>
    <dgm:cxn modelId="{2ABEA9D0-14DD-48F3-94DC-D3C3902F78DF}" srcId="{1F761A9B-C3C2-4335-AB26-DC7566BA1F9A}" destId="{948E4BE8-F852-491F-80F9-F82536E61555}" srcOrd="9" destOrd="0" parTransId="{2E2FA143-9FD8-45DB-A7FB-9570DDD74020}" sibTransId="{4C302FBC-321C-4139-BDAC-9AFAA838ABD7}"/>
    <dgm:cxn modelId="{0D2032F2-9520-4CED-802D-D3242C77C1B6}" type="presOf" srcId="{4979E23D-B10D-476A-A2C1-7F82EFB177C6}" destId="{135469DE-931E-4284-B482-D345B478F865}" srcOrd="0" destOrd="6" presId="urn:microsoft.com/office/officeart/2005/8/layout/vList5"/>
    <dgm:cxn modelId="{15DCB87F-DC41-43B2-B973-5F3F9D71B1FF}" srcId="{1F761A9B-C3C2-4335-AB26-DC7566BA1F9A}" destId="{6A942C22-3D15-4596-9996-34D9E1359C28}" srcOrd="0" destOrd="0" parTransId="{863F2539-CF81-4E83-A6BB-CFE5ABC7EF60}" sibTransId="{6FD0488E-ABE4-425D-88F3-F49F175E0820}"/>
    <dgm:cxn modelId="{936F0C09-A1F2-4210-BFBC-37256ACE94ED}" type="presParOf" srcId="{81116C3A-0CAE-43AF-A86B-626BFED1C01D}" destId="{99D0EC58-E7E8-414A-ADD3-11A45389B43B}" srcOrd="0" destOrd="0" presId="urn:microsoft.com/office/officeart/2005/8/layout/vList5"/>
    <dgm:cxn modelId="{8544FD71-5C14-45BE-86F5-18362DEDF1F8}" type="presParOf" srcId="{99D0EC58-E7E8-414A-ADD3-11A45389B43B}" destId="{640D63F2-6701-4E93-859C-29EB3C15F868}" srcOrd="0" destOrd="0" presId="urn:microsoft.com/office/officeart/2005/8/layout/vList5"/>
    <dgm:cxn modelId="{A16C8A71-2785-4A5C-97C0-55CD1879F1DE}" type="presParOf" srcId="{99D0EC58-E7E8-414A-ADD3-11A45389B43B}" destId="{135469DE-931E-4284-B482-D345B478F86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F7F20F7-43F0-418C-9752-398ED5F0AF1D}" type="doc">
      <dgm:prSet loTypeId="urn:microsoft.com/office/officeart/2005/8/layout/vList5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3E0C3DB5-C994-420D-B24C-1BD890B27865}">
      <dgm:prSet phldrT="[Text]"/>
      <dgm:spPr/>
      <dgm:t>
        <a:bodyPr/>
        <a:lstStyle/>
        <a:p>
          <a:r>
            <a:rPr lang="en-US" dirty="0" smtClean="0">
              <a:solidFill>
                <a:srgbClr val="0070C0"/>
              </a:solidFill>
            </a:rPr>
            <a:t>Result and Discussion</a:t>
          </a:r>
          <a:endParaRPr lang="en-US" dirty="0">
            <a:solidFill>
              <a:srgbClr val="0070C0"/>
            </a:solidFill>
          </a:endParaRPr>
        </a:p>
      </dgm:t>
    </dgm:pt>
    <dgm:pt modelId="{F0863C0B-7E6D-4E5F-B73F-A8A50CEC2357}" type="parTrans" cxnId="{67CEE1DC-CEA7-4724-A2F5-334F31B7189D}">
      <dgm:prSet/>
      <dgm:spPr/>
      <dgm:t>
        <a:bodyPr/>
        <a:lstStyle/>
        <a:p>
          <a:endParaRPr lang="en-US"/>
        </a:p>
      </dgm:t>
    </dgm:pt>
    <dgm:pt modelId="{2391D8A7-7810-4084-A485-90EBE950F956}" type="sibTrans" cxnId="{67CEE1DC-CEA7-4724-A2F5-334F31B7189D}">
      <dgm:prSet/>
      <dgm:spPr/>
      <dgm:t>
        <a:bodyPr/>
        <a:lstStyle/>
        <a:p>
          <a:endParaRPr lang="en-US"/>
        </a:p>
      </dgm:t>
    </dgm:pt>
    <dgm:pt modelId="{44E684D4-7F5E-401B-87CA-5608F56AAE32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Result</a:t>
          </a:r>
          <a:endParaRPr lang="en-US" dirty="0">
            <a:solidFill>
              <a:srgbClr val="FF0000"/>
            </a:solidFill>
          </a:endParaRPr>
        </a:p>
      </dgm:t>
    </dgm:pt>
    <dgm:pt modelId="{A8E12790-9BFB-4740-B215-787B0299902C}" type="parTrans" cxnId="{8B584493-7DBB-4B4D-9DD5-518BF9950618}">
      <dgm:prSet/>
      <dgm:spPr/>
      <dgm:t>
        <a:bodyPr/>
        <a:lstStyle/>
        <a:p>
          <a:endParaRPr lang="en-US"/>
        </a:p>
      </dgm:t>
    </dgm:pt>
    <dgm:pt modelId="{3ACF8D01-2396-4AF2-8211-E6800354EB4D}" type="sibTrans" cxnId="{8B584493-7DBB-4B4D-9DD5-518BF9950618}">
      <dgm:prSet/>
      <dgm:spPr/>
      <dgm:t>
        <a:bodyPr/>
        <a:lstStyle/>
        <a:p>
          <a:endParaRPr lang="en-US"/>
        </a:p>
      </dgm:t>
    </dgm:pt>
    <dgm:pt modelId="{9C265B49-61F7-4805-83EA-2231C5B83E43}">
      <dgm:prSet phldrT="[Text]"/>
      <dgm:spPr/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Discussion</a:t>
          </a:r>
          <a:endParaRPr lang="en-US" dirty="0">
            <a:solidFill>
              <a:srgbClr val="FFFF00"/>
            </a:solidFill>
          </a:endParaRPr>
        </a:p>
      </dgm:t>
    </dgm:pt>
    <dgm:pt modelId="{B2AEAF6D-C12C-4EBF-A5C8-8D1E93BEC9EB}" type="parTrans" cxnId="{AA20055A-0699-4AE6-BAEF-A97932352043}">
      <dgm:prSet/>
      <dgm:spPr/>
      <dgm:t>
        <a:bodyPr/>
        <a:lstStyle/>
        <a:p>
          <a:endParaRPr lang="en-US"/>
        </a:p>
      </dgm:t>
    </dgm:pt>
    <dgm:pt modelId="{3F18DD77-E089-4949-8DAE-68A0D5D50B83}" type="sibTrans" cxnId="{AA20055A-0699-4AE6-BAEF-A97932352043}">
      <dgm:prSet/>
      <dgm:spPr/>
      <dgm:t>
        <a:bodyPr/>
        <a:lstStyle/>
        <a:p>
          <a:endParaRPr lang="en-US"/>
        </a:p>
      </dgm:t>
    </dgm:pt>
    <dgm:pt modelId="{E0F01C29-9367-443C-A34A-9E8B85AF6C45}">
      <dgm:prSet phldrT="[Text]"/>
      <dgm:spPr/>
      <dgm:t>
        <a:bodyPr/>
        <a:lstStyle/>
        <a:p>
          <a:endParaRPr lang="en-US" dirty="0"/>
        </a:p>
      </dgm:t>
    </dgm:pt>
    <dgm:pt modelId="{4B8A83A8-6F60-4856-AB1F-1F581CF6C528}" type="parTrans" cxnId="{D1C3024C-87F6-4AB3-A89C-261CED54E29C}">
      <dgm:prSet/>
      <dgm:spPr/>
      <dgm:t>
        <a:bodyPr/>
        <a:lstStyle/>
        <a:p>
          <a:endParaRPr lang="en-US"/>
        </a:p>
      </dgm:t>
    </dgm:pt>
    <dgm:pt modelId="{46CE2930-91CD-439C-9F59-2796E29F56D7}" type="sibTrans" cxnId="{D1C3024C-87F6-4AB3-A89C-261CED54E29C}">
      <dgm:prSet/>
      <dgm:spPr/>
      <dgm:t>
        <a:bodyPr/>
        <a:lstStyle/>
        <a:p>
          <a:endParaRPr lang="en-US"/>
        </a:p>
      </dgm:t>
    </dgm:pt>
    <dgm:pt modelId="{0D18FF81-C0B5-4F78-8ADA-0A104D71FF7B}">
      <dgm:prSet phldrT="[Text]"/>
      <dgm:spPr/>
      <dgm:t>
        <a:bodyPr/>
        <a:lstStyle/>
        <a:p>
          <a:r>
            <a:rPr lang="en-US" dirty="0" smtClean="0"/>
            <a:t>(</a:t>
          </a:r>
          <a:r>
            <a:rPr lang="en-US" dirty="0" err="1" smtClean="0"/>
            <a:t>Sesuaikan</a:t>
          </a:r>
          <a:r>
            <a:rPr lang="en-US" dirty="0" smtClean="0"/>
            <a:t> </a:t>
          </a:r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jurnal</a:t>
          </a:r>
          <a:r>
            <a:rPr lang="en-US" dirty="0" smtClean="0"/>
            <a:t> target)</a:t>
          </a:r>
          <a:endParaRPr lang="en-US" dirty="0"/>
        </a:p>
      </dgm:t>
    </dgm:pt>
    <dgm:pt modelId="{D466C57A-0897-46A1-B545-C309634EC633}" type="parTrans" cxnId="{E0113AA7-7EF2-46E5-AD36-2149F807D084}">
      <dgm:prSet/>
      <dgm:spPr/>
      <dgm:t>
        <a:bodyPr/>
        <a:lstStyle/>
        <a:p>
          <a:endParaRPr lang="en-US"/>
        </a:p>
      </dgm:t>
    </dgm:pt>
    <dgm:pt modelId="{7D28B220-D41D-4CC8-99B1-A12D99B8DBCD}" type="sibTrans" cxnId="{E0113AA7-7EF2-46E5-AD36-2149F807D084}">
      <dgm:prSet/>
      <dgm:spPr/>
      <dgm:t>
        <a:bodyPr/>
        <a:lstStyle/>
        <a:p>
          <a:endParaRPr lang="en-US"/>
        </a:p>
      </dgm:t>
    </dgm:pt>
    <dgm:pt modelId="{59CCE5A7-9FA5-463B-85E3-FE56C2CF6598}">
      <dgm:prSet phldrT="[Text]"/>
      <dgm:spPr/>
      <dgm:t>
        <a:bodyPr/>
        <a:lstStyle/>
        <a:p>
          <a:r>
            <a:rPr lang="en-US" dirty="0" smtClean="0"/>
            <a:t>Result and Discussion</a:t>
          </a:r>
          <a:endParaRPr lang="en-US" dirty="0"/>
        </a:p>
      </dgm:t>
    </dgm:pt>
    <dgm:pt modelId="{E941550C-0AB9-4AF8-B669-D8AE93F9F8A2}" type="sibTrans" cxnId="{31D9F603-C2DE-4A58-BF4C-35BE6A010E13}">
      <dgm:prSet/>
      <dgm:spPr/>
      <dgm:t>
        <a:bodyPr/>
        <a:lstStyle/>
        <a:p>
          <a:endParaRPr lang="en-US"/>
        </a:p>
      </dgm:t>
    </dgm:pt>
    <dgm:pt modelId="{9A7F43D7-BD81-40A2-95DA-AF23E54AE9D5}" type="parTrans" cxnId="{31D9F603-C2DE-4A58-BF4C-35BE6A010E13}">
      <dgm:prSet/>
      <dgm:spPr/>
      <dgm:t>
        <a:bodyPr/>
        <a:lstStyle/>
        <a:p>
          <a:endParaRPr lang="en-US"/>
        </a:p>
      </dgm:t>
    </dgm:pt>
    <dgm:pt modelId="{FE7E1AC2-1FF0-4A76-B4CE-944D0A0E19F6}" type="pres">
      <dgm:prSet presAssocID="{1F7F20F7-43F0-418C-9752-398ED5F0AF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DDB88B-CA31-4E6A-9956-15005AAC023A}" type="pres">
      <dgm:prSet presAssocID="{59CCE5A7-9FA5-463B-85E3-FE56C2CF6598}" presName="linNode" presStyleCnt="0"/>
      <dgm:spPr/>
    </dgm:pt>
    <dgm:pt modelId="{00C955A4-5C62-4E8E-8114-9E00AA2B83BE}" type="pres">
      <dgm:prSet presAssocID="{59CCE5A7-9FA5-463B-85E3-FE56C2CF6598}" presName="parentText" presStyleLbl="node1" presStyleIdx="0" presStyleCnt="1" custScaleX="77134" custScaleY="7076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873753-AFC4-41A3-9DE9-D74C1A7962DC}" type="pres">
      <dgm:prSet presAssocID="{59CCE5A7-9FA5-463B-85E3-FE56C2CF6598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0DE3EC-874D-4755-ABA2-DC53D5A6B6B4}" type="presOf" srcId="{9C265B49-61F7-4805-83EA-2231C5B83E43}" destId="{3B873753-AFC4-41A3-9DE9-D74C1A7962DC}" srcOrd="0" destOrd="3" presId="urn:microsoft.com/office/officeart/2005/8/layout/vList5"/>
    <dgm:cxn modelId="{1047607E-D7E8-4998-B6DC-A728F6755B37}" type="presOf" srcId="{59CCE5A7-9FA5-463B-85E3-FE56C2CF6598}" destId="{00C955A4-5C62-4E8E-8114-9E00AA2B83BE}" srcOrd="0" destOrd="0" presId="urn:microsoft.com/office/officeart/2005/8/layout/vList5"/>
    <dgm:cxn modelId="{AA20055A-0699-4AE6-BAEF-A97932352043}" srcId="{59CCE5A7-9FA5-463B-85E3-FE56C2CF6598}" destId="{9C265B49-61F7-4805-83EA-2231C5B83E43}" srcOrd="3" destOrd="0" parTransId="{B2AEAF6D-C12C-4EBF-A5C8-8D1E93BEC9EB}" sibTransId="{3F18DD77-E089-4949-8DAE-68A0D5D50B83}"/>
    <dgm:cxn modelId="{8B584493-7DBB-4B4D-9DD5-518BF9950618}" srcId="{59CCE5A7-9FA5-463B-85E3-FE56C2CF6598}" destId="{44E684D4-7F5E-401B-87CA-5608F56AAE32}" srcOrd="2" destOrd="0" parTransId="{A8E12790-9BFB-4740-B215-787B0299902C}" sibTransId="{3ACF8D01-2396-4AF2-8211-E6800354EB4D}"/>
    <dgm:cxn modelId="{5DBF6C37-F3A3-48EE-A374-0FD4E04E8A3B}" type="presOf" srcId="{0D18FF81-C0B5-4F78-8ADA-0A104D71FF7B}" destId="{3B873753-AFC4-41A3-9DE9-D74C1A7962DC}" srcOrd="0" destOrd="4" presId="urn:microsoft.com/office/officeart/2005/8/layout/vList5"/>
    <dgm:cxn modelId="{1E981B21-1262-4D9E-A5E1-BCF504E82AC8}" type="presOf" srcId="{E0F01C29-9367-443C-A34A-9E8B85AF6C45}" destId="{3B873753-AFC4-41A3-9DE9-D74C1A7962DC}" srcOrd="0" destOrd="1" presId="urn:microsoft.com/office/officeart/2005/8/layout/vList5"/>
    <dgm:cxn modelId="{F597A2D0-B689-4D90-BE7C-5F89EF004441}" type="presOf" srcId="{1F7F20F7-43F0-418C-9752-398ED5F0AF1D}" destId="{FE7E1AC2-1FF0-4A76-B4CE-944D0A0E19F6}" srcOrd="0" destOrd="0" presId="urn:microsoft.com/office/officeart/2005/8/layout/vList5"/>
    <dgm:cxn modelId="{A71A75AE-31BF-466F-885D-5CB182F863E8}" type="presOf" srcId="{44E684D4-7F5E-401B-87CA-5608F56AAE32}" destId="{3B873753-AFC4-41A3-9DE9-D74C1A7962DC}" srcOrd="0" destOrd="2" presId="urn:microsoft.com/office/officeart/2005/8/layout/vList5"/>
    <dgm:cxn modelId="{67CEE1DC-CEA7-4724-A2F5-334F31B7189D}" srcId="{59CCE5A7-9FA5-463B-85E3-FE56C2CF6598}" destId="{3E0C3DB5-C994-420D-B24C-1BD890B27865}" srcOrd="0" destOrd="0" parTransId="{F0863C0B-7E6D-4E5F-B73F-A8A50CEC2357}" sibTransId="{2391D8A7-7810-4084-A485-90EBE950F956}"/>
    <dgm:cxn modelId="{D1C3024C-87F6-4AB3-A89C-261CED54E29C}" srcId="{59CCE5A7-9FA5-463B-85E3-FE56C2CF6598}" destId="{E0F01C29-9367-443C-A34A-9E8B85AF6C45}" srcOrd="1" destOrd="0" parTransId="{4B8A83A8-6F60-4856-AB1F-1F581CF6C528}" sibTransId="{46CE2930-91CD-439C-9F59-2796E29F56D7}"/>
    <dgm:cxn modelId="{31D9F603-C2DE-4A58-BF4C-35BE6A010E13}" srcId="{1F7F20F7-43F0-418C-9752-398ED5F0AF1D}" destId="{59CCE5A7-9FA5-463B-85E3-FE56C2CF6598}" srcOrd="0" destOrd="0" parTransId="{9A7F43D7-BD81-40A2-95DA-AF23E54AE9D5}" sibTransId="{E941550C-0AB9-4AF8-B669-D8AE93F9F8A2}"/>
    <dgm:cxn modelId="{5526768A-DA33-432D-AEEB-843E6655FF57}" type="presOf" srcId="{3E0C3DB5-C994-420D-B24C-1BD890B27865}" destId="{3B873753-AFC4-41A3-9DE9-D74C1A7962DC}" srcOrd="0" destOrd="0" presId="urn:microsoft.com/office/officeart/2005/8/layout/vList5"/>
    <dgm:cxn modelId="{E0113AA7-7EF2-46E5-AD36-2149F807D084}" srcId="{59CCE5A7-9FA5-463B-85E3-FE56C2CF6598}" destId="{0D18FF81-C0B5-4F78-8ADA-0A104D71FF7B}" srcOrd="4" destOrd="0" parTransId="{D466C57A-0897-46A1-B545-C309634EC633}" sibTransId="{7D28B220-D41D-4CC8-99B1-A12D99B8DBCD}"/>
    <dgm:cxn modelId="{51C53BC2-3058-4867-9769-01F7971E0B59}" type="presParOf" srcId="{FE7E1AC2-1FF0-4A76-B4CE-944D0A0E19F6}" destId="{46DDB88B-CA31-4E6A-9956-15005AAC023A}" srcOrd="0" destOrd="0" presId="urn:microsoft.com/office/officeart/2005/8/layout/vList5"/>
    <dgm:cxn modelId="{1CB9B653-944F-410B-B141-DBD2C011A164}" type="presParOf" srcId="{46DDB88B-CA31-4E6A-9956-15005AAC023A}" destId="{00C955A4-5C62-4E8E-8114-9E00AA2B83BE}" srcOrd="0" destOrd="0" presId="urn:microsoft.com/office/officeart/2005/8/layout/vList5"/>
    <dgm:cxn modelId="{A6ACF431-CB23-4C94-8993-749E21D8B752}" type="presParOf" srcId="{46DDB88B-CA31-4E6A-9956-15005AAC023A}" destId="{3B873753-AFC4-41A3-9DE9-D74C1A7962D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CF3071E-B177-4FAA-83A8-37B428F614BD}" type="doc">
      <dgm:prSet loTypeId="urn:microsoft.com/office/officeart/2005/8/layout/vList5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4913E86E-E61B-4750-AF12-CD1AE49287E3}">
      <dgm:prSet phldrT="[Text]"/>
      <dgm:spPr/>
      <dgm:t>
        <a:bodyPr/>
        <a:lstStyle/>
        <a:p>
          <a:r>
            <a:rPr lang="en-US" dirty="0" smtClean="0"/>
            <a:t>Acknowledgment</a:t>
          </a:r>
          <a:endParaRPr lang="en-US" dirty="0"/>
        </a:p>
      </dgm:t>
    </dgm:pt>
    <dgm:pt modelId="{1A940A55-9EB4-4265-9B7C-22C665E47B5B}" type="parTrans" cxnId="{E62288EB-78D6-43CF-B368-E49644656091}">
      <dgm:prSet/>
      <dgm:spPr/>
      <dgm:t>
        <a:bodyPr/>
        <a:lstStyle/>
        <a:p>
          <a:endParaRPr lang="en-US"/>
        </a:p>
      </dgm:t>
    </dgm:pt>
    <dgm:pt modelId="{84C90EFC-4BE4-4404-9C64-DF56FCF02D1E}" type="sibTrans" cxnId="{E62288EB-78D6-43CF-B368-E49644656091}">
      <dgm:prSet/>
      <dgm:spPr/>
      <dgm:t>
        <a:bodyPr/>
        <a:lstStyle/>
        <a:p>
          <a:endParaRPr lang="en-US"/>
        </a:p>
      </dgm:t>
    </dgm:pt>
    <dgm:pt modelId="{792888D7-7303-4718-89ED-97944BE60EF5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Ucapan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terima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kasih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kepada</a:t>
          </a:r>
          <a:r>
            <a:rPr lang="en-US" dirty="0" smtClean="0">
              <a:solidFill>
                <a:srgbClr val="FF0000"/>
              </a:solidFill>
            </a:rPr>
            <a:t>:</a:t>
          </a:r>
          <a:endParaRPr lang="en-US" dirty="0">
            <a:solidFill>
              <a:srgbClr val="FF0000"/>
            </a:solidFill>
          </a:endParaRPr>
        </a:p>
      </dgm:t>
    </dgm:pt>
    <dgm:pt modelId="{3B40A47C-2DC5-4917-80CA-115AAD98D924}" type="parTrans" cxnId="{1ACB2B16-9983-4859-98C0-11DE1EB693A9}">
      <dgm:prSet/>
      <dgm:spPr/>
      <dgm:t>
        <a:bodyPr/>
        <a:lstStyle/>
        <a:p>
          <a:endParaRPr lang="en-US"/>
        </a:p>
      </dgm:t>
    </dgm:pt>
    <dgm:pt modelId="{451634B4-0C7A-4FC6-AC0A-D9E9B9B6706C}" type="sibTrans" cxnId="{1ACB2B16-9983-4859-98C0-11DE1EB693A9}">
      <dgm:prSet/>
      <dgm:spPr/>
      <dgm:t>
        <a:bodyPr/>
        <a:lstStyle/>
        <a:p>
          <a:endParaRPr lang="en-US"/>
        </a:p>
      </dgm:t>
    </dgm:pt>
    <dgm:pt modelId="{BB8AC34F-6E61-4E49-AF0C-B3906F0B2AFE}">
      <dgm:prSet phldrT="[Text]"/>
      <dgm:spPr/>
      <dgm:t>
        <a:bodyPr/>
        <a:lstStyle/>
        <a:p>
          <a:r>
            <a:rPr lang="en-US" dirty="0" err="1" smtClean="0"/>
            <a:t>Kolega</a:t>
          </a:r>
          <a:r>
            <a:rPr lang="en-US" dirty="0" smtClean="0"/>
            <a:t>, </a:t>
          </a:r>
          <a:r>
            <a:rPr lang="en-US" dirty="0" err="1" smtClean="0"/>
            <a:t>dosen</a:t>
          </a:r>
          <a:r>
            <a:rPr lang="en-US" dirty="0" smtClean="0"/>
            <a:t>, </a:t>
          </a:r>
          <a:r>
            <a:rPr lang="en-US" dirty="0" err="1" smtClean="0"/>
            <a:t>mahasiwa</a:t>
          </a:r>
          <a:r>
            <a:rPr lang="en-US" dirty="0" smtClean="0"/>
            <a:t>, guru di </a:t>
          </a:r>
          <a:r>
            <a:rPr lang="en-US" dirty="0" err="1" smtClean="0"/>
            <a:t>tempat</a:t>
          </a:r>
          <a:r>
            <a:rPr lang="en-US" dirty="0" smtClean="0"/>
            <a:t> </a:t>
          </a:r>
          <a:r>
            <a:rPr lang="en-US" dirty="0" err="1" smtClean="0"/>
            <a:t>penelitian</a:t>
          </a:r>
          <a:r>
            <a:rPr lang="en-US" dirty="0" smtClean="0"/>
            <a:t>  yang </a:t>
          </a:r>
          <a:r>
            <a:rPr lang="en-US" dirty="0" err="1" smtClean="0"/>
            <a:t>membantu</a:t>
          </a:r>
          <a:r>
            <a:rPr lang="en-US" dirty="0" smtClean="0"/>
            <a:t> </a:t>
          </a:r>
          <a:r>
            <a:rPr lang="en-US" dirty="0" err="1" smtClean="0"/>
            <a:t>pengumpulan</a:t>
          </a:r>
          <a:r>
            <a:rPr lang="en-US" dirty="0" smtClean="0"/>
            <a:t> data </a:t>
          </a:r>
          <a:r>
            <a:rPr lang="en-US" dirty="0" err="1" smtClean="0"/>
            <a:t>riset</a:t>
          </a:r>
          <a:r>
            <a:rPr lang="en-US" dirty="0" smtClean="0"/>
            <a:t>/</a:t>
          </a:r>
          <a:r>
            <a:rPr lang="en-US" dirty="0" err="1" smtClean="0"/>
            <a:t>penulisan</a:t>
          </a:r>
          <a:r>
            <a:rPr lang="en-US" dirty="0" smtClean="0"/>
            <a:t> paper (</a:t>
          </a:r>
          <a:r>
            <a:rPr lang="en-US" dirty="0" smtClean="0">
              <a:solidFill>
                <a:srgbClr val="FF0000"/>
              </a:solidFill>
            </a:rPr>
            <a:t>yang </a:t>
          </a:r>
          <a:r>
            <a:rPr lang="en-US" dirty="0" err="1" smtClean="0">
              <a:solidFill>
                <a:srgbClr val="FF0000"/>
              </a:solidFill>
            </a:rPr>
            <a:t>tidak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sebagai</a:t>
          </a:r>
          <a:r>
            <a:rPr lang="en-US" dirty="0" smtClean="0">
              <a:solidFill>
                <a:srgbClr val="FF0000"/>
              </a:solidFill>
            </a:rPr>
            <a:t> co-author</a:t>
          </a:r>
          <a:r>
            <a:rPr lang="en-US" dirty="0" smtClean="0"/>
            <a:t>).</a:t>
          </a:r>
          <a:endParaRPr lang="en-US" dirty="0"/>
        </a:p>
      </dgm:t>
    </dgm:pt>
    <dgm:pt modelId="{AEB61630-6EC1-4AD8-A833-C5CA6ACEEA7F}" type="parTrans" cxnId="{8E02B51D-6D11-4794-AB98-191512F52997}">
      <dgm:prSet/>
      <dgm:spPr/>
      <dgm:t>
        <a:bodyPr/>
        <a:lstStyle/>
        <a:p>
          <a:endParaRPr lang="en-US"/>
        </a:p>
      </dgm:t>
    </dgm:pt>
    <dgm:pt modelId="{9DD0B03E-93AA-4E30-8DC2-20BD130AA8A6}" type="sibTrans" cxnId="{8E02B51D-6D11-4794-AB98-191512F52997}">
      <dgm:prSet/>
      <dgm:spPr/>
      <dgm:t>
        <a:bodyPr/>
        <a:lstStyle/>
        <a:p>
          <a:endParaRPr lang="en-US"/>
        </a:p>
      </dgm:t>
    </dgm:pt>
    <dgm:pt modelId="{E9F88605-19B5-411F-AD49-40A405EA04B6}">
      <dgm:prSet phldrT="[Text]"/>
      <dgm:spPr/>
      <dgm:t>
        <a:bodyPr/>
        <a:lstStyle/>
        <a:p>
          <a:r>
            <a:rPr lang="en-US" dirty="0" err="1" smtClean="0"/>
            <a:t>Institusi</a:t>
          </a:r>
          <a:r>
            <a:rPr lang="en-US" dirty="0" smtClean="0"/>
            <a:t> yang </a:t>
          </a:r>
          <a:r>
            <a:rPr lang="en-US" dirty="0" err="1" smtClean="0"/>
            <a:t>mensupport</a:t>
          </a:r>
          <a:r>
            <a:rPr lang="en-US" dirty="0" smtClean="0"/>
            <a:t> </a:t>
          </a:r>
          <a:r>
            <a:rPr lang="en-US" dirty="0" smtClean="0">
              <a:solidFill>
                <a:srgbClr val="FF0000"/>
              </a:solidFill>
            </a:rPr>
            <a:t>funding </a:t>
          </a:r>
          <a:r>
            <a:rPr lang="en-US" dirty="0" err="1" smtClean="0">
              <a:solidFill>
                <a:srgbClr val="FF0000"/>
              </a:solidFill>
            </a:rPr>
            <a:t>riset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smtClean="0"/>
            <a:t>(</a:t>
          </a:r>
          <a:r>
            <a:rPr lang="en-US" dirty="0" err="1" smtClean="0"/>
            <a:t>pemberi</a:t>
          </a:r>
          <a:r>
            <a:rPr lang="en-US" dirty="0" smtClean="0"/>
            <a:t> </a:t>
          </a:r>
          <a:r>
            <a:rPr lang="en-US" dirty="0" err="1" smtClean="0"/>
            <a:t>dana</a:t>
          </a:r>
          <a:r>
            <a:rPr lang="en-US" dirty="0" smtClean="0"/>
            <a:t>, reward, </a:t>
          </a:r>
          <a:r>
            <a:rPr lang="en-US" dirty="0" err="1" smtClean="0"/>
            <a:t>hibah</a:t>
          </a:r>
          <a:r>
            <a:rPr lang="en-US" dirty="0" smtClean="0"/>
            <a:t>/grant </a:t>
          </a:r>
          <a:r>
            <a:rPr lang="en-US" dirty="0" err="1" smtClean="0"/>
            <a:t>misalnya</a:t>
          </a:r>
          <a:r>
            <a:rPr lang="en-US" dirty="0" smtClean="0"/>
            <a:t> </a:t>
          </a:r>
          <a:r>
            <a:rPr lang="en-US" dirty="0" err="1" smtClean="0"/>
            <a:t>Kemenag</a:t>
          </a:r>
          <a:r>
            <a:rPr lang="en-US" dirty="0" smtClean="0"/>
            <a:t>, </a:t>
          </a:r>
          <a:r>
            <a:rPr lang="en-US" dirty="0" err="1" smtClean="0"/>
            <a:t>Ristekdikti</a:t>
          </a:r>
          <a:r>
            <a:rPr lang="en-US" dirty="0" smtClean="0"/>
            <a:t>, </a:t>
          </a:r>
          <a:r>
            <a:rPr lang="en-US" dirty="0" err="1" smtClean="0"/>
            <a:t>Pemprov</a:t>
          </a:r>
          <a:r>
            <a:rPr lang="en-US" dirty="0" smtClean="0"/>
            <a:t>, </a:t>
          </a:r>
          <a:r>
            <a:rPr lang="en-US" dirty="0" err="1" smtClean="0"/>
            <a:t>dll</a:t>
          </a:r>
          <a:r>
            <a:rPr lang="en-US" dirty="0" smtClean="0"/>
            <a:t>).</a:t>
          </a:r>
          <a:endParaRPr lang="en-US" dirty="0"/>
        </a:p>
      </dgm:t>
    </dgm:pt>
    <dgm:pt modelId="{42217008-E9FC-4245-A218-AAAE78634F67}" type="parTrans" cxnId="{0949A9CB-4BDA-4C35-81A8-D2BD31F48BEF}">
      <dgm:prSet/>
      <dgm:spPr/>
      <dgm:t>
        <a:bodyPr/>
        <a:lstStyle/>
        <a:p>
          <a:endParaRPr lang="en-US"/>
        </a:p>
      </dgm:t>
    </dgm:pt>
    <dgm:pt modelId="{4680C727-20E1-4EFE-8384-03BFBF1C31A7}" type="sibTrans" cxnId="{0949A9CB-4BDA-4C35-81A8-D2BD31F48BEF}">
      <dgm:prSet/>
      <dgm:spPr/>
      <dgm:t>
        <a:bodyPr/>
        <a:lstStyle/>
        <a:p>
          <a:endParaRPr lang="en-US"/>
        </a:p>
      </dgm:t>
    </dgm:pt>
    <dgm:pt modelId="{ADA63760-3328-4E9C-8048-57BC2C0E5321}">
      <dgm:prSet phldrT="[Text]"/>
      <dgm:spPr/>
      <dgm:t>
        <a:bodyPr/>
        <a:lstStyle/>
        <a:p>
          <a:r>
            <a:rPr lang="en-US" dirty="0" err="1" smtClean="0"/>
            <a:t>Kampus</a:t>
          </a:r>
          <a:r>
            <a:rPr lang="en-US" dirty="0" smtClean="0"/>
            <a:t> </a:t>
          </a:r>
          <a:r>
            <a:rPr lang="en-US" dirty="0" err="1" smtClean="0"/>
            <a:t>tempat</a:t>
          </a:r>
          <a:r>
            <a:rPr lang="en-US" dirty="0" smtClean="0"/>
            <a:t> </a:t>
          </a:r>
          <a:r>
            <a:rPr lang="en-US" dirty="0" err="1" smtClean="0"/>
            <a:t>dosen</a:t>
          </a:r>
          <a:r>
            <a:rPr lang="en-US" dirty="0" smtClean="0"/>
            <a:t> </a:t>
          </a:r>
          <a:r>
            <a:rPr lang="en-US" dirty="0" err="1" smtClean="0"/>
            <a:t>mengajar</a:t>
          </a:r>
          <a:r>
            <a:rPr lang="en-US" dirty="0" smtClean="0"/>
            <a:t>/</a:t>
          </a:r>
          <a:r>
            <a:rPr lang="en-US" dirty="0" err="1" smtClean="0"/>
            <a:t>melakukan</a:t>
          </a:r>
          <a:r>
            <a:rPr lang="en-US" dirty="0" smtClean="0"/>
            <a:t> </a:t>
          </a:r>
          <a:r>
            <a:rPr lang="en-US" dirty="0" err="1" smtClean="0"/>
            <a:t>penelitian</a:t>
          </a:r>
          <a:r>
            <a:rPr lang="en-US" dirty="0" smtClean="0"/>
            <a:t>, yang </a:t>
          </a:r>
          <a:r>
            <a:rPr lang="en-US" dirty="0" err="1" smtClean="0"/>
            <a:t>memberi</a:t>
          </a:r>
          <a:r>
            <a:rPr lang="en-US" dirty="0" smtClean="0"/>
            <a:t> </a:t>
          </a:r>
          <a:r>
            <a:rPr lang="en-US" dirty="0" err="1" smtClean="0"/>
            <a:t>tunjangan</a:t>
          </a:r>
          <a:r>
            <a:rPr lang="en-US" dirty="0" smtClean="0"/>
            <a:t> </a:t>
          </a:r>
          <a:r>
            <a:rPr lang="en-US" dirty="0" err="1" smtClean="0"/>
            <a:t>sertifikasi</a:t>
          </a:r>
          <a:r>
            <a:rPr lang="en-US" dirty="0" smtClean="0"/>
            <a:t> </a:t>
          </a:r>
          <a:r>
            <a:rPr lang="en-US" dirty="0" err="1" smtClean="0"/>
            <a:t>dosen</a:t>
          </a:r>
          <a:r>
            <a:rPr lang="en-US" dirty="0" smtClean="0"/>
            <a:t> </a:t>
          </a:r>
          <a:r>
            <a:rPr lang="en-US" dirty="0" err="1" smtClean="0"/>
            <a:t>sebagai</a:t>
          </a:r>
          <a:r>
            <a:rPr lang="en-US" dirty="0" smtClean="0"/>
            <a:t> </a:t>
          </a:r>
          <a:r>
            <a:rPr lang="en-US" dirty="0" err="1" smtClean="0"/>
            <a:t>dana</a:t>
          </a:r>
          <a:r>
            <a:rPr lang="en-US" dirty="0" smtClean="0"/>
            <a:t> </a:t>
          </a:r>
          <a:r>
            <a:rPr lang="en-US" dirty="0" err="1" smtClean="0"/>
            <a:t>penelitian</a:t>
          </a:r>
          <a:r>
            <a:rPr lang="en-US" dirty="0" smtClean="0"/>
            <a:t>.</a:t>
          </a:r>
          <a:endParaRPr lang="en-US" dirty="0"/>
        </a:p>
      </dgm:t>
    </dgm:pt>
    <dgm:pt modelId="{AE958AEE-0AFF-4271-8258-8F4F70B2DFC4}" type="parTrans" cxnId="{F6BC016D-B76C-4EAE-A21F-3AC8D4981814}">
      <dgm:prSet/>
      <dgm:spPr/>
      <dgm:t>
        <a:bodyPr/>
        <a:lstStyle/>
        <a:p>
          <a:endParaRPr lang="en-US"/>
        </a:p>
      </dgm:t>
    </dgm:pt>
    <dgm:pt modelId="{27C1B32B-1893-4A18-A4D3-D8B9B2B59B33}" type="sibTrans" cxnId="{F6BC016D-B76C-4EAE-A21F-3AC8D4981814}">
      <dgm:prSet/>
      <dgm:spPr/>
      <dgm:t>
        <a:bodyPr/>
        <a:lstStyle/>
        <a:p>
          <a:endParaRPr lang="en-US"/>
        </a:p>
      </dgm:t>
    </dgm:pt>
    <dgm:pt modelId="{E7B773A9-38EB-4FF8-9F2A-E3A9239B4B98}" type="pres">
      <dgm:prSet presAssocID="{BCF3071E-B177-4FAA-83A8-37B428F614B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370DB3-609E-4DEB-B103-713846B8525A}" type="pres">
      <dgm:prSet presAssocID="{4913E86E-E61B-4750-AF12-CD1AE49287E3}" presName="linNode" presStyleCnt="0"/>
      <dgm:spPr/>
    </dgm:pt>
    <dgm:pt modelId="{67016176-6B2E-4792-9714-F285CFC7A0EA}" type="pres">
      <dgm:prSet presAssocID="{4913E86E-E61B-4750-AF12-CD1AE49287E3}" presName="parentText" presStyleLbl="node1" presStyleIdx="0" presStyleCnt="1" custScaleX="73077" custScaleY="5953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C92F17-BC4D-405E-9709-6E65E1BEE2AB}" type="pres">
      <dgm:prSet presAssocID="{4913E86E-E61B-4750-AF12-CD1AE49287E3}" presName="descendantText" presStyleLbl="alignAccFollowNode1" presStyleIdx="0" presStyleCnt="1" custScaleX="107532" custScaleY="1148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5972BF-15A1-48F4-B465-514131C19E0D}" type="presOf" srcId="{4913E86E-E61B-4750-AF12-CD1AE49287E3}" destId="{67016176-6B2E-4792-9714-F285CFC7A0EA}" srcOrd="0" destOrd="0" presId="urn:microsoft.com/office/officeart/2005/8/layout/vList5"/>
    <dgm:cxn modelId="{0949A9CB-4BDA-4C35-81A8-D2BD31F48BEF}" srcId="{4913E86E-E61B-4750-AF12-CD1AE49287E3}" destId="{E9F88605-19B5-411F-AD49-40A405EA04B6}" srcOrd="2" destOrd="0" parTransId="{42217008-E9FC-4245-A218-AAAE78634F67}" sibTransId="{4680C727-20E1-4EFE-8384-03BFBF1C31A7}"/>
    <dgm:cxn modelId="{AF54142B-E254-4E1A-A2F3-DD288F75B519}" type="presOf" srcId="{792888D7-7303-4718-89ED-97944BE60EF5}" destId="{76C92F17-BC4D-405E-9709-6E65E1BEE2AB}" srcOrd="0" destOrd="0" presId="urn:microsoft.com/office/officeart/2005/8/layout/vList5"/>
    <dgm:cxn modelId="{1ACB2B16-9983-4859-98C0-11DE1EB693A9}" srcId="{4913E86E-E61B-4750-AF12-CD1AE49287E3}" destId="{792888D7-7303-4718-89ED-97944BE60EF5}" srcOrd="0" destOrd="0" parTransId="{3B40A47C-2DC5-4917-80CA-115AAD98D924}" sibTransId="{451634B4-0C7A-4FC6-AC0A-D9E9B9B6706C}"/>
    <dgm:cxn modelId="{F6BC016D-B76C-4EAE-A21F-3AC8D4981814}" srcId="{4913E86E-E61B-4750-AF12-CD1AE49287E3}" destId="{ADA63760-3328-4E9C-8048-57BC2C0E5321}" srcOrd="3" destOrd="0" parTransId="{AE958AEE-0AFF-4271-8258-8F4F70B2DFC4}" sibTransId="{27C1B32B-1893-4A18-A4D3-D8B9B2B59B33}"/>
    <dgm:cxn modelId="{8E02B51D-6D11-4794-AB98-191512F52997}" srcId="{4913E86E-E61B-4750-AF12-CD1AE49287E3}" destId="{BB8AC34F-6E61-4E49-AF0C-B3906F0B2AFE}" srcOrd="1" destOrd="0" parTransId="{AEB61630-6EC1-4AD8-A833-C5CA6ACEEA7F}" sibTransId="{9DD0B03E-93AA-4E30-8DC2-20BD130AA8A6}"/>
    <dgm:cxn modelId="{6D69ACBA-DA53-44BC-9BE8-5EFC30CCDC1A}" type="presOf" srcId="{BB8AC34F-6E61-4E49-AF0C-B3906F0B2AFE}" destId="{76C92F17-BC4D-405E-9709-6E65E1BEE2AB}" srcOrd="0" destOrd="1" presId="urn:microsoft.com/office/officeart/2005/8/layout/vList5"/>
    <dgm:cxn modelId="{446D4480-7EF0-4E79-8317-6E38A9E96C2E}" type="presOf" srcId="{E9F88605-19B5-411F-AD49-40A405EA04B6}" destId="{76C92F17-BC4D-405E-9709-6E65E1BEE2AB}" srcOrd="0" destOrd="2" presId="urn:microsoft.com/office/officeart/2005/8/layout/vList5"/>
    <dgm:cxn modelId="{E62288EB-78D6-43CF-B368-E49644656091}" srcId="{BCF3071E-B177-4FAA-83A8-37B428F614BD}" destId="{4913E86E-E61B-4750-AF12-CD1AE49287E3}" srcOrd="0" destOrd="0" parTransId="{1A940A55-9EB4-4265-9B7C-22C665E47B5B}" sibTransId="{84C90EFC-4BE4-4404-9C64-DF56FCF02D1E}"/>
    <dgm:cxn modelId="{49D2D8FB-F474-4C94-BAB7-6056623E6AE2}" type="presOf" srcId="{ADA63760-3328-4E9C-8048-57BC2C0E5321}" destId="{76C92F17-BC4D-405E-9709-6E65E1BEE2AB}" srcOrd="0" destOrd="3" presId="urn:microsoft.com/office/officeart/2005/8/layout/vList5"/>
    <dgm:cxn modelId="{1EA4AB5F-5EAC-4794-A9F1-4F817D3ACAD7}" type="presOf" srcId="{BCF3071E-B177-4FAA-83A8-37B428F614BD}" destId="{E7B773A9-38EB-4FF8-9F2A-E3A9239B4B98}" srcOrd="0" destOrd="0" presId="urn:microsoft.com/office/officeart/2005/8/layout/vList5"/>
    <dgm:cxn modelId="{C6148E54-93AF-4CDF-A2D8-E8180F0620BC}" type="presParOf" srcId="{E7B773A9-38EB-4FF8-9F2A-E3A9239B4B98}" destId="{F7370DB3-609E-4DEB-B103-713846B8525A}" srcOrd="0" destOrd="0" presId="urn:microsoft.com/office/officeart/2005/8/layout/vList5"/>
    <dgm:cxn modelId="{25FD03FE-8AAB-486B-995F-2326D372F955}" type="presParOf" srcId="{F7370DB3-609E-4DEB-B103-713846B8525A}" destId="{67016176-6B2E-4792-9714-F285CFC7A0EA}" srcOrd="0" destOrd="0" presId="urn:microsoft.com/office/officeart/2005/8/layout/vList5"/>
    <dgm:cxn modelId="{D787EFF5-A378-423D-ABF6-445DFD2E0DB0}" type="presParOf" srcId="{F7370DB3-609E-4DEB-B103-713846B8525A}" destId="{76C92F17-BC4D-405E-9709-6E65E1BEE2A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16006CA-6E57-4E8C-9FB4-8824AD1108BF}" type="doc">
      <dgm:prSet loTypeId="urn:microsoft.com/office/officeart/2005/8/layout/vList5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6C10F576-E194-4600-8B06-22B254B7B7BB}">
      <dgm:prSet phldrT="[Text]"/>
      <dgm:spPr/>
      <dgm:t>
        <a:bodyPr/>
        <a:lstStyle/>
        <a:p>
          <a:r>
            <a:rPr lang="en-US" dirty="0" smtClean="0"/>
            <a:t>Conclusion </a:t>
          </a:r>
          <a:endParaRPr lang="en-US" dirty="0"/>
        </a:p>
      </dgm:t>
    </dgm:pt>
    <dgm:pt modelId="{44EB00CC-4FFF-44D9-A0F5-1F5BB3CA8297}" type="parTrans" cxnId="{C611ED30-4240-4E54-A808-7BB727708CAA}">
      <dgm:prSet/>
      <dgm:spPr/>
      <dgm:t>
        <a:bodyPr/>
        <a:lstStyle/>
        <a:p>
          <a:endParaRPr lang="en-US"/>
        </a:p>
      </dgm:t>
    </dgm:pt>
    <dgm:pt modelId="{58E9C726-D603-4C7D-9A20-F8DB6AB5203A}" type="sibTrans" cxnId="{C611ED30-4240-4E54-A808-7BB727708CAA}">
      <dgm:prSet/>
      <dgm:spPr/>
      <dgm:t>
        <a:bodyPr/>
        <a:lstStyle/>
        <a:p>
          <a:endParaRPr lang="en-US"/>
        </a:p>
      </dgm:t>
    </dgm:pt>
    <dgm:pt modelId="{42C9EB8B-8825-4B11-8A43-724C54FDFF06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Fokus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pada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jawaban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rumusan</a:t>
          </a:r>
          <a:r>
            <a:rPr lang="en-US" dirty="0" smtClean="0"/>
            <a:t> </a:t>
          </a:r>
          <a:r>
            <a:rPr lang="en-US" dirty="0" err="1" smtClean="0"/>
            <a:t>masalah</a:t>
          </a:r>
          <a:r>
            <a:rPr lang="en-US" dirty="0" smtClean="0"/>
            <a:t>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sudah</a:t>
          </a:r>
          <a:r>
            <a:rPr lang="en-US" dirty="0" smtClean="0"/>
            <a:t> </a:t>
          </a:r>
          <a:r>
            <a:rPr lang="en-US" dirty="0" err="1" smtClean="0"/>
            <a:t>ditulis</a:t>
          </a:r>
          <a:r>
            <a:rPr lang="en-US" dirty="0" smtClean="0"/>
            <a:t> di </a:t>
          </a:r>
          <a:r>
            <a:rPr lang="en-US" dirty="0" err="1" smtClean="0"/>
            <a:t>hasil</a:t>
          </a:r>
          <a:r>
            <a:rPr lang="en-US" dirty="0" smtClean="0"/>
            <a:t>/result</a:t>
          </a:r>
          <a:endParaRPr lang="en-US" dirty="0"/>
        </a:p>
      </dgm:t>
    </dgm:pt>
    <dgm:pt modelId="{16C397EA-3FFC-43D3-950C-8C144689F1C7}" type="parTrans" cxnId="{6396C9F1-8A4E-48B4-8F12-3F95E97DC79B}">
      <dgm:prSet/>
      <dgm:spPr/>
      <dgm:t>
        <a:bodyPr/>
        <a:lstStyle/>
        <a:p>
          <a:endParaRPr lang="en-US"/>
        </a:p>
      </dgm:t>
    </dgm:pt>
    <dgm:pt modelId="{1786AB4C-25C7-4CC0-9021-91091E226B0B}" type="sibTrans" cxnId="{6396C9F1-8A4E-48B4-8F12-3F95E97DC79B}">
      <dgm:prSet/>
      <dgm:spPr/>
      <dgm:t>
        <a:bodyPr/>
        <a:lstStyle/>
        <a:p>
          <a:endParaRPr lang="en-US"/>
        </a:p>
      </dgm:t>
    </dgm:pt>
    <dgm:pt modelId="{CBED18BD-804B-44FF-A399-E57EB32EE23A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Parafrase</a:t>
          </a:r>
          <a:r>
            <a:rPr lang="en-US" dirty="0" smtClean="0">
              <a:solidFill>
                <a:srgbClr val="FF0000"/>
              </a:solidFill>
            </a:rPr>
            <a:t> discussion </a:t>
          </a:r>
          <a:r>
            <a:rPr lang="en-US" dirty="0" smtClean="0"/>
            <a:t>(</a:t>
          </a:r>
          <a:r>
            <a:rPr lang="en-US" dirty="0" err="1" smtClean="0"/>
            <a:t>dari</a:t>
          </a:r>
          <a:r>
            <a:rPr lang="en-US" dirty="0" smtClean="0"/>
            <a:t> closing statement)</a:t>
          </a:r>
          <a:endParaRPr lang="en-US" dirty="0"/>
        </a:p>
      </dgm:t>
    </dgm:pt>
    <dgm:pt modelId="{B50F8C5D-CCC3-4A9E-A6EF-55904C193E7F}" type="parTrans" cxnId="{2EEFE3BE-D69A-4501-8945-EE0C577ACE9D}">
      <dgm:prSet/>
      <dgm:spPr/>
      <dgm:t>
        <a:bodyPr/>
        <a:lstStyle/>
        <a:p>
          <a:endParaRPr lang="en-US"/>
        </a:p>
      </dgm:t>
    </dgm:pt>
    <dgm:pt modelId="{9CD4D932-10D6-4E34-9469-879A61C5591A}" type="sibTrans" cxnId="{2EEFE3BE-D69A-4501-8945-EE0C577ACE9D}">
      <dgm:prSet/>
      <dgm:spPr/>
      <dgm:t>
        <a:bodyPr/>
        <a:lstStyle/>
        <a:p>
          <a:endParaRPr lang="en-US"/>
        </a:p>
      </dgm:t>
    </dgm:pt>
    <dgm:pt modelId="{99561916-5DF5-4AD2-9642-EE146B175203}">
      <dgm:prSet phldrT="[Text]"/>
      <dgm:spPr/>
      <dgm:t>
        <a:bodyPr/>
        <a:lstStyle/>
        <a:p>
          <a:r>
            <a:rPr lang="en-US" dirty="0" smtClean="0"/>
            <a:t>1 </a:t>
          </a:r>
          <a:r>
            <a:rPr lang="en-US" dirty="0" err="1" smtClean="0"/>
            <a:t>paragraf</a:t>
          </a:r>
          <a:r>
            <a:rPr lang="en-US" dirty="0" smtClean="0"/>
            <a:t> </a:t>
          </a:r>
          <a:r>
            <a:rPr lang="en-US" dirty="0" err="1" smtClean="0"/>
            <a:t>saja</a:t>
          </a:r>
          <a:endParaRPr lang="en-US" dirty="0"/>
        </a:p>
      </dgm:t>
    </dgm:pt>
    <dgm:pt modelId="{F52BFEED-780F-4E5C-A196-8CB61A83069B}" type="parTrans" cxnId="{03B60509-34F1-414A-9D6C-7D2C2D6850A5}">
      <dgm:prSet/>
      <dgm:spPr/>
      <dgm:t>
        <a:bodyPr/>
        <a:lstStyle/>
        <a:p>
          <a:endParaRPr lang="en-US"/>
        </a:p>
      </dgm:t>
    </dgm:pt>
    <dgm:pt modelId="{B3B90DC6-F85A-4A9A-B843-FC15F2C07B31}" type="sibTrans" cxnId="{03B60509-34F1-414A-9D6C-7D2C2D6850A5}">
      <dgm:prSet/>
      <dgm:spPr/>
      <dgm:t>
        <a:bodyPr/>
        <a:lstStyle/>
        <a:p>
          <a:endParaRPr lang="en-US"/>
        </a:p>
      </dgm:t>
    </dgm:pt>
    <dgm:pt modelId="{A6ACCA41-A179-45F9-9661-976660FFC8F5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Untuk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tipe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jurnal</a:t>
          </a:r>
          <a:r>
            <a:rPr lang="en-US" dirty="0" smtClean="0">
              <a:solidFill>
                <a:srgbClr val="FF0000"/>
              </a:solidFill>
            </a:rPr>
            <a:t> (Discussion and Conclusion </a:t>
          </a:r>
          <a:r>
            <a:rPr lang="en-US" dirty="0" err="1" smtClean="0"/>
            <a:t>digabung</a:t>
          </a:r>
          <a:r>
            <a:rPr lang="en-US" dirty="0" smtClean="0"/>
            <a:t>).. </a:t>
          </a:r>
          <a:r>
            <a:rPr lang="en-US" dirty="0" err="1" smtClean="0"/>
            <a:t>Maka</a:t>
          </a:r>
          <a:r>
            <a:rPr lang="en-US" dirty="0" smtClean="0"/>
            <a:t> </a:t>
          </a:r>
          <a:r>
            <a:rPr lang="en-US" dirty="0" err="1" smtClean="0"/>
            <a:t>kesimpulan</a:t>
          </a:r>
          <a:r>
            <a:rPr lang="en-US" dirty="0" smtClean="0"/>
            <a:t> </a:t>
          </a:r>
          <a:r>
            <a:rPr lang="en-US" dirty="0" err="1" smtClean="0"/>
            <a:t>ada</a:t>
          </a:r>
          <a:r>
            <a:rPr lang="en-US" dirty="0" smtClean="0"/>
            <a:t> </a:t>
          </a:r>
          <a:r>
            <a:rPr lang="en-US" dirty="0" err="1" smtClean="0"/>
            <a:t>pada</a:t>
          </a:r>
          <a:r>
            <a:rPr lang="en-US" dirty="0" smtClean="0"/>
            <a:t> </a:t>
          </a:r>
          <a:r>
            <a:rPr lang="en-US" dirty="0" err="1" smtClean="0"/>
            <a:t>paragraf</a:t>
          </a:r>
          <a:r>
            <a:rPr lang="en-US" dirty="0" smtClean="0"/>
            <a:t> </a:t>
          </a:r>
          <a:r>
            <a:rPr lang="en-US" dirty="0" err="1" smtClean="0"/>
            <a:t>terakhir</a:t>
          </a:r>
          <a:r>
            <a:rPr lang="en-US" dirty="0" smtClean="0"/>
            <a:t>.</a:t>
          </a:r>
          <a:endParaRPr lang="en-US" dirty="0"/>
        </a:p>
      </dgm:t>
    </dgm:pt>
    <dgm:pt modelId="{FC6CDA48-72B6-4CDD-8942-8E32C8C332AC}" type="parTrans" cxnId="{00431465-A933-4E36-9C7D-B0802F7D1C9D}">
      <dgm:prSet/>
      <dgm:spPr/>
      <dgm:t>
        <a:bodyPr/>
        <a:lstStyle/>
        <a:p>
          <a:endParaRPr lang="en-US"/>
        </a:p>
      </dgm:t>
    </dgm:pt>
    <dgm:pt modelId="{6ECC67C6-6AEE-493A-81AF-C460BB22902F}" type="sibTrans" cxnId="{00431465-A933-4E36-9C7D-B0802F7D1C9D}">
      <dgm:prSet/>
      <dgm:spPr/>
      <dgm:t>
        <a:bodyPr/>
        <a:lstStyle/>
        <a:p>
          <a:endParaRPr lang="en-US"/>
        </a:p>
      </dgm:t>
    </dgm:pt>
    <dgm:pt modelId="{2C05BF7E-47EE-4B1D-8AFD-F9E3755A8EB5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Representative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jawaban</a:t>
          </a:r>
          <a:r>
            <a:rPr lang="en-US" dirty="0" smtClean="0"/>
            <a:t> </a:t>
          </a:r>
          <a:r>
            <a:rPr lang="en-US" dirty="0" err="1" smtClean="0"/>
            <a:t>rumusan</a:t>
          </a:r>
          <a:r>
            <a:rPr lang="en-US" dirty="0" smtClean="0"/>
            <a:t> </a:t>
          </a:r>
          <a:r>
            <a:rPr lang="en-US" dirty="0" err="1" smtClean="0"/>
            <a:t>masalah</a:t>
          </a:r>
          <a:endParaRPr lang="en-US" dirty="0"/>
        </a:p>
      </dgm:t>
    </dgm:pt>
    <dgm:pt modelId="{3E2811F5-9FE3-434E-8B5A-E54E8DF62F4C}" type="parTrans" cxnId="{96B53EC5-99C1-4B80-B4B3-29B43868FA5B}">
      <dgm:prSet/>
      <dgm:spPr/>
      <dgm:t>
        <a:bodyPr/>
        <a:lstStyle/>
        <a:p>
          <a:endParaRPr lang="en-US"/>
        </a:p>
      </dgm:t>
    </dgm:pt>
    <dgm:pt modelId="{AD51D1B4-617B-4E3D-9F7B-0EE08257AFB7}" type="sibTrans" cxnId="{96B53EC5-99C1-4B80-B4B3-29B43868FA5B}">
      <dgm:prSet/>
      <dgm:spPr/>
      <dgm:t>
        <a:bodyPr/>
        <a:lstStyle/>
        <a:p>
          <a:endParaRPr lang="en-US"/>
        </a:p>
      </dgm:t>
    </dgm:pt>
    <dgm:pt modelId="{EFD385A9-3971-400F-9B0B-7A4664D76F0F}">
      <dgm:prSet phldrT="[Text]"/>
      <dgm:spPr/>
      <dgm:t>
        <a:bodyPr/>
        <a:lstStyle/>
        <a:p>
          <a:r>
            <a:rPr lang="en-US" dirty="0" err="1" smtClean="0"/>
            <a:t>Boleh</a:t>
          </a:r>
          <a:r>
            <a:rPr lang="en-US" dirty="0" smtClean="0"/>
            <a:t> </a:t>
          </a:r>
          <a:r>
            <a:rPr lang="en-US" dirty="0" err="1" smtClean="0"/>
            <a:t>ada</a:t>
          </a:r>
          <a:r>
            <a:rPr lang="en-US" dirty="0" smtClean="0"/>
            <a:t> saran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kesimpulan</a:t>
          </a:r>
          <a:endParaRPr lang="en-US" dirty="0"/>
        </a:p>
      </dgm:t>
    </dgm:pt>
    <dgm:pt modelId="{614E0869-2F06-4EF4-9671-ED4AF39F0251}" type="parTrans" cxnId="{BB8B8F8D-2CB3-4DC7-A176-05683C40FF1C}">
      <dgm:prSet/>
      <dgm:spPr/>
      <dgm:t>
        <a:bodyPr/>
        <a:lstStyle/>
        <a:p>
          <a:endParaRPr lang="en-US"/>
        </a:p>
      </dgm:t>
    </dgm:pt>
    <dgm:pt modelId="{294506F1-C85D-4795-A9AE-D742273E8C43}" type="sibTrans" cxnId="{BB8B8F8D-2CB3-4DC7-A176-05683C40FF1C}">
      <dgm:prSet/>
      <dgm:spPr/>
      <dgm:t>
        <a:bodyPr/>
        <a:lstStyle/>
        <a:p>
          <a:endParaRPr lang="en-US"/>
        </a:p>
      </dgm:t>
    </dgm:pt>
    <dgm:pt modelId="{088E68F6-258C-46E4-8928-18CE158AF5A3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Dalam</a:t>
          </a:r>
          <a:r>
            <a:rPr lang="en-US" b="1" dirty="0" smtClean="0">
              <a:solidFill>
                <a:schemeClr val="tx1"/>
              </a:solidFill>
            </a:rPr>
            <a:t> paper </a:t>
          </a:r>
          <a:r>
            <a:rPr lang="en-US" b="1" dirty="0" err="1" smtClean="0">
              <a:solidFill>
                <a:srgbClr val="FF0000"/>
              </a:solidFill>
            </a:rPr>
            <a:t>tidak</a:t>
          </a:r>
          <a:r>
            <a:rPr lang="en-US" b="1" dirty="0" smtClean="0">
              <a:solidFill>
                <a:srgbClr val="FF0000"/>
              </a:solidFill>
            </a:rPr>
            <a:t> </a:t>
          </a:r>
          <a:r>
            <a:rPr lang="en-US" b="1" dirty="0" err="1" smtClean="0">
              <a:solidFill>
                <a:srgbClr val="FF0000"/>
              </a:solidFill>
            </a:rPr>
            <a:t>perlu</a:t>
          </a:r>
          <a:r>
            <a:rPr lang="en-US" b="1" dirty="0" smtClean="0">
              <a:solidFill>
                <a:srgbClr val="FF0000"/>
              </a:solidFill>
            </a:rPr>
            <a:t> </a:t>
          </a:r>
          <a:r>
            <a:rPr lang="en-US" dirty="0" err="1" smtClean="0"/>
            <a:t>ada</a:t>
          </a:r>
          <a:r>
            <a:rPr lang="en-US" dirty="0" smtClean="0"/>
            <a:t> </a:t>
          </a:r>
          <a:r>
            <a:rPr lang="en-US" dirty="0" err="1" smtClean="0"/>
            <a:t>keterbatasan</a:t>
          </a:r>
          <a:r>
            <a:rPr lang="en-US" dirty="0" smtClean="0"/>
            <a:t> </a:t>
          </a:r>
          <a:r>
            <a:rPr lang="en-US" dirty="0" err="1" smtClean="0"/>
            <a:t>penelitian</a:t>
          </a:r>
          <a:r>
            <a:rPr lang="en-US" dirty="0" smtClean="0"/>
            <a:t>… (</a:t>
          </a:r>
          <a:r>
            <a:rPr lang="en-US" dirty="0" err="1" smtClean="0"/>
            <a:t>penelitian</a:t>
          </a:r>
          <a:r>
            <a:rPr lang="en-US" dirty="0" smtClean="0"/>
            <a:t>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dilakukan</a:t>
          </a:r>
          <a:r>
            <a:rPr lang="en-US" dirty="0" smtClean="0"/>
            <a:t> </a:t>
          </a:r>
          <a:r>
            <a:rPr lang="en-US" dirty="0" err="1" smtClean="0"/>
            <a:t>adalah</a:t>
          </a:r>
          <a:r>
            <a:rPr lang="en-US" dirty="0" smtClean="0"/>
            <a:t> </a:t>
          </a:r>
          <a:r>
            <a:rPr lang="en-US" dirty="0" err="1" smtClean="0"/>
            <a:t>sudah</a:t>
          </a:r>
          <a:r>
            <a:rPr lang="en-US" dirty="0" smtClean="0"/>
            <a:t> </a:t>
          </a:r>
          <a:r>
            <a:rPr lang="en-US" dirty="0" err="1" smtClean="0"/>
            <a:t>selesai</a:t>
          </a:r>
          <a:r>
            <a:rPr lang="en-US" dirty="0" smtClean="0"/>
            <a:t> </a:t>
          </a:r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hasil</a:t>
          </a:r>
          <a:r>
            <a:rPr lang="en-US" dirty="0" smtClean="0"/>
            <a:t>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sudah</a:t>
          </a:r>
          <a:r>
            <a:rPr lang="en-US" dirty="0" smtClean="0"/>
            <a:t> </a:t>
          </a:r>
          <a:r>
            <a:rPr lang="en-US" dirty="0" err="1" smtClean="0"/>
            <a:t>disampaikan</a:t>
          </a:r>
          <a:r>
            <a:rPr lang="en-US" dirty="0" smtClean="0"/>
            <a:t>)</a:t>
          </a:r>
          <a:endParaRPr lang="en-US" dirty="0"/>
        </a:p>
      </dgm:t>
    </dgm:pt>
    <dgm:pt modelId="{07383143-2C2E-464E-8958-CBFBD3D2CD5D}" type="parTrans" cxnId="{D152818E-300F-4E5E-B127-49276F8ECA3F}">
      <dgm:prSet/>
      <dgm:spPr/>
      <dgm:t>
        <a:bodyPr/>
        <a:lstStyle/>
        <a:p>
          <a:endParaRPr lang="en-US"/>
        </a:p>
      </dgm:t>
    </dgm:pt>
    <dgm:pt modelId="{7CEF9BE8-C8F3-45D3-97D5-348B61CCADA9}" type="sibTrans" cxnId="{D152818E-300F-4E5E-B127-49276F8ECA3F}">
      <dgm:prSet/>
      <dgm:spPr/>
      <dgm:t>
        <a:bodyPr/>
        <a:lstStyle/>
        <a:p>
          <a:endParaRPr lang="en-US"/>
        </a:p>
      </dgm:t>
    </dgm:pt>
    <dgm:pt modelId="{EE04A460-CA39-4C2B-A32C-62BFAE99AD22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Hindari</a:t>
          </a:r>
          <a:r>
            <a:rPr lang="en-US" dirty="0" smtClean="0">
              <a:solidFill>
                <a:srgbClr val="FF0000"/>
              </a:solidFill>
            </a:rPr>
            <a:t> numbering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kesimpulan</a:t>
          </a:r>
          <a:r>
            <a:rPr lang="en-US" dirty="0" smtClean="0"/>
            <a:t>/</a:t>
          </a:r>
          <a:r>
            <a:rPr lang="en-US" dirty="0" err="1" smtClean="0"/>
            <a:t>pada</a:t>
          </a:r>
          <a:r>
            <a:rPr lang="en-US" dirty="0" smtClean="0"/>
            <a:t> paper</a:t>
          </a:r>
          <a:endParaRPr lang="en-US" dirty="0"/>
        </a:p>
      </dgm:t>
    </dgm:pt>
    <dgm:pt modelId="{F0D2CDE1-BBE8-46C7-B27B-321F2E9393E3}" type="parTrans" cxnId="{C44D4F63-E315-40FA-9671-6F8390C7B7E8}">
      <dgm:prSet/>
      <dgm:spPr/>
      <dgm:t>
        <a:bodyPr/>
        <a:lstStyle/>
        <a:p>
          <a:endParaRPr lang="en-US"/>
        </a:p>
      </dgm:t>
    </dgm:pt>
    <dgm:pt modelId="{BE34834F-CD74-4054-B307-EB7CB1F3BE96}" type="sibTrans" cxnId="{C44D4F63-E315-40FA-9671-6F8390C7B7E8}">
      <dgm:prSet/>
      <dgm:spPr/>
      <dgm:t>
        <a:bodyPr/>
        <a:lstStyle/>
        <a:p>
          <a:endParaRPr lang="en-US"/>
        </a:p>
      </dgm:t>
    </dgm:pt>
    <dgm:pt modelId="{EC80C1F6-AE3D-40CC-9EC4-9E94A0F4EC3E}">
      <dgm:prSet phldrT="[Text]"/>
      <dgm:spPr/>
      <dgm:t>
        <a:bodyPr/>
        <a:lstStyle/>
        <a:p>
          <a:r>
            <a:rPr lang="en-US" dirty="0" err="1" smtClean="0"/>
            <a:t>Jangan</a:t>
          </a:r>
          <a:r>
            <a:rPr lang="en-US" dirty="0" smtClean="0"/>
            <a:t> </a:t>
          </a:r>
          <a:r>
            <a:rPr lang="en-US" dirty="0" err="1" smtClean="0"/>
            <a:t>pakai</a:t>
          </a:r>
          <a:r>
            <a:rPr lang="en-US" dirty="0" smtClean="0"/>
            <a:t> “Based on” (</a:t>
          </a:r>
          <a:r>
            <a:rPr lang="en-US" dirty="0" smtClean="0">
              <a:solidFill>
                <a:srgbClr val="FF0000"/>
              </a:solidFill>
            </a:rPr>
            <a:t>straightforward </a:t>
          </a:r>
          <a:r>
            <a:rPr lang="en-US" dirty="0" err="1" smtClean="0"/>
            <a:t>parafrase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hasil</a:t>
          </a:r>
          <a:r>
            <a:rPr lang="en-US" dirty="0" smtClean="0"/>
            <a:t>/</a:t>
          </a:r>
          <a:r>
            <a:rPr lang="en-US" dirty="0" err="1" smtClean="0"/>
            <a:t>jawaban</a:t>
          </a:r>
          <a:r>
            <a:rPr lang="en-US" dirty="0" smtClean="0"/>
            <a:t> </a:t>
          </a:r>
          <a:r>
            <a:rPr lang="en-US" dirty="0" err="1" smtClean="0"/>
            <a:t>rumusan</a:t>
          </a:r>
          <a:r>
            <a:rPr lang="en-US" dirty="0" smtClean="0"/>
            <a:t> </a:t>
          </a:r>
          <a:r>
            <a:rPr lang="en-US" dirty="0" err="1" smtClean="0"/>
            <a:t>masalah</a:t>
          </a:r>
          <a:endParaRPr lang="en-US" dirty="0"/>
        </a:p>
      </dgm:t>
    </dgm:pt>
    <dgm:pt modelId="{7D4CBB9D-C654-474D-9DBB-2FC7ACC7EEBF}" type="parTrans" cxnId="{C8AC2BE5-6DBD-4B5B-8A18-68291EEA09ED}">
      <dgm:prSet/>
      <dgm:spPr/>
      <dgm:t>
        <a:bodyPr/>
        <a:lstStyle/>
        <a:p>
          <a:endParaRPr lang="en-US"/>
        </a:p>
      </dgm:t>
    </dgm:pt>
    <dgm:pt modelId="{D6349E8D-AEF1-4477-97A0-768FA1DF50AD}" type="sibTrans" cxnId="{C8AC2BE5-6DBD-4B5B-8A18-68291EEA09ED}">
      <dgm:prSet/>
      <dgm:spPr/>
      <dgm:t>
        <a:bodyPr/>
        <a:lstStyle/>
        <a:p>
          <a:endParaRPr lang="en-US"/>
        </a:p>
      </dgm:t>
    </dgm:pt>
    <dgm:pt modelId="{1F47F69F-34B3-4233-B04B-DFA0947395BD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Tidak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ada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rujukan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kesimpulan</a:t>
          </a:r>
          <a:endParaRPr lang="en-US" dirty="0"/>
        </a:p>
      </dgm:t>
    </dgm:pt>
    <dgm:pt modelId="{AE103A25-F448-45F9-963F-935AECA27021}" type="parTrans" cxnId="{F7AF569A-3F70-4D9B-A648-2C8840A34B95}">
      <dgm:prSet/>
      <dgm:spPr/>
      <dgm:t>
        <a:bodyPr/>
        <a:lstStyle/>
        <a:p>
          <a:endParaRPr lang="en-US"/>
        </a:p>
      </dgm:t>
    </dgm:pt>
    <dgm:pt modelId="{F0C13FCD-FB51-4D45-8D7E-832D8699D1D4}" type="sibTrans" cxnId="{F7AF569A-3F70-4D9B-A648-2C8840A34B95}">
      <dgm:prSet/>
      <dgm:spPr/>
      <dgm:t>
        <a:bodyPr/>
        <a:lstStyle/>
        <a:p>
          <a:endParaRPr lang="en-US"/>
        </a:p>
      </dgm:t>
    </dgm:pt>
    <dgm:pt modelId="{7BEA21FC-A58A-4955-8565-171BD3FCFB58}" type="pres">
      <dgm:prSet presAssocID="{A16006CA-6E57-4E8C-9FB4-8824AD1108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6398EF1-501D-421C-B846-65A2E04A8601}" type="pres">
      <dgm:prSet presAssocID="{6C10F576-E194-4600-8B06-22B254B7B7BB}" presName="linNode" presStyleCnt="0"/>
      <dgm:spPr/>
    </dgm:pt>
    <dgm:pt modelId="{7582632B-6945-4961-B620-6EE74C16F697}" type="pres">
      <dgm:prSet presAssocID="{6C10F576-E194-4600-8B06-22B254B7B7BB}" presName="parentText" presStyleLbl="node1" presStyleIdx="0" presStyleCnt="1" custScaleX="66365" custScaleY="568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42AFB5-D551-41DA-8549-87BF4B4A5575}" type="pres">
      <dgm:prSet presAssocID="{6C10F576-E194-4600-8B06-22B254B7B7BB}" presName="descendantText" presStyleLbl="alignAccFollowNode1" presStyleIdx="0" presStyleCnt="1" custScaleX="105519" custScaleY="1157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52818E-300F-4E5E-B127-49276F8ECA3F}" srcId="{6C10F576-E194-4600-8B06-22B254B7B7BB}" destId="{088E68F6-258C-46E4-8928-18CE158AF5A3}" srcOrd="7" destOrd="0" parTransId="{07383143-2C2E-464E-8958-CBFBD3D2CD5D}" sibTransId="{7CEF9BE8-C8F3-45D3-97D5-348B61CCADA9}"/>
    <dgm:cxn modelId="{3A0D638B-0FD8-40F4-A319-BE8CA0939D67}" type="presOf" srcId="{EC80C1F6-AE3D-40CC-9EC4-9E94A0F4EC3E}" destId="{4842AFB5-D551-41DA-8549-87BF4B4A5575}" srcOrd="0" destOrd="3" presId="urn:microsoft.com/office/officeart/2005/8/layout/vList5"/>
    <dgm:cxn modelId="{C8AC2BE5-6DBD-4B5B-8A18-68291EEA09ED}" srcId="{6C10F576-E194-4600-8B06-22B254B7B7BB}" destId="{EC80C1F6-AE3D-40CC-9EC4-9E94A0F4EC3E}" srcOrd="3" destOrd="0" parTransId="{7D4CBB9D-C654-474D-9DBB-2FC7ACC7EEBF}" sibTransId="{D6349E8D-AEF1-4477-97A0-768FA1DF50AD}"/>
    <dgm:cxn modelId="{D12E1DB0-D74E-40F9-A34A-87459BB61785}" type="presOf" srcId="{088E68F6-258C-46E4-8928-18CE158AF5A3}" destId="{4842AFB5-D551-41DA-8549-87BF4B4A5575}" srcOrd="0" destOrd="7" presId="urn:microsoft.com/office/officeart/2005/8/layout/vList5"/>
    <dgm:cxn modelId="{382A2D78-7089-4577-B3DB-53DBE12AD80C}" type="presOf" srcId="{A16006CA-6E57-4E8C-9FB4-8824AD1108BF}" destId="{7BEA21FC-A58A-4955-8565-171BD3FCFB58}" srcOrd="0" destOrd="0" presId="urn:microsoft.com/office/officeart/2005/8/layout/vList5"/>
    <dgm:cxn modelId="{87873205-AE7F-446B-894F-8953AD4BE04C}" type="presOf" srcId="{42C9EB8B-8825-4B11-8A43-724C54FDFF06}" destId="{4842AFB5-D551-41DA-8549-87BF4B4A5575}" srcOrd="0" destOrd="0" presId="urn:microsoft.com/office/officeart/2005/8/layout/vList5"/>
    <dgm:cxn modelId="{6AE96B36-DF55-46B0-A21A-D5285C204E38}" type="presOf" srcId="{EFD385A9-3971-400F-9B0B-7A4664D76F0F}" destId="{4842AFB5-D551-41DA-8549-87BF4B4A5575}" srcOrd="0" destOrd="6" presId="urn:microsoft.com/office/officeart/2005/8/layout/vList5"/>
    <dgm:cxn modelId="{970D6729-F346-4A18-B9D1-AD0A8F1DE011}" type="presOf" srcId="{1F47F69F-34B3-4233-B04B-DFA0947395BD}" destId="{4842AFB5-D551-41DA-8549-87BF4B4A5575}" srcOrd="0" destOrd="9" presId="urn:microsoft.com/office/officeart/2005/8/layout/vList5"/>
    <dgm:cxn modelId="{C44D4F63-E315-40FA-9671-6F8390C7B7E8}" srcId="{6C10F576-E194-4600-8B06-22B254B7B7BB}" destId="{EE04A460-CA39-4C2B-A32C-62BFAE99AD22}" srcOrd="8" destOrd="0" parTransId="{F0D2CDE1-BBE8-46C7-B27B-321F2E9393E3}" sibTransId="{BE34834F-CD74-4054-B307-EB7CB1F3BE96}"/>
    <dgm:cxn modelId="{03B60509-34F1-414A-9D6C-7D2C2D6850A5}" srcId="{6C10F576-E194-4600-8B06-22B254B7B7BB}" destId="{99561916-5DF5-4AD2-9642-EE146B175203}" srcOrd="4" destOrd="0" parTransId="{F52BFEED-780F-4E5C-A196-8CB61A83069B}" sibTransId="{B3B90DC6-F85A-4A9A-B843-FC15F2C07B31}"/>
    <dgm:cxn modelId="{4F9FE37B-711C-4C89-93CF-5EC58AA83B9F}" type="presOf" srcId="{99561916-5DF5-4AD2-9642-EE146B175203}" destId="{4842AFB5-D551-41DA-8549-87BF4B4A5575}" srcOrd="0" destOrd="4" presId="urn:microsoft.com/office/officeart/2005/8/layout/vList5"/>
    <dgm:cxn modelId="{2EEFE3BE-D69A-4501-8945-EE0C577ACE9D}" srcId="{6C10F576-E194-4600-8B06-22B254B7B7BB}" destId="{CBED18BD-804B-44FF-A399-E57EB32EE23A}" srcOrd="2" destOrd="0" parTransId="{B50F8C5D-CCC3-4A9E-A6EF-55904C193E7F}" sibTransId="{9CD4D932-10D6-4E34-9469-879A61C5591A}"/>
    <dgm:cxn modelId="{6115EE49-B1DC-4533-813F-EAC2C43A429B}" type="presOf" srcId="{A6ACCA41-A179-45F9-9661-976660FFC8F5}" destId="{4842AFB5-D551-41DA-8549-87BF4B4A5575}" srcOrd="0" destOrd="5" presId="urn:microsoft.com/office/officeart/2005/8/layout/vList5"/>
    <dgm:cxn modelId="{E54B1AE8-1499-4CE9-BC58-0CF85F66D234}" type="presOf" srcId="{EE04A460-CA39-4C2B-A32C-62BFAE99AD22}" destId="{4842AFB5-D551-41DA-8549-87BF4B4A5575}" srcOrd="0" destOrd="8" presId="urn:microsoft.com/office/officeart/2005/8/layout/vList5"/>
    <dgm:cxn modelId="{96B53EC5-99C1-4B80-B4B3-29B43868FA5B}" srcId="{6C10F576-E194-4600-8B06-22B254B7B7BB}" destId="{2C05BF7E-47EE-4B1D-8AFD-F9E3755A8EB5}" srcOrd="1" destOrd="0" parTransId="{3E2811F5-9FE3-434E-8B5A-E54E8DF62F4C}" sibTransId="{AD51D1B4-617B-4E3D-9F7B-0EE08257AFB7}"/>
    <dgm:cxn modelId="{00431465-A933-4E36-9C7D-B0802F7D1C9D}" srcId="{6C10F576-E194-4600-8B06-22B254B7B7BB}" destId="{A6ACCA41-A179-45F9-9661-976660FFC8F5}" srcOrd="5" destOrd="0" parTransId="{FC6CDA48-72B6-4CDD-8942-8E32C8C332AC}" sibTransId="{6ECC67C6-6AEE-493A-81AF-C460BB22902F}"/>
    <dgm:cxn modelId="{646E0208-BDCA-401C-8107-F0617B4416E7}" type="presOf" srcId="{2C05BF7E-47EE-4B1D-8AFD-F9E3755A8EB5}" destId="{4842AFB5-D551-41DA-8549-87BF4B4A5575}" srcOrd="0" destOrd="1" presId="urn:microsoft.com/office/officeart/2005/8/layout/vList5"/>
    <dgm:cxn modelId="{BB8B8F8D-2CB3-4DC7-A176-05683C40FF1C}" srcId="{6C10F576-E194-4600-8B06-22B254B7B7BB}" destId="{EFD385A9-3971-400F-9B0B-7A4664D76F0F}" srcOrd="6" destOrd="0" parTransId="{614E0869-2F06-4EF4-9671-ED4AF39F0251}" sibTransId="{294506F1-C85D-4795-A9AE-D742273E8C43}"/>
    <dgm:cxn modelId="{6396C9F1-8A4E-48B4-8F12-3F95E97DC79B}" srcId="{6C10F576-E194-4600-8B06-22B254B7B7BB}" destId="{42C9EB8B-8825-4B11-8A43-724C54FDFF06}" srcOrd="0" destOrd="0" parTransId="{16C397EA-3FFC-43D3-950C-8C144689F1C7}" sibTransId="{1786AB4C-25C7-4CC0-9021-91091E226B0B}"/>
    <dgm:cxn modelId="{C611ED30-4240-4E54-A808-7BB727708CAA}" srcId="{A16006CA-6E57-4E8C-9FB4-8824AD1108BF}" destId="{6C10F576-E194-4600-8B06-22B254B7B7BB}" srcOrd="0" destOrd="0" parTransId="{44EB00CC-4FFF-44D9-A0F5-1F5BB3CA8297}" sibTransId="{58E9C726-D603-4C7D-9A20-F8DB6AB5203A}"/>
    <dgm:cxn modelId="{6D88097F-A3BF-4E6D-84F6-63EE72385469}" type="presOf" srcId="{6C10F576-E194-4600-8B06-22B254B7B7BB}" destId="{7582632B-6945-4961-B620-6EE74C16F697}" srcOrd="0" destOrd="0" presId="urn:microsoft.com/office/officeart/2005/8/layout/vList5"/>
    <dgm:cxn modelId="{F7AF569A-3F70-4D9B-A648-2C8840A34B95}" srcId="{6C10F576-E194-4600-8B06-22B254B7B7BB}" destId="{1F47F69F-34B3-4233-B04B-DFA0947395BD}" srcOrd="9" destOrd="0" parTransId="{AE103A25-F448-45F9-963F-935AECA27021}" sibTransId="{F0C13FCD-FB51-4D45-8D7E-832D8699D1D4}"/>
    <dgm:cxn modelId="{77872664-99EC-4186-ABAE-2221382F0E13}" type="presOf" srcId="{CBED18BD-804B-44FF-A399-E57EB32EE23A}" destId="{4842AFB5-D551-41DA-8549-87BF4B4A5575}" srcOrd="0" destOrd="2" presId="urn:microsoft.com/office/officeart/2005/8/layout/vList5"/>
    <dgm:cxn modelId="{75525DEB-35B2-4EC5-A500-65A37EA12015}" type="presParOf" srcId="{7BEA21FC-A58A-4955-8565-171BD3FCFB58}" destId="{26398EF1-501D-421C-B846-65A2E04A8601}" srcOrd="0" destOrd="0" presId="urn:microsoft.com/office/officeart/2005/8/layout/vList5"/>
    <dgm:cxn modelId="{3602FFFC-7A34-418B-9419-CC975CC035FC}" type="presParOf" srcId="{26398EF1-501D-421C-B846-65A2E04A8601}" destId="{7582632B-6945-4961-B620-6EE74C16F697}" srcOrd="0" destOrd="0" presId="urn:microsoft.com/office/officeart/2005/8/layout/vList5"/>
    <dgm:cxn modelId="{A85CFAFB-C6A3-46AB-8D40-BACDAB69AC51}" type="presParOf" srcId="{26398EF1-501D-421C-B846-65A2E04A8601}" destId="{4842AFB5-D551-41DA-8549-87BF4B4A557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8832B41-4977-4225-8FC4-1132B3EB760A}" type="doc">
      <dgm:prSet loTypeId="urn:microsoft.com/office/officeart/2005/8/layout/vList5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03077CD5-644B-4017-8351-99FD7439C3A9}">
      <dgm:prSet phldrT="[Text]"/>
      <dgm:spPr/>
      <dgm:t>
        <a:bodyPr/>
        <a:lstStyle/>
        <a:p>
          <a:r>
            <a:rPr lang="en-US" dirty="0" smtClean="0"/>
            <a:t>References </a:t>
          </a:r>
          <a:endParaRPr lang="en-US" dirty="0"/>
        </a:p>
      </dgm:t>
    </dgm:pt>
    <dgm:pt modelId="{5C7ADFEC-B127-4C92-B328-6B696B105F8A}" type="parTrans" cxnId="{F5D7F1FD-0C80-48C1-9789-0B80D92BD451}">
      <dgm:prSet/>
      <dgm:spPr/>
      <dgm:t>
        <a:bodyPr/>
        <a:lstStyle/>
        <a:p>
          <a:endParaRPr lang="en-US"/>
        </a:p>
      </dgm:t>
    </dgm:pt>
    <dgm:pt modelId="{0FBBE2B9-BB0F-47C4-BAE6-2D84E493A597}" type="sibTrans" cxnId="{F5D7F1FD-0C80-48C1-9789-0B80D92BD451}">
      <dgm:prSet/>
      <dgm:spPr/>
      <dgm:t>
        <a:bodyPr/>
        <a:lstStyle/>
        <a:p>
          <a:endParaRPr lang="en-US"/>
        </a:p>
      </dgm:t>
    </dgm:pt>
    <dgm:pt modelId="{FFBB6A2F-A2AC-4881-B16E-D0DC2551ADAA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Konsisten</a:t>
          </a:r>
          <a:r>
            <a:rPr lang="en-US" dirty="0" smtClean="0"/>
            <a:t> (</a:t>
          </a:r>
          <a:r>
            <a:rPr lang="en-US" dirty="0" err="1" smtClean="0"/>
            <a:t>ikuti</a:t>
          </a:r>
          <a:r>
            <a:rPr lang="en-US" dirty="0" smtClean="0"/>
            <a:t> </a:t>
          </a:r>
          <a:r>
            <a:rPr lang="en-US" dirty="0" err="1" smtClean="0"/>
            <a:t>tipe</a:t>
          </a:r>
          <a:r>
            <a:rPr lang="en-US" dirty="0" smtClean="0"/>
            <a:t> style)</a:t>
          </a:r>
          <a:endParaRPr lang="en-US" dirty="0"/>
        </a:p>
      </dgm:t>
    </dgm:pt>
    <dgm:pt modelId="{7E740A44-EFD5-4BF5-9F70-1BF4811A8C94}" type="parTrans" cxnId="{6EA2AB4C-0984-4104-9597-3D95AAA2EEE1}">
      <dgm:prSet/>
      <dgm:spPr/>
      <dgm:t>
        <a:bodyPr/>
        <a:lstStyle/>
        <a:p>
          <a:endParaRPr lang="en-US"/>
        </a:p>
      </dgm:t>
    </dgm:pt>
    <dgm:pt modelId="{F30B7504-C61C-4C21-B5A1-BE8BB887C3DF}" type="sibTrans" cxnId="{6EA2AB4C-0984-4104-9597-3D95AAA2EEE1}">
      <dgm:prSet/>
      <dgm:spPr/>
      <dgm:t>
        <a:bodyPr/>
        <a:lstStyle/>
        <a:p>
          <a:endParaRPr lang="en-US"/>
        </a:p>
      </dgm:t>
    </dgm:pt>
    <dgm:pt modelId="{4DE19D2B-E47F-4B02-A884-CDB38DC550ED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Tidak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ada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batasan</a:t>
          </a:r>
          <a:r>
            <a:rPr lang="en-US" dirty="0" smtClean="0">
              <a:solidFill>
                <a:srgbClr val="FF0000"/>
              </a:solidFill>
            </a:rPr>
            <a:t> minimal</a:t>
          </a:r>
          <a:r>
            <a:rPr lang="en-US" dirty="0" smtClean="0"/>
            <a:t>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baku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jumlah</a:t>
          </a:r>
          <a:r>
            <a:rPr lang="en-US" dirty="0" smtClean="0"/>
            <a:t> </a:t>
          </a:r>
          <a:r>
            <a:rPr lang="en-US" dirty="0" err="1" smtClean="0"/>
            <a:t>referensi</a:t>
          </a:r>
          <a:r>
            <a:rPr lang="en-US" dirty="0" smtClean="0"/>
            <a:t> (</a:t>
          </a:r>
          <a:r>
            <a:rPr lang="en-US" dirty="0" err="1" smtClean="0"/>
            <a:t>semakin</a:t>
          </a:r>
          <a:r>
            <a:rPr lang="en-US" dirty="0" smtClean="0"/>
            <a:t> </a:t>
          </a:r>
          <a:r>
            <a:rPr lang="en-US" dirty="0" err="1" smtClean="0"/>
            <a:t>banyak</a:t>
          </a:r>
          <a:r>
            <a:rPr lang="en-US" dirty="0" smtClean="0"/>
            <a:t>, </a:t>
          </a:r>
          <a:r>
            <a:rPr lang="en-US" dirty="0" err="1" smtClean="0"/>
            <a:t>semakin</a:t>
          </a:r>
          <a:r>
            <a:rPr lang="en-US" dirty="0" smtClean="0"/>
            <a:t> </a:t>
          </a:r>
          <a:r>
            <a:rPr lang="en-US" dirty="0" err="1" smtClean="0"/>
            <a:t>bagus</a:t>
          </a:r>
          <a:r>
            <a:rPr lang="en-US" dirty="0" smtClean="0"/>
            <a:t>)</a:t>
          </a:r>
          <a:endParaRPr lang="en-US" dirty="0"/>
        </a:p>
      </dgm:t>
    </dgm:pt>
    <dgm:pt modelId="{BF7DFC50-F85E-42BF-84C7-181A2428026B}" type="parTrans" cxnId="{8939BCCC-EE93-405E-A8A6-F4B50A62CD4A}">
      <dgm:prSet/>
      <dgm:spPr/>
      <dgm:t>
        <a:bodyPr/>
        <a:lstStyle/>
        <a:p>
          <a:endParaRPr lang="en-US"/>
        </a:p>
      </dgm:t>
    </dgm:pt>
    <dgm:pt modelId="{B522F920-A985-4393-8E77-DAF65B60739D}" type="sibTrans" cxnId="{8939BCCC-EE93-405E-A8A6-F4B50A62CD4A}">
      <dgm:prSet/>
      <dgm:spPr/>
      <dgm:t>
        <a:bodyPr/>
        <a:lstStyle/>
        <a:p>
          <a:endParaRPr lang="en-US"/>
        </a:p>
      </dgm:t>
    </dgm:pt>
    <dgm:pt modelId="{5033B237-C9BC-41A2-8CA8-D62946539735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Komplit</a:t>
          </a:r>
          <a:r>
            <a:rPr lang="en-US" dirty="0" smtClean="0"/>
            <a:t> (</a:t>
          </a:r>
          <a:r>
            <a:rPr lang="en-US" dirty="0" err="1" smtClean="0"/>
            <a:t>ber</a:t>
          </a:r>
          <a:r>
            <a:rPr lang="en-US" dirty="0" smtClean="0"/>
            <a:t>-DOI)…</a:t>
          </a:r>
          <a:r>
            <a:rPr lang="en-US" dirty="0" err="1" smtClean="0"/>
            <a:t>menyertakan</a:t>
          </a:r>
          <a:r>
            <a:rPr lang="en-US" dirty="0" smtClean="0"/>
            <a:t> </a:t>
          </a:r>
          <a:r>
            <a:rPr lang="en-US" dirty="0" err="1" smtClean="0"/>
            <a:t>alamat</a:t>
          </a:r>
          <a:r>
            <a:rPr lang="en-US" dirty="0" smtClean="0"/>
            <a:t> URL DOI</a:t>
          </a:r>
          <a:endParaRPr lang="en-US" dirty="0"/>
        </a:p>
      </dgm:t>
    </dgm:pt>
    <dgm:pt modelId="{B8F606F1-28A0-4718-9D11-95B40E51F717}" type="parTrans" cxnId="{249A56AF-84E1-4362-88F0-3BFF5C50484A}">
      <dgm:prSet/>
      <dgm:spPr/>
      <dgm:t>
        <a:bodyPr/>
        <a:lstStyle/>
        <a:p>
          <a:endParaRPr lang="en-US"/>
        </a:p>
      </dgm:t>
    </dgm:pt>
    <dgm:pt modelId="{9CA2ABA5-B9F4-4C9F-AEC8-80F1D264ABBD}" type="sibTrans" cxnId="{249A56AF-84E1-4362-88F0-3BFF5C50484A}">
      <dgm:prSet/>
      <dgm:spPr/>
      <dgm:t>
        <a:bodyPr/>
        <a:lstStyle/>
        <a:p>
          <a:endParaRPr lang="en-US"/>
        </a:p>
      </dgm:t>
    </dgm:pt>
    <dgm:pt modelId="{1CB039E6-A67A-4A28-966B-60DCD7287C33}">
      <dgm:prSet phldrT="[Text]"/>
      <dgm:spPr/>
      <dgm:t>
        <a:bodyPr/>
        <a:lstStyle/>
        <a:p>
          <a:r>
            <a:rPr lang="en-US" dirty="0" err="1" smtClean="0"/>
            <a:t>Lihat</a:t>
          </a:r>
          <a:r>
            <a:rPr lang="en-US" dirty="0" smtClean="0"/>
            <a:t> </a:t>
          </a:r>
          <a:r>
            <a:rPr lang="en-US" dirty="0" err="1" smtClean="0">
              <a:solidFill>
                <a:srgbClr val="FF0000"/>
              </a:solidFill>
            </a:rPr>
            <a:t>tipe</a:t>
          </a:r>
          <a:r>
            <a:rPr lang="en-US" dirty="0" smtClean="0">
              <a:solidFill>
                <a:srgbClr val="FF0000"/>
              </a:solidFill>
            </a:rPr>
            <a:t> style </a:t>
          </a:r>
          <a:r>
            <a:rPr lang="en-US" dirty="0" err="1" smtClean="0"/>
            <a:t>jurnal</a:t>
          </a:r>
          <a:r>
            <a:rPr lang="en-US" dirty="0" smtClean="0"/>
            <a:t> target (</a:t>
          </a:r>
          <a:r>
            <a:rPr lang="en-US" dirty="0" err="1" smtClean="0"/>
            <a:t>pakai</a:t>
          </a:r>
          <a:r>
            <a:rPr lang="en-US" dirty="0" smtClean="0"/>
            <a:t> APA, MLA, </a:t>
          </a:r>
          <a:r>
            <a:rPr lang="en-US" dirty="0" err="1" smtClean="0"/>
            <a:t>atau</a:t>
          </a:r>
          <a:r>
            <a:rPr lang="en-US" dirty="0" smtClean="0"/>
            <a:t>…)</a:t>
          </a:r>
          <a:endParaRPr lang="en-US" dirty="0"/>
        </a:p>
      </dgm:t>
    </dgm:pt>
    <dgm:pt modelId="{B5C7F1DC-E477-4429-A4D3-3A9B45006229}" type="parTrans" cxnId="{9A7B3948-B71F-48CE-9EF5-B6E10AB7533E}">
      <dgm:prSet/>
      <dgm:spPr/>
      <dgm:t>
        <a:bodyPr/>
        <a:lstStyle/>
        <a:p>
          <a:endParaRPr lang="en-US"/>
        </a:p>
      </dgm:t>
    </dgm:pt>
    <dgm:pt modelId="{1A1C8350-F2E9-47E3-8DB5-AE98BB7AC7D6}" type="sibTrans" cxnId="{9A7B3948-B71F-48CE-9EF5-B6E10AB7533E}">
      <dgm:prSet/>
      <dgm:spPr/>
      <dgm:t>
        <a:bodyPr/>
        <a:lstStyle/>
        <a:p>
          <a:endParaRPr lang="en-US"/>
        </a:p>
      </dgm:t>
    </dgm:pt>
    <dgm:pt modelId="{7D86D7BF-54BD-4789-8E7E-E5557478B49A}" type="pres">
      <dgm:prSet presAssocID="{88832B41-4977-4225-8FC4-1132B3EB760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6730F-0F15-4F29-9B35-114F889BC2BB}" type="pres">
      <dgm:prSet presAssocID="{03077CD5-644B-4017-8351-99FD7439C3A9}" presName="linNode" presStyleCnt="0"/>
      <dgm:spPr/>
    </dgm:pt>
    <dgm:pt modelId="{DAD3A284-CEA8-4E67-B932-111510F6AE51}" type="pres">
      <dgm:prSet presAssocID="{03077CD5-644B-4017-8351-99FD7439C3A9}" presName="parentText" presStyleLbl="node1" presStyleIdx="0" presStyleCnt="1" custScaleX="73260" custScaleY="6741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EB7E51-A552-4DE2-A855-FFD89FB2395A}" type="pres">
      <dgm:prSet presAssocID="{03077CD5-644B-4017-8351-99FD7439C3A9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97FB2F-8C3F-49FB-8F78-AF55216D9B56}" type="presOf" srcId="{5033B237-C9BC-41A2-8CA8-D62946539735}" destId="{00EB7E51-A552-4DE2-A855-FFD89FB2395A}" srcOrd="0" destOrd="1" presId="urn:microsoft.com/office/officeart/2005/8/layout/vList5"/>
    <dgm:cxn modelId="{58254631-C326-410E-9EA7-FC27183D77F9}" type="presOf" srcId="{FFBB6A2F-A2AC-4881-B16E-D0DC2551ADAA}" destId="{00EB7E51-A552-4DE2-A855-FFD89FB2395A}" srcOrd="0" destOrd="0" presId="urn:microsoft.com/office/officeart/2005/8/layout/vList5"/>
    <dgm:cxn modelId="{8939BCCC-EE93-405E-A8A6-F4B50A62CD4A}" srcId="{03077CD5-644B-4017-8351-99FD7439C3A9}" destId="{4DE19D2B-E47F-4B02-A884-CDB38DC550ED}" srcOrd="3" destOrd="0" parTransId="{BF7DFC50-F85E-42BF-84C7-181A2428026B}" sibTransId="{B522F920-A985-4393-8E77-DAF65B60739D}"/>
    <dgm:cxn modelId="{03871CFA-9D92-4DDD-B8DB-C200651A29F6}" type="presOf" srcId="{4DE19D2B-E47F-4B02-A884-CDB38DC550ED}" destId="{00EB7E51-A552-4DE2-A855-FFD89FB2395A}" srcOrd="0" destOrd="3" presId="urn:microsoft.com/office/officeart/2005/8/layout/vList5"/>
    <dgm:cxn modelId="{15B6E067-742D-4ACE-9600-8B2FDBF6E192}" type="presOf" srcId="{1CB039E6-A67A-4A28-966B-60DCD7287C33}" destId="{00EB7E51-A552-4DE2-A855-FFD89FB2395A}" srcOrd="0" destOrd="2" presId="urn:microsoft.com/office/officeart/2005/8/layout/vList5"/>
    <dgm:cxn modelId="{F5D7F1FD-0C80-48C1-9789-0B80D92BD451}" srcId="{88832B41-4977-4225-8FC4-1132B3EB760A}" destId="{03077CD5-644B-4017-8351-99FD7439C3A9}" srcOrd="0" destOrd="0" parTransId="{5C7ADFEC-B127-4C92-B328-6B696B105F8A}" sibTransId="{0FBBE2B9-BB0F-47C4-BAE6-2D84E493A597}"/>
    <dgm:cxn modelId="{3296746E-1ECD-447C-B415-7B1BEAE71C7C}" type="presOf" srcId="{03077CD5-644B-4017-8351-99FD7439C3A9}" destId="{DAD3A284-CEA8-4E67-B932-111510F6AE51}" srcOrd="0" destOrd="0" presId="urn:microsoft.com/office/officeart/2005/8/layout/vList5"/>
    <dgm:cxn modelId="{6EA2AB4C-0984-4104-9597-3D95AAA2EEE1}" srcId="{03077CD5-644B-4017-8351-99FD7439C3A9}" destId="{FFBB6A2F-A2AC-4881-B16E-D0DC2551ADAA}" srcOrd="0" destOrd="0" parTransId="{7E740A44-EFD5-4BF5-9F70-1BF4811A8C94}" sibTransId="{F30B7504-C61C-4C21-B5A1-BE8BB887C3DF}"/>
    <dgm:cxn modelId="{70EA8A2D-AE86-4911-978F-E3978B1AB058}" type="presOf" srcId="{88832B41-4977-4225-8FC4-1132B3EB760A}" destId="{7D86D7BF-54BD-4789-8E7E-E5557478B49A}" srcOrd="0" destOrd="0" presId="urn:microsoft.com/office/officeart/2005/8/layout/vList5"/>
    <dgm:cxn modelId="{249A56AF-84E1-4362-88F0-3BFF5C50484A}" srcId="{03077CD5-644B-4017-8351-99FD7439C3A9}" destId="{5033B237-C9BC-41A2-8CA8-D62946539735}" srcOrd="1" destOrd="0" parTransId="{B8F606F1-28A0-4718-9D11-95B40E51F717}" sibTransId="{9CA2ABA5-B9F4-4C9F-AEC8-80F1D264ABBD}"/>
    <dgm:cxn modelId="{9A7B3948-B71F-48CE-9EF5-B6E10AB7533E}" srcId="{03077CD5-644B-4017-8351-99FD7439C3A9}" destId="{1CB039E6-A67A-4A28-966B-60DCD7287C33}" srcOrd="2" destOrd="0" parTransId="{B5C7F1DC-E477-4429-A4D3-3A9B45006229}" sibTransId="{1A1C8350-F2E9-47E3-8DB5-AE98BB7AC7D6}"/>
    <dgm:cxn modelId="{D2B481C6-F657-4780-8DF2-3EEC74247370}" type="presParOf" srcId="{7D86D7BF-54BD-4789-8E7E-E5557478B49A}" destId="{C9C6730F-0F15-4F29-9B35-114F889BC2BB}" srcOrd="0" destOrd="0" presId="urn:microsoft.com/office/officeart/2005/8/layout/vList5"/>
    <dgm:cxn modelId="{40D7D139-01EC-4847-A2C9-DD4BA197D94E}" type="presParOf" srcId="{C9C6730F-0F15-4F29-9B35-114F889BC2BB}" destId="{DAD3A284-CEA8-4E67-B932-111510F6AE51}" srcOrd="0" destOrd="0" presId="urn:microsoft.com/office/officeart/2005/8/layout/vList5"/>
    <dgm:cxn modelId="{AD08B150-7409-4E67-B043-148C77A6791D}" type="presParOf" srcId="{C9C6730F-0F15-4F29-9B35-114F889BC2BB}" destId="{00EB7E51-A552-4DE2-A855-FFD89FB2395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06ACAE-5CBD-448B-81F1-733BB0F7B2B4}">
      <dsp:nvSpPr>
        <dsp:cNvPr id="0" name=""/>
        <dsp:cNvSpPr/>
      </dsp:nvSpPr>
      <dsp:spPr>
        <a:xfrm>
          <a:off x="0" y="0"/>
          <a:ext cx="57277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3F6DC2-58A6-4A30-959A-29B0E4FCC206}">
      <dsp:nvSpPr>
        <dsp:cNvPr id="0" name=""/>
        <dsp:cNvSpPr/>
      </dsp:nvSpPr>
      <dsp:spPr>
        <a:xfrm>
          <a:off x="286385" y="33129"/>
          <a:ext cx="4009390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545" tIns="0" rIns="15154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Title </a:t>
          </a:r>
          <a:endParaRPr lang="en-US" sz="2400" kern="1200" dirty="0"/>
        </a:p>
      </dsp:txBody>
      <dsp:txXfrm>
        <a:off x="309442" y="56186"/>
        <a:ext cx="3963276" cy="426206"/>
      </dsp:txXfrm>
    </dsp:sp>
    <dsp:sp modelId="{B84CB94F-8C8D-415C-920F-33E1FA8F3A69}">
      <dsp:nvSpPr>
        <dsp:cNvPr id="0" name=""/>
        <dsp:cNvSpPr/>
      </dsp:nvSpPr>
      <dsp:spPr>
        <a:xfrm>
          <a:off x="0" y="995050"/>
          <a:ext cx="57277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A9D637-9AD9-4DE4-A4BA-B473E6E01253}">
      <dsp:nvSpPr>
        <dsp:cNvPr id="0" name=""/>
        <dsp:cNvSpPr/>
      </dsp:nvSpPr>
      <dsp:spPr>
        <a:xfrm>
          <a:off x="286385" y="758890"/>
          <a:ext cx="4009390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545" tIns="0" rIns="15154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Abstract</a:t>
          </a:r>
        </a:p>
      </dsp:txBody>
      <dsp:txXfrm>
        <a:off x="309442" y="781947"/>
        <a:ext cx="3963276" cy="426206"/>
      </dsp:txXfrm>
    </dsp:sp>
    <dsp:sp modelId="{C5856C77-37DF-433D-97CA-35E46561A46C}">
      <dsp:nvSpPr>
        <dsp:cNvPr id="0" name=""/>
        <dsp:cNvSpPr/>
      </dsp:nvSpPr>
      <dsp:spPr>
        <a:xfrm>
          <a:off x="0" y="1720809"/>
          <a:ext cx="57277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C4C345-AF31-497D-BEB9-C1907FE1F22D}">
      <dsp:nvSpPr>
        <dsp:cNvPr id="0" name=""/>
        <dsp:cNvSpPr/>
      </dsp:nvSpPr>
      <dsp:spPr>
        <a:xfrm>
          <a:off x="286385" y="1484650"/>
          <a:ext cx="4009390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545" tIns="0" rIns="15154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Introduction </a:t>
          </a:r>
          <a:endParaRPr lang="en-US" sz="2400" kern="1200" dirty="0"/>
        </a:p>
      </dsp:txBody>
      <dsp:txXfrm>
        <a:off x="309442" y="1507707"/>
        <a:ext cx="3963276" cy="426206"/>
      </dsp:txXfrm>
    </dsp:sp>
    <dsp:sp modelId="{8CD0ADFA-A75F-486D-84EE-689119D2A741}">
      <dsp:nvSpPr>
        <dsp:cNvPr id="0" name=""/>
        <dsp:cNvSpPr/>
      </dsp:nvSpPr>
      <dsp:spPr>
        <a:xfrm>
          <a:off x="0" y="2446570"/>
          <a:ext cx="57277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F9C8E8-893E-4B30-B281-49E8069236A8}">
      <dsp:nvSpPr>
        <dsp:cNvPr id="0" name=""/>
        <dsp:cNvSpPr/>
      </dsp:nvSpPr>
      <dsp:spPr>
        <a:xfrm>
          <a:off x="286385" y="2210410"/>
          <a:ext cx="4009390" cy="472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545" tIns="0" rIns="15154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Method</a:t>
          </a:r>
          <a:r>
            <a:rPr lang="en-US" sz="1600" kern="1200" dirty="0" smtClean="0"/>
            <a:t> </a:t>
          </a:r>
          <a:endParaRPr lang="en-US" sz="1600" kern="1200" dirty="0"/>
        </a:p>
      </dsp:txBody>
      <dsp:txXfrm>
        <a:off x="309442" y="2233467"/>
        <a:ext cx="3963276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06ACAE-5CBD-448B-81F1-733BB0F7B2B4}">
      <dsp:nvSpPr>
        <dsp:cNvPr id="0" name=""/>
        <dsp:cNvSpPr/>
      </dsp:nvSpPr>
      <dsp:spPr>
        <a:xfrm>
          <a:off x="0" y="0"/>
          <a:ext cx="57404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3F6DC2-58A6-4A30-959A-29B0E4FCC206}">
      <dsp:nvSpPr>
        <dsp:cNvPr id="0" name=""/>
        <dsp:cNvSpPr/>
      </dsp:nvSpPr>
      <dsp:spPr>
        <a:xfrm>
          <a:off x="287020" y="11439"/>
          <a:ext cx="4018280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881" tIns="0" rIns="15188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Result and Discussion</a:t>
          </a:r>
          <a:endParaRPr lang="en-US" sz="2400" kern="1200" dirty="0"/>
        </a:p>
      </dsp:txBody>
      <dsp:txXfrm>
        <a:off x="305754" y="30173"/>
        <a:ext cx="3980812" cy="346292"/>
      </dsp:txXfrm>
    </dsp:sp>
    <dsp:sp modelId="{B84CB94F-8C8D-415C-920F-33E1FA8F3A69}">
      <dsp:nvSpPr>
        <dsp:cNvPr id="0" name=""/>
        <dsp:cNvSpPr/>
      </dsp:nvSpPr>
      <dsp:spPr>
        <a:xfrm>
          <a:off x="0" y="792999"/>
          <a:ext cx="57404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A9D637-9AD9-4DE4-A4BA-B473E6E01253}">
      <dsp:nvSpPr>
        <dsp:cNvPr id="0" name=""/>
        <dsp:cNvSpPr/>
      </dsp:nvSpPr>
      <dsp:spPr>
        <a:xfrm>
          <a:off x="287020" y="601119"/>
          <a:ext cx="4018280" cy="383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881" tIns="0" rIns="15188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Acknowledgment </a:t>
          </a:r>
        </a:p>
      </dsp:txBody>
      <dsp:txXfrm>
        <a:off x="305754" y="619853"/>
        <a:ext cx="3980812" cy="346292"/>
      </dsp:txXfrm>
    </dsp:sp>
    <dsp:sp modelId="{C5856C77-37DF-433D-97CA-35E46561A46C}">
      <dsp:nvSpPr>
        <dsp:cNvPr id="0" name=""/>
        <dsp:cNvSpPr/>
      </dsp:nvSpPr>
      <dsp:spPr>
        <a:xfrm>
          <a:off x="0" y="1382679"/>
          <a:ext cx="57404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C4C345-AF31-497D-BEB9-C1907FE1F22D}">
      <dsp:nvSpPr>
        <dsp:cNvPr id="0" name=""/>
        <dsp:cNvSpPr/>
      </dsp:nvSpPr>
      <dsp:spPr>
        <a:xfrm>
          <a:off x="287020" y="1190799"/>
          <a:ext cx="4018280" cy="3837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881" tIns="0" rIns="15188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Conclusion </a:t>
          </a:r>
          <a:endParaRPr lang="en-US" sz="2400" kern="1200" dirty="0"/>
        </a:p>
      </dsp:txBody>
      <dsp:txXfrm>
        <a:off x="305754" y="1209533"/>
        <a:ext cx="3980812" cy="346292"/>
      </dsp:txXfrm>
    </dsp:sp>
    <dsp:sp modelId="{8CD0ADFA-A75F-486D-84EE-689119D2A741}">
      <dsp:nvSpPr>
        <dsp:cNvPr id="0" name=""/>
        <dsp:cNvSpPr/>
      </dsp:nvSpPr>
      <dsp:spPr>
        <a:xfrm>
          <a:off x="0" y="1972360"/>
          <a:ext cx="57404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F9C8E8-893E-4B30-B281-49E8069236A8}">
      <dsp:nvSpPr>
        <dsp:cNvPr id="0" name=""/>
        <dsp:cNvSpPr/>
      </dsp:nvSpPr>
      <dsp:spPr>
        <a:xfrm>
          <a:off x="287020" y="1780480"/>
          <a:ext cx="4018280" cy="3837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881" tIns="0" rIns="15188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References</a:t>
          </a:r>
          <a:endParaRPr lang="en-US" sz="2400" kern="1200" dirty="0"/>
        </a:p>
      </dsp:txBody>
      <dsp:txXfrm>
        <a:off x="305754" y="1799214"/>
        <a:ext cx="3980812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6601CE-E91D-4A0C-91E5-8826E98E4639}">
      <dsp:nvSpPr>
        <dsp:cNvPr id="0" name=""/>
        <dsp:cNvSpPr/>
      </dsp:nvSpPr>
      <dsp:spPr>
        <a:xfrm rot="5400000">
          <a:off x="3898166" y="-1525336"/>
          <a:ext cx="3281325" cy="677177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>
              <a:solidFill>
                <a:srgbClr val="FF0000"/>
              </a:solidFill>
            </a:rPr>
            <a:t>Menarik</a:t>
          </a:r>
          <a:r>
            <a:rPr lang="en-US" sz="2200" kern="1200" dirty="0" smtClean="0">
              <a:solidFill>
                <a:srgbClr val="FF0000"/>
              </a:solidFill>
            </a:rPr>
            <a:t>.</a:t>
          </a:r>
          <a:r>
            <a:rPr lang="en-US" sz="2200" kern="1200" dirty="0" smtClean="0"/>
            <a:t>.(</a:t>
          </a:r>
          <a:r>
            <a:rPr lang="en-US" sz="2200" kern="1200" dirty="0" err="1" smtClean="0"/>
            <a:t>biasanya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jadi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perhatian</a:t>
          </a:r>
          <a:r>
            <a:rPr lang="en-US" sz="2200" kern="1200" dirty="0" smtClean="0"/>
            <a:t> editor)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solidFill>
                <a:srgbClr val="FF0000"/>
              </a:solidFill>
            </a:rPr>
            <a:t>10-12</a:t>
          </a:r>
          <a:r>
            <a:rPr lang="en-US" sz="2200" kern="1200" dirty="0" smtClean="0"/>
            <a:t> kata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>
              <a:solidFill>
                <a:srgbClr val="FF0000"/>
              </a:solidFill>
            </a:rPr>
            <a:t>Frase</a:t>
          </a:r>
          <a:r>
            <a:rPr lang="en-US" sz="2200" kern="1200" dirty="0" smtClean="0"/>
            <a:t> (</a:t>
          </a:r>
          <a:r>
            <a:rPr lang="en-US" sz="2200" kern="1200" dirty="0" err="1" smtClean="0"/>
            <a:t>bukan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kalimat</a:t>
          </a:r>
          <a:r>
            <a:rPr lang="en-US" sz="2200" kern="1200" dirty="0" smtClean="0"/>
            <a:t>)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>
              <a:solidFill>
                <a:srgbClr val="FF0000"/>
              </a:solidFill>
            </a:rPr>
            <a:t>Bukan</a:t>
          </a:r>
          <a:r>
            <a:rPr lang="en-US" sz="2200" kern="1200" dirty="0" smtClean="0">
              <a:solidFill>
                <a:srgbClr val="FF0000"/>
              </a:solidFill>
            </a:rPr>
            <a:t> </a:t>
          </a:r>
          <a:r>
            <a:rPr lang="en-US" sz="2200" kern="1200" dirty="0" err="1" smtClean="0">
              <a:solidFill>
                <a:srgbClr val="FF0000"/>
              </a:solidFill>
            </a:rPr>
            <a:t>judul</a:t>
          </a:r>
          <a:r>
            <a:rPr lang="en-US" sz="2200" kern="1200" dirty="0" smtClean="0">
              <a:solidFill>
                <a:srgbClr val="FF0000"/>
              </a:solidFill>
            </a:rPr>
            <a:t> </a:t>
          </a:r>
          <a:r>
            <a:rPr lang="en-US" sz="2200" kern="1200" dirty="0" err="1" smtClean="0"/>
            <a:t>Skripsi</a:t>
          </a:r>
          <a:r>
            <a:rPr lang="en-US" sz="2200" kern="1200" dirty="0" smtClean="0"/>
            <a:t>/</a:t>
          </a:r>
          <a:r>
            <a:rPr lang="en-US" sz="2200" kern="1200" dirty="0" err="1" smtClean="0"/>
            <a:t>Tesis</a:t>
          </a:r>
          <a:r>
            <a:rPr lang="en-US" sz="2200" kern="1200" dirty="0" smtClean="0"/>
            <a:t>/</a:t>
          </a:r>
          <a:r>
            <a:rPr lang="en-US" sz="2200" kern="1200" dirty="0" err="1" smtClean="0"/>
            <a:t>Disertasi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>
              <a:solidFill>
                <a:srgbClr val="FF0000"/>
              </a:solidFill>
            </a:rPr>
            <a:t>Merepresentasikan</a:t>
          </a:r>
          <a:r>
            <a:rPr lang="en-US" sz="2200" kern="1200" dirty="0" smtClean="0">
              <a:solidFill>
                <a:srgbClr val="FF0000"/>
              </a:solidFill>
            </a:rPr>
            <a:t> </a:t>
          </a:r>
          <a:r>
            <a:rPr lang="en-US" sz="2200" kern="1200" dirty="0" err="1" smtClean="0">
              <a:solidFill>
                <a:srgbClr val="FF0000"/>
              </a:solidFill>
            </a:rPr>
            <a:t>temuan</a:t>
          </a:r>
          <a:r>
            <a:rPr lang="en-US" sz="2200" kern="1200" dirty="0" smtClean="0"/>
            <a:t>/</a:t>
          </a:r>
          <a:r>
            <a:rPr lang="en-US" sz="2200" kern="1200" dirty="0" err="1" smtClean="0"/>
            <a:t>isi</a:t>
          </a:r>
          <a:r>
            <a:rPr lang="en-US" sz="2200" kern="1200" dirty="0" smtClean="0"/>
            <a:t> paper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Judul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besar</a:t>
          </a:r>
          <a:r>
            <a:rPr lang="en-US" sz="2200" kern="1200" dirty="0" smtClean="0"/>
            <a:t>: sub </a:t>
          </a:r>
          <a:r>
            <a:rPr lang="en-US" sz="2200" kern="1200" dirty="0" err="1" smtClean="0"/>
            <a:t>judul</a:t>
          </a:r>
          <a:r>
            <a:rPr lang="en-US" sz="2200" kern="1200" dirty="0" smtClean="0"/>
            <a:t> (</a:t>
          </a:r>
          <a:r>
            <a:rPr lang="en-US" sz="2200" kern="1200" dirty="0" err="1" smtClean="0"/>
            <a:t>ikuti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gaya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jurnal</a:t>
          </a:r>
          <a:r>
            <a:rPr lang="en-US" sz="2200" kern="1200" dirty="0" smtClean="0"/>
            <a:t> target)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>
              <a:solidFill>
                <a:srgbClr val="FF0000"/>
              </a:solidFill>
            </a:rPr>
            <a:t>Tidak</a:t>
          </a:r>
          <a:r>
            <a:rPr lang="en-US" sz="2200" kern="1200" dirty="0" smtClean="0">
              <a:solidFill>
                <a:srgbClr val="FF0000"/>
              </a:solidFill>
            </a:rPr>
            <a:t> </a:t>
          </a:r>
          <a:r>
            <a:rPr lang="en-US" sz="2200" kern="1200" dirty="0" err="1" smtClean="0">
              <a:solidFill>
                <a:srgbClr val="FF0000"/>
              </a:solidFill>
            </a:rPr>
            <a:t>ada</a:t>
          </a:r>
          <a:r>
            <a:rPr lang="en-US" sz="2200" kern="1200" dirty="0" smtClean="0">
              <a:solidFill>
                <a:srgbClr val="FF0000"/>
              </a:solidFill>
            </a:rPr>
            <a:t> </a:t>
          </a:r>
          <a:r>
            <a:rPr lang="en-US" sz="2200" kern="1200" dirty="0" err="1" smtClean="0">
              <a:solidFill>
                <a:srgbClr val="FF0000"/>
              </a:solidFill>
            </a:rPr>
            <a:t>singkatan</a:t>
          </a:r>
          <a:r>
            <a:rPr lang="en-US" sz="2200" kern="1200" dirty="0" smtClean="0">
              <a:solidFill>
                <a:srgbClr val="FF0000"/>
              </a:solidFill>
            </a:rPr>
            <a:t> </a:t>
          </a:r>
          <a:r>
            <a:rPr lang="en-US" sz="2200" kern="1200" dirty="0" smtClean="0"/>
            <a:t>(</a:t>
          </a:r>
          <a:r>
            <a:rPr lang="en-US" sz="2200" kern="1200" dirty="0" err="1" smtClean="0"/>
            <a:t>kecuali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singkatan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yg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sdh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dikenal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dunia</a:t>
          </a:r>
          <a:r>
            <a:rPr lang="en-US" sz="2200" kern="1200" dirty="0" smtClean="0"/>
            <a:t>)</a:t>
          </a:r>
          <a:endParaRPr lang="en-US" sz="2200" kern="1200" dirty="0"/>
        </a:p>
      </dsp:txBody>
      <dsp:txXfrm rot="-5400000">
        <a:off x="2152943" y="380068"/>
        <a:ext cx="6611591" cy="2960963"/>
      </dsp:txXfrm>
    </dsp:sp>
    <dsp:sp modelId="{5C52FA2D-6385-40A7-B5D3-BC20D0CC520B}">
      <dsp:nvSpPr>
        <dsp:cNvPr id="0" name=""/>
        <dsp:cNvSpPr/>
      </dsp:nvSpPr>
      <dsp:spPr>
        <a:xfrm>
          <a:off x="206584" y="1133242"/>
          <a:ext cx="1946358" cy="14546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Title</a:t>
          </a:r>
          <a:r>
            <a:rPr lang="en-US" sz="5900" kern="1200" dirty="0" smtClean="0"/>
            <a:t> </a:t>
          </a:r>
          <a:endParaRPr lang="en-US" sz="5900" kern="1200" dirty="0"/>
        </a:p>
      </dsp:txBody>
      <dsp:txXfrm>
        <a:off x="277592" y="1204250"/>
        <a:ext cx="1804342" cy="13125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9C6D13-8631-49ED-957B-0E2A1B6E0922}">
      <dsp:nvSpPr>
        <dsp:cNvPr id="0" name=""/>
        <dsp:cNvSpPr/>
      </dsp:nvSpPr>
      <dsp:spPr>
        <a:xfrm rot="5400000">
          <a:off x="4268063" y="-1666473"/>
          <a:ext cx="2028366" cy="569151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 smtClean="0">
              <a:solidFill>
                <a:srgbClr val="FF0000"/>
              </a:solidFill>
            </a:rPr>
            <a:t>3 </a:t>
          </a:r>
          <a:r>
            <a:rPr lang="en-US" sz="1900" b="1" kern="1200" dirty="0" err="1" smtClean="0">
              <a:solidFill>
                <a:srgbClr val="FF0000"/>
              </a:solidFill>
            </a:rPr>
            <a:t>hal</a:t>
          </a:r>
          <a:r>
            <a:rPr lang="en-US" sz="1900" b="1" kern="1200" dirty="0" smtClean="0">
              <a:solidFill>
                <a:srgbClr val="FF0000"/>
              </a:solidFill>
            </a:rPr>
            <a:t> </a:t>
          </a:r>
          <a:r>
            <a:rPr lang="en-US" sz="1900" b="1" kern="1200" dirty="0" err="1" smtClean="0">
              <a:solidFill>
                <a:srgbClr val="FF0000"/>
              </a:solidFill>
            </a:rPr>
            <a:t>penting</a:t>
          </a:r>
          <a:r>
            <a:rPr lang="en-US" sz="1900" b="1" kern="1200" dirty="0" smtClean="0">
              <a:solidFill>
                <a:srgbClr val="FF0000"/>
              </a:solidFill>
            </a:rPr>
            <a:t> </a:t>
          </a:r>
          <a:r>
            <a:rPr lang="en-US" sz="1900" b="1" kern="1200" dirty="0" err="1" smtClean="0">
              <a:solidFill>
                <a:srgbClr val="FF0000"/>
              </a:solidFill>
            </a:rPr>
            <a:t>dalam</a:t>
          </a:r>
          <a:r>
            <a:rPr lang="en-US" sz="1900" b="1" kern="1200" dirty="0" smtClean="0">
              <a:solidFill>
                <a:srgbClr val="FF0000"/>
              </a:solidFill>
            </a:rPr>
            <a:t> abstract:</a:t>
          </a:r>
          <a:endParaRPr lang="en-US" sz="1900" b="1" kern="1200" dirty="0">
            <a:solidFill>
              <a:srgbClr val="FF000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Latar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belakang</a:t>
          </a:r>
          <a:r>
            <a:rPr lang="en-US" sz="1900" kern="1200" dirty="0" smtClean="0"/>
            <a:t> (</a:t>
          </a:r>
          <a:r>
            <a:rPr lang="en-US" sz="1900" kern="1200" dirty="0" err="1" smtClean="0"/>
            <a:t>tujuan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penelitian</a:t>
          </a:r>
          <a:r>
            <a:rPr lang="en-US" sz="1900" kern="1200" dirty="0" smtClean="0"/>
            <a:t>)… (</a:t>
          </a:r>
          <a:r>
            <a:rPr lang="en-US" sz="1900" kern="1200" dirty="0" smtClean="0">
              <a:solidFill>
                <a:srgbClr val="0070C0"/>
              </a:solidFill>
            </a:rPr>
            <a:t>why</a:t>
          </a:r>
          <a:r>
            <a:rPr lang="en-US" sz="1900" kern="1200" dirty="0" smtClean="0"/>
            <a:t>?)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Metode</a:t>
          </a:r>
          <a:r>
            <a:rPr lang="en-US" sz="1900" kern="1200" dirty="0" smtClean="0"/>
            <a:t>… (</a:t>
          </a:r>
          <a:r>
            <a:rPr lang="en-US" sz="1900" kern="1200" dirty="0" smtClean="0">
              <a:solidFill>
                <a:srgbClr val="0070C0"/>
              </a:solidFill>
            </a:rPr>
            <a:t>How</a:t>
          </a:r>
          <a:r>
            <a:rPr lang="en-US" sz="1900" kern="1200" dirty="0" smtClean="0"/>
            <a:t>?)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Hasil</a:t>
          </a:r>
          <a:r>
            <a:rPr lang="en-US" sz="1900" kern="1200" dirty="0" smtClean="0"/>
            <a:t>/result… (</a:t>
          </a:r>
          <a:r>
            <a:rPr lang="en-US" sz="1900" kern="1200" dirty="0" smtClean="0">
              <a:solidFill>
                <a:srgbClr val="0070C0"/>
              </a:solidFill>
            </a:rPr>
            <a:t>What</a:t>
          </a:r>
          <a:r>
            <a:rPr lang="en-US" sz="1900" kern="1200" dirty="0" smtClean="0"/>
            <a:t>?)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>
              <a:solidFill>
                <a:srgbClr val="FF0000"/>
              </a:solidFill>
            </a:rPr>
            <a:t>Ikuti</a:t>
          </a:r>
          <a:r>
            <a:rPr lang="en-US" sz="1900" kern="1200" dirty="0" smtClean="0">
              <a:solidFill>
                <a:srgbClr val="FF0000"/>
              </a:solidFill>
            </a:rPr>
            <a:t> </a:t>
          </a:r>
          <a:r>
            <a:rPr lang="en-US" sz="1900" kern="1200" dirty="0" err="1" smtClean="0">
              <a:solidFill>
                <a:srgbClr val="FF0000"/>
              </a:solidFill>
            </a:rPr>
            <a:t>gaya</a:t>
          </a:r>
          <a:r>
            <a:rPr lang="en-US" sz="1900" kern="1200" dirty="0" smtClean="0">
              <a:solidFill>
                <a:srgbClr val="FF0000"/>
              </a:solidFill>
            </a:rPr>
            <a:t> </a:t>
          </a:r>
          <a:r>
            <a:rPr lang="en-US" sz="1900" kern="1200" dirty="0" err="1" smtClean="0">
              <a:solidFill>
                <a:srgbClr val="FF0000"/>
              </a:solidFill>
            </a:rPr>
            <a:t>jurnal</a:t>
          </a:r>
          <a:r>
            <a:rPr lang="en-US" sz="1900" kern="1200" dirty="0" smtClean="0">
              <a:solidFill>
                <a:srgbClr val="FF0000"/>
              </a:solidFill>
            </a:rPr>
            <a:t> target (</a:t>
          </a:r>
          <a:r>
            <a:rPr lang="en-US" sz="1900" kern="1200" dirty="0" err="1" smtClean="0">
              <a:solidFill>
                <a:srgbClr val="0070C0"/>
              </a:solidFill>
            </a:rPr>
            <a:t>Lihat</a:t>
          </a:r>
          <a:r>
            <a:rPr lang="en-US" sz="1900" kern="1200" dirty="0" smtClean="0">
              <a:solidFill>
                <a:srgbClr val="0070C0"/>
              </a:solidFill>
            </a:rPr>
            <a:t> </a:t>
          </a:r>
          <a:r>
            <a:rPr lang="en-US" sz="1900" kern="1200" dirty="0" err="1" smtClean="0">
              <a:solidFill>
                <a:srgbClr val="0070C0"/>
              </a:solidFill>
            </a:rPr>
            <a:t>Edisi</a:t>
          </a:r>
          <a:r>
            <a:rPr lang="en-US" sz="1900" kern="1200" dirty="0" smtClean="0">
              <a:solidFill>
                <a:srgbClr val="0070C0"/>
              </a:solidFill>
            </a:rPr>
            <a:t> </a:t>
          </a:r>
          <a:r>
            <a:rPr lang="en-US" sz="1900" kern="1200" dirty="0" err="1" smtClean="0">
              <a:solidFill>
                <a:srgbClr val="0070C0"/>
              </a:solidFill>
            </a:rPr>
            <a:t>terakhir</a:t>
          </a:r>
          <a:r>
            <a:rPr lang="en-US" sz="1900" kern="1200" dirty="0" smtClean="0">
              <a:solidFill>
                <a:srgbClr val="0070C0"/>
              </a:solidFill>
            </a:rPr>
            <a:t> </a:t>
          </a:r>
          <a:r>
            <a:rPr lang="en-US" sz="1900" kern="1200" dirty="0" err="1" smtClean="0">
              <a:solidFill>
                <a:srgbClr val="0070C0"/>
              </a:solidFill>
            </a:rPr>
            <a:t>jurnal</a:t>
          </a:r>
          <a:r>
            <a:rPr lang="en-US" sz="1900" kern="1200" dirty="0" smtClean="0">
              <a:solidFill>
                <a:srgbClr val="0070C0"/>
              </a:solidFill>
            </a:rPr>
            <a:t> </a:t>
          </a:r>
          <a:r>
            <a:rPr lang="en-US" sz="1900" kern="1200" dirty="0" err="1" smtClean="0">
              <a:solidFill>
                <a:srgbClr val="0070C0"/>
              </a:solidFill>
            </a:rPr>
            <a:t>tsb</a:t>
          </a:r>
          <a:r>
            <a:rPr lang="en-US" sz="1900" kern="1200" dirty="0" smtClean="0">
              <a:solidFill>
                <a:srgbClr val="FF0000"/>
              </a:solidFill>
            </a:rPr>
            <a:t>)</a:t>
          </a:r>
          <a:endParaRPr lang="en-US" sz="1900" kern="1200" dirty="0">
            <a:solidFill>
              <a:srgbClr val="FF0000"/>
            </a:solidFill>
          </a:endParaRPr>
        </a:p>
      </dsp:txBody>
      <dsp:txXfrm rot="-5400000">
        <a:off x="2436490" y="264117"/>
        <a:ext cx="5592496" cy="1830332"/>
      </dsp:txXfrm>
    </dsp:sp>
    <dsp:sp modelId="{19E2B169-7165-4594-9843-637AACFA3D13}">
      <dsp:nvSpPr>
        <dsp:cNvPr id="0" name=""/>
        <dsp:cNvSpPr/>
      </dsp:nvSpPr>
      <dsp:spPr>
        <a:xfrm>
          <a:off x="393695" y="495216"/>
          <a:ext cx="2042794" cy="136813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Abstract</a:t>
          </a:r>
          <a:endParaRPr lang="en-US" sz="3700" kern="1200" dirty="0"/>
        </a:p>
      </dsp:txBody>
      <dsp:txXfrm>
        <a:off x="460482" y="562003"/>
        <a:ext cx="1909220" cy="12345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B9AD5-C0AB-4246-8507-6A3A4A228F9B}">
      <dsp:nvSpPr>
        <dsp:cNvPr id="0" name=""/>
        <dsp:cNvSpPr/>
      </dsp:nvSpPr>
      <dsp:spPr>
        <a:xfrm rot="5400000">
          <a:off x="4707761" y="-1075868"/>
          <a:ext cx="2726690" cy="5560099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Sebelum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menulis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harus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menyiapkan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amunisi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referensi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yg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banyak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Tiap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paragraf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berisi</a:t>
          </a:r>
          <a:r>
            <a:rPr lang="en-US" sz="1600" kern="1200" dirty="0" smtClean="0"/>
            <a:t> 1 ide </a:t>
          </a:r>
          <a:r>
            <a:rPr lang="en-US" sz="1600" kern="1200" dirty="0" err="1" smtClean="0"/>
            <a:t>pokok</a:t>
          </a:r>
          <a:r>
            <a:rPr lang="en-US" sz="1600" kern="1200" dirty="0" smtClean="0"/>
            <a:t>, </a:t>
          </a:r>
          <a:r>
            <a:rPr lang="en-US" sz="1600" kern="1200" dirty="0" err="1" smtClean="0"/>
            <a:t>didukung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oleh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pendapat</a:t>
          </a:r>
          <a:r>
            <a:rPr lang="en-US" sz="1600" kern="1200" dirty="0" smtClean="0"/>
            <a:t> orang lain (</a:t>
          </a:r>
          <a:r>
            <a:rPr lang="en-US" sz="1600" kern="1200" dirty="0" err="1" smtClean="0">
              <a:solidFill>
                <a:srgbClr val="FF0000"/>
              </a:solidFill>
            </a:rPr>
            <a:t>dimulai</a:t>
          </a:r>
          <a:r>
            <a:rPr lang="en-US" sz="1600" kern="1200" dirty="0" smtClean="0">
              <a:solidFill>
                <a:srgbClr val="FF0000"/>
              </a:solidFill>
            </a:rPr>
            <a:t> </a:t>
          </a:r>
          <a:r>
            <a:rPr lang="en-US" sz="1600" kern="1200" dirty="0" err="1" smtClean="0">
              <a:solidFill>
                <a:srgbClr val="FF0000"/>
              </a:solidFill>
            </a:rPr>
            <a:t>dari</a:t>
          </a:r>
          <a:r>
            <a:rPr lang="en-US" sz="1600" kern="1200" dirty="0" smtClean="0">
              <a:solidFill>
                <a:srgbClr val="FF0000"/>
              </a:solidFill>
            </a:rPr>
            <a:t> </a:t>
          </a:r>
          <a:r>
            <a:rPr lang="en-US" sz="1600" kern="1200" dirty="0" err="1" smtClean="0">
              <a:solidFill>
                <a:srgbClr val="FF0000"/>
              </a:solidFill>
            </a:rPr>
            <a:t>pendapat</a:t>
          </a:r>
          <a:r>
            <a:rPr lang="en-US" sz="1600" kern="1200" dirty="0" smtClean="0">
              <a:solidFill>
                <a:srgbClr val="FF0000"/>
              </a:solidFill>
            </a:rPr>
            <a:t> orang lain </a:t>
          </a:r>
          <a:r>
            <a:rPr lang="en-US" sz="1600" kern="1200" dirty="0" err="1" smtClean="0">
              <a:solidFill>
                <a:srgbClr val="FF0000"/>
              </a:solidFill>
            </a:rPr>
            <a:t>dulu</a:t>
          </a:r>
          <a:r>
            <a:rPr lang="en-US" sz="1600" kern="1200" dirty="0" smtClean="0">
              <a:solidFill>
                <a:srgbClr val="FF0000"/>
              </a:solidFill>
            </a:rPr>
            <a:t>, </a:t>
          </a:r>
          <a:r>
            <a:rPr lang="en-US" sz="1600" kern="1200" dirty="0" err="1" smtClean="0">
              <a:solidFill>
                <a:srgbClr val="FF0000"/>
              </a:solidFill>
            </a:rPr>
            <a:t>lalu</a:t>
          </a:r>
          <a:r>
            <a:rPr lang="en-US" sz="1600" kern="1200" dirty="0" smtClean="0">
              <a:solidFill>
                <a:srgbClr val="FF0000"/>
              </a:solidFill>
            </a:rPr>
            <a:t> closing statement di </a:t>
          </a:r>
          <a:r>
            <a:rPr lang="en-US" sz="1600" kern="1200" dirty="0" err="1" smtClean="0">
              <a:solidFill>
                <a:srgbClr val="FF0000"/>
              </a:solidFill>
            </a:rPr>
            <a:t>bagian</a:t>
          </a:r>
          <a:r>
            <a:rPr lang="en-US" sz="1600" kern="1200" dirty="0" smtClean="0">
              <a:solidFill>
                <a:srgbClr val="FF0000"/>
              </a:solidFill>
            </a:rPr>
            <a:t> </a:t>
          </a:r>
          <a:r>
            <a:rPr lang="en-US" sz="1600" kern="1200" dirty="0" err="1" smtClean="0">
              <a:solidFill>
                <a:srgbClr val="FF0000"/>
              </a:solidFill>
            </a:rPr>
            <a:t>akhir</a:t>
          </a:r>
          <a:r>
            <a:rPr lang="en-US" sz="1600" kern="1200" dirty="0" smtClean="0">
              <a:solidFill>
                <a:srgbClr val="FF0000"/>
              </a:solidFill>
            </a:rPr>
            <a:t> </a:t>
          </a:r>
          <a:r>
            <a:rPr lang="en-US" sz="1600" kern="1200" dirty="0" err="1" smtClean="0">
              <a:solidFill>
                <a:srgbClr val="FF0000"/>
              </a:solidFill>
            </a:rPr>
            <a:t>paragraf</a:t>
          </a:r>
          <a:r>
            <a:rPr lang="en-US" sz="1600" kern="1200" dirty="0" smtClean="0">
              <a:solidFill>
                <a:srgbClr val="FF0000"/>
              </a:solidFill>
            </a:rPr>
            <a:t>: </a:t>
          </a:r>
          <a:r>
            <a:rPr lang="en-US" sz="1600" kern="1200" dirty="0" err="1" smtClean="0">
              <a:solidFill>
                <a:srgbClr val="FF0000"/>
              </a:solidFill>
            </a:rPr>
            <a:t>sehingga</a:t>
          </a:r>
          <a:r>
            <a:rPr lang="en-US" sz="1600" kern="1200" dirty="0" smtClean="0">
              <a:solidFill>
                <a:srgbClr val="FF0000"/>
              </a:solidFill>
            </a:rPr>
            <a:t>, </a:t>
          </a:r>
          <a:r>
            <a:rPr lang="en-US" sz="1600" kern="1200" dirty="0" err="1" smtClean="0">
              <a:solidFill>
                <a:srgbClr val="FF0000"/>
              </a:solidFill>
            </a:rPr>
            <a:t>maka</a:t>
          </a:r>
          <a:r>
            <a:rPr lang="en-US" sz="1600" kern="1200" dirty="0" smtClean="0">
              <a:solidFill>
                <a:srgbClr val="FF0000"/>
              </a:solidFill>
            </a:rPr>
            <a:t> </a:t>
          </a:r>
          <a:r>
            <a:rPr lang="en-US" sz="1600" kern="1200" dirty="0" err="1" smtClean="0">
              <a:solidFill>
                <a:srgbClr val="FF0000"/>
              </a:solidFill>
            </a:rPr>
            <a:t>dari</a:t>
          </a:r>
          <a:r>
            <a:rPr lang="en-US" sz="1600" kern="1200" dirty="0" smtClean="0">
              <a:solidFill>
                <a:srgbClr val="FF0000"/>
              </a:solidFill>
            </a:rPr>
            <a:t> </a:t>
          </a:r>
          <a:r>
            <a:rPr lang="en-US" sz="1600" kern="1200" dirty="0" err="1" smtClean="0">
              <a:solidFill>
                <a:srgbClr val="FF0000"/>
              </a:solidFill>
            </a:rPr>
            <a:t>itu</a:t>
          </a:r>
          <a:r>
            <a:rPr lang="en-US" sz="1600" kern="1200" dirty="0" smtClean="0">
              <a:solidFill>
                <a:srgbClr val="FF0000"/>
              </a:solidFill>
            </a:rPr>
            <a:t>, </a:t>
          </a:r>
          <a:r>
            <a:rPr lang="en-US" sz="1600" kern="1200" dirty="0" err="1" smtClean="0">
              <a:solidFill>
                <a:srgbClr val="FF0000"/>
              </a:solidFill>
            </a:rPr>
            <a:t>oleh</a:t>
          </a:r>
          <a:r>
            <a:rPr lang="en-US" sz="1600" kern="1200" dirty="0" smtClean="0">
              <a:solidFill>
                <a:srgbClr val="FF0000"/>
              </a:solidFill>
            </a:rPr>
            <a:t> </a:t>
          </a:r>
          <a:r>
            <a:rPr lang="en-US" sz="1600" kern="1200" dirty="0" err="1" smtClean="0">
              <a:solidFill>
                <a:srgbClr val="FF0000"/>
              </a:solidFill>
            </a:rPr>
            <a:t>sebab</a:t>
          </a:r>
          <a:r>
            <a:rPr lang="en-US" sz="1600" kern="1200" dirty="0" smtClean="0">
              <a:solidFill>
                <a:srgbClr val="FF0000"/>
              </a:solidFill>
            </a:rPr>
            <a:t> </a:t>
          </a:r>
          <a:r>
            <a:rPr lang="en-US" sz="1600" kern="1200" dirty="0" err="1" smtClean="0">
              <a:solidFill>
                <a:srgbClr val="FF0000"/>
              </a:solidFill>
            </a:rPr>
            <a:t>itu</a:t>
          </a:r>
          <a:r>
            <a:rPr lang="en-US" sz="1600" kern="1200" dirty="0" smtClean="0"/>
            <a:t>).. </a:t>
          </a:r>
          <a:r>
            <a:rPr lang="en-US" sz="1600" kern="1200" dirty="0" err="1" smtClean="0">
              <a:solidFill>
                <a:srgbClr val="0070C0"/>
              </a:solidFill>
            </a:rPr>
            <a:t>Atau</a:t>
          </a:r>
          <a:r>
            <a:rPr lang="en-US" sz="1600" kern="1200" dirty="0" smtClean="0">
              <a:solidFill>
                <a:srgbClr val="0070C0"/>
              </a:solidFill>
            </a:rPr>
            <a:t> </a:t>
          </a:r>
          <a:r>
            <a:rPr lang="en-US" sz="1600" kern="1200" dirty="0" err="1" smtClean="0">
              <a:solidFill>
                <a:srgbClr val="0070C0"/>
              </a:solidFill>
            </a:rPr>
            <a:t>boleh</a:t>
          </a:r>
          <a:r>
            <a:rPr lang="en-US" sz="1600" kern="1200" dirty="0" smtClean="0">
              <a:solidFill>
                <a:srgbClr val="0070C0"/>
              </a:solidFill>
            </a:rPr>
            <a:t> </a:t>
          </a:r>
          <a:r>
            <a:rPr lang="en-US" sz="1600" kern="1200" dirty="0" err="1" smtClean="0">
              <a:solidFill>
                <a:srgbClr val="0070C0"/>
              </a:solidFill>
            </a:rPr>
            <a:t>dibalik</a:t>
          </a:r>
          <a:r>
            <a:rPr lang="en-US" sz="1600" kern="1200" dirty="0" smtClean="0">
              <a:solidFill>
                <a:srgbClr val="0070C0"/>
              </a:solidFill>
            </a:rPr>
            <a:t>: </a:t>
          </a:r>
          <a:r>
            <a:rPr lang="en-US" sz="1600" kern="1200" dirty="0" err="1" smtClean="0">
              <a:solidFill>
                <a:srgbClr val="0070C0"/>
              </a:solidFill>
            </a:rPr>
            <a:t>kita</a:t>
          </a:r>
          <a:r>
            <a:rPr lang="en-US" sz="1600" kern="1200" dirty="0" smtClean="0">
              <a:solidFill>
                <a:srgbClr val="0070C0"/>
              </a:solidFill>
            </a:rPr>
            <a:t> </a:t>
          </a:r>
          <a:r>
            <a:rPr lang="en-US" sz="1600" kern="1200" dirty="0" err="1" smtClean="0">
              <a:solidFill>
                <a:srgbClr val="0070C0"/>
              </a:solidFill>
            </a:rPr>
            <a:t>berpendapat</a:t>
          </a:r>
          <a:r>
            <a:rPr lang="en-US" sz="1600" kern="1200" dirty="0" smtClean="0">
              <a:solidFill>
                <a:srgbClr val="0070C0"/>
              </a:solidFill>
            </a:rPr>
            <a:t> </a:t>
          </a:r>
          <a:r>
            <a:rPr lang="en-US" sz="1600" kern="1200" dirty="0" err="1" smtClean="0">
              <a:solidFill>
                <a:srgbClr val="0070C0"/>
              </a:solidFill>
            </a:rPr>
            <a:t>dulu</a:t>
          </a:r>
          <a:r>
            <a:rPr lang="en-US" sz="1600" kern="1200" dirty="0" smtClean="0">
              <a:solidFill>
                <a:srgbClr val="0070C0"/>
              </a:solidFill>
            </a:rPr>
            <a:t> </a:t>
          </a:r>
          <a:r>
            <a:rPr lang="en-US" sz="1600" kern="1200" dirty="0" err="1" smtClean="0">
              <a:solidFill>
                <a:srgbClr val="0070C0"/>
              </a:solidFill>
            </a:rPr>
            <a:t>lalu</a:t>
          </a:r>
          <a:r>
            <a:rPr lang="en-US" sz="1600" kern="1200" dirty="0" smtClean="0">
              <a:solidFill>
                <a:srgbClr val="0070C0"/>
              </a:solidFill>
            </a:rPr>
            <a:t> </a:t>
          </a:r>
          <a:r>
            <a:rPr lang="en-US" sz="1600" kern="1200" dirty="0" err="1" smtClean="0">
              <a:solidFill>
                <a:srgbClr val="0070C0"/>
              </a:solidFill>
            </a:rPr>
            <a:t>didukung</a:t>
          </a:r>
          <a:r>
            <a:rPr lang="en-US" sz="1600" kern="1200" dirty="0" smtClean="0">
              <a:solidFill>
                <a:srgbClr val="0070C0"/>
              </a:solidFill>
            </a:rPr>
            <a:t> </a:t>
          </a:r>
          <a:r>
            <a:rPr lang="en-US" sz="1600" kern="1200" dirty="0" err="1" smtClean="0">
              <a:solidFill>
                <a:srgbClr val="0070C0"/>
              </a:solidFill>
            </a:rPr>
            <a:t>oleh</a:t>
          </a:r>
          <a:r>
            <a:rPr lang="en-US" sz="1600" kern="1200" dirty="0" smtClean="0">
              <a:solidFill>
                <a:srgbClr val="0070C0"/>
              </a:solidFill>
            </a:rPr>
            <a:t> </a:t>
          </a:r>
          <a:r>
            <a:rPr lang="en-US" sz="1600" kern="1200" dirty="0" err="1" smtClean="0">
              <a:solidFill>
                <a:srgbClr val="0070C0"/>
              </a:solidFill>
            </a:rPr>
            <a:t>pendapat</a:t>
          </a:r>
          <a:r>
            <a:rPr lang="en-US" sz="1600" kern="1200" dirty="0" smtClean="0">
              <a:solidFill>
                <a:srgbClr val="0070C0"/>
              </a:solidFill>
            </a:rPr>
            <a:t> orang lain.</a:t>
          </a:r>
          <a:endParaRPr lang="en-US" sz="1600" kern="1200" dirty="0">
            <a:solidFill>
              <a:srgbClr val="0070C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Cara </a:t>
          </a:r>
          <a:r>
            <a:rPr lang="en-US" sz="1600" kern="1200" dirty="0" err="1" smtClean="0"/>
            <a:t>pengutipan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misalnya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pakai</a:t>
          </a:r>
          <a:r>
            <a:rPr lang="en-US" sz="1600" kern="1200" dirty="0" smtClean="0"/>
            <a:t> APA style </a:t>
          </a:r>
          <a:r>
            <a:rPr lang="en-US" sz="1600" kern="1200" dirty="0" err="1" smtClean="0"/>
            <a:t>atau</a:t>
          </a:r>
          <a:r>
            <a:rPr lang="en-US" sz="1600" kern="1200" dirty="0" smtClean="0"/>
            <a:t> ….(</a:t>
          </a:r>
          <a:r>
            <a:rPr lang="en-US" sz="1600" kern="1200" dirty="0" err="1" smtClean="0"/>
            <a:t>ikuti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jurnal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tujuan</a:t>
          </a:r>
          <a:r>
            <a:rPr lang="en-US" sz="1600" kern="1200" dirty="0" smtClean="0"/>
            <a:t>)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Pakai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referensi</a:t>
          </a:r>
          <a:r>
            <a:rPr lang="en-US" sz="1600" kern="1200" dirty="0" smtClean="0"/>
            <a:t> 5-10 </a:t>
          </a:r>
          <a:r>
            <a:rPr lang="en-US" sz="1600" kern="1200" dirty="0" err="1" smtClean="0"/>
            <a:t>thn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terakhir</a:t>
          </a:r>
          <a:r>
            <a:rPr lang="en-US" sz="1600" kern="1200" dirty="0" smtClean="0"/>
            <a:t> (</a:t>
          </a:r>
          <a:r>
            <a:rPr lang="en-US" sz="1600" kern="1200" dirty="0" err="1" smtClean="0">
              <a:solidFill>
                <a:srgbClr val="FF0000"/>
              </a:solidFill>
            </a:rPr>
            <a:t>Standar</a:t>
          </a:r>
          <a:r>
            <a:rPr lang="en-US" sz="1600" kern="1200" dirty="0" smtClean="0">
              <a:solidFill>
                <a:srgbClr val="FF0000"/>
              </a:solidFill>
            </a:rPr>
            <a:t> </a:t>
          </a:r>
          <a:r>
            <a:rPr lang="en-US" sz="1600" kern="1200" dirty="0" err="1" smtClean="0">
              <a:solidFill>
                <a:srgbClr val="FF0000"/>
              </a:solidFill>
            </a:rPr>
            <a:t>artikel</a:t>
          </a:r>
          <a:r>
            <a:rPr lang="en-US" sz="1600" kern="1200" dirty="0" smtClean="0">
              <a:solidFill>
                <a:srgbClr val="FF0000"/>
              </a:solidFill>
            </a:rPr>
            <a:t> </a:t>
          </a:r>
          <a:r>
            <a:rPr lang="en-US" sz="1600" kern="1200" dirty="0" err="1" smtClean="0">
              <a:solidFill>
                <a:srgbClr val="FF0000"/>
              </a:solidFill>
            </a:rPr>
            <a:t>yg</a:t>
          </a:r>
          <a:r>
            <a:rPr lang="en-US" sz="1600" kern="1200" dirty="0" smtClean="0">
              <a:solidFill>
                <a:srgbClr val="FF0000"/>
              </a:solidFill>
            </a:rPr>
            <a:t> </a:t>
          </a:r>
          <a:r>
            <a:rPr lang="en-US" sz="1600" kern="1200" dirty="0" err="1" smtClean="0">
              <a:solidFill>
                <a:srgbClr val="FF0000"/>
              </a:solidFill>
            </a:rPr>
            <a:t>ber</a:t>
          </a:r>
          <a:r>
            <a:rPr lang="en-US" sz="1600" kern="1200" dirty="0" smtClean="0">
              <a:solidFill>
                <a:srgbClr val="FF0000"/>
              </a:solidFill>
            </a:rPr>
            <a:t>-DOI</a:t>
          </a:r>
          <a:r>
            <a:rPr lang="en-US" sz="1600" kern="1200" dirty="0" smtClean="0"/>
            <a:t>)</a:t>
          </a:r>
          <a:endParaRPr lang="en-US" sz="1600" kern="1200" dirty="0"/>
        </a:p>
      </dsp:txBody>
      <dsp:txXfrm rot="-5400000">
        <a:off x="3291057" y="473942"/>
        <a:ext cx="5426993" cy="2460478"/>
      </dsp:txXfrm>
    </dsp:sp>
    <dsp:sp modelId="{AFF99AA4-760F-4F18-9A19-4E1776364A4F}">
      <dsp:nvSpPr>
        <dsp:cNvPr id="0" name=""/>
        <dsp:cNvSpPr/>
      </dsp:nvSpPr>
      <dsp:spPr>
        <a:xfrm>
          <a:off x="743" y="533391"/>
          <a:ext cx="3290314" cy="23415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Introduction</a:t>
          </a:r>
          <a:endParaRPr lang="en-US" sz="4200" kern="1200" dirty="0"/>
        </a:p>
      </dsp:txBody>
      <dsp:txXfrm>
        <a:off x="115049" y="647697"/>
        <a:ext cx="3061702" cy="21129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5469DE-931E-4284-B482-D345B478F865}">
      <dsp:nvSpPr>
        <dsp:cNvPr id="0" name=""/>
        <dsp:cNvSpPr/>
      </dsp:nvSpPr>
      <dsp:spPr>
        <a:xfrm rot="5400000">
          <a:off x="4128291" y="-1637070"/>
          <a:ext cx="4635500" cy="790964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Bisa</a:t>
          </a:r>
          <a:r>
            <a:rPr lang="en-US" sz="1800" kern="1200" dirty="0" smtClean="0"/>
            <a:t> </a:t>
          </a:r>
          <a:r>
            <a:rPr lang="en-US" sz="1800" b="1" kern="1200" dirty="0" smtClean="0"/>
            <a:t>1</a:t>
          </a:r>
          <a:r>
            <a:rPr lang="en-US" sz="1800" kern="1200" dirty="0" smtClean="0"/>
            <a:t> </a:t>
          </a:r>
          <a:r>
            <a:rPr lang="en-US" sz="1800" b="1" kern="1200" dirty="0" err="1" smtClean="0"/>
            <a:t>paragraf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Bisa</a:t>
          </a:r>
          <a:r>
            <a:rPr lang="en-US" sz="1800" kern="1200" dirty="0" smtClean="0"/>
            <a:t> </a:t>
          </a:r>
          <a:r>
            <a:rPr lang="en-US" sz="1800" b="1" kern="1200" dirty="0" err="1" smtClean="0"/>
            <a:t>beberapa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paragraf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Bisa</a:t>
          </a:r>
          <a:r>
            <a:rPr lang="en-US" sz="1800" kern="1200" dirty="0" smtClean="0"/>
            <a:t> </a:t>
          </a:r>
          <a:r>
            <a:rPr lang="en-US" sz="1800" b="1" kern="1200" dirty="0" smtClean="0"/>
            <a:t>per item </a:t>
          </a:r>
          <a:r>
            <a:rPr lang="en-US" sz="1800" kern="1200" dirty="0" smtClean="0"/>
            <a:t>(research design/method, participant, data collection, data analysis)..</a:t>
          </a:r>
          <a:r>
            <a:rPr lang="en-US" sz="1800" kern="1200" dirty="0" err="1" smtClean="0">
              <a:solidFill>
                <a:srgbClr val="FF0000"/>
              </a:solidFill>
            </a:rPr>
            <a:t>ikuti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err="1" smtClean="0">
              <a:solidFill>
                <a:srgbClr val="FF0000"/>
              </a:solidFill>
            </a:rPr>
            <a:t>gaya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err="1" smtClean="0">
              <a:solidFill>
                <a:srgbClr val="FF0000"/>
              </a:solidFill>
            </a:rPr>
            <a:t>selingkung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err="1" smtClean="0">
              <a:solidFill>
                <a:srgbClr val="FF0000"/>
              </a:solidFill>
            </a:rPr>
            <a:t>jurnal</a:t>
          </a:r>
          <a:r>
            <a:rPr lang="en-US" sz="1800" kern="1200" dirty="0" smtClean="0">
              <a:solidFill>
                <a:srgbClr val="FF0000"/>
              </a:solidFill>
            </a:rPr>
            <a:t> target</a:t>
          </a:r>
          <a:endParaRPr lang="en-US" sz="1800" kern="1200" dirty="0">
            <a:solidFill>
              <a:srgbClr val="FF00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>
            <a:solidFill>
              <a:srgbClr val="FF00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>
              <a:solidFill>
                <a:srgbClr val="FF0000"/>
              </a:solidFill>
            </a:rPr>
            <a:t>Tulisan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err="1" smtClean="0">
              <a:solidFill>
                <a:srgbClr val="FF0000"/>
              </a:solidFill>
            </a:rPr>
            <a:t>mengalir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smtClean="0">
              <a:solidFill>
                <a:schemeClr val="tx1"/>
              </a:solidFill>
            </a:rPr>
            <a:t>(</a:t>
          </a:r>
          <a:r>
            <a:rPr lang="en-US" sz="1800" kern="1200" dirty="0" err="1" smtClean="0">
              <a:solidFill>
                <a:schemeClr val="tx1"/>
              </a:solidFill>
            </a:rPr>
            <a:t>lebih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mengutamakan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tahapan-tahapan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pengumpulan</a:t>
          </a:r>
          <a:r>
            <a:rPr lang="en-US" sz="1800" kern="1200" dirty="0" smtClean="0">
              <a:solidFill>
                <a:schemeClr val="tx1"/>
              </a:solidFill>
            </a:rPr>
            <a:t> data, </a:t>
          </a:r>
          <a:r>
            <a:rPr lang="en-US" sz="1800" kern="1200" dirty="0" err="1" smtClean="0">
              <a:solidFill>
                <a:schemeClr val="tx1"/>
              </a:solidFill>
            </a:rPr>
            <a:t>pakai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instrumen</a:t>
          </a:r>
          <a:r>
            <a:rPr lang="en-US" sz="1800" kern="1200" dirty="0" smtClean="0">
              <a:solidFill>
                <a:schemeClr val="tx1"/>
              </a:solidFill>
            </a:rPr>
            <a:t>, </a:t>
          </a:r>
          <a:r>
            <a:rPr lang="en-US" sz="1800" kern="1200" dirty="0" err="1" smtClean="0">
              <a:solidFill>
                <a:schemeClr val="tx1"/>
              </a:solidFill>
            </a:rPr>
            <a:t>analisis</a:t>
          </a:r>
          <a:r>
            <a:rPr lang="en-US" sz="1800" kern="1200" dirty="0" smtClean="0">
              <a:solidFill>
                <a:schemeClr val="tx1"/>
              </a:solidFill>
            </a:rPr>
            <a:t> data </a:t>
          </a:r>
          <a:r>
            <a:rPr lang="en-US" sz="1800" kern="1200" dirty="0" err="1" smtClean="0">
              <a:solidFill>
                <a:schemeClr val="tx1"/>
              </a:solidFill>
            </a:rPr>
            <a:t>gmn</a:t>
          </a:r>
          <a:r>
            <a:rPr lang="en-US" sz="1800" kern="1200" dirty="0" smtClean="0">
              <a:solidFill>
                <a:schemeClr val="tx1"/>
              </a:solidFill>
            </a:rPr>
            <a:t>)</a:t>
          </a:r>
          <a:endParaRPr lang="en-US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>
              <a:solidFill>
                <a:srgbClr val="FF0000"/>
              </a:solidFill>
            </a:rPr>
            <a:t>Terukur</a:t>
          </a:r>
          <a:r>
            <a:rPr lang="en-US" sz="1800" kern="1200" dirty="0" smtClean="0">
              <a:solidFill>
                <a:schemeClr val="tx1"/>
              </a:solidFill>
            </a:rPr>
            <a:t> (</a:t>
          </a:r>
          <a:r>
            <a:rPr lang="en-US" sz="1800" kern="1200" dirty="0" err="1" smtClean="0">
              <a:solidFill>
                <a:schemeClr val="tx1"/>
              </a:solidFill>
            </a:rPr>
            <a:t>supaya</a:t>
          </a:r>
          <a:r>
            <a:rPr lang="en-US" sz="1800" kern="1200" dirty="0" smtClean="0">
              <a:solidFill>
                <a:schemeClr val="tx1"/>
              </a:solidFill>
            </a:rPr>
            <a:t> editor </a:t>
          </a:r>
          <a:r>
            <a:rPr lang="en-US" sz="1800" kern="1200" dirty="0" err="1" smtClean="0">
              <a:solidFill>
                <a:schemeClr val="tx1"/>
              </a:solidFill>
            </a:rPr>
            <a:t>bisa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tahu</a:t>
          </a:r>
          <a:r>
            <a:rPr lang="en-US" sz="1800" kern="1200" dirty="0" smtClean="0">
              <a:solidFill>
                <a:schemeClr val="tx1"/>
              </a:solidFill>
            </a:rPr>
            <a:t>)</a:t>
          </a:r>
          <a:endParaRPr lang="en-US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>
              <a:solidFill>
                <a:srgbClr val="FF0000"/>
              </a:solidFill>
            </a:rPr>
            <a:t>Tidak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err="1" smtClean="0">
              <a:solidFill>
                <a:srgbClr val="FF0000"/>
              </a:solidFill>
            </a:rPr>
            <a:t>ngomongin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definisi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umum</a:t>
          </a:r>
          <a:endParaRPr lang="en-US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>
              <a:solidFill>
                <a:srgbClr val="FF0000"/>
              </a:solidFill>
            </a:rPr>
            <a:t>Rujukan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diambil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dari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penelitian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sebelumnya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yg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dikuatkan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oleh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teori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metodologi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penelitian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atau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buku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induk</a:t>
          </a:r>
          <a:r>
            <a:rPr lang="en-US" sz="1800" kern="1200" dirty="0" smtClean="0">
              <a:solidFill>
                <a:schemeClr val="tx1"/>
              </a:solidFill>
            </a:rPr>
            <a:t> (core)</a:t>
          </a:r>
          <a:endParaRPr lang="en-US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>
              <a:solidFill>
                <a:srgbClr val="FF0000"/>
              </a:solidFill>
            </a:rPr>
            <a:t>Rumus-rumus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err="1" smtClean="0">
              <a:solidFill>
                <a:srgbClr val="FF0000"/>
              </a:solidFill>
            </a:rPr>
            <a:t>tidak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err="1" smtClean="0">
              <a:solidFill>
                <a:srgbClr val="FF0000"/>
              </a:solidFill>
            </a:rPr>
            <a:t>perlu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err="1" smtClean="0">
              <a:solidFill>
                <a:srgbClr val="FF0000"/>
              </a:solidFill>
            </a:rPr>
            <a:t>ditulis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smtClean="0">
              <a:solidFill>
                <a:schemeClr val="tx1"/>
              </a:solidFill>
            </a:rPr>
            <a:t>(</a:t>
          </a:r>
          <a:r>
            <a:rPr lang="en-US" sz="1800" kern="1200" dirty="0" err="1" smtClean="0">
              <a:solidFill>
                <a:schemeClr val="tx1"/>
              </a:solidFill>
            </a:rPr>
            <a:t>mengutip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saja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dari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peneliti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terdahulu</a:t>
          </a:r>
          <a:r>
            <a:rPr lang="en-US" sz="1800" kern="1200" dirty="0" smtClean="0">
              <a:solidFill>
                <a:schemeClr val="tx1"/>
              </a:solidFill>
            </a:rPr>
            <a:t>). </a:t>
          </a:r>
          <a:endParaRPr lang="en-US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FF0000"/>
              </a:solidFill>
            </a:rPr>
            <a:t>Validity &amp; reliability </a:t>
          </a:r>
          <a:r>
            <a:rPr lang="en-US" sz="1800" kern="1200" dirty="0" err="1" smtClean="0">
              <a:solidFill>
                <a:srgbClr val="FF0000"/>
              </a:solidFill>
            </a:rPr>
            <a:t>cukup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err="1" smtClean="0">
              <a:solidFill>
                <a:srgbClr val="FF0000"/>
              </a:solidFill>
            </a:rPr>
            <a:t>disebutkan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err="1" smtClean="0">
              <a:solidFill>
                <a:srgbClr val="FF0000"/>
              </a:solidFill>
            </a:rPr>
            <a:t>hasilnya</a:t>
          </a:r>
          <a:r>
            <a:rPr lang="en-US" sz="1800" kern="1200" dirty="0" smtClean="0">
              <a:solidFill>
                <a:srgbClr val="FF0000"/>
              </a:solidFill>
            </a:rPr>
            <a:t> </a:t>
          </a:r>
          <a:r>
            <a:rPr lang="en-US" sz="1800" kern="1200" dirty="0" smtClean="0">
              <a:solidFill>
                <a:schemeClr val="tx1"/>
              </a:solidFill>
            </a:rPr>
            <a:t>(</a:t>
          </a:r>
          <a:r>
            <a:rPr lang="en-US" sz="1800" kern="1200" dirty="0" err="1" smtClean="0">
              <a:solidFill>
                <a:schemeClr val="tx1"/>
              </a:solidFill>
            </a:rPr>
            <a:t>tdk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pakai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rumus-rumus</a:t>
          </a:r>
          <a:r>
            <a:rPr lang="en-US" sz="1800" kern="1200" dirty="0" smtClean="0">
              <a:solidFill>
                <a:schemeClr val="tx1"/>
              </a:solidFill>
            </a:rPr>
            <a:t>)</a:t>
          </a:r>
          <a:endParaRPr lang="en-US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>
              <a:solidFill>
                <a:schemeClr val="tx1"/>
              </a:solidFill>
            </a:rPr>
            <a:t>Tempat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penelitian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boleh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ditulis</a:t>
          </a:r>
          <a:r>
            <a:rPr lang="en-US" sz="1800" kern="1200" dirty="0" smtClean="0">
              <a:solidFill>
                <a:schemeClr val="tx1"/>
              </a:solidFill>
            </a:rPr>
            <a:t>/</a:t>
          </a:r>
          <a:r>
            <a:rPr lang="en-US" sz="1800" kern="1200" dirty="0" err="1" smtClean="0">
              <a:solidFill>
                <a:schemeClr val="tx1"/>
              </a:solidFill>
            </a:rPr>
            <a:t>boleh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tidak</a:t>
          </a:r>
          <a:r>
            <a:rPr lang="en-US" sz="1800" kern="1200" dirty="0" smtClean="0">
              <a:solidFill>
                <a:schemeClr val="tx1"/>
              </a:solidFill>
            </a:rPr>
            <a:t> (</a:t>
          </a:r>
          <a:r>
            <a:rPr lang="en-US" sz="1800" kern="1200" dirty="0" err="1" smtClean="0">
              <a:solidFill>
                <a:schemeClr val="tx1"/>
              </a:solidFill>
            </a:rPr>
            <a:t>tidak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ada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ketentuan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baku</a:t>
          </a:r>
          <a:r>
            <a:rPr lang="en-US" sz="1800" kern="1200" dirty="0" smtClean="0">
              <a:solidFill>
                <a:schemeClr val="tx1"/>
              </a:solidFill>
            </a:rPr>
            <a:t>)</a:t>
          </a:r>
          <a:endParaRPr lang="en-US" sz="1800" kern="1200" dirty="0">
            <a:solidFill>
              <a:schemeClr val="tx1"/>
            </a:solidFill>
          </a:endParaRPr>
        </a:p>
      </dsp:txBody>
      <dsp:txXfrm rot="-5400000">
        <a:off x="2491221" y="226286"/>
        <a:ext cx="7683355" cy="4182928"/>
      </dsp:txXfrm>
    </dsp:sp>
    <dsp:sp modelId="{640D63F2-6701-4E93-859C-29EB3C15F868}">
      <dsp:nvSpPr>
        <dsp:cNvPr id="0" name=""/>
        <dsp:cNvSpPr/>
      </dsp:nvSpPr>
      <dsp:spPr>
        <a:xfrm>
          <a:off x="470338" y="1129323"/>
          <a:ext cx="2020882" cy="23768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Method</a:t>
          </a:r>
          <a:endParaRPr lang="en-US" sz="3700" kern="1200" dirty="0"/>
        </a:p>
      </dsp:txBody>
      <dsp:txXfrm>
        <a:off x="568989" y="1227974"/>
        <a:ext cx="1823580" cy="21795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73753-AFC4-41A3-9DE9-D74C1A7962DC}">
      <dsp:nvSpPr>
        <dsp:cNvPr id="0" name=""/>
        <dsp:cNvSpPr/>
      </dsp:nvSpPr>
      <dsp:spPr>
        <a:xfrm rot="5400000">
          <a:off x="4683980" y="-1697894"/>
          <a:ext cx="1731010" cy="5559552"/>
        </a:xfrm>
        <a:prstGeom prst="round2SameRect">
          <a:avLst/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0070C0"/>
              </a:solidFill>
            </a:rPr>
            <a:t>Result and Discussion</a:t>
          </a:r>
          <a:endParaRPr lang="en-US" sz="1800" kern="1200" dirty="0">
            <a:solidFill>
              <a:srgbClr val="0070C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FF0000"/>
              </a:solidFill>
            </a:rPr>
            <a:t>Result</a:t>
          </a:r>
          <a:endParaRPr lang="en-US" sz="1800" kern="1200" dirty="0">
            <a:solidFill>
              <a:srgbClr val="FF00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FFFF00"/>
              </a:solidFill>
            </a:rPr>
            <a:t>Discussion</a:t>
          </a:r>
          <a:endParaRPr lang="en-US" sz="1800" kern="1200" dirty="0">
            <a:solidFill>
              <a:srgbClr val="FFFF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(</a:t>
          </a:r>
          <a:r>
            <a:rPr lang="en-US" sz="1800" kern="1200" dirty="0" err="1" smtClean="0"/>
            <a:t>Sesuaikan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dengan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jurnal</a:t>
          </a:r>
          <a:r>
            <a:rPr lang="en-US" sz="1800" kern="1200" dirty="0" smtClean="0"/>
            <a:t> target)</a:t>
          </a:r>
          <a:endParaRPr lang="en-US" sz="1800" kern="1200" dirty="0"/>
        </a:p>
      </dsp:txBody>
      <dsp:txXfrm rot="-5400000">
        <a:off x="2769710" y="300877"/>
        <a:ext cx="5475051" cy="1562008"/>
      </dsp:txXfrm>
    </dsp:sp>
    <dsp:sp modelId="{00C955A4-5C62-4E8E-8114-9E00AA2B83BE}">
      <dsp:nvSpPr>
        <dsp:cNvPr id="0" name=""/>
        <dsp:cNvSpPr/>
      </dsp:nvSpPr>
      <dsp:spPr>
        <a:xfrm>
          <a:off x="357538" y="316288"/>
          <a:ext cx="2412171" cy="1531186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Result and Discussion</a:t>
          </a:r>
          <a:endParaRPr lang="en-US" sz="3600" kern="1200" dirty="0"/>
        </a:p>
      </dsp:txBody>
      <dsp:txXfrm>
        <a:off x="432284" y="391034"/>
        <a:ext cx="2262679" cy="138169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62C470F0-8043-46F8-A456-8D238F4BE4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2FEBFAA-3286-4A8F-9FC1-624BA2D44B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498991B-4F9D-46B9-8BCA-FD227370727B}" type="datetimeFigureOut">
              <a:rPr lang="id-ID" smtClean="0"/>
              <a:t>31/05/2020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6FF45A2-30B9-4025-804F-ED73BC58E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1A01158-3BF4-417C-B720-20ED1C966E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D6A9A83-A6AF-49DA-A108-7F8EC3460EA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7246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rotWithShape="0">
          <a:gsLst>
            <a:gs pos="0">
              <a:srgbClr val="FFF3CD"/>
            </a:gs>
            <a:gs pos="74001">
              <a:srgbClr val="A7CBDF"/>
            </a:gs>
            <a:gs pos="83000">
              <a:srgbClr val="A7CBDF"/>
            </a:gs>
            <a:gs pos="100000">
              <a:srgbClr val="C4DC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5974CFC-EBEA-4C98-B2D0-77A29CBCD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1219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D1ED4AA3-5142-41A6-A8B5-909E5F6F3A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650" b="26179"/>
          <a:stretch/>
        </p:blipFill>
        <p:spPr>
          <a:xfrm>
            <a:off x="0" y="142875"/>
            <a:ext cx="3860800" cy="1193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6F763F2-16CF-4301-85AF-1970013AF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35488"/>
            <a:ext cx="121920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48947"/>
            <a:ext cx="9144000" cy="186101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YOUR TITLE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93298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</a:t>
            </a:r>
          </a:p>
          <a:p>
            <a:r>
              <a:rPr lang="en-US" dirty="0"/>
              <a:t>Affiliation</a:t>
            </a:r>
            <a:endParaRPr lang="id-ID" dirty="0"/>
          </a:p>
        </p:txBody>
      </p:sp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FB8A55BB-8AE2-44F9-9268-5460FD4D182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914" y="5866423"/>
            <a:ext cx="3153772" cy="35041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B89BBADB-75BE-4712-BC2E-F91D5791874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541" y="5866423"/>
            <a:ext cx="3133350" cy="34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22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457D49D-197A-4769-83B3-BAE46B487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8">
            <a:extLst>
              <a:ext uri="{FF2B5EF4-FFF2-40B4-BE49-F238E27FC236}">
                <a16:creationId xmlns="" xmlns:a16="http://schemas.microsoft.com/office/drawing/2014/main" id="{4B4496DC-79CB-441E-A508-877288436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8863"/>
            <a:ext cx="1219200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229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06221"/>
            <a:ext cx="10515600" cy="4170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pic>
        <p:nvPicPr>
          <p:cNvPr id="6" name="Graphic 4">
            <a:extLst>
              <a:ext uri="{FF2B5EF4-FFF2-40B4-BE49-F238E27FC236}">
                <a16:creationId xmlns="" xmlns:a16="http://schemas.microsoft.com/office/drawing/2014/main" id="{85CE5CE8-C2A1-4489-8457-BAE5B1F00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31650" b="26179"/>
          <a:stretch/>
        </p:blipFill>
        <p:spPr>
          <a:xfrm>
            <a:off x="10381966" y="5897122"/>
            <a:ext cx="1810034" cy="55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41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C09E74D7-0B20-48F7-9C73-B51B06F31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8">
            <a:extLst>
              <a:ext uri="{FF2B5EF4-FFF2-40B4-BE49-F238E27FC236}">
                <a16:creationId xmlns="" xmlns:a16="http://schemas.microsoft.com/office/drawing/2014/main" id="{0F579795-72A4-4CDF-B903-EEBC06FF6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8863"/>
            <a:ext cx="1219200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6440"/>
            <a:ext cx="10515600" cy="10442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pic>
        <p:nvPicPr>
          <p:cNvPr id="7" name="Graphic 4">
            <a:extLst>
              <a:ext uri="{FF2B5EF4-FFF2-40B4-BE49-F238E27FC236}">
                <a16:creationId xmlns="" xmlns:a16="http://schemas.microsoft.com/office/drawing/2014/main" id="{C7ECDEF9-DBB2-4960-A94C-5C2DCF95A7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31650" b="26179"/>
          <a:stretch/>
        </p:blipFill>
        <p:spPr>
          <a:xfrm>
            <a:off x="10381966" y="5897122"/>
            <a:ext cx="1810034" cy="55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499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PPTR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>
            <a:extLst>
              <a:ext uri="{FF2B5EF4-FFF2-40B4-BE49-F238E27FC236}">
                <a16:creationId xmlns="" xmlns:a16="http://schemas.microsoft.com/office/drawing/2014/main" id="{4DD22D8E-6AD4-4C65-8B4F-B706BCE15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8863"/>
            <a:ext cx="1219200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4">
            <a:extLst>
              <a:ext uri="{FF2B5EF4-FFF2-40B4-BE49-F238E27FC236}">
                <a16:creationId xmlns="" xmlns:a16="http://schemas.microsoft.com/office/drawing/2014/main" id="{C65D4995-E235-4346-B26B-9AD0828213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650" b="26179"/>
          <a:stretch/>
        </p:blipFill>
        <p:spPr>
          <a:xfrm>
            <a:off x="2413000" y="1536700"/>
            <a:ext cx="7366000" cy="22764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E50BEAA-CE52-4C90-9F54-AC5E62994391}"/>
              </a:ext>
            </a:extLst>
          </p:cNvPr>
          <p:cNvSpPr/>
          <p:nvPr/>
        </p:nvSpPr>
        <p:spPr>
          <a:xfrm>
            <a:off x="3307581" y="3734157"/>
            <a:ext cx="557684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“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Berbagi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, 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Giatkan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 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Publikasi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”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82D45C4B-CA23-45C1-9DCD-B95AED17A5E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67" y="4863507"/>
            <a:ext cx="3683659" cy="4144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94F63563-FBC0-4AC5-894D-6EBCA1433C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678" y="4882015"/>
            <a:ext cx="4085355" cy="43928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7106F8EF-6D4F-402F-A787-4AD7C333943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182" y="4899959"/>
            <a:ext cx="2625939" cy="3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631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="" xmlns:a16="http://schemas.microsoft.com/office/drawing/2014/main" id="{B8A6FDE4-4A3B-4ADA-AC2D-CFCF122B98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title style</a:t>
            </a:r>
            <a:endParaRPr lang="id-ID" altLang="id-ID"/>
          </a:p>
        </p:txBody>
      </p:sp>
      <p:sp>
        <p:nvSpPr>
          <p:cNvPr id="1027" name="Text Placeholder 2">
            <a:extLst>
              <a:ext uri="{FF2B5EF4-FFF2-40B4-BE49-F238E27FC236}">
                <a16:creationId xmlns="" xmlns:a16="http://schemas.microsoft.com/office/drawing/2014/main" id="{B7642D45-3144-4636-8C91-C630768749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text styles</a:t>
            </a:r>
          </a:p>
          <a:p>
            <a:pPr lvl="1"/>
            <a:r>
              <a:rPr lang="en-US" altLang="id-ID"/>
              <a:t>Second level</a:t>
            </a:r>
          </a:p>
          <a:p>
            <a:pPr lvl="2"/>
            <a:r>
              <a:rPr lang="en-US" altLang="id-ID"/>
              <a:t>Third level</a:t>
            </a:r>
          </a:p>
          <a:p>
            <a:pPr lvl="3"/>
            <a:r>
              <a:rPr lang="en-US" altLang="id-ID"/>
              <a:t>Fourth level</a:t>
            </a:r>
          </a:p>
          <a:p>
            <a:pPr lvl="4"/>
            <a:r>
              <a:rPr lang="en-US" altLang="id-ID"/>
              <a:t>Fifth level</a:t>
            </a:r>
            <a:endParaRPr lang="id-ID" alt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.zaini.miftah@iain-palangkaraya.ac.id" TargetMode="External"/><Relationship Id="rId2" Type="http://schemas.openxmlformats.org/officeDocument/2006/relationships/hyperlink" Target="https://orcid.org/0000-0003-1815-307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ciencedirect.com/journal/journal-of-second-language-writing" TargetMode="External"/><Relationship Id="rId3" Type="http://schemas.openxmlformats.org/officeDocument/2006/relationships/hyperlink" Target="https://www.sciencedirect.com/science/article/pii/S0749596X20300036" TargetMode="External"/><Relationship Id="rId7" Type="http://schemas.openxmlformats.org/officeDocument/2006/relationships/hyperlink" Target="https://www.sciencedirect.com/science/article/pii/S1060374319300608" TargetMode="External"/><Relationship Id="rId12" Type="http://schemas.openxmlformats.org/officeDocument/2006/relationships/hyperlink" Target="http://ijltr.urmia.ac.ir/" TargetMode="External"/><Relationship Id="rId2" Type="http://schemas.openxmlformats.org/officeDocument/2006/relationships/hyperlink" Target="https://www.sciencedirect.com/science/article/pii/S0749596X2030023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ciencedirect.com/science/article/pii/S1060374320300035" TargetMode="External"/><Relationship Id="rId11" Type="http://schemas.openxmlformats.org/officeDocument/2006/relationships/hyperlink" Target="http://ijltr.urmia.ac.ir/article_120734.html" TargetMode="External"/><Relationship Id="rId5" Type="http://schemas.openxmlformats.org/officeDocument/2006/relationships/hyperlink" Target="https://www.sciencedirect.com/science/article/pii/S1060374320300163" TargetMode="External"/><Relationship Id="rId10" Type="http://schemas.openxmlformats.org/officeDocument/2006/relationships/hyperlink" Target="http://ijltr.urmia.ac.ir/article_120806.html" TargetMode="External"/><Relationship Id="rId4" Type="http://schemas.openxmlformats.org/officeDocument/2006/relationships/hyperlink" Target="https://www.sciencedirect.com/journal/journal-of-memory-and-language" TargetMode="External"/><Relationship Id="rId9" Type="http://schemas.openxmlformats.org/officeDocument/2006/relationships/hyperlink" Target="http://ijltr.urmia.ac.ir/article_120808.html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journal.uny.ac.id/index.php/cp/article/view/28869" TargetMode="External"/><Relationship Id="rId3" Type="http://schemas.openxmlformats.org/officeDocument/2006/relationships/hyperlink" Target="https://journal.unnes.ac.id/nju/index.php/jpii/article/view/22240" TargetMode="External"/><Relationship Id="rId7" Type="http://schemas.openxmlformats.org/officeDocument/2006/relationships/hyperlink" Target="https://journal.uny.ac.id/index.php/cp/article/view/26873" TargetMode="External"/><Relationship Id="rId2" Type="http://schemas.openxmlformats.org/officeDocument/2006/relationships/hyperlink" Target="https://journal.unnes.ac.id/nju/index.php/jpii/article/view/2175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journal.uny.ac.id/index.php/cp/article/view/28210" TargetMode="External"/><Relationship Id="rId5" Type="http://schemas.openxmlformats.org/officeDocument/2006/relationships/hyperlink" Target="https://journal.unnes.ac.id/nju/index.php/jpii/index" TargetMode="External"/><Relationship Id="rId4" Type="http://schemas.openxmlformats.org/officeDocument/2006/relationships/hyperlink" Target="https://journal.unnes.ac.id/nju/index.php/jpii/article/view/20425" TargetMode="External"/><Relationship Id="rId9" Type="http://schemas.openxmlformats.org/officeDocument/2006/relationships/hyperlink" Target="https://journal.uny.ac.id/index.php/cp/index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="" xmlns:a16="http://schemas.microsoft.com/office/drawing/2014/main" id="{BF7F4B26-E698-4197-A279-96C530AEEBA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1649413"/>
            <a:ext cx="9144000" cy="1860550"/>
          </a:xfrm>
        </p:spPr>
        <p:txBody>
          <a:bodyPr/>
          <a:lstStyle/>
          <a:p>
            <a:pPr algn="r"/>
            <a:r>
              <a:rPr lang="en-US" altLang="id-ID" sz="3600" b="1" dirty="0" err="1" smtClean="0"/>
              <a:t>Bagaimana</a:t>
            </a:r>
            <a:r>
              <a:rPr lang="en-US" altLang="id-ID" sz="3600" b="1" dirty="0" smtClean="0"/>
              <a:t> </a:t>
            </a:r>
            <a:r>
              <a:rPr lang="en-US" altLang="id-ID" sz="3600" b="1" dirty="0" err="1" smtClean="0"/>
              <a:t>menulis</a:t>
            </a:r>
            <a:r>
              <a:rPr lang="en-US" altLang="id-ID" sz="3600" b="1" dirty="0" smtClean="0"/>
              <a:t> paper </a:t>
            </a:r>
            <a:r>
              <a:rPr lang="en-US" altLang="id-ID" sz="3600" b="1" dirty="0" err="1" smtClean="0"/>
              <a:t>jurnal</a:t>
            </a:r>
            <a:r>
              <a:rPr lang="en-US" altLang="id-ID" sz="3600" b="1" dirty="0" smtClean="0"/>
              <a:t> </a:t>
            </a:r>
            <a:r>
              <a:rPr lang="en-US" altLang="id-ID" sz="3600" b="1" dirty="0" err="1" smtClean="0"/>
              <a:t>ilmiah</a:t>
            </a:r>
            <a:r>
              <a:rPr lang="en-US" altLang="id-ID" sz="3600" b="1" dirty="0" smtClean="0"/>
              <a:t> yang </a:t>
            </a:r>
            <a:r>
              <a:rPr lang="en-US" altLang="id-ID" sz="3600" b="1" dirty="0" err="1" smtClean="0"/>
              <a:t>disukai</a:t>
            </a:r>
            <a:r>
              <a:rPr lang="en-US" altLang="id-ID" sz="3600" b="1" dirty="0" smtClean="0"/>
              <a:t> editor </a:t>
            </a:r>
            <a:r>
              <a:rPr lang="en-US" altLang="id-ID" sz="3600" b="1" dirty="0" err="1" smtClean="0"/>
              <a:t>dan</a:t>
            </a:r>
            <a:r>
              <a:rPr lang="en-US" altLang="id-ID" sz="3600" b="1" dirty="0" smtClean="0"/>
              <a:t> reviewer?</a:t>
            </a:r>
            <a:endParaRPr lang="id-ID" altLang="id-ID" sz="3600" b="1" dirty="0"/>
          </a:p>
        </p:txBody>
      </p:sp>
      <p:sp>
        <p:nvSpPr>
          <p:cNvPr id="6147" name="Subtitle 2">
            <a:extLst>
              <a:ext uri="{FF2B5EF4-FFF2-40B4-BE49-F238E27FC236}">
                <a16:creationId xmlns="" xmlns:a16="http://schemas.microsoft.com/office/drawing/2014/main" id="{6ACDA88B-45F4-4C58-8B97-136DF587F10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3602038"/>
            <a:ext cx="9144000" cy="933450"/>
          </a:xfrm>
        </p:spPr>
        <p:txBody>
          <a:bodyPr/>
          <a:lstStyle/>
          <a:p>
            <a:pPr algn="r"/>
            <a:r>
              <a:rPr lang="en-US" altLang="id-ID" dirty="0" smtClean="0"/>
              <a:t>M. </a:t>
            </a:r>
            <a:r>
              <a:rPr lang="en-US" altLang="id-ID" dirty="0" err="1" smtClean="0"/>
              <a:t>Zaini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Miftah</a:t>
            </a:r>
            <a:r>
              <a:rPr lang="en-US" altLang="id-ID" dirty="0" smtClean="0"/>
              <a:t>, </a:t>
            </a:r>
            <a:r>
              <a:rPr lang="en-US" altLang="id-ID" dirty="0" err="1" smtClean="0"/>
              <a:t>M.Pd</a:t>
            </a:r>
            <a:endParaRPr lang="en-US" altLang="id-ID" dirty="0" smtClean="0"/>
          </a:p>
          <a:p>
            <a:pPr algn="r"/>
            <a:r>
              <a:rPr lang="en-US" altLang="id-ID" dirty="0" smtClean="0"/>
              <a:t> IAIN </a:t>
            </a:r>
            <a:r>
              <a:rPr lang="en-US" altLang="id-ID" dirty="0" err="1" smtClean="0"/>
              <a:t>Palangka</a:t>
            </a:r>
            <a:r>
              <a:rPr lang="en-US" altLang="id-ID" dirty="0" smtClean="0"/>
              <a:t> Raya, Kalimantan Tengah</a:t>
            </a:r>
          </a:p>
          <a:p>
            <a:pPr algn="r"/>
            <a:endParaRPr lang="id-ID" altLang="id-ID" dirty="0"/>
          </a:p>
        </p:txBody>
      </p:sp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6ACDA88B-45F4-4C58-8B97-136DF587F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4600" y="4511676"/>
            <a:ext cx="306070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id-ID" sz="2000" i="1" dirty="0" smtClean="0"/>
              <a:t>RJI Kalteng-28 Mei 2020</a:t>
            </a:r>
          </a:p>
          <a:p>
            <a:pPr algn="r"/>
            <a:endParaRPr lang="id-ID" alt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682345-081D-4F7D-9876-A6837809A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Profil</a:t>
            </a:r>
            <a:r>
              <a:rPr lang="en-US" sz="3600" dirty="0"/>
              <a:t>:</a:t>
            </a:r>
            <a:endParaRPr lang="id-ID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52805FB-1CF9-4C91-8BBB-549C274AA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Nama</a:t>
            </a:r>
            <a:r>
              <a:rPr lang="en-US" sz="2400" dirty="0" smtClean="0"/>
              <a:t>:</a:t>
            </a:r>
            <a:r>
              <a:rPr lang="en-US" sz="2400" b="1" dirty="0" smtClean="0"/>
              <a:t> M. </a:t>
            </a:r>
            <a:r>
              <a:rPr lang="en-US" sz="2400" b="1" dirty="0" err="1" smtClean="0"/>
              <a:t>Zaini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Miftah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M.Pd</a:t>
            </a:r>
            <a:endParaRPr lang="en-US" sz="2400" b="1" dirty="0" smtClean="0"/>
          </a:p>
          <a:p>
            <a:r>
              <a:rPr lang="en-US" sz="2400" dirty="0" smtClean="0"/>
              <a:t>ORCID </a:t>
            </a:r>
            <a:r>
              <a:rPr lang="en-US" sz="2400" dirty="0" err="1" smtClean="0"/>
              <a:t>iD</a:t>
            </a:r>
            <a:r>
              <a:rPr lang="en-US" sz="2400" dirty="0" smtClean="0"/>
              <a:t>: </a:t>
            </a:r>
            <a:r>
              <a:rPr lang="en-US" sz="2400" b="1" dirty="0"/>
              <a:t> </a:t>
            </a:r>
            <a:r>
              <a:rPr lang="en-US" sz="2400" b="1" dirty="0" smtClean="0">
                <a:hlinkClick r:id="rId2"/>
              </a:rPr>
              <a:t>0000-0003-1815-3075</a:t>
            </a:r>
            <a:endParaRPr lang="en-US" sz="2400" b="1" dirty="0" smtClean="0"/>
          </a:p>
          <a:p>
            <a:r>
              <a:rPr lang="en-US" sz="2400" b="1" dirty="0" err="1" smtClean="0"/>
              <a:t>Dosen</a:t>
            </a:r>
            <a:r>
              <a:rPr lang="en-US" sz="2400" b="1" dirty="0" smtClean="0"/>
              <a:t> Prodi </a:t>
            </a:r>
            <a:r>
              <a:rPr lang="en-US" sz="2400" b="1" dirty="0" err="1" smtClean="0"/>
              <a:t>Tadris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Bahasa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Inggris</a:t>
            </a:r>
            <a:r>
              <a:rPr lang="en-US" sz="2400" b="1" dirty="0" smtClean="0"/>
              <a:t>, FTIK, IAIN </a:t>
            </a:r>
            <a:r>
              <a:rPr lang="en-US" sz="2400" b="1" dirty="0" err="1" smtClean="0"/>
              <a:t>Palangka</a:t>
            </a:r>
            <a:r>
              <a:rPr lang="en-US" sz="2400" b="1" dirty="0" smtClean="0"/>
              <a:t> Raya</a:t>
            </a:r>
          </a:p>
          <a:p>
            <a:r>
              <a:rPr lang="en-US" sz="2400" b="1" i="1" dirty="0" smtClean="0"/>
              <a:t>Editor-in-Chief: </a:t>
            </a:r>
            <a:r>
              <a:rPr lang="en-US" sz="2400" b="1" dirty="0" smtClean="0"/>
              <a:t>Journal on English as a Foreign Language (JEFL) TERAKREDITASI SINTA 2 </a:t>
            </a:r>
            <a:r>
              <a:rPr lang="en-US" sz="2400" b="1" dirty="0" err="1" smtClean="0"/>
              <a:t>KemenristekBRIN</a:t>
            </a:r>
            <a:endParaRPr lang="en-US" sz="2400" b="1" dirty="0" smtClean="0"/>
          </a:p>
          <a:p>
            <a:r>
              <a:rPr lang="en-US" sz="2400" b="1" dirty="0" err="1" smtClean="0"/>
              <a:t>Anggota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Relawan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Jurnal</a:t>
            </a:r>
            <a:r>
              <a:rPr lang="en-US" sz="2400" b="1" dirty="0" smtClean="0"/>
              <a:t> Indonesia (RJI)</a:t>
            </a:r>
          </a:p>
          <a:p>
            <a:r>
              <a:rPr lang="en-US" sz="2400" b="1" dirty="0" smtClean="0"/>
              <a:t>Email: </a:t>
            </a:r>
            <a:r>
              <a:rPr lang="en-US" sz="2400" b="1" dirty="0" smtClean="0">
                <a:hlinkClick r:id="rId3"/>
              </a:rPr>
              <a:t>m.zaini.miftah@iain-palangkaraya.ac.id</a:t>
            </a:r>
            <a:r>
              <a:rPr lang="en-US" sz="2400" b="1" dirty="0" smtClean="0"/>
              <a:t> </a:t>
            </a:r>
          </a:p>
          <a:p>
            <a:r>
              <a:rPr lang="en-US" sz="2400" b="1" dirty="0" smtClean="0"/>
              <a:t>No </a:t>
            </a:r>
            <a:r>
              <a:rPr lang="en-US" sz="2400" b="1" dirty="0" err="1" smtClean="0"/>
              <a:t>Hp</a:t>
            </a:r>
            <a:r>
              <a:rPr lang="en-US" sz="2400" b="1" dirty="0" smtClean="0"/>
              <a:t>: +62 81230089794</a:t>
            </a:r>
            <a:r>
              <a:rPr lang="en-US" b="1" dirty="0" smtClean="0"/>
              <a:t> 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121600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52437"/>
            <a:ext cx="10515600" cy="1229650"/>
          </a:xfrm>
        </p:spPr>
        <p:txBody>
          <a:bodyPr/>
          <a:lstStyle/>
          <a:p>
            <a:r>
              <a:rPr lang="en-US" sz="3200" dirty="0" err="1" smtClean="0"/>
              <a:t>Apa</a:t>
            </a:r>
            <a:r>
              <a:rPr lang="en-US" sz="3200" dirty="0" smtClean="0"/>
              <a:t> </a:t>
            </a:r>
            <a:r>
              <a:rPr lang="en-US" sz="3200" dirty="0" err="1" smtClean="0"/>
              <a:t>yg</a:t>
            </a:r>
            <a:r>
              <a:rPr lang="en-US" sz="3200" dirty="0" smtClean="0"/>
              <a:t> </a:t>
            </a:r>
            <a:r>
              <a:rPr lang="en-US" sz="3200" dirty="0" err="1" smtClean="0"/>
              <a:t>kita</a:t>
            </a:r>
            <a:r>
              <a:rPr lang="en-US" sz="3200" dirty="0" smtClean="0"/>
              <a:t> </a:t>
            </a:r>
            <a:r>
              <a:rPr lang="en-US" sz="3200" dirty="0" err="1" smtClean="0"/>
              <a:t>bahas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235393509"/>
              </p:ext>
            </p:extLst>
          </p:nvPr>
        </p:nvGraphicFramePr>
        <p:xfrm>
          <a:off x="4711700" y="876301"/>
          <a:ext cx="5727700" cy="288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605059661"/>
              </p:ext>
            </p:extLst>
          </p:nvPr>
        </p:nvGraphicFramePr>
        <p:xfrm>
          <a:off x="4711700" y="3733800"/>
          <a:ext cx="5740400" cy="231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2182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9192849"/>
              </p:ext>
            </p:extLst>
          </p:nvPr>
        </p:nvGraphicFramePr>
        <p:xfrm>
          <a:off x="2044700" y="1562100"/>
          <a:ext cx="9131300" cy="3721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413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634999"/>
            <a:ext cx="9423400" cy="818487"/>
          </a:xfrm>
        </p:spPr>
        <p:txBody>
          <a:bodyPr/>
          <a:lstStyle/>
          <a:p>
            <a:r>
              <a:rPr lang="en-US" sz="3600" dirty="0" err="1" smtClean="0"/>
              <a:t>Contoh</a:t>
            </a:r>
            <a:r>
              <a:rPr lang="en-US" sz="3600" dirty="0" smtClean="0"/>
              <a:t> </a:t>
            </a:r>
            <a:r>
              <a:rPr lang="en-US" sz="3600" dirty="0" err="1" smtClean="0"/>
              <a:t>judul</a:t>
            </a:r>
            <a:r>
              <a:rPr lang="en-US" sz="3600" dirty="0" smtClean="0"/>
              <a:t> </a:t>
            </a:r>
            <a:r>
              <a:rPr lang="en-US" sz="3600" dirty="0" err="1" smtClean="0"/>
              <a:t>yg</a:t>
            </a:r>
            <a:r>
              <a:rPr lang="en-US" sz="3600" dirty="0" smtClean="0"/>
              <a:t> </a:t>
            </a:r>
            <a:r>
              <a:rPr lang="en-US" sz="3600" dirty="0" err="1" smtClean="0"/>
              <a:t>menarik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5820"/>
            <a:ext cx="10515600" cy="4762880"/>
          </a:xfrm>
        </p:spPr>
        <p:txBody>
          <a:bodyPr/>
          <a:lstStyle/>
          <a:p>
            <a:r>
              <a:rPr lang="en-US" sz="1800" dirty="0" smtClean="0">
                <a:hlinkClick r:id="rId2"/>
              </a:rPr>
              <a:t>How </a:t>
            </a:r>
            <a:r>
              <a:rPr lang="en-US" sz="1800" dirty="0">
                <a:hlinkClick r:id="rId2"/>
              </a:rPr>
              <a:t>semantic processing affects recognition </a:t>
            </a:r>
            <a:r>
              <a:rPr lang="en-US" sz="1800" dirty="0" smtClean="0">
                <a:hlinkClick r:id="rId2"/>
              </a:rPr>
              <a:t>memory</a:t>
            </a:r>
            <a:endParaRPr lang="en-US" sz="1800" dirty="0" smtClean="0"/>
          </a:p>
          <a:p>
            <a:r>
              <a:rPr lang="en-US" sz="1800" dirty="0">
                <a:hlinkClick r:id="rId3"/>
              </a:rPr>
              <a:t>Cues to stress in English </a:t>
            </a:r>
            <a:r>
              <a:rPr lang="en-US" sz="1800" dirty="0" smtClean="0">
                <a:hlinkClick r:id="rId3"/>
              </a:rPr>
              <a:t>spelling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(Source: </a:t>
            </a:r>
            <a:r>
              <a:rPr lang="en-US" sz="1800" dirty="0">
                <a:hlinkClick r:id="rId4"/>
              </a:rPr>
              <a:t>https://</a:t>
            </a:r>
            <a:r>
              <a:rPr lang="en-US" sz="1800" dirty="0" smtClean="0">
                <a:hlinkClick r:id="rId4"/>
              </a:rPr>
              <a:t>www.sciencedirect.com/journal/journal-of-memory-and-language</a:t>
            </a:r>
            <a:r>
              <a:rPr lang="en-US" sz="1800" dirty="0" smtClean="0"/>
              <a:t>)</a:t>
            </a:r>
          </a:p>
          <a:p>
            <a:endParaRPr lang="en-US" sz="1800" dirty="0"/>
          </a:p>
          <a:p>
            <a:r>
              <a:rPr lang="en-US" sz="1800" dirty="0" smtClean="0">
                <a:hlinkClick r:id="rId5"/>
              </a:rPr>
              <a:t>The </a:t>
            </a:r>
            <a:r>
              <a:rPr lang="en-US" sz="1800" dirty="0">
                <a:hlinkClick r:id="rId5"/>
              </a:rPr>
              <a:t>Disciplinary Identity of Second Language </a:t>
            </a:r>
            <a:r>
              <a:rPr lang="en-US" sz="1800" dirty="0" smtClean="0">
                <a:hlinkClick r:id="rId5"/>
              </a:rPr>
              <a:t>Writing</a:t>
            </a:r>
            <a:endParaRPr lang="en-US" sz="1800" dirty="0" smtClean="0"/>
          </a:p>
          <a:p>
            <a:r>
              <a:rPr lang="en-US" sz="1800" dirty="0">
                <a:hlinkClick r:id="rId6"/>
              </a:rPr>
              <a:t>English language teaching of attitude and emotion in digital multimodal </a:t>
            </a:r>
            <a:r>
              <a:rPr lang="en-US" sz="1800" dirty="0" smtClean="0">
                <a:hlinkClick r:id="rId6"/>
              </a:rPr>
              <a:t>composition</a:t>
            </a:r>
            <a:endParaRPr lang="en-US" sz="1800" dirty="0" smtClean="0"/>
          </a:p>
          <a:p>
            <a:r>
              <a:rPr lang="en-US" sz="1800" dirty="0" smtClean="0">
                <a:hlinkClick r:id="rId7"/>
              </a:rPr>
              <a:t>The </a:t>
            </a:r>
            <a:r>
              <a:rPr lang="en-US" sz="1800" dirty="0">
                <a:hlinkClick r:id="rId7"/>
              </a:rPr>
              <a:t>writing of Spanish majors: A longitudinal analysis of syntactic complexity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(Source: </a:t>
            </a:r>
            <a:r>
              <a:rPr lang="en-US" sz="1800" dirty="0">
                <a:hlinkClick r:id="rId8"/>
              </a:rPr>
              <a:t>https://</a:t>
            </a:r>
            <a:r>
              <a:rPr lang="en-US" sz="1800" dirty="0" smtClean="0">
                <a:hlinkClick r:id="rId8"/>
              </a:rPr>
              <a:t>www.sciencedirect.com/journal/journal-of-second-language-writing</a:t>
            </a:r>
            <a:r>
              <a:rPr lang="en-US" sz="1800" dirty="0" smtClean="0"/>
              <a:t>)</a:t>
            </a:r>
            <a:endParaRPr lang="en-US" sz="1800" dirty="0"/>
          </a:p>
          <a:p>
            <a:endParaRPr lang="en-US" sz="1800" dirty="0" smtClean="0">
              <a:hlinkClick r:id="rId9"/>
            </a:endParaRPr>
          </a:p>
          <a:p>
            <a:r>
              <a:rPr lang="en-US" sz="1800" dirty="0" smtClean="0">
                <a:hlinkClick r:id="rId9"/>
              </a:rPr>
              <a:t>Do </a:t>
            </a:r>
            <a:r>
              <a:rPr lang="en-US" sz="1800" dirty="0">
                <a:hlinkClick r:id="rId9"/>
              </a:rPr>
              <a:t>Students Feel that they are Assessed Properly</a:t>
            </a:r>
            <a:r>
              <a:rPr lang="en-US" sz="1800" dirty="0" smtClean="0">
                <a:hlinkClick r:id="rId9"/>
              </a:rPr>
              <a:t>?</a:t>
            </a:r>
            <a:endParaRPr lang="en-US" sz="1800" dirty="0" smtClean="0"/>
          </a:p>
          <a:p>
            <a:r>
              <a:rPr lang="en-US" sz="1800" dirty="0">
                <a:hlinkClick r:id="rId10"/>
              </a:rPr>
              <a:t>Exploring an EFL Teacher’s Beliefs and Practices in Teaching Topical Debates in Mainland </a:t>
            </a:r>
            <a:r>
              <a:rPr lang="en-US" sz="1800" dirty="0" smtClean="0">
                <a:hlinkClick r:id="rId10"/>
              </a:rPr>
              <a:t>China</a:t>
            </a:r>
            <a:endParaRPr lang="en-US" sz="1800" dirty="0" smtClean="0"/>
          </a:p>
          <a:p>
            <a:r>
              <a:rPr lang="en-US" sz="1800" dirty="0">
                <a:hlinkClick r:id="rId11"/>
              </a:rPr>
              <a:t>Reflective Practice in English Language Teaching in Indonesia: Shared Practices from Two Teacher Educators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(Source: </a:t>
            </a:r>
            <a:r>
              <a:rPr lang="en-US" sz="1800" dirty="0">
                <a:hlinkClick r:id="rId12"/>
              </a:rPr>
              <a:t>http://ijltr.urmia.ac.ir</a:t>
            </a:r>
            <a:r>
              <a:rPr lang="en-US" sz="1800" dirty="0" smtClean="0">
                <a:hlinkClick r:id="rId12"/>
              </a:rPr>
              <a:t>/</a:t>
            </a:r>
            <a:r>
              <a:rPr lang="en-US" sz="1800" dirty="0" smtClean="0"/>
              <a:t>)</a:t>
            </a: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50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129921"/>
            <a:ext cx="10515600" cy="4170742"/>
          </a:xfrm>
        </p:spPr>
        <p:txBody>
          <a:bodyPr/>
          <a:lstStyle/>
          <a:p>
            <a:r>
              <a:rPr lang="en-US" sz="2000" u="sng" dirty="0" smtClean="0">
                <a:hlinkClick r:id="rId2"/>
              </a:rPr>
              <a:t>Ethno-Stem </a:t>
            </a:r>
            <a:r>
              <a:rPr lang="en-US" sz="2000" u="sng" dirty="0">
                <a:hlinkClick r:id="rId2"/>
              </a:rPr>
              <a:t>Project-Based Learning: Its Impact to Critical and Creative Thinking </a:t>
            </a:r>
            <a:r>
              <a:rPr lang="en-US" sz="2000" u="sng" dirty="0" smtClean="0">
                <a:hlinkClick r:id="rId2"/>
              </a:rPr>
              <a:t>Skills</a:t>
            </a:r>
            <a:endParaRPr lang="en-US" sz="2000" u="sng" dirty="0" smtClean="0"/>
          </a:p>
          <a:p>
            <a:r>
              <a:rPr lang="en-US" sz="2000" u="sng" dirty="0">
                <a:hlinkClick r:id="rId3"/>
              </a:rPr>
              <a:t>Students Critical Thinking Development in National Sciences and Mathematics Competition in Indonesia: A Descriptive </a:t>
            </a:r>
            <a:r>
              <a:rPr lang="en-US" sz="2000" u="sng" dirty="0" smtClean="0">
                <a:hlinkClick r:id="rId3"/>
              </a:rPr>
              <a:t>Study</a:t>
            </a:r>
            <a:endParaRPr lang="en-US" sz="2000" u="sng" dirty="0" smtClean="0"/>
          </a:p>
          <a:p>
            <a:r>
              <a:rPr lang="en-US" sz="2000" u="sng" dirty="0">
                <a:hlinkClick r:id="rId4"/>
              </a:rPr>
              <a:t>The 7E Learning Cycle Approach to Understand Thermal </a:t>
            </a:r>
            <a:r>
              <a:rPr lang="en-US" sz="2000" u="sng" dirty="0" smtClean="0">
                <a:hlinkClick r:id="rId4"/>
              </a:rPr>
              <a:t>Phenomena</a:t>
            </a:r>
            <a:r>
              <a:rPr lang="en-US" sz="2000" u="sng" dirty="0"/>
              <a:t> </a:t>
            </a:r>
            <a:endParaRPr lang="en-US" sz="2000" u="sng" dirty="0" smtClean="0"/>
          </a:p>
          <a:p>
            <a:pPr marL="0" indent="0">
              <a:buNone/>
            </a:pPr>
            <a:r>
              <a:rPr lang="en-US" sz="2000" u="sng" dirty="0" smtClean="0"/>
              <a:t>(Source: </a:t>
            </a:r>
            <a:r>
              <a:rPr lang="en-US" sz="2000" dirty="0">
                <a:hlinkClick r:id="rId5"/>
              </a:rPr>
              <a:t>https://</a:t>
            </a:r>
            <a:r>
              <a:rPr lang="en-US" sz="2000" dirty="0" smtClean="0">
                <a:hlinkClick r:id="rId5"/>
              </a:rPr>
              <a:t>journal.unnes.ac.id/nju/index.php/jpii/index</a:t>
            </a:r>
            <a:r>
              <a:rPr lang="en-US" sz="2000" dirty="0" smtClean="0"/>
              <a:t>)</a:t>
            </a:r>
          </a:p>
          <a:p>
            <a:endParaRPr lang="en-US" sz="2000" u="sng" dirty="0"/>
          </a:p>
          <a:p>
            <a:r>
              <a:rPr lang="en-US" sz="1800" dirty="0">
                <a:hlinkClick r:id="rId6"/>
              </a:rPr>
              <a:t>CHILDREN’S SOCIAL SKILLS THROUGH TRADITIONAL SPORT GAMES IN PRIMARY </a:t>
            </a:r>
            <a:r>
              <a:rPr lang="en-US" sz="1800" dirty="0" smtClean="0">
                <a:hlinkClick r:id="rId6"/>
              </a:rPr>
              <a:t>SCHOOLS</a:t>
            </a:r>
            <a:endParaRPr lang="en-US" sz="1800" dirty="0" smtClean="0"/>
          </a:p>
          <a:p>
            <a:r>
              <a:rPr lang="en-US" sz="1800" dirty="0">
                <a:hlinkClick r:id="rId7"/>
              </a:rPr>
              <a:t>CLIMATE LITERACY AWARENESS AMONG PRESERVICE TEACHERS IN </a:t>
            </a:r>
            <a:r>
              <a:rPr lang="en-US" sz="1800" dirty="0" smtClean="0">
                <a:hlinkClick r:id="rId7"/>
              </a:rPr>
              <a:t>MALAYSIA</a:t>
            </a:r>
            <a:endParaRPr lang="en-US" sz="1800" dirty="0" smtClean="0"/>
          </a:p>
          <a:p>
            <a:r>
              <a:rPr lang="en-US" sz="1800" dirty="0">
                <a:hlinkClick r:id="rId8"/>
              </a:rPr>
              <a:t>TEACHER COMPETENCE AND DIFFICULTIES IN CONSTRUCTING HOTS INSTRUMENTS IN ECONOMICS </a:t>
            </a:r>
            <a:r>
              <a:rPr lang="en-US" sz="1800" dirty="0" smtClean="0">
                <a:hlinkClick r:id="rId8"/>
              </a:rPr>
              <a:t>SUBJECT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(Source: </a:t>
            </a:r>
            <a:r>
              <a:rPr lang="en-US" sz="1800" dirty="0">
                <a:hlinkClick r:id="rId9"/>
              </a:rPr>
              <a:t>https://</a:t>
            </a:r>
            <a:r>
              <a:rPr lang="en-US" sz="1800" dirty="0" smtClean="0">
                <a:hlinkClick r:id="rId9"/>
              </a:rPr>
              <a:t>journal.uny.ac.id/index.php/cp/index</a:t>
            </a:r>
            <a:r>
              <a:rPr lang="en-US" sz="1800" dirty="0" smtClean="0"/>
              <a:t>)</a:t>
            </a:r>
          </a:p>
          <a:p>
            <a:endParaRPr lang="en-US" u="sng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76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Identitas</a:t>
            </a:r>
            <a:r>
              <a:rPr lang="en-US" sz="3200" dirty="0" smtClean="0"/>
              <a:t> di </a:t>
            </a:r>
            <a:r>
              <a:rPr lang="en-US" sz="3200" dirty="0" err="1" smtClean="0"/>
              <a:t>bawah</a:t>
            </a:r>
            <a:r>
              <a:rPr lang="en-US" sz="3200" dirty="0" smtClean="0"/>
              <a:t> </a:t>
            </a:r>
            <a:r>
              <a:rPr lang="en-US" sz="3200" dirty="0" err="1" smtClean="0"/>
              <a:t>judul</a:t>
            </a:r>
            <a:r>
              <a:rPr lang="en-US" sz="3200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06221"/>
            <a:ext cx="10515600" cy="3467479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Nama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lengkap</a:t>
            </a:r>
            <a:r>
              <a:rPr lang="en-US" dirty="0" smtClean="0">
                <a:solidFill>
                  <a:srgbClr val="FF0000"/>
                </a:solidFill>
              </a:rPr>
              <a:t> (</a:t>
            </a:r>
            <a:r>
              <a:rPr lang="en-US" dirty="0" err="1" smtClean="0">
                <a:solidFill>
                  <a:srgbClr val="FF0000"/>
                </a:solidFill>
              </a:rPr>
              <a:t>tanpa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gelar</a:t>
            </a:r>
            <a:r>
              <a:rPr lang="en-US" dirty="0" smtClean="0"/>
              <a:t>)… </a:t>
            </a:r>
            <a:r>
              <a:rPr lang="en-US" dirty="0" err="1" smtClean="0"/>
              <a:t>terutama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jangan</a:t>
            </a:r>
            <a:r>
              <a:rPr lang="en-US" dirty="0" smtClean="0"/>
              <a:t> </a:t>
            </a:r>
            <a:r>
              <a:rPr lang="en-US" dirty="0" err="1" smtClean="0"/>
              <a:t>disingkat</a:t>
            </a:r>
            <a:r>
              <a:rPr lang="en-US" dirty="0" smtClean="0"/>
              <a:t>…</a:t>
            </a:r>
            <a:r>
              <a:rPr lang="en-US" dirty="0" err="1" smtClean="0"/>
              <a:t>karena</a:t>
            </a:r>
            <a:r>
              <a:rPr lang="en-US" dirty="0" smtClean="0"/>
              <a:t> metadata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 database </a:t>
            </a:r>
            <a:r>
              <a:rPr lang="en-US" dirty="0" err="1" smtClean="0"/>
              <a:t>scopus</a:t>
            </a:r>
            <a:r>
              <a:rPr lang="en-US" dirty="0" smtClean="0"/>
              <a:t>, </a:t>
            </a:r>
            <a:r>
              <a:rPr lang="en-US" dirty="0" err="1" smtClean="0"/>
              <a:t>google</a:t>
            </a:r>
            <a:r>
              <a:rPr lang="en-US" dirty="0" smtClean="0"/>
              <a:t> scholar, </a:t>
            </a:r>
            <a:r>
              <a:rPr lang="en-US" dirty="0" err="1" smtClean="0"/>
              <a:t>dll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Jangan</a:t>
            </a:r>
            <a:r>
              <a:rPr lang="en-US" dirty="0" smtClean="0">
                <a:solidFill>
                  <a:srgbClr val="FF0000"/>
                </a:solidFill>
              </a:rPr>
              <a:t> single author </a:t>
            </a:r>
            <a:r>
              <a:rPr lang="en-US" dirty="0" smtClean="0"/>
              <a:t>(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berkolaborasi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>
                <a:solidFill>
                  <a:srgbClr val="0070C0"/>
                </a:solidFill>
              </a:rPr>
              <a:t>Corresponding </a:t>
            </a:r>
            <a:r>
              <a:rPr lang="en-US" dirty="0" smtClean="0">
                <a:solidFill>
                  <a:srgbClr val="0070C0"/>
                </a:solidFill>
              </a:rPr>
              <a:t>author, co-author)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Afiliasi</a:t>
            </a:r>
            <a:r>
              <a:rPr lang="en-US" dirty="0" smtClean="0">
                <a:solidFill>
                  <a:srgbClr val="FF0000"/>
                </a:solidFill>
              </a:rPr>
              <a:t> author(s)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Alamat</a:t>
            </a:r>
            <a:r>
              <a:rPr lang="en-US" dirty="0" smtClean="0">
                <a:solidFill>
                  <a:srgbClr val="FF0000"/>
                </a:solidFill>
              </a:rPr>
              <a:t> email </a:t>
            </a:r>
            <a:r>
              <a:rPr lang="en-US" dirty="0" err="1" smtClean="0">
                <a:solidFill>
                  <a:srgbClr val="FF0000"/>
                </a:solidFill>
              </a:rPr>
              <a:t>institusi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gmail</a:t>
            </a:r>
            <a:r>
              <a:rPr lang="en-US" dirty="0" smtClean="0"/>
              <a:t>, yahoo, </a:t>
            </a:r>
            <a:r>
              <a:rPr lang="en-US" dirty="0" err="1" smtClean="0"/>
              <a:t>dll</a:t>
            </a:r>
            <a:r>
              <a:rPr lang="en-US" dirty="0" smtClean="0"/>
              <a:t>)</a:t>
            </a: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433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8483096"/>
              </p:ext>
            </p:extLst>
          </p:nvPr>
        </p:nvGraphicFramePr>
        <p:xfrm>
          <a:off x="1371600" y="749300"/>
          <a:ext cx="8521700" cy="2358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3860487" y="2857500"/>
            <a:ext cx="5746496" cy="3378200"/>
            <a:chOff x="2692398" y="12429"/>
            <a:chExt cx="5746496" cy="3118307"/>
          </a:xfrm>
        </p:grpSpPr>
        <p:sp>
          <p:nvSpPr>
            <p:cNvPr id="9" name="Round Same Side Corner Rectangle 8"/>
            <p:cNvSpPr/>
            <p:nvPr/>
          </p:nvSpPr>
          <p:spPr>
            <a:xfrm rot="5400000">
              <a:off x="4380101" y="-1391316"/>
              <a:ext cx="2371090" cy="5746496"/>
            </a:xfrm>
            <a:prstGeom prst="round2SameRect">
              <a:avLst/>
            </a:prstGeom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Round Same Side Corner Rectangle 4"/>
            <p:cNvSpPr/>
            <p:nvPr/>
          </p:nvSpPr>
          <p:spPr>
            <a:xfrm>
              <a:off x="2692399" y="12429"/>
              <a:ext cx="5746495" cy="31183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49530" rIns="99060" bIns="49530" numCol="1" spcCol="1270" anchor="ctr" anchorCtr="0">
              <a:noAutofit/>
            </a:bodyPr>
            <a:lstStyle/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dirty="0" err="1" smtClean="0"/>
                <a:t>Kalimat</a:t>
              </a:r>
              <a:r>
                <a:rPr lang="en-US" sz="2000" dirty="0" smtClean="0"/>
                <a:t> ke-1-2: </a:t>
              </a:r>
              <a:r>
                <a:rPr lang="en-US" sz="2000" dirty="0" err="1" smtClean="0"/>
                <a:t>kondisi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riil</a:t>
              </a:r>
              <a:r>
                <a:rPr lang="en-US" sz="2000" dirty="0" smtClean="0"/>
                <a:t> di </a:t>
              </a:r>
              <a:r>
                <a:rPr lang="en-US" sz="2000" dirty="0" err="1" smtClean="0"/>
                <a:t>lapangan</a:t>
              </a:r>
              <a:endParaRPr lang="en-US" sz="2000" dirty="0" smtClean="0"/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err="1" smtClean="0"/>
                <a:t>Kalimat</a:t>
              </a:r>
              <a:r>
                <a:rPr lang="en-US" sz="2000" kern="1200" dirty="0" smtClean="0"/>
                <a:t> ke-3: </a:t>
              </a:r>
              <a:r>
                <a:rPr lang="en-US" sz="2000" kern="1200" dirty="0" err="1" smtClean="0"/>
                <a:t>kondisi</a:t>
              </a:r>
              <a:r>
                <a:rPr lang="en-US" sz="2000" kern="1200" dirty="0" smtClean="0"/>
                <a:t> ideal</a:t>
              </a:r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dirty="0" err="1" smtClean="0"/>
                <a:t>Kalimat</a:t>
              </a:r>
              <a:r>
                <a:rPr lang="en-US" sz="2000" dirty="0" smtClean="0"/>
                <a:t> ke-4: </a:t>
              </a:r>
              <a:r>
                <a:rPr lang="en-US" sz="2000" dirty="0" err="1" smtClean="0"/>
                <a:t>tujuan</a:t>
              </a:r>
              <a:r>
                <a:rPr lang="en-US" sz="2000" dirty="0" smtClean="0"/>
                <a:t> paper</a:t>
              </a:r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err="1" smtClean="0"/>
                <a:t>Kalimat</a:t>
              </a:r>
              <a:r>
                <a:rPr lang="en-US" sz="2000" kern="1200" dirty="0" smtClean="0"/>
                <a:t> ke-5: </a:t>
              </a:r>
              <a:r>
                <a:rPr lang="en-US" sz="2000" kern="1200" dirty="0" err="1" smtClean="0"/>
                <a:t>metode</a:t>
              </a:r>
              <a:r>
                <a:rPr lang="en-US" sz="2000" kern="1200" dirty="0" smtClean="0"/>
                <a:t> (proses </a:t>
              </a:r>
              <a:r>
                <a:rPr lang="en-US" sz="2000" kern="1200" dirty="0" err="1" smtClean="0"/>
                <a:t>pengumpulan</a:t>
              </a:r>
              <a:r>
                <a:rPr lang="en-US" sz="2000" kern="1200" dirty="0" smtClean="0"/>
                <a:t> data, </a:t>
              </a:r>
              <a:r>
                <a:rPr lang="en-US" sz="2000" kern="1200" dirty="0" err="1" smtClean="0"/>
                <a:t>apa</a:t>
              </a:r>
              <a:r>
                <a:rPr lang="en-US" sz="2000" kern="1200" dirty="0" smtClean="0"/>
                <a:t> </a:t>
              </a:r>
              <a:r>
                <a:rPr lang="en-US" sz="2000" kern="1200" dirty="0" err="1" smtClean="0"/>
                <a:t>instrumennya</a:t>
              </a:r>
              <a:r>
                <a:rPr lang="en-US" sz="2000" kern="1200" dirty="0" smtClean="0"/>
                <a:t>, </a:t>
              </a:r>
              <a:r>
                <a:rPr lang="en-US" sz="2000" kern="1200" dirty="0" err="1" smtClean="0"/>
                <a:t>analisis</a:t>
              </a:r>
              <a:r>
                <a:rPr lang="en-US" sz="2000" kern="1200" dirty="0" smtClean="0"/>
                <a:t> data</a:t>
              </a:r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dirty="0" err="1" smtClean="0"/>
                <a:t>Kalimat</a:t>
              </a:r>
              <a:r>
                <a:rPr lang="en-US" sz="2000" dirty="0"/>
                <a:t> </a:t>
              </a:r>
              <a:r>
                <a:rPr lang="en-US" sz="2000" dirty="0" err="1" smtClean="0"/>
                <a:t>ke</a:t>
              </a:r>
              <a:r>
                <a:rPr lang="en-US" sz="2000" dirty="0" smtClean="0"/>
                <a:t>…: </a:t>
              </a:r>
              <a:r>
                <a:rPr lang="en-US" sz="2000" dirty="0" err="1" smtClean="0"/>
                <a:t>hasil</a:t>
              </a:r>
              <a:r>
                <a:rPr lang="en-US" sz="2000" dirty="0" smtClean="0"/>
                <a:t> </a:t>
              </a:r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dirty="0" err="1" smtClean="0"/>
                <a:t>Tidak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ada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kesimpulan</a:t>
              </a:r>
              <a:endParaRPr lang="en-US" sz="2000" dirty="0" smtClean="0"/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dirty="0" err="1" smtClean="0"/>
                <a:t>Tidak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ada</a:t>
              </a:r>
              <a:r>
                <a:rPr lang="en-US" sz="2000" dirty="0" smtClean="0"/>
                <a:t> saran</a:t>
              </a:r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b="1" kern="1200" dirty="0" err="1" smtClean="0"/>
                <a:t>Jumlah</a:t>
              </a:r>
              <a:r>
                <a:rPr lang="en-US" b="1" kern="1200" dirty="0" smtClean="0"/>
                <a:t> kata: 150-250 (</a:t>
              </a:r>
              <a:r>
                <a:rPr lang="en-US" b="1" kern="1200" dirty="0" err="1" smtClean="0"/>
                <a:t>sesuaikan</a:t>
              </a:r>
              <a:r>
                <a:rPr lang="en-US" b="1" kern="1200" dirty="0" smtClean="0"/>
                <a:t> dg </a:t>
              </a:r>
              <a:r>
                <a:rPr lang="en-US" b="1" kern="1200" dirty="0" err="1" smtClean="0"/>
                <a:t>jurnal</a:t>
              </a:r>
              <a:r>
                <a:rPr lang="en-US" b="1" kern="1200" dirty="0" smtClean="0"/>
                <a:t> target)</a:t>
              </a:r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429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253126"/>
            <a:ext cx="10109200" cy="568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606800" y="1696308"/>
            <a:ext cx="7493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606800" y="3094951"/>
            <a:ext cx="45720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606800" y="3878502"/>
            <a:ext cx="33782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616700" y="3307002"/>
            <a:ext cx="15621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606800" y="3501351"/>
            <a:ext cx="45720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606800" y="3691851"/>
            <a:ext cx="45720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75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222984"/>
            <a:ext cx="10083800" cy="5669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6845300" y="4335702"/>
            <a:ext cx="13843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917700" y="4450002"/>
            <a:ext cx="63119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917700" y="4577002"/>
            <a:ext cx="40767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99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Key words: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Kata </a:t>
            </a:r>
            <a:r>
              <a:rPr lang="en-US" dirty="0" err="1" smtClean="0"/>
              <a:t>kunci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FF0000"/>
                </a:solidFill>
              </a:rPr>
              <a:t>isi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dari</a:t>
            </a:r>
            <a:r>
              <a:rPr lang="en-US" dirty="0" smtClean="0">
                <a:solidFill>
                  <a:srgbClr val="FF0000"/>
                </a:solidFill>
              </a:rPr>
              <a:t> paper (abstract)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3-5 </a:t>
            </a:r>
            <a:r>
              <a:rPr lang="en-US" dirty="0" err="1" smtClean="0">
                <a:solidFill>
                  <a:srgbClr val="FF0000"/>
                </a:solidFill>
              </a:rPr>
              <a:t>frase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(yang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frase</a:t>
            </a:r>
            <a:r>
              <a:rPr lang="en-US" dirty="0" smtClean="0"/>
              <a:t>, </a:t>
            </a:r>
            <a:r>
              <a:rPr lang="en-US" dirty="0" err="1" smtClean="0"/>
              <a:t>Bukan</a:t>
            </a:r>
            <a:r>
              <a:rPr lang="en-US" dirty="0" smtClean="0"/>
              <a:t> kata)</a:t>
            </a:r>
          </a:p>
          <a:p>
            <a:r>
              <a:rPr lang="en-US" dirty="0" err="1" smtClean="0"/>
              <a:t>Ikuti</a:t>
            </a:r>
            <a:r>
              <a:rPr lang="en-US" dirty="0" smtClean="0"/>
              <a:t> </a:t>
            </a:r>
            <a:r>
              <a:rPr lang="en-US" dirty="0" err="1" smtClean="0"/>
              <a:t>jurnal</a:t>
            </a:r>
            <a:r>
              <a:rPr lang="en-US" dirty="0" smtClean="0"/>
              <a:t> target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19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374766"/>
              </p:ext>
            </p:extLst>
          </p:nvPr>
        </p:nvGraphicFramePr>
        <p:xfrm>
          <a:off x="1332250" y="384491"/>
          <a:ext cx="8851900" cy="340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3924300" y="3615541"/>
            <a:ext cx="6297154" cy="2726690"/>
            <a:chOff x="3291056" y="340837"/>
            <a:chExt cx="5560099" cy="2726690"/>
          </a:xfrm>
        </p:grpSpPr>
        <p:sp>
          <p:nvSpPr>
            <p:cNvPr id="8" name="Round Same Side Corner Rectangle 7"/>
            <p:cNvSpPr/>
            <p:nvPr/>
          </p:nvSpPr>
          <p:spPr>
            <a:xfrm rot="5400000">
              <a:off x="4707761" y="-1075868"/>
              <a:ext cx="2726690" cy="5560099"/>
            </a:xfrm>
            <a:prstGeom prst="round2SameRect">
              <a:avLst/>
            </a:prstGeom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ound Same Side Corner Rectangle 4"/>
            <p:cNvSpPr/>
            <p:nvPr/>
          </p:nvSpPr>
          <p:spPr>
            <a:xfrm>
              <a:off x="3291057" y="473942"/>
              <a:ext cx="5426993" cy="24604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800" kern="1200" dirty="0" smtClean="0">
                  <a:solidFill>
                    <a:srgbClr val="FF0000"/>
                  </a:solidFill>
                </a:rPr>
                <a:t>4-5 </a:t>
              </a:r>
              <a:r>
                <a:rPr lang="en-US" sz="1800" kern="1200" dirty="0" err="1" smtClean="0">
                  <a:solidFill>
                    <a:srgbClr val="FF0000"/>
                  </a:solidFill>
                </a:rPr>
                <a:t>paragraf</a:t>
              </a:r>
              <a:r>
                <a:rPr lang="en-US" sz="1800" kern="1200" dirty="0" smtClean="0">
                  <a:solidFill>
                    <a:srgbClr val="FF0000"/>
                  </a:solidFill>
                </a:rPr>
                <a:t> 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 err="1" smtClean="0"/>
                <a:t>Paragraf</a:t>
              </a:r>
              <a:r>
                <a:rPr lang="en-US" dirty="0" smtClean="0"/>
                <a:t> 1: </a:t>
              </a:r>
              <a:r>
                <a:rPr lang="en-US" dirty="0" err="1" smtClean="0"/>
                <a:t>penting</a:t>
              </a:r>
              <a:r>
                <a:rPr lang="en-US" dirty="0" smtClean="0"/>
                <a:t> </a:t>
              </a:r>
              <a:r>
                <a:rPr lang="en-US" dirty="0" err="1" smtClean="0"/>
                <a:t>topik</a:t>
              </a:r>
              <a:endParaRPr lang="en-US" dirty="0" smtClean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800" kern="1200" dirty="0" err="1" smtClean="0"/>
                <a:t>Paragraf</a:t>
              </a:r>
              <a:r>
                <a:rPr lang="en-US" sz="1800" kern="1200" dirty="0" smtClean="0"/>
                <a:t> 2: </a:t>
              </a:r>
              <a:r>
                <a:rPr lang="en-US" sz="1800" kern="1200" dirty="0" err="1" smtClean="0"/>
                <a:t>kenyataan</a:t>
              </a:r>
              <a:r>
                <a:rPr lang="en-US" sz="1800" kern="1200" dirty="0" smtClean="0"/>
                <a:t> di </a:t>
              </a:r>
              <a:r>
                <a:rPr lang="en-US" sz="1800" kern="1200" dirty="0" err="1" smtClean="0"/>
                <a:t>lapangan</a:t>
              </a:r>
              <a:endParaRPr lang="en-US" sz="1800" kern="1200" dirty="0" smtClean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 err="1" smtClean="0"/>
                <a:t>Paragraf</a:t>
              </a:r>
              <a:r>
                <a:rPr lang="en-US" dirty="0" smtClean="0"/>
                <a:t> 3: </a:t>
              </a:r>
              <a:r>
                <a:rPr lang="en-US" dirty="0" err="1" smtClean="0"/>
                <a:t>solusi</a:t>
              </a:r>
              <a:r>
                <a:rPr lang="en-US" dirty="0" smtClean="0"/>
                <a:t> </a:t>
              </a:r>
              <a:r>
                <a:rPr lang="en-US" dirty="0" err="1" smtClean="0"/>
                <a:t>yg</a:t>
              </a:r>
              <a:r>
                <a:rPr lang="en-US" dirty="0" smtClean="0"/>
                <a:t> </a:t>
              </a:r>
              <a:r>
                <a:rPr lang="en-US" dirty="0" err="1" smtClean="0"/>
                <a:t>ditawarkan</a:t>
              </a:r>
              <a:endParaRPr lang="en-US" dirty="0" smtClean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 err="1" smtClean="0"/>
                <a:t>Paragraf</a:t>
              </a:r>
              <a:r>
                <a:rPr lang="en-US" dirty="0" smtClean="0"/>
                <a:t> 4: </a:t>
              </a:r>
              <a:r>
                <a:rPr lang="en-US" dirty="0" err="1" smtClean="0"/>
                <a:t>kondisi</a:t>
              </a:r>
              <a:r>
                <a:rPr lang="en-US" dirty="0" smtClean="0"/>
                <a:t> di </a:t>
              </a:r>
              <a:r>
                <a:rPr lang="en-US" dirty="0" err="1" smtClean="0"/>
                <a:t>lapangan</a:t>
              </a:r>
              <a:r>
                <a:rPr lang="en-US" dirty="0" smtClean="0"/>
                <a:t> </a:t>
              </a:r>
              <a:r>
                <a:rPr lang="en-US" dirty="0" err="1" smtClean="0"/>
                <a:t>bagaimana</a:t>
              </a:r>
              <a:endParaRPr lang="en-US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 err="1" smtClean="0"/>
                <a:t>Paragraf</a:t>
              </a:r>
              <a:r>
                <a:rPr lang="en-US" dirty="0" smtClean="0"/>
                <a:t> 5: novelty/research gap </a:t>
              </a:r>
              <a:r>
                <a:rPr lang="en-US" dirty="0" err="1" smtClean="0"/>
                <a:t>dan</a:t>
              </a:r>
              <a:r>
                <a:rPr lang="en-US" dirty="0" smtClean="0"/>
                <a:t> </a:t>
              </a:r>
              <a:r>
                <a:rPr lang="en-US" dirty="0" err="1" smtClean="0"/>
                <a:t>rumusan</a:t>
              </a:r>
              <a:r>
                <a:rPr lang="en-US" dirty="0" smtClean="0"/>
                <a:t> </a:t>
              </a:r>
              <a:r>
                <a:rPr lang="en-US" dirty="0" err="1" smtClean="0"/>
                <a:t>masalah</a:t>
              </a:r>
              <a:r>
                <a:rPr lang="en-US" dirty="0" smtClean="0"/>
                <a:t>/</a:t>
              </a:r>
              <a:r>
                <a:rPr lang="en-US" dirty="0" err="1" smtClean="0"/>
                <a:t>tujuan</a:t>
              </a:r>
              <a:r>
                <a:rPr lang="en-US" dirty="0" smtClean="0"/>
                <a:t> </a:t>
              </a:r>
              <a:r>
                <a:rPr lang="en-US" dirty="0" err="1" smtClean="0"/>
                <a:t>penelitian</a:t>
              </a:r>
              <a:endParaRPr lang="en-US" dirty="0" smtClean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b="1" dirty="0" err="1" smtClean="0"/>
                <a:t>Menunjukkan</a:t>
              </a:r>
              <a:r>
                <a:rPr lang="en-US" b="1" dirty="0" smtClean="0"/>
                <a:t> research gap (</a:t>
              </a:r>
              <a:r>
                <a:rPr lang="en-US" b="1" dirty="0" err="1" smtClean="0"/>
                <a:t>celah</a:t>
              </a:r>
              <a:r>
                <a:rPr lang="en-US" b="1" dirty="0" smtClean="0"/>
                <a:t> yang </a:t>
              </a:r>
              <a:r>
                <a:rPr lang="en-US" b="1" dirty="0" err="1" smtClean="0"/>
                <a:t>akan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kita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bangun</a:t>
              </a:r>
              <a:r>
                <a:rPr lang="en-US" b="1" dirty="0" smtClean="0"/>
                <a:t>/</a:t>
              </a:r>
              <a:r>
                <a:rPr lang="en-US" b="1" dirty="0" err="1" smtClean="0"/>
                <a:t>teliti</a:t>
              </a:r>
              <a:r>
                <a:rPr lang="en-US" b="1" dirty="0" smtClean="0"/>
                <a:t>)</a:t>
              </a:r>
              <a:endParaRPr lang="en-US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b="1" dirty="0" err="1" smtClean="0"/>
                <a:t>Tidak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ngomongin</a:t>
              </a:r>
              <a:r>
                <a:rPr lang="en-US" b="1" dirty="0" smtClean="0"/>
                <a:t> DEFINISI </a:t>
              </a:r>
              <a:r>
                <a:rPr lang="en-US" b="1" dirty="0" err="1" smtClean="0"/>
                <a:t>umum</a:t>
              </a:r>
              <a:r>
                <a:rPr lang="en-US" b="1" dirty="0" smtClean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438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203589"/>
            <a:ext cx="10096500" cy="5676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536700" y="6832600"/>
            <a:ext cx="4968875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20900" y="1536700"/>
            <a:ext cx="61976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039100" y="6604000"/>
            <a:ext cx="12827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654300" y="1346200"/>
            <a:ext cx="5575300" cy="1270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47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" y="270400"/>
            <a:ext cx="10023475" cy="5635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3009900" y="3556000"/>
            <a:ext cx="46863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15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99" y="228600"/>
            <a:ext cx="10097193" cy="5676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1892300" y="3848100"/>
            <a:ext cx="6629400" cy="1270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892300" y="3848100"/>
            <a:ext cx="0" cy="6096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98995" y="4445000"/>
            <a:ext cx="6629400" cy="1270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528395" y="3860800"/>
            <a:ext cx="0" cy="6096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898995" y="4737100"/>
            <a:ext cx="6629400" cy="1270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892300" y="5219700"/>
            <a:ext cx="6629400" cy="1270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521700" y="4749800"/>
            <a:ext cx="6695" cy="4826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911695" y="4737100"/>
            <a:ext cx="6695" cy="4826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61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6275954"/>
              </p:ext>
            </p:extLst>
          </p:nvPr>
        </p:nvGraphicFramePr>
        <p:xfrm>
          <a:off x="774700" y="977900"/>
          <a:ext cx="10871200" cy="4635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764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260044"/>
            <a:ext cx="10058400" cy="565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374900" y="3898900"/>
            <a:ext cx="11303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451100" y="1816100"/>
            <a:ext cx="11303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374900" y="1473200"/>
            <a:ext cx="8128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21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264692"/>
            <a:ext cx="10033000" cy="5640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400300" y="1435100"/>
            <a:ext cx="11303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726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3288"/>
            <a:ext cx="10160000" cy="571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349500" y="2806700"/>
            <a:ext cx="11303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60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194870"/>
            <a:ext cx="10134600" cy="569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444750" y="1435100"/>
            <a:ext cx="86995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085975" y="1514904"/>
            <a:ext cx="6219825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85974" y="2416604"/>
            <a:ext cx="6219825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085975" y="3216704"/>
            <a:ext cx="6219825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85973" y="5299504"/>
            <a:ext cx="6219825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085972" y="2480104"/>
            <a:ext cx="6219825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098675" y="1514904"/>
            <a:ext cx="0" cy="9144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296272" y="1502204"/>
            <a:ext cx="0" cy="9144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101847" y="2480104"/>
            <a:ext cx="0" cy="7366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305800" y="2480104"/>
            <a:ext cx="0" cy="7366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108194" y="5274104"/>
            <a:ext cx="0" cy="3683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305797" y="5286804"/>
            <a:ext cx="0" cy="3683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012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68706"/>
            <a:ext cx="10248900" cy="5762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5568950" y="3102404"/>
            <a:ext cx="4826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295650" y="3394504"/>
            <a:ext cx="4826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117725" y="3165904"/>
            <a:ext cx="6219825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30419" y="1959404"/>
            <a:ext cx="0" cy="12065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337550" y="1959404"/>
            <a:ext cx="0" cy="12065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69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1" y="194869"/>
            <a:ext cx="10134599" cy="569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098675" y="4093004"/>
            <a:ext cx="6219825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098675" y="5451904"/>
            <a:ext cx="6219825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27238" y="4093004"/>
            <a:ext cx="0" cy="13589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18500" y="4077558"/>
            <a:ext cx="0" cy="13589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61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978943"/>
              </p:ext>
            </p:extLst>
          </p:nvPr>
        </p:nvGraphicFramePr>
        <p:xfrm>
          <a:off x="1079500" y="504878"/>
          <a:ext cx="8686800" cy="2163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2679700" y="2487693"/>
            <a:ext cx="7886700" cy="3706759"/>
            <a:chOff x="2895237" y="257017"/>
            <a:chExt cx="5811520" cy="2056130"/>
          </a:xfrm>
        </p:grpSpPr>
        <p:sp>
          <p:nvSpPr>
            <p:cNvPr id="10" name="Round Same Side Corner Rectangle 9"/>
            <p:cNvSpPr/>
            <p:nvPr/>
          </p:nvSpPr>
          <p:spPr>
            <a:xfrm rot="5400000">
              <a:off x="4772932" y="-1620678"/>
              <a:ext cx="2056130" cy="5811520"/>
            </a:xfrm>
            <a:prstGeom prst="round2SameRect">
              <a:avLst/>
            </a:prstGeom>
          </p:spPr>
          <p:style>
            <a:lnRef idx="2">
              <a:schemeClr val="accent6">
                <a:alpha val="90000"/>
                <a:tint val="55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55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5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ound Same Side Corner Rectangle 4"/>
            <p:cNvSpPr/>
            <p:nvPr/>
          </p:nvSpPr>
          <p:spPr>
            <a:xfrm>
              <a:off x="2895237" y="357389"/>
              <a:ext cx="5811520" cy="18553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kern="1200" dirty="0" smtClean="0">
                  <a:solidFill>
                    <a:srgbClr val="0070C0"/>
                  </a:solidFill>
                </a:rPr>
                <a:t>Result and Discussion</a:t>
              </a:r>
              <a:endParaRPr lang="en-US" kern="1200" dirty="0">
                <a:solidFill>
                  <a:srgbClr val="0070C0"/>
                </a:solidFill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b="1" kern="1200" dirty="0" smtClean="0">
                  <a:solidFill>
                    <a:srgbClr val="FF0000"/>
                  </a:solidFill>
                </a:rPr>
                <a:t>Result: </a:t>
              </a:r>
              <a:r>
                <a:rPr lang="en-US" b="1" kern="1200" dirty="0" err="1" smtClean="0">
                  <a:solidFill>
                    <a:srgbClr val="FF0000"/>
                  </a:solidFill>
                </a:rPr>
                <a:t>hasil</a:t>
              </a:r>
              <a:r>
                <a:rPr lang="en-US" b="1" kern="1200" dirty="0" smtClean="0">
                  <a:solidFill>
                    <a:srgbClr val="FF0000"/>
                  </a:solidFill>
                </a:rPr>
                <a:t> </a:t>
              </a:r>
              <a:r>
                <a:rPr lang="en-US" b="1" kern="1200" dirty="0" err="1" smtClean="0">
                  <a:solidFill>
                    <a:srgbClr val="FF0000"/>
                  </a:solidFill>
                </a:rPr>
                <a:t>penelitian</a:t>
              </a:r>
              <a:r>
                <a:rPr lang="en-US" dirty="0" smtClean="0"/>
                <a:t>… </a:t>
              </a:r>
              <a:r>
                <a:rPr lang="en-US" dirty="0" err="1" smtClean="0"/>
                <a:t>menulisnya</a:t>
              </a:r>
              <a:r>
                <a:rPr lang="en-US" dirty="0" smtClean="0"/>
                <a:t> </a:t>
              </a:r>
              <a:r>
                <a:rPr lang="en-US" dirty="0" err="1" smtClean="0"/>
                <a:t>harus</a:t>
              </a:r>
              <a:r>
                <a:rPr lang="en-US" dirty="0" smtClean="0"/>
                <a:t> </a:t>
              </a:r>
              <a:r>
                <a:rPr lang="en-US" dirty="0" err="1" smtClean="0"/>
                <a:t>menarik</a:t>
              </a:r>
              <a:endParaRPr lang="en-US" dirty="0" smtClean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kern="1200" dirty="0" err="1" smtClean="0"/>
                <a:t>menulis</a:t>
              </a:r>
              <a:r>
                <a:rPr lang="en-US" kern="1200" dirty="0" smtClean="0"/>
                <a:t> </a:t>
              </a:r>
              <a:r>
                <a:rPr lang="en-US" kern="1200" dirty="0" smtClean="0">
                  <a:solidFill>
                    <a:srgbClr val="FF0000"/>
                  </a:solidFill>
                </a:rPr>
                <a:t>result per item </a:t>
              </a:r>
              <a:r>
                <a:rPr lang="en-US" kern="1200" dirty="0" smtClean="0"/>
                <a:t>(</a:t>
              </a:r>
              <a:r>
                <a:rPr lang="en-US" kern="1200" dirty="0" err="1" smtClean="0"/>
                <a:t>sesuai</a:t>
              </a:r>
              <a:r>
                <a:rPr lang="en-US" kern="1200" dirty="0" smtClean="0"/>
                <a:t> </a:t>
              </a:r>
              <a:r>
                <a:rPr lang="en-US" kern="1200" dirty="0" err="1" smtClean="0"/>
                <a:t>dengan</a:t>
              </a:r>
              <a:r>
                <a:rPr lang="en-US" kern="1200" dirty="0" smtClean="0"/>
                <a:t> </a:t>
              </a:r>
              <a:r>
                <a:rPr lang="en-US" kern="1200" dirty="0" err="1" smtClean="0"/>
                <a:t>temuan</a:t>
              </a:r>
              <a:r>
                <a:rPr lang="en-US" kern="1200" dirty="0" smtClean="0"/>
                <a:t> </a:t>
              </a:r>
              <a:r>
                <a:rPr lang="en-US" kern="1200" dirty="0" err="1" smtClean="0"/>
                <a:t>penelitian</a:t>
              </a:r>
              <a:r>
                <a:rPr lang="en-US" kern="1200" dirty="0" smtClean="0"/>
                <a:t>)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 err="1" smtClean="0"/>
                <a:t>Menjelaskan</a:t>
              </a:r>
              <a:r>
                <a:rPr lang="en-US" dirty="0" smtClean="0"/>
                <a:t> </a:t>
              </a:r>
              <a:r>
                <a:rPr lang="en-US" dirty="0" err="1" smtClean="0"/>
                <a:t>dengan</a:t>
              </a:r>
              <a:r>
                <a:rPr lang="en-US" dirty="0" smtClean="0"/>
                <a:t> </a:t>
              </a:r>
              <a:r>
                <a:rPr lang="en-US" dirty="0" smtClean="0">
                  <a:solidFill>
                    <a:srgbClr val="FF0000"/>
                  </a:solidFill>
                </a:rPr>
                <a:t>detail</a:t>
              </a:r>
              <a:r>
                <a:rPr lang="en-US" dirty="0" smtClean="0"/>
                <a:t> (</a:t>
              </a:r>
              <a:r>
                <a:rPr lang="en-US" dirty="0" err="1" smtClean="0"/>
                <a:t>sangat</a:t>
              </a:r>
              <a:r>
                <a:rPr lang="en-US" dirty="0" smtClean="0"/>
                <a:t> detail)</a:t>
              </a:r>
              <a:r>
                <a:rPr lang="en-US" dirty="0"/>
                <a:t> </a:t>
              </a:r>
              <a:r>
                <a:rPr lang="en-US" dirty="0" err="1" smtClean="0"/>
                <a:t>dalam</a:t>
              </a:r>
              <a:r>
                <a:rPr lang="en-US" dirty="0" smtClean="0"/>
                <a:t> </a:t>
              </a:r>
              <a:r>
                <a:rPr lang="en-US" dirty="0" err="1" smtClean="0"/>
                <a:t>paragraf</a:t>
              </a:r>
              <a:endParaRPr lang="en-US" dirty="0" smtClean="0"/>
            </a:p>
            <a:p>
              <a:pPr marL="228600" lvl="1" indent="-228600" defTabSz="977900">
                <a:lnSpc>
                  <a:spcPct val="90000"/>
                </a:lnSpc>
                <a:spcAft>
                  <a:spcPct val="15000"/>
                </a:spcAft>
                <a:buChar char="••"/>
              </a:pPr>
              <a:r>
                <a:rPr lang="en-US" dirty="0" err="1" smtClean="0"/>
                <a:t>Tampilkan</a:t>
              </a:r>
              <a:r>
                <a:rPr lang="en-US" dirty="0" smtClean="0"/>
                <a:t> </a:t>
              </a:r>
              <a:r>
                <a:rPr lang="en-US" dirty="0" smtClean="0">
                  <a:solidFill>
                    <a:srgbClr val="FF0000"/>
                  </a:solidFill>
                </a:rPr>
                <a:t>table, </a:t>
              </a:r>
              <a:r>
                <a:rPr lang="en-US" dirty="0" err="1" smtClean="0">
                  <a:solidFill>
                    <a:srgbClr val="FF0000"/>
                  </a:solidFill>
                </a:rPr>
                <a:t>grafik</a:t>
              </a:r>
              <a:r>
                <a:rPr lang="en-US" dirty="0" smtClean="0">
                  <a:solidFill>
                    <a:srgbClr val="FF0000"/>
                  </a:solidFill>
                </a:rPr>
                <a:t>, </a:t>
              </a:r>
              <a:r>
                <a:rPr lang="en-US" dirty="0" err="1" smtClean="0">
                  <a:solidFill>
                    <a:srgbClr val="FF0000"/>
                  </a:solidFill>
                </a:rPr>
                <a:t>gambar</a:t>
              </a:r>
              <a:r>
                <a:rPr lang="en-US" dirty="0" smtClean="0">
                  <a:solidFill>
                    <a:srgbClr val="FF0000"/>
                  </a:solidFill>
                </a:rPr>
                <a:t> </a:t>
              </a:r>
              <a:r>
                <a:rPr lang="en-US" dirty="0"/>
                <a:t>(</a:t>
              </a:r>
              <a:r>
                <a:rPr lang="en-US" dirty="0" err="1"/>
                <a:t>menampilkan</a:t>
              </a:r>
              <a:r>
                <a:rPr lang="en-US" dirty="0"/>
                <a:t> </a:t>
              </a:r>
              <a:r>
                <a:rPr lang="en-US" dirty="0" err="1"/>
                <a:t>hasilnya</a:t>
              </a:r>
              <a:r>
                <a:rPr lang="en-US" dirty="0"/>
                <a:t>)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 err="1" smtClean="0"/>
                <a:t>Semua</a:t>
              </a:r>
              <a:r>
                <a:rPr lang="en-US" dirty="0" smtClean="0"/>
                <a:t> </a:t>
              </a:r>
              <a:r>
                <a:rPr lang="en-US" dirty="0" smtClean="0">
                  <a:solidFill>
                    <a:srgbClr val="FF0000"/>
                  </a:solidFill>
                </a:rPr>
                <a:t>di-link-</a:t>
              </a:r>
              <a:r>
                <a:rPr lang="en-US" dirty="0" err="1" smtClean="0">
                  <a:solidFill>
                    <a:srgbClr val="FF0000"/>
                  </a:solidFill>
                </a:rPr>
                <a:t>kan</a:t>
              </a:r>
              <a:r>
                <a:rPr lang="en-US" dirty="0" smtClean="0"/>
                <a:t> (</a:t>
              </a:r>
              <a:r>
                <a:rPr lang="en-US" dirty="0" err="1" smtClean="0"/>
                <a:t>dirujuk</a:t>
              </a:r>
              <a:r>
                <a:rPr lang="en-US" dirty="0"/>
                <a:t> </a:t>
              </a:r>
              <a:r>
                <a:rPr lang="en-US" dirty="0" smtClean="0"/>
                <a:t>di </a:t>
              </a:r>
              <a:r>
                <a:rPr lang="en-US" dirty="0" err="1" smtClean="0"/>
                <a:t>tulisan</a:t>
              </a:r>
              <a:r>
                <a:rPr lang="en-US" dirty="0" smtClean="0"/>
                <a:t>/</a:t>
              </a:r>
              <a:r>
                <a:rPr lang="en-US" dirty="0" err="1" smtClean="0"/>
                <a:t>paragraf</a:t>
              </a:r>
              <a:r>
                <a:rPr lang="en-US" dirty="0" smtClean="0"/>
                <a:t>, </a:t>
              </a:r>
              <a:r>
                <a:rPr lang="en-US" dirty="0" err="1" smtClean="0"/>
                <a:t>misal</a:t>
              </a:r>
              <a:r>
                <a:rPr lang="en-US" dirty="0" smtClean="0"/>
                <a:t>: </a:t>
              </a:r>
              <a:r>
                <a:rPr lang="en-US" dirty="0"/>
                <a:t>T</a:t>
              </a:r>
              <a:r>
                <a:rPr lang="en-US" dirty="0" smtClean="0"/>
                <a:t>able 1, Figure 1)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 err="1" smtClean="0"/>
                <a:t>Pakai</a:t>
              </a:r>
              <a:r>
                <a:rPr lang="en-US" dirty="0" smtClean="0"/>
                <a:t> </a:t>
              </a:r>
              <a:r>
                <a:rPr lang="en-US" dirty="0" err="1" smtClean="0">
                  <a:solidFill>
                    <a:srgbClr val="FF0000"/>
                  </a:solidFill>
                </a:rPr>
                <a:t>grafik</a:t>
              </a:r>
              <a:r>
                <a:rPr lang="en-US" dirty="0" smtClean="0">
                  <a:solidFill>
                    <a:srgbClr val="FF0000"/>
                  </a:solidFill>
                </a:rPr>
                <a:t> Histogram </a:t>
              </a:r>
              <a:r>
                <a:rPr lang="en-US" dirty="0" smtClean="0"/>
                <a:t>(</a:t>
              </a:r>
              <a:r>
                <a:rPr lang="en-US" dirty="0" err="1" smtClean="0"/>
                <a:t>berwarna-warni</a:t>
              </a:r>
              <a:r>
                <a:rPr lang="en-US" dirty="0" smtClean="0"/>
                <a:t>)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 err="1" smtClean="0"/>
                <a:t>Dalam</a:t>
              </a:r>
              <a:r>
                <a:rPr lang="en-US" dirty="0" smtClean="0"/>
                <a:t> </a:t>
              </a:r>
              <a:r>
                <a:rPr lang="en-US" dirty="0" err="1" smtClean="0"/>
                <a:t>paragraf</a:t>
              </a:r>
              <a:r>
                <a:rPr lang="en-US" dirty="0" smtClean="0"/>
                <a:t>, </a:t>
              </a:r>
              <a:r>
                <a:rPr lang="en-US" dirty="0" err="1" smtClean="0">
                  <a:solidFill>
                    <a:srgbClr val="FF0000"/>
                  </a:solidFill>
                </a:rPr>
                <a:t>tdk</a:t>
              </a:r>
              <a:r>
                <a:rPr lang="en-US" dirty="0" smtClean="0">
                  <a:solidFill>
                    <a:srgbClr val="FF0000"/>
                  </a:solidFill>
                </a:rPr>
                <a:t> </a:t>
              </a:r>
              <a:r>
                <a:rPr lang="en-US" dirty="0" err="1" smtClean="0">
                  <a:solidFill>
                    <a:srgbClr val="FF0000"/>
                  </a:solidFill>
                </a:rPr>
                <a:t>mengulang</a:t>
              </a:r>
              <a:r>
                <a:rPr lang="en-US" dirty="0" smtClean="0">
                  <a:solidFill>
                    <a:srgbClr val="FF0000"/>
                  </a:solidFill>
                </a:rPr>
                <a:t> </a:t>
              </a:r>
              <a:r>
                <a:rPr lang="en-US" dirty="0" err="1" smtClean="0">
                  <a:solidFill>
                    <a:srgbClr val="FF0000"/>
                  </a:solidFill>
                </a:rPr>
                <a:t>penjelasan</a:t>
              </a:r>
              <a:r>
                <a:rPr lang="en-US" dirty="0" smtClean="0">
                  <a:solidFill>
                    <a:srgbClr val="FF0000"/>
                  </a:solidFill>
                </a:rPr>
                <a:t> </a:t>
              </a:r>
              <a:r>
                <a:rPr lang="en-US" dirty="0" err="1" smtClean="0"/>
                <a:t>dari</a:t>
              </a:r>
              <a:r>
                <a:rPr lang="en-US" dirty="0" smtClean="0"/>
                <a:t> Table, Figure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 err="1" smtClean="0">
                  <a:solidFill>
                    <a:srgbClr val="0070C0"/>
                  </a:solidFill>
                </a:rPr>
                <a:t>Kalau</a:t>
              </a:r>
              <a:r>
                <a:rPr lang="en-US" dirty="0" smtClean="0">
                  <a:solidFill>
                    <a:srgbClr val="0070C0"/>
                  </a:solidFill>
                </a:rPr>
                <a:t> </a:t>
              </a:r>
              <a:r>
                <a:rPr lang="en-US" dirty="0" err="1" smtClean="0">
                  <a:solidFill>
                    <a:srgbClr val="0070C0"/>
                  </a:solidFill>
                </a:rPr>
                <a:t>digabung</a:t>
              </a:r>
              <a:r>
                <a:rPr lang="en-US" dirty="0" smtClean="0">
                  <a:solidFill>
                    <a:srgbClr val="0070C0"/>
                  </a:solidFill>
                </a:rPr>
                <a:t> </a:t>
              </a:r>
              <a:r>
                <a:rPr lang="en-US" dirty="0" err="1" smtClean="0">
                  <a:solidFill>
                    <a:srgbClr val="0070C0"/>
                  </a:solidFill>
                </a:rPr>
                <a:t>hasil</a:t>
              </a:r>
              <a:r>
                <a:rPr lang="en-US" dirty="0" smtClean="0">
                  <a:solidFill>
                    <a:srgbClr val="0070C0"/>
                  </a:solidFill>
                </a:rPr>
                <a:t>/</a:t>
              </a:r>
              <a:r>
                <a:rPr lang="en-US" dirty="0" err="1" smtClean="0">
                  <a:solidFill>
                    <a:srgbClr val="0070C0"/>
                  </a:solidFill>
                </a:rPr>
                <a:t>discusion</a:t>
              </a:r>
              <a:r>
                <a:rPr lang="en-US" dirty="0" smtClean="0"/>
                <a:t>…(</a:t>
              </a:r>
              <a:r>
                <a:rPr lang="en-US" dirty="0" err="1" smtClean="0"/>
                <a:t>maka</a:t>
              </a:r>
              <a:r>
                <a:rPr lang="en-US" dirty="0" smtClean="0"/>
                <a:t> </a:t>
              </a:r>
              <a:r>
                <a:rPr lang="en-US" dirty="0" err="1" smtClean="0"/>
                <a:t>Hasil</a:t>
              </a:r>
              <a:r>
                <a:rPr lang="en-US" dirty="0" smtClean="0"/>
                <a:t> – Discuss ; </a:t>
              </a:r>
              <a:r>
                <a:rPr lang="en-US" dirty="0" err="1" smtClean="0"/>
                <a:t>Hasil</a:t>
              </a:r>
              <a:r>
                <a:rPr lang="en-US" dirty="0" smtClean="0"/>
                <a:t>—Discuss, </a:t>
              </a:r>
              <a:r>
                <a:rPr lang="en-US" dirty="0" err="1" smtClean="0"/>
                <a:t>dst</a:t>
              </a:r>
              <a:r>
                <a:rPr lang="en-US" dirty="0" smtClean="0"/>
                <a:t>)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 err="1" smtClean="0"/>
                <a:t>Hasil</a:t>
              </a:r>
              <a:r>
                <a:rPr lang="en-US" dirty="0" smtClean="0"/>
                <a:t> </a:t>
              </a:r>
              <a:r>
                <a:rPr lang="en-US" dirty="0" err="1" smtClean="0">
                  <a:solidFill>
                    <a:srgbClr val="FF0000"/>
                  </a:solidFill>
                </a:rPr>
                <a:t>observasi</a:t>
              </a:r>
              <a:r>
                <a:rPr lang="en-US" dirty="0" smtClean="0">
                  <a:solidFill>
                    <a:srgbClr val="FF0000"/>
                  </a:solidFill>
                </a:rPr>
                <a:t>/</a:t>
              </a:r>
              <a:r>
                <a:rPr lang="en-US" dirty="0" err="1" smtClean="0">
                  <a:solidFill>
                    <a:srgbClr val="FF0000"/>
                  </a:solidFill>
                </a:rPr>
                <a:t>diskriptif</a:t>
              </a:r>
              <a:r>
                <a:rPr lang="en-US" dirty="0" smtClean="0"/>
                <a:t> (</a:t>
              </a:r>
              <a:r>
                <a:rPr lang="en-US" dirty="0" err="1" smtClean="0"/>
                <a:t>setiap</a:t>
              </a:r>
              <a:r>
                <a:rPr lang="en-US" dirty="0" smtClean="0"/>
                <a:t> proses </a:t>
              </a:r>
              <a:r>
                <a:rPr lang="en-US" dirty="0" err="1" smtClean="0"/>
                <a:t>tahapan</a:t>
              </a:r>
              <a:r>
                <a:rPr lang="en-US" dirty="0" smtClean="0"/>
                <a:t> </a:t>
              </a:r>
              <a:r>
                <a:rPr lang="en-US" dirty="0" err="1" smtClean="0"/>
                <a:t>dijelaskan</a:t>
              </a:r>
              <a:r>
                <a:rPr lang="en-US" dirty="0" smtClean="0"/>
                <a:t> </a:t>
              </a:r>
              <a:r>
                <a:rPr lang="en-US" dirty="0" err="1" smtClean="0"/>
                <a:t>secara</a:t>
              </a:r>
              <a:r>
                <a:rPr lang="en-US" dirty="0" smtClean="0"/>
                <a:t> detail)</a:t>
              </a:r>
              <a:endParaRPr lang="en-US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 err="1" smtClean="0"/>
                <a:t>Hasil</a:t>
              </a:r>
              <a:r>
                <a:rPr lang="en-US" dirty="0" smtClean="0"/>
                <a:t> </a:t>
              </a:r>
              <a:r>
                <a:rPr lang="en-US" dirty="0" smtClean="0">
                  <a:solidFill>
                    <a:srgbClr val="FF0000"/>
                  </a:solidFill>
                </a:rPr>
                <a:t>interview</a:t>
              </a:r>
              <a:r>
                <a:rPr lang="en-US" dirty="0" smtClean="0"/>
                <a:t> (</a:t>
              </a:r>
              <a:r>
                <a:rPr lang="en-US" dirty="0" err="1" smtClean="0"/>
                <a:t>menampilkan</a:t>
              </a:r>
              <a:r>
                <a:rPr lang="en-US" dirty="0" smtClean="0"/>
                <a:t> dialog </a:t>
              </a:r>
              <a:r>
                <a:rPr lang="en-US" dirty="0" err="1" smtClean="0"/>
                <a:t>poin-poin</a:t>
              </a:r>
              <a:r>
                <a:rPr lang="en-US" dirty="0" smtClean="0"/>
                <a:t> </a:t>
              </a:r>
              <a:r>
                <a:rPr lang="en-US" dirty="0" err="1" smtClean="0"/>
                <a:t>yg</a:t>
              </a:r>
              <a:r>
                <a:rPr lang="en-US" dirty="0" smtClean="0"/>
                <a:t> </a:t>
              </a:r>
              <a:r>
                <a:rPr lang="en-US" dirty="0" err="1" smtClean="0"/>
                <a:t>menjawab</a:t>
              </a:r>
              <a:r>
                <a:rPr lang="en-US" dirty="0" smtClean="0"/>
                <a:t> </a:t>
              </a:r>
              <a:r>
                <a:rPr lang="en-US" dirty="0" err="1" smtClean="0"/>
                <a:t>rumusan</a:t>
              </a:r>
              <a:r>
                <a:rPr lang="en-US" dirty="0" smtClean="0"/>
                <a:t> </a:t>
              </a:r>
              <a:r>
                <a:rPr lang="en-US" dirty="0" err="1" smtClean="0"/>
                <a:t>masalah</a:t>
              </a:r>
              <a:r>
                <a:rPr lang="en-US" dirty="0" smtClean="0"/>
                <a:t>)..</a:t>
              </a:r>
              <a:r>
                <a:rPr lang="en-US" dirty="0" smtClean="0">
                  <a:solidFill>
                    <a:srgbClr val="FF0000"/>
                  </a:solidFill>
                </a:rPr>
                <a:t>straight to the point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451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808822" y="1219336"/>
            <a:ext cx="7363200" cy="4331902"/>
            <a:chOff x="2692773" y="417830"/>
            <a:chExt cx="5405120" cy="3342640"/>
          </a:xfrm>
        </p:grpSpPr>
        <p:sp>
          <p:nvSpPr>
            <p:cNvPr id="7" name="Round Same Side Corner Rectangle 6"/>
            <p:cNvSpPr/>
            <p:nvPr/>
          </p:nvSpPr>
          <p:spPr>
            <a:xfrm rot="5400000">
              <a:off x="3724013" y="-613410"/>
              <a:ext cx="3342640" cy="5405120"/>
            </a:xfrm>
            <a:prstGeom prst="round2SameRect">
              <a:avLst/>
            </a:prstGeom>
          </p:spPr>
          <p:style>
            <a:lnRef idx="2">
              <a:schemeClr val="accent6">
                <a:alpha val="90000"/>
                <a:tint val="55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55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5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Round Same Side Corner Rectangle 4"/>
            <p:cNvSpPr/>
            <p:nvPr/>
          </p:nvSpPr>
          <p:spPr>
            <a:xfrm>
              <a:off x="2692773" y="581004"/>
              <a:ext cx="5241946" cy="30162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b="1" kern="1200" dirty="0" smtClean="0">
                  <a:solidFill>
                    <a:srgbClr val="FFFF00"/>
                  </a:solidFill>
                </a:rPr>
                <a:t>Discussion…</a:t>
              </a:r>
              <a:r>
                <a:rPr lang="en-US" sz="2000" kern="1200" dirty="0" smtClean="0">
                  <a:solidFill>
                    <a:srgbClr val="FFFF00"/>
                  </a:solidFill>
                </a:rPr>
                <a:t> 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(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menkomparasikan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result/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hasil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penelitian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dengan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penelitian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sebelumnya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atau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dengan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teori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yg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mendukungnya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)</a:t>
              </a:r>
              <a:endParaRPr lang="en-US" sz="2000" kern="1200" dirty="0">
                <a:solidFill>
                  <a:schemeClr val="tx1"/>
                </a:solidFill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b="1" kern="1200" dirty="0" err="1" smtClean="0">
                  <a:solidFill>
                    <a:schemeClr val="accent6"/>
                  </a:solidFill>
                </a:rPr>
                <a:t>Relevan</a:t>
              </a:r>
              <a:r>
                <a:rPr lang="en-US" sz="2000" b="1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(yang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didiskusikan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adalah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hal-hal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yang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didapatkan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sesuai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result)</a:t>
              </a:r>
              <a:endParaRPr lang="en-US" sz="2000" kern="1200" dirty="0">
                <a:solidFill>
                  <a:schemeClr val="tx1"/>
                </a:solidFill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b="1" kern="1200" dirty="0" err="1" smtClean="0">
                  <a:solidFill>
                    <a:schemeClr val="accent6"/>
                  </a:solidFill>
                </a:rPr>
                <a:t>Membahasa</a:t>
              </a:r>
              <a:r>
                <a:rPr lang="en-US" sz="2000" b="1" kern="1200" dirty="0" smtClean="0">
                  <a:solidFill>
                    <a:schemeClr val="accent6"/>
                  </a:solidFill>
                </a:rPr>
                <a:t> per item </a:t>
              </a:r>
              <a:r>
                <a:rPr lang="en-US" sz="2000" b="1" kern="1200" dirty="0" err="1" smtClean="0">
                  <a:solidFill>
                    <a:schemeClr val="accent6"/>
                  </a:solidFill>
                </a:rPr>
                <a:t>hasil</a:t>
              </a:r>
              <a:r>
                <a:rPr lang="en-US" sz="2000" b="1" kern="1200" dirty="0" smtClean="0">
                  <a:solidFill>
                    <a:schemeClr val="accent6"/>
                  </a:solidFill>
                </a:rPr>
                <a:t> 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(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jelaskan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dengan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sangat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detail)</a:t>
              </a:r>
              <a:endParaRPr lang="en-US" sz="2000" kern="1200" dirty="0">
                <a:solidFill>
                  <a:schemeClr val="tx1"/>
                </a:solidFill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b="1" kern="1200" dirty="0" err="1" smtClean="0">
                  <a:solidFill>
                    <a:schemeClr val="accent6"/>
                  </a:solidFill>
                </a:rPr>
                <a:t>Cari</a:t>
              </a:r>
              <a:r>
                <a:rPr lang="en-US" sz="2000" b="1" kern="1200" dirty="0" smtClean="0">
                  <a:solidFill>
                    <a:schemeClr val="accent6"/>
                  </a:solidFill>
                </a:rPr>
                <a:t> </a:t>
              </a:r>
              <a:r>
                <a:rPr lang="en-US" sz="2000" b="1" kern="1200" dirty="0" err="1" smtClean="0">
                  <a:solidFill>
                    <a:schemeClr val="accent6"/>
                  </a:solidFill>
                </a:rPr>
                <a:t>sumber-sumber</a:t>
              </a:r>
              <a:r>
                <a:rPr lang="en-US" sz="2000" b="1" kern="1200" dirty="0" smtClean="0">
                  <a:solidFill>
                    <a:schemeClr val="accent6"/>
                  </a:solidFill>
                </a:rPr>
                <a:t> </a:t>
              </a:r>
              <a:r>
                <a:rPr lang="en-US" sz="2000" b="1" kern="1200" dirty="0" err="1" smtClean="0">
                  <a:solidFill>
                    <a:schemeClr val="accent6"/>
                  </a:solidFill>
                </a:rPr>
                <a:t>yg</a:t>
              </a:r>
              <a:r>
                <a:rPr lang="en-US" sz="2000" b="1" kern="1200" dirty="0" smtClean="0">
                  <a:solidFill>
                    <a:schemeClr val="accent6"/>
                  </a:solidFill>
                </a:rPr>
                <a:t> </a:t>
              </a:r>
              <a:r>
                <a:rPr lang="en-US" sz="2000" b="1" kern="1200" dirty="0" err="1" smtClean="0">
                  <a:solidFill>
                    <a:schemeClr val="accent6"/>
                  </a:solidFill>
                </a:rPr>
                <a:t>relevan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dengan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result</a:t>
              </a:r>
              <a:endParaRPr lang="en-US" sz="2000" kern="1200" dirty="0">
                <a:solidFill>
                  <a:schemeClr val="tx1"/>
                </a:solidFill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err="1" smtClean="0">
                  <a:solidFill>
                    <a:schemeClr val="tx1"/>
                  </a:solidFill>
                </a:rPr>
                <a:t>Cari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data/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hasil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riset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terdahulu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yg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bertentangan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(</a:t>
              </a:r>
              <a:r>
                <a:rPr lang="en-US" sz="2000" b="1" kern="1200" dirty="0" err="1" smtClean="0">
                  <a:solidFill>
                    <a:schemeClr val="accent6"/>
                  </a:solidFill>
                </a:rPr>
                <a:t>ada</a:t>
              </a:r>
              <a:r>
                <a:rPr lang="en-US" sz="2000" b="1" kern="1200" dirty="0" smtClean="0">
                  <a:solidFill>
                    <a:schemeClr val="accent6"/>
                  </a:solidFill>
                </a:rPr>
                <a:t> </a:t>
              </a:r>
              <a:r>
                <a:rPr lang="en-US" sz="2000" b="1" kern="1200" dirty="0" err="1" smtClean="0">
                  <a:solidFill>
                    <a:schemeClr val="accent6"/>
                  </a:solidFill>
                </a:rPr>
                <a:t>pertentangan</a:t>
              </a:r>
              <a:r>
                <a:rPr lang="en-US" sz="2000" kern="1200" dirty="0" smtClean="0">
                  <a:solidFill>
                    <a:schemeClr val="accent6"/>
                  </a:solidFill>
                </a:rPr>
                <a:t>)</a:t>
              </a:r>
              <a:endParaRPr lang="en-US" sz="2000" kern="1200" dirty="0">
                <a:solidFill>
                  <a:schemeClr val="accent6"/>
                </a:solidFill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err="1" smtClean="0">
                  <a:solidFill>
                    <a:schemeClr val="tx1"/>
                  </a:solidFill>
                </a:rPr>
                <a:t>Cari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data/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hasil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riset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terdahulu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yg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sama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(</a:t>
              </a:r>
              <a:r>
                <a:rPr lang="en-US" sz="2000" b="1" kern="1200" dirty="0" err="1" smtClean="0">
                  <a:solidFill>
                    <a:schemeClr val="accent6"/>
                  </a:solidFill>
                </a:rPr>
                <a:t>ada</a:t>
              </a:r>
              <a:r>
                <a:rPr lang="en-US" sz="2000" b="1" kern="1200" dirty="0" smtClean="0">
                  <a:solidFill>
                    <a:schemeClr val="accent6"/>
                  </a:solidFill>
                </a:rPr>
                <a:t> </a:t>
              </a:r>
              <a:r>
                <a:rPr lang="en-US" sz="2000" b="1" kern="1200" dirty="0" err="1" smtClean="0">
                  <a:solidFill>
                    <a:schemeClr val="accent6"/>
                  </a:solidFill>
                </a:rPr>
                <a:t>persamaan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)</a:t>
              </a:r>
              <a:endParaRPr lang="en-US" sz="2000" kern="1200" dirty="0">
                <a:solidFill>
                  <a:schemeClr val="tx1"/>
                </a:solidFill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solidFill>
                    <a:schemeClr val="tx1"/>
                  </a:solidFill>
                </a:rPr>
                <a:t>Ada </a:t>
              </a:r>
              <a:r>
                <a:rPr lang="en-US" sz="2000" b="1" kern="1200" dirty="0" smtClean="0">
                  <a:solidFill>
                    <a:schemeClr val="accent6"/>
                  </a:solidFill>
                </a:rPr>
                <a:t>closing statement 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di </a:t>
              </a:r>
              <a:r>
                <a:rPr lang="en-US" sz="2000" kern="1200" dirty="0" err="1" smtClean="0">
                  <a:solidFill>
                    <a:schemeClr val="tx1"/>
                  </a:solidFill>
                </a:rPr>
                <a:t>akhir</a:t>
              </a:r>
              <a:r>
                <a:rPr lang="en-US" sz="2000" kern="1200" dirty="0" smtClean="0">
                  <a:solidFill>
                    <a:schemeClr val="tx1"/>
                  </a:solidFill>
                </a:rPr>
                <a:t> discussion</a:t>
              </a:r>
              <a:endParaRPr lang="en-US" sz="2000" kern="1200" dirty="0">
                <a:solidFill>
                  <a:schemeClr val="tx1"/>
                </a:solidFill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6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018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215023"/>
            <a:ext cx="10147300" cy="5705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686050" y="1756204"/>
            <a:ext cx="59055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651250" y="4867704"/>
            <a:ext cx="59055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470150" y="1502204"/>
            <a:ext cx="222885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305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122202"/>
            <a:ext cx="10299700" cy="5790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4718050" y="5121704"/>
            <a:ext cx="59055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439987" y="4080304"/>
            <a:ext cx="5813425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439987" y="4283504"/>
            <a:ext cx="1484313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6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187728"/>
            <a:ext cx="10147300" cy="5705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324100" y="3546904"/>
            <a:ext cx="59055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098675" y="3800904"/>
            <a:ext cx="6219825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98675" y="5159804"/>
            <a:ext cx="6219825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098675" y="3800904"/>
            <a:ext cx="0" cy="13589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318500" y="3800904"/>
            <a:ext cx="0" cy="13589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24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164282"/>
            <a:ext cx="10198100" cy="5733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947987" y="1324404"/>
            <a:ext cx="4799013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937000" y="2327704"/>
            <a:ext cx="59055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232275" y="5655104"/>
            <a:ext cx="59055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947987" y="1489504"/>
            <a:ext cx="1103313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608262" y="2797604"/>
            <a:ext cx="9524" cy="9398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605087" y="2810304"/>
            <a:ext cx="5167313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617786" y="3737404"/>
            <a:ext cx="5154614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762876" y="2810304"/>
            <a:ext cx="9524" cy="9398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91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07607"/>
            <a:ext cx="10312400" cy="5797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276600" y="2467404"/>
            <a:ext cx="4318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56100" y="5718604"/>
            <a:ext cx="4318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492500" y="1222804"/>
            <a:ext cx="36195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530600" y="1349804"/>
            <a:ext cx="19558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258343" y="1387904"/>
            <a:ext cx="3879057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32943" y="2340404"/>
            <a:ext cx="3879057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245643" y="1387904"/>
            <a:ext cx="9524" cy="9398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31843" y="1400604"/>
            <a:ext cx="9524" cy="9398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68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99" y="150446"/>
            <a:ext cx="10236201" cy="5755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425700" y="2848404"/>
            <a:ext cx="34671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425700" y="1324404"/>
            <a:ext cx="8382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73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64727"/>
            <a:ext cx="10210800" cy="5740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4660900" y="1591104"/>
            <a:ext cx="5842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365500" y="1959404"/>
            <a:ext cx="5842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860800" y="4067604"/>
            <a:ext cx="5842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69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99" y="215900"/>
            <a:ext cx="10119783" cy="568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425700" y="1527604"/>
            <a:ext cx="10414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425700" y="1895904"/>
            <a:ext cx="19177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879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156007"/>
            <a:ext cx="10248900" cy="5762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794000" y="5617004"/>
            <a:ext cx="24384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768600" y="1108504"/>
            <a:ext cx="47244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794000" y="2505504"/>
            <a:ext cx="47244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776538" y="1108504"/>
            <a:ext cx="17462" cy="13970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475538" y="1121204"/>
            <a:ext cx="17462" cy="13970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40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99" y="204407"/>
            <a:ext cx="10185401" cy="5726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832100" y="3419904"/>
            <a:ext cx="28575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79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1867"/>
            <a:ext cx="10198100" cy="5733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324100" y="3686604"/>
            <a:ext cx="54991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324100" y="5324904"/>
            <a:ext cx="54991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336800" y="3686604"/>
            <a:ext cx="0" cy="16383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823200" y="3686604"/>
            <a:ext cx="0" cy="16383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87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3076093"/>
              </p:ext>
            </p:extLst>
          </p:nvPr>
        </p:nvGraphicFramePr>
        <p:xfrm>
          <a:off x="1257300" y="1663699"/>
          <a:ext cx="9436100" cy="3810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020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7714743"/>
              </p:ext>
            </p:extLst>
          </p:nvPr>
        </p:nvGraphicFramePr>
        <p:xfrm>
          <a:off x="838200" y="952500"/>
          <a:ext cx="10312400" cy="494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286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203201"/>
            <a:ext cx="10127220" cy="5693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476500" y="1362504"/>
            <a:ext cx="11176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84400" y="3762804"/>
            <a:ext cx="19812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02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8698866"/>
              </p:ext>
            </p:extLst>
          </p:nvPr>
        </p:nvGraphicFramePr>
        <p:xfrm>
          <a:off x="838200" y="1485899"/>
          <a:ext cx="9448800" cy="3949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142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50800"/>
            <a:ext cx="10439400" cy="5869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374900" y="1349804"/>
            <a:ext cx="9906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768600" y="2086404"/>
            <a:ext cx="30607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606800" y="2721404"/>
            <a:ext cx="26035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9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51411"/>
            <a:ext cx="10185400" cy="5726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873500" y="1870504"/>
            <a:ext cx="21717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889250" y="3712004"/>
            <a:ext cx="241935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33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-120883"/>
            <a:ext cx="10718800" cy="6026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787650" y="4867704"/>
            <a:ext cx="318135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165600" y="4016804"/>
            <a:ext cx="245110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21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y works\Conference_WORKSHOP\2020 mei RJI korda kalteng- 28 mei 2020\WhatsApp Image 2020-05-27 at 17.18.3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019" y="2049462"/>
            <a:ext cx="3278981" cy="327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my works\Conference_WORKSHOP\2020 mei RJI korda kalteng- 28 mei 2020\WhatsApp Image 2020-05-27 at 17.18.1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999" y="2049462"/>
            <a:ext cx="3175001" cy="317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26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my works\Conference_WORKSHOP\2020 mei RJI korda kalteng- 28 mei 2020\idul-fitri-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919" y="1736263"/>
            <a:ext cx="3088481" cy="308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my works\Conference_WORKSHOP\2020 mei RJI korda kalteng- 28 mei 2020\tenor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048271"/>
            <a:ext cx="32893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25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acer\Downloads\thank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555" y="1657065"/>
            <a:ext cx="4815345" cy="321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47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296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JI-PPT-Template" id="{BE63342E-0E64-47D1-97DD-F311678BE57D}" vid="{1E463624-17C8-4225-B5C5-100C31AE62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</TotalTime>
  <Words>1082</Words>
  <Application>Microsoft Office PowerPoint</Application>
  <PresentationFormat>Custom</PresentationFormat>
  <Paragraphs>143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Bagaimana menulis paper jurnal ilmiah yang disukai editor dan reviewer?</vt:lpstr>
      <vt:lpstr>Profil:</vt:lpstr>
      <vt:lpstr>Apa yg kita bahas?</vt:lpstr>
      <vt:lpstr>PowerPoint Presentation</vt:lpstr>
      <vt:lpstr>Contoh judul yg menarik</vt:lpstr>
      <vt:lpstr>PowerPoint Presentation</vt:lpstr>
      <vt:lpstr>Identitas di bawah judul:</vt:lpstr>
      <vt:lpstr>PowerPoint Presentation</vt:lpstr>
      <vt:lpstr>PowerPoint Presentation</vt:lpstr>
      <vt:lpstr>PowerPoint Presentation</vt:lpstr>
      <vt:lpstr>Key words: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reviewer</dc:creator>
  <cp:lastModifiedBy>acer</cp:lastModifiedBy>
  <cp:revision>155</cp:revision>
  <dcterms:created xsi:type="dcterms:W3CDTF">2019-12-19T09:21:09Z</dcterms:created>
  <dcterms:modified xsi:type="dcterms:W3CDTF">2020-05-31T04:07:43Z</dcterms:modified>
</cp:coreProperties>
</file>