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4" r:id="rId4"/>
    <p:sldId id="270" r:id="rId5"/>
    <p:sldId id="261" r:id="rId6"/>
    <p:sldId id="259" r:id="rId7"/>
    <p:sldId id="262" r:id="rId8"/>
    <p:sldId id="269" r:id="rId9"/>
    <p:sldId id="263" r:id="rId10"/>
    <p:sldId id="265" r:id="rId11"/>
    <p:sldId id="266" r:id="rId12"/>
    <p:sldId id="267" r:id="rId13"/>
    <p:sldId id="268" r:id="rId14"/>
    <p:sldId id="271" r:id="rId1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Stijl, lich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C083E6E3-FA7D-4D7B-A595-EF9225AFEA82}" styleName="Stijl, licht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Map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r>
              <a:rPr lang="nl-NL" b="1" dirty="0"/>
              <a:t>Distribution</a:t>
            </a:r>
            <a:r>
              <a:rPr lang="nl-NL" b="1" baseline="0" dirty="0"/>
              <a:t> of </a:t>
            </a:r>
            <a:r>
              <a:rPr lang="nl-NL" b="1" baseline="0" dirty="0" err="1"/>
              <a:t>g</a:t>
            </a:r>
            <a:r>
              <a:rPr lang="nl-NL" b="1" dirty="0" err="1"/>
              <a:t>rammatical</a:t>
            </a:r>
            <a:r>
              <a:rPr lang="nl-NL" b="1" dirty="0"/>
              <a:t> </a:t>
            </a:r>
            <a:r>
              <a:rPr lang="nl-NL" b="1" dirty="0" err="1"/>
              <a:t>categories</a:t>
            </a:r>
            <a:r>
              <a:rPr lang="nl-NL" b="1" dirty="0"/>
              <a:t> in </a:t>
            </a:r>
            <a:r>
              <a:rPr lang="nl-NL" b="1" dirty="0" err="1"/>
              <a:t>each</a:t>
            </a:r>
            <a:r>
              <a:rPr lang="nl-NL" b="1" dirty="0"/>
              <a:t> </a:t>
            </a:r>
            <a:r>
              <a:rPr lang="nl-NL" b="1" dirty="0" err="1"/>
              <a:t>dictionary</a:t>
            </a:r>
            <a:endParaRPr lang="nl-NL" b="1" dirty="0"/>
          </a:p>
        </c:rich>
      </c:tx>
      <c:layout>
        <c:manualLayout>
          <c:xMode val="edge"/>
          <c:yMode val="edge"/>
          <c:x val="0.1323051439216249"/>
          <c:y val="3.461703474296442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Garamond" panose="02020404030301010803" pitchFamily="18" charset="0"/>
              <a:ea typeface="+mn-ea"/>
              <a:cs typeface="+mn-cs"/>
            </a:defRPr>
          </a:pPr>
          <a:endParaRPr lang="nl-NL"/>
        </a:p>
      </c:txPr>
    </c:title>
    <c:autoTitleDeleted val="0"/>
    <c:plotArea>
      <c:layout>
        <c:manualLayout>
          <c:layoutTarget val="inner"/>
          <c:xMode val="edge"/>
          <c:yMode val="edge"/>
          <c:x val="0.10060201306868947"/>
          <c:y val="0.14713112006005374"/>
          <c:w val="0.76567881945455474"/>
          <c:h val="0.746900139940044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Blad1!$A$11</c:f>
              <c:strCache>
                <c:ptCount val="1"/>
                <c:pt idx="0">
                  <c:v>Nouns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Garamond" panose="02020404030301010803" pitchFamily="18" charset="0"/>
                    <a:ea typeface="+mn-ea"/>
                    <a:cs typeface="+mn-cs"/>
                  </a:defRPr>
                </a:pPr>
                <a:endParaRPr lang="nl-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Blad1!$B$10:$D$10</c:f>
              <c:strCache>
                <c:ptCount val="3"/>
                <c:pt idx="0">
                  <c:v>Hofman 1650</c:v>
                </c:pt>
                <c:pt idx="1">
                  <c:v>Meijer 1669</c:v>
                </c:pt>
                <c:pt idx="2">
                  <c:v>Koerbagh 1668</c:v>
                </c:pt>
              </c:strCache>
            </c:strRef>
          </c:cat>
          <c:val>
            <c:numRef>
              <c:f>Blad1!$B$11:$D$11</c:f>
              <c:numCache>
                <c:formatCode>0.0%</c:formatCode>
                <c:ptCount val="3"/>
                <c:pt idx="0">
                  <c:v>0.50900000000000001</c:v>
                </c:pt>
                <c:pt idx="1">
                  <c:v>0.56999999999999995</c:v>
                </c:pt>
                <c:pt idx="2">
                  <c:v>0.57299999999999995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B1-4BE1-A190-AD4D1CB94F5F}"/>
            </c:ext>
          </c:extLst>
        </c:ser>
        <c:ser>
          <c:idx val="1"/>
          <c:order val="1"/>
          <c:tx>
            <c:strRef>
              <c:f>Blad1!$A$12</c:f>
              <c:strCache>
                <c:ptCount val="1"/>
                <c:pt idx="0">
                  <c:v>Verbs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Garamond" panose="02020404030301010803" pitchFamily="18" charset="0"/>
                    <a:ea typeface="+mn-ea"/>
                    <a:cs typeface="+mn-cs"/>
                  </a:defRPr>
                </a:pPr>
                <a:endParaRPr lang="nl-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Blad1!$B$10:$D$10</c:f>
              <c:strCache>
                <c:ptCount val="3"/>
                <c:pt idx="0">
                  <c:v>Hofman 1650</c:v>
                </c:pt>
                <c:pt idx="1">
                  <c:v>Meijer 1669</c:v>
                </c:pt>
                <c:pt idx="2">
                  <c:v>Koerbagh 1668</c:v>
                </c:pt>
              </c:strCache>
            </c:strRef>
          </c:cat>
          <c:val>
            <c:numRef>
              <c:f>Blad1!$B$12:$D$12</c:f>
              <c:numCache>
                <c:formatCode>0.0%</c:formatCode>
                <c:ptCount val="3"/>
                <c:pt idx="0">
                  <c:v>0.36499999999999999</c:v>
                </c:pt>
                <c:pt idx="1">
                  <c:v>0.35</c:v>
                </c:pt>
                <c:pt idx="2">
                  <c:v>0.30599999999999999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B1-4BE1-A190-AD4D1CB94F5F}"/>
            </c:ext>
          </c:extLst>
        </c:ser>
        <c:ser>
          <c:idx val="2"/>
          <c:order val="2"/>
          <c:tx>
            <c:strRef>
              <c:f>Blad1!$A$13</c:f>
              <c:strCache>
                <c:ptCount val="1"/>
                <c:pt idx="0">
                  <c:v>Adjectives/Adverbs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Garamond" panose="02020404030301010803" pitchFamily="18" charset="0"/>
                    <a:ea typeface="+mn-ea"/>
                    <a:cs typeface="+mn-cs"/>
                  </a:defRPr>
                </a:pPr>
                <a:endParaRPr lang="nl-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Blad1!$B$10:$D$10</c:f>
              <c:strCache>
                <c:ptCount val="3"/>
                <c:pt idx="0">
                  <c:v>Hofman 1650</c:v>
                </c:pt>
                <c:pt idx="1">
                  <c:v>Meijer 1669</c:v>
                </c:pt>
                <c:pt idx="2">
                  <c:v>Koerbagh 1668</c:v>
                </c:pt>
              </c:strCache>
            </c:strRef>
          </c:cat>
          <c:val>
            <c:numRef>
              <c:f>Blad1!$B$13:$D$13</c:f>
              <c:numCache>
                <c:formatCode>0.0%</c:formatCode>
                <c:ptCount val="3"/>
                <c:pt idx="0">
                  <c:v>0.12300000000000001</c:v>
                </c:pt>
                <c:pt idx="1">
                  <c:v>0.08</c:v>
                </c:pt>
                <c:pt idx="2">
                  <c:v>0.109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B1-4BE1-A190-AD4D1CB94F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8519448"/>
        <c:axId val="328526992"/>
      </c:barChart>
      <c:catAx>
        <c:axId val="3285194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28526992"/>
        <c:crosses val="autoZero"/>
        <c:auto val="1"/>
        <c:lblAlgn val="ctr"/>
        <c:lblOffset val="100"/>
        <c:noMultiLvlLbl val="0"/>
      </c:catAx>
      <c:valAx>
        <c:axId val="328526992"/>
        <c:scaling>
          <c:orientation val="minMax"/>
          <c:max val="1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328519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79614160488874841"/>
          <c:y val="4.4830422867522517E-3"/>
          <c:w val="0.20168313640105331"/>
          <c:h val="0.313326958710872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aramond" panose="02020404030301010803" pitchFamily="18" charset="0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2000">
          <a:latin typeface="Garamond" panose="02020404030301010803" pitchFamily="18" charset="0"/>
        </a:defRPr>
      </a:pPr>
      <a:endParaRPr lang="nl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</c:spPr>
          <c:invertIfNegative val="0"/>
          <c:cat>
            <c:strRef>
              <c:f>Sheet1!$B$1:$B$1681</c:f>
              <c:strCache>
                <c:ptCount val="1681"/>
                <c:pt idx="0">
                  <c:v>natuur</c:v>
                </c:pt>
                <c:pt idx="1">
                  <c:v>manier</c:v>
                </c:pt>
                <c:pt idx="2">
                  <c:v>mis</c:v>
                </c:pt>
                <c:pt idx="3">
                  <c:v>verteren</c:v>
                </c:pt>
                <c:pt idx="4">
                  <c:v>prins</c:v>
                </c:pt>
                <c:pt idx="5">
                  <c:v>engel</c:v>
                </c:pt>
                <c:pt idx="6">
                  <c:v>troon</c:v>
                </c:pt>
                <c:pt idx="7">
                  <c:v>offer</c:v>
                </c:pt>
                <c:pt idx="8">
                  <c:v>vonnis</c:v>
                </c:pt>
                <c:pt idx="9">
                  <c:v>dom</c:v>
                </c:pt>
                <c:pt idx="10">
                  <c:v>appel</c:v>
                </c:pt>
                <c:pt idx="11">
                  <c:v>punt</c:v>
                </c:pt>
                <c:pt idx="12">
                  <c:v>venus</c:v>
                </c:pt>
                <c:pt idx="13">
                  <c:v>regel</c:v>
                </c:pt>
                <c:pt idx="14">
                  <c:v>feest</c:v>
                </c:pt>
                <c:pt idx="15">
                  <c:v>persoon</c:v>
                </c:pt>
                <c:pt idx="16">
                  <c:v>regeren</c:v>
                </c:pt>
                <c:pt idx="17">
                  <c:v>offeren</c:v>
                </c:pt>
                <c:pt idx="18">
                  <c:v>tempel</c:v>
                </c:pt>
                <c:pt idx="19">
                  <c:v>kerk</c:v>
                </c:pt>
                <c:pt idx="20">
                  <c:v>geleren</c:v>
                </c:pt>
                <c:pt idx="21">
                  <c:v>soldaat</c:v>
                </c:pt>
                <c:pt idx="22">
                  <c:v>priester</c:v>
                </c:pt>
                <c:pt idx="23">
                  <c:v>christen</c:v>
                </c:pt>
                <c:pt idx="24">
                  <c:v>mars</c:v>
                </c:pt>
                <c:pt idx="25">
                  <c:v>duyvel</c:v>
                </c:pt>
                <c:pt idx="26">
                  <c:v>throon</c:v>
                </c:pt>
                <c:pt idx="27">
                  <c:v>scepter</c:v>
                </c:pt>
                <c:pt idx="28">
                  <c:v>majesteyt</c:v>
                </c:pt>
                <c:pt idx="29">
                  <c:v>fenijn</c:v>
                </c:pt>
                <c:pt idx="30">
                  <c:v>adieu</c:v>
                </c:pt>
                <c:pt idx="31">
                  <c:v>engelen</c:v>
                </c:pt>
                <c:pt idx="32">
                  <c:v>tent</c:v>
                </c:pt>
                <c:pt idx="33">
                  <c:v>port</c:v>
                </c:pt>
                <c:pt idx="34">
                  <c:v>exempel</c:v>
                </c:pt>
                <c:pt idx="35">
                  <c:v>rijm</c:v>
                </c:pt>
                <c:pt idx="36">
                  <c:v>paradijs</c:v>
                </c:pt>
                <c:pt idx="37">
                  <c:v>adam</c:v>
                </c:pt>
                <c:pt idx="38">
                  <c:v>psalm</c:v>
                </c:pt>
                <c:pt idx="39">
                  <c:v>fonteyn</c:v>
                </c:pt>
                <c:pt idx="40">
                  <c:v>amen</c:v>
                </c:pt>
                <c:pt idx="41">
                  <c:v>tyran</c:v>
                </c:pt>
                <c:pt idx="42">
                  <c:v>monster</c:v>
                </c:pt>
                <c:pt idx="43">
                  <c:v>offerhande</c:v>
                </c:pt>
                <c:pt idx="44">
                  <c:v>propheet</c:v>
                </c:pt>
                <c:pt idx="45">
                  <c:v>persoonen</c:v>
                </c:pt>
                <c:pt idx="46">
                  <c:v>medicijn</c:v>
                </c:pt>
                <c:pt idx="47">
                  <c:v>balsem</c:v>
                </c:pt>
                <c:pt idx="48">
                  <c:v>instrument</c:v>
                </c:pt>
                <c:pt idx="49">
                  <c:v>altaar</c:v>
                </c:pt>
                <c:pt idx="50">
                  <c:v>officier</c:v>
                </c:pt>
                <c:pt idx="51">
                  <c:v>stijl</c:v>
                </c:pt>
                <c:pt idx="52">
                  <c:v>passeren</c:v>
                </c:pt>
                <c:pt idx="53">
                  <c:v>poëet</c:v>
                </c:pt>
                <c:pt idx="54">
                  <c:v>fatsoen</c:v>
                </c:pt>
                <c:pt idx="55">
                  <c:v>apostel</c:v>
                </c:pt>
                <c:pt idx="56">
                  <c:v>juyst</c:v>
                </c:pt>
                <c:pt idx="57">
                  <c:v>raar</c:v>
                </c:pt>
                <c:pt idx="58">
                  <c:v>metaal</c:v>
                </c:pt>
                <c:pt idx="59">
                  <c:v>testament</c:v>
                </c:pt>
                <c:pt idx="60">
                  <c:v>mode</c:v>
                </c:pt>
                <c:pt idx="61">
                  <c:v>element</c:v>
                </c:pt>
                <c:pt idx="62">
                  <c:v>contrarie</c:v>
                </c:pt>
                <c:pt idx="63">
                  <c:v>profijt</c:v>
                </c:pt>
                <c:pt idx="64">
                  <c:v>vorm</c:v>
                </c:pt>
                <c:pt idx="65">
                  <c:v>bal</c:v>
                </c:pt>
                <c:pt idx="66">
                  <c:v>fabel</c:v>
                </c:pt>
                <c:pt idx="67">
                  <c:v>faam</c:v>
                </c:pt>
                <c:pt idx="68">
                  <c:v>ordre</c:v>
                </c:pt>
                <c:pt idx="69">
                  <c:v>glorie</c:v>
                </c:pt>
                <c:pt idx="70">
                  <c:v>vormen</c:v>
                </c:pt>
                <c:pt idx="71">
                  <c:v>satan</c:v>
                </c:pt>
                <c:pt idx="72">
                  <c:v>druyf</c:v>
                </c:pt>
                <c:pt idx="73">
                  <c:v>moor</c:v>
                </c:pt>
                <c:pt idx="74">
                  <c:v>natuurlijk</c:v>
                </c:pt>
                <c:pt idx="75">
                  <c:v>fondament</c:v>
                </c:pt>
                <c:pt idx="76">
                  <c:v>klooster</c:v>
                </c:pt>
                <c:pt idx="77">
                  <c:v>conscientie</c:v>
                </c:pt>
                <c:pt idx="78">
                  <c:v>echo</c:v>
                </c:pt>
                <c:pt idx="79">
                  <c:v>privilegie</c:v>
                </c:pt>
                <c:pt idx="80">
                  <c:v>manna</c:v>
                </c:pt>
                <c:pt idx="81">
                  <c:v>psalmen</c:v>
                </c:pt>
                <c:pt idx="82">
                  <c:v>paus</c:v>
                </c:pt>
                <c:pt idx="83">
                  <c:v>mentie</c:v>
                </c:pt>
                <c:pt idx="84">
                  <c:v>reputatie</c:v>
                </c:pt>
                <c:pt idx="85">
                  <c:v>ordonnantie</c:v>
                </c:pt>
                <c:pt idx="86">
                  <c:v>torment</c:v>
                </c:pt>
                <c:pt idx="87">
                  <c:v>fleur</c:v>
                </c:pt>
                <c:pt idx="88">
                  <c:v>effect</c:v>
                </c:pt>
                <c:pt idx="89">
                  <c:v>autheur</c:v>
                </c:pt>
                <c:pt idx="90">
                  <c:v>mol</c:v>
                </c:pt>
                <c:pt idx="91">
                  <c:v>sober</c:v>
                </c:pt>
                <c:pt idx="92">
                  <c:v>braveren</c:v>
                </c:pt>
                <c:pt idx="93">
                  <c:v>pols</c:v>
                </c:pt>
                <c:pt idx="94">
                  <c:v>appliceren</c:v>
                </c:pt>
                <c:pt idx="95">
                  <c:v>bisschop</c:v>
                </c:pt>
                <c:pt idx="96">
                  <c:v>fortuyn</c:v>
                </c:pt>
                <c:pt idx="97">
                  <c:v>capiteyn</c:v>
                </c:pt>
                <c:pt idx="98">
                  <c:v>suppliant</c:v>
                </c:pt>
                <c:pt idx="99">
                  <c:v>omissie</c:v>
                </c:pt>
                <c:pt idx="100">
                  <c:v>onderen</c:v>
                </c:pt>
                <c:pt idx="101">
                  <c:v>serpent</c:v>
                </c:pt>
                <c:pt idx="102">
                  <c:v>rebel</c:v>
                </c:pt>
                <c:pt idx="103">
                  <c:v>historie</c:v>
                </c:pt>
                <c:pt idx="104">
                  <c:v>augustus</c:v>
                </c:pt>
                <c:pt idx="105">
                  <c:v>tempeest</c:v>
                </c:pt>
                <c:pt idx="106">
                  <c:v>salven</c:v>
                </c:pt>
                <c:pt idx="107">
                  <c:v>simpel</c:v>
                </c:pt>
                <c:pt idx="108">
                  <c:v>bil</c:v>
                </c:pt>
                <c:pt idx="109">
                  <c:v>quartier</c:v>
                </c:pt>
                <c:pt idx="110">
                  <c:v>feyt</c:v>
                </c:pt>
                <c:pt idx="111">
                  <c:v>humeur</c:v>
                </c:pt>
                <c:pt idx="112">
                  <c:v>resteren</c:v>
                </c:pt>
                <c:pt idx="113">
                  <c:v>accorderen</c:v>
                </c:pt>
                <c:pt idx="114">
                  <c:v>rente</c:v>
                </c:pt>
                <c:pt idx="115">
                  <c:v>keyser</c:v>
                </c:pt>
                <c:pt idx="116">
                  <c:v>mirakel</c:v>
                </c:pt>
                <c:pt idx="117">
                  <c:v>tyranny</c:v>
                </c:pt>
                <c:pt idx="118">
                  <c:v>octroy</c:v>
                </c:pt>
                <c:pt idx="119">
                  <c:v>present</c:v>
                </c:pt>
                <c:pt idx="120">
                  <c:v>credit</c:v>
                </c:pt>
                <c:pt idx="121">
                  <c:v>messias</c:v>
                </c:pt>
                <c:pt idx="122">
                  <c:v>graad</c:v>
                </c:pt>
                <c:pt idx="123">
                  <c:v>religie</c:v>
                </c:pt>
                <c:pt idx="124">
                  <c:v>salf</c:v>
                </c:pt>
                <c:pt idx="125">
                  <c:v>gordijn</c:v>
                </c:pt>
                <c:pt idx="126">
                  <c:v>regent</c:v>
                </c:pt>
                <c:pt idx="127">
                  <c:v>presenteren</c:v>
                </c:pt>
                <c:pt idx="128">
                  <c:v>puur</c:v>
                </c:pt>
                <c:pt idx="129">
                  <c:v>consenteren</c:v>
                </c:pt>
                <c:pt idx="130">
                  <c:v>gratie</c:v>
                </c:pt>
                <c:pt idx="131">
                  <c:v>cas</c:v>
                </c:pt>
                <c:pt idx="132">
                  <c:v>longe</c:v>
                </c:pt>
                <c:pt idx="133">
                  <c:v>auroor</c:v>
                </c:pt>
                <c:pt idx="134">
                  <c:v>priesterdom</c:v>
                </c:pt>
                <c:pt idx="135">
                  <c:v>feylen</c:v>
                </c:pt>
                <c:pt idx="136">
                  <c:v>choor</c:v>
                </c:pt>
                <c:pt idx="137">
                  <c:v>capittel</c:v>
                </c:pt>
                <c:pt idx="138">
                  <c:v>contraheren</c:v>
                </c:pt>
                <c:pt idx="139">
                  <c:v>exemplaar</c:v>
                </c:pt>
                <c:pt idx="140">
                  <c:v>secreet</c:v>
                </c:pt>
                <c:pt idx="141">
                  <c:v>tapijt</c:v>
                </c:pt>
                <c:pt idx="142">
                  <c:v>casus</c:v>
                </c:pt>
                <c:pt idx="143">
                  <c:v>engelin</c:v>
                </c:pt>
                <c:pt idx="144">
                  <c:v>coleur</c:v>
                </c:pt>
                <c:pt idx="145">
                  <c:v>monarch</c:v>
                </c:pt>
                <c:pt idx="146">
                  <c:v>firmament</c:v>
                </c:pt>
                <c:pt idx="147">
                  <c:v>saturnus</c:v>
                </c:pt>
                <c:pt idx="148">
                  <c:v>avontuur</c:v>
                </c:pt>
                <c:pt idx="149">
                  <c:v>serviteur</c:v>
                </c:pt>
                <c:pt idx="150">
                  <c:v>kaart</c:v>
                </c:pt>
                <c:pt idx="151">
                  <c:v>temperen</c:v>
                </c:pt>
                <c:pt idx="152">
                  <c:v>sacrament</c:v>
                </c:pt>
                <c:pt idx="153">
                  <c:v>patroon</c:v>
                </c:pt>
                <c:pt idx="154">
                  <c:v>christenen</c:v>
                </c:pt>
                <c:pt idx="155">
                  <c:v>rijmen</c:v>
                </c:pt>
                <c:pt idx="156">
                  <c:v>grieven</c:v>
                </c:pt>
                <c:pt idx="157">
                  <c:v>barbier</c:v>
                </c:pt>
                <c:pt idx="158">
                  <c:v>materie</c:v>
                </c:pt>
                <c:pt idx="159">
                  <c:v>authoriteyt</c:v>
                </c:pt>
                <c:pt idx="160">
                  <c:v>deken</c:v>
                </c:pt>
                <c:pt idx="161">
                  <c:v>fix</c:v>
                </c:pt>
                <c:pt idx="162">
                  <c:v>ergo</c:v>
                </c:pt>
                <c:pt idx="163">
                  <c:v>dame</c:v>
                </c:pt>
                <c:pt idx="164">
                  <c:v>item</c:v>
                </c:pt>
                <c:pt idx="165">
                  <c:v>generaal</c:v>
                </c:pt>
                <c:pt idx="166">
                  <c:v>deus</c:v>
                </c:pt>
                <c:pt idx="167">
                  <c:v>october</c:v>
                </c:pt>
                <c:pt idx="168">
                  <c:v>reste</c:v>
                </c:pt>
                <c:pt idx="169">
                  <c:v>autaar</c:v>
                </c:pt>
                <c:pt idx="170">
                  <c:v>occasie</c:v>
                </c:pt>
                <c:pt idx="171">
                  <c:v>victorie</c:v>
                </c:pt>
                <c:pt idx="172">
                  <c:v>november</c:v>
                </c:pt>
                <c:pt idx="173">
                  <c:v>kalk</c:v>
                </c:pt>
                <c:pt idx="174">
                  <c:v>patientie</c:v>
                </c:pt>
                <c:pt idx="175">
                  <c:v>casteel</c:v>
                </c:pt>
                <c:pt idx="176">
                  <c:v>speceryen</c:v>
                </c:pt>
                <c:pt idx="177">
                  <c:v>tiran</c:v>
                </c:pt>
                <c:pt idx="178">
                  <c:v>studeren</c:v>
                </c:pt>
                <c:pt idx="179">
                  <c:v>poene</c:v>
                </c:pt>
                <c:pt idx="180">
                  <c:v>discours</c:v>
                </c:pt>
                <c:pt idx="181">
                  <c:v>sol</c:v>
                </c:pt>
                <c:pt idx="182">
                  <c:v>memorie</c:v>
                </c:pt>
                <c:pt idx="183">
                  <c:v>christendom</c:v>
                </c:pt>
                <c:pt idx="184">
                  <c:v>devoot</c:v>
                </c:pt>
                <c:pt idx="185">
                  <c:v>kelk</c:v>
                </c:pt>
                <c:pt idx="186">
                  <c:v>substantie</c:v>
                </c:pt>
                <c:pt idx="187">
                  <c:v>ballet</c:v>
                </c:pt>
                <c:pt idx="188">
                  <c:v>triumpheren</c:v>
                </c:pt>
                <c:pt idx="189">
                  <c:v>gros</c:v>
                </c:pt>
                <c:pt idx="190">
                  <c:v>advocaat</c:v>
                </c:pt>
                <c:pt idx="191">
                  <c:v>rumoer</c:v>
                </c:pt>
                <c:pt idx="192">
                  <c:v>mercurius</c:v>
                </c:pt>
                <c:pt idx="193">
                  <c:v>outer</c:v>
                </c:pt>
                <c:pt idx="194">
                  <c:v>termijn</c:v>
                </c:pt>
                <c:pt idx="195">
                  <c:v>predicatie</c:v>
                </c:pt>
                <c:pt idx="196">
                  <c:v>nobel</c:v>
                </c:pt>
                <c:pt idx="197">
                  <c:v>liber</c:v>
                </c:pt>
                <c:pt idx="198">
                  <c:v>consent</c:v>
                </c:pt>
                <c:pt idx="199">
                  <c:v>discipel</c:v>
                </c:pt>
                <c:pt idx="200">
                  <c:v>poeder</c:v>
                </c:pt>
                <c:pt idx="201">
                  <c:v>protectie</c:v>
                </c:pt>
                <c:pt idx="202">
                  <c:v>spelonk</c:v>
                </c:pt>
                <c:pt idx="203">
                  <c:v>octroyeren</c:v>
                </c:pt>
                <c:pt idx="204">
                  <c:v>barbaar</c:v>
                </c:pt>
                <c:pt idx="205">
                  <c:v>baron</c:v>
                </c:pt>
                <c:pt idx="206">
                  <c:v>fiat</c:v>
                </c:pt>
                <c:pt idx="207">
                  <c:v>universiteyt</c:v>
                </c:pt>
                <c:pt idx="208">
                  <c:v>kerstenen</c:v>
                </c:pt>
                <c:pt idx="209">
                  <c:v>register</c:v>
                </c:pt>
                <c:pt idx="210">
                  <c:v>principaal</c:v>
                </c:pt>
                <c:pt idx="211">
                  <c:v>tracteren</c:v>
                </c:pt>
                <c:pt idx="212">
                  <c:v>jolijt</c:v>
                </c:pt>
                <c:pt idx="213">
                  <c:v>triumphant</c:v>
                </c:pt>
                <c:pt idx="214">
                  <c:v>emmer</c:v>
                </c:pt>
                <c:pt idx="215">
                  <c:v>somma</c:v>
                </c:pt>
                <c:pt idx="216">
                  <c:v>nil</c:v>
                </c:pt>
                <c:pt idx="217">
                  <c:v>koster</c:v>
                </c:pt>
                <c:pt idx="218">
                  <c:v>foy</c:v>
                </c:pt>
                <c:pt idx="219">
                  <c:v>plaisier</c:v>
                </c:pt>
                <c:pt idx="220">
                  <c:v>arcke</c:v>
                </c:pt>
                <c:pt idx="221">
                  <c:v>martelaar</c:v>
                </c:pt>
                <c:pt idx="222">
                  <c:v>medicament</c:v>
                </c:pt>
                <c:pt idx="223">
                  <c:v>fort</c:v>
                </c:pt>
                <c:pt idx="224">
                  <c:v>predicant</c:v>
                </c:pt>
                <c:pt idx="225">
                  <c:v>mijne</c:v>
                </c:pt>
                <c:pt idx="226">
                  <c:v>devotie</c:v>
                </c:pt>
                <c:pt idx="227">
                  <c:v>text</c:v>
                </c:pt>
                <c:pt idx="228">
                  <c:v>kabel</c:v>
                </c:pt>
                <c:pt idx="229">
                  <c:v>profeet</c:v>
                </c:pt>
                <c:pt idx="230">
                  <c:v>sabbath</c:v>
                </c:pt>
                <c:pt idx="231">
                  <c:v>authoriseren</c:v>
                </c:pt>
                <c:pt idx="232">
                  <c:v>propoost</c:v>
                </c:pt>
                <c:pt idx="233">
                  <c:v>esse</c:v>
                </c:pt>
                <c:pt idx="234">
                  <c:v>expres</c:v>
                </c:pt>
                <c:pt idx="235">
                  <c:v>resolveren</c:v>
                </c:pt>
                <c:pt idx="236">
                  <c:v>subject</c:v>
                </c:pt>
                <c:pt idx="237">
                  <c:v>passie</c:v>
                </c:pt>
                <c:pt idx="238">
                  <c:v>habijt</c:v>
                </c:pt>
                <c:pt idx="239">
                  <c:v>levant</c:v>
                </c:pt>
                <c:pt idx="240">
                  <c:v>opinie</c:v>
                </c:pt>
                <c:pt idx="241">
                  <c:v>planeet</c:v>
                </c:pt>
                <c:pt idx="242">
                  <c:v>momus</c:v>
                </c:pt>
                <c:pt idx="243">
                  <c:v>domine</c:v>
                </c:pt>
                <c:pt idx="244">
                  <c:v>docter</c:v>
                </c:pt>
                <c:pt idx="245">
                  <c:v>pistool</c:v>
                </c:pt>
                <c:pt idx="246">
                  <c:v>respijt</c:v>
                </c:pt>
                <c:pt idx="247">
                  <c:v>advijs</c:v>
                </c:pt>
                <c:pt idx="248">
                  <c:v>excellent</c:v>
                </c:pt>
                <c:pt idx="249">
                  <c:v>disputeren</c:v>
                </c:pt>
                <c:pt idx="250">
                  <c:v>point</c:v>
                </c:pt>
                <c:pt idx="251">
                  <c:v>creature</c:v>
                </c:pt>
                <c:pt idx="252">
                  <c:v>major</c:v>
                </c:pt>
                <c:pt idx="253">
                  <c:v>julius</c:v>
                </c:pt>
                <c:pt idx="254">
                  <c:v>sonnet</c:v>
                </c:pt>
                <c:pt idx="255">
                  <c:v>proces</c:v>
                </c:pt>
                <c:pt idx="256">
                  <c:v>petit</c:v>
                </c:pt>
                <c:pt idx="257">
                  <c:v>patient</c:v>
                </c:pt>
                <c:pt idx="258">
                  <c:v>questie</c:v>
                </c:pt>
                <c:pt idx="259">
                  <c:v>qualiteyt</c:v>
                </c:pt>
                <c:pt idx="260">
                  <c:v>sententie</c:v>
                </c:pt>
                <c:pt idx="261">
                  <c:v>druyven</c:v>
                </c:pt>
                <c:pt idx="262">
                  <c:v>december</c:v>
                </c:pt>
                <c:pt idx="263">
                  <c:v>purgeren</c:v>
                </c:pt>
                <c:pt idx="264">
                  <c:v>canon</c:v>
                </c:pt>
                <c:pt idx="265">
                  <c:v>monseur</c:v>
                </c:pt>
                <c:pt idx="266">
                  <c:v>orgel</c:v>
                </c:pt>
                <c:pt idx="267">
                  <c:v>pais</c:v>
                </c:pt>
                <c:pt idx="268">
                  <c:v>nymph</c:v>
                </c:pt>
                <c:pt idx="269">
                  <c:v>excuseren</c:v>
                </c:pt>
                <c:pt idx="270">
                  <c:v>euangelist</c:v>
                </c:pt>
                <c:pt idx="271">
                  <c:v>glorieus</c:v>
                </c:pt>
                <c:pt idx="272">
                  <c:v>particulier</c:v>
                </c:pt>
                <c:pt idx="273">
                  <c:v>pool</c:v>
                </c:pt>
                <c:pt idx="274">
                  <c:v>palais</c:v>
                </c:pt>
                <c:pt idx="275">
                  <c:v>notaris</c:v>
                </c:pt>
                <c:pt idx="276">
                  <c:v>euangelium</c:v>
                </c:pt>
                <c:pt idx="277">
                  <c:v>natie</c:v>
                </c:pt>
                <c:pt idx="278">
                  <c:v>meditatie</c:v>
                </c:pt>
                <c:pt idx="279">
                  <c:v>postuur</c:v>
                </c:pt>
                <c:pt idx="280">
                  <c:v>amber</c:v>
                </c:pt>
                <c:pt idx="281">
                  <c:v>affront</c:v>
                </c:pt>
                <c:pt idx="282">
                  <c:v>ordineren</c:v>
                </c:pt>
                <c:pt idx="283">
                  <c:v>certeyn</c:v>
                </c:pt>
                <c:pt idx="284">
                  <c:v>compas</c:v>
                </c:pt>
                <c:pt idx="285">
                  <c:v>mortel</c:v>
                </c:pt>
                <c:pt idx="286">
                  <c:v>secretaris</c:v>
                </c:pt>
                <c:pt idx="287">
                  <c:v>pardon</c:v>
                </c:pt>
                <c:pt idx="288">
                  <c:v>respect</c:v>
                </c:pt>
                <c:pt idx="289">
                  <c:v>patriarch</c:v>
                </c:pt>
                <c:pt idx="290">
                  <c:v>abondant</c:v>
                </c:pt>
                <c:pt idx="291">
                  <c:v>triumphe</c:v>
                </c:pt>
                <c:pt idx="292">
                  <c:v>actie</c:v>
                </c:pt>
                <c:pt idx="293">
                  <c:v>formeren</c:v>
                </c:pt>
                <c:pt idx="294">
                  <c:v>cabinet</c:v>
                </c:pt>
                <c:pt idx="295">
                  <c:v>caput</c:v>
                </c:pt>
                <c:pt idx="296">
                  <c:v>student</c:v>
                </c:pt>
                <c:pt idx="297">
                  <c:v>proye</c:v>
                </c:pt>
                <c:pt idx="298">
                  <c:v>martelen</c:v>
                </c:pt>
                <c:pt idx="299">
                  <c:v>gouverneur</c:v>
                </c:pt>
                <c:pt idx="300">
                  <c:v>barbarisch</c:v>
                </c:pt>
                <c:pt idx="301">
                  <c:v>faveur</c:v>
                </c:pt>
                <c:pt idx="302">
                  <c:v>philosophie</c:v>
                </c:pt>
                <c:pt idx="303">
                  <c:v>influeren</c:v>
                </c:pt>
                <c:pt idx="304">
                  <c:v>continueren</c:v>
                </c:pt>
                <c:pt idx="305">
                  <c:v>domineren</c:v>
                </c:pt>
                <c:pt idx="306">
                  <c:v>jalours</c:v>
                </c:pt>
                <c:pt idx="307">
                  <c:v>reguleren</c:v>
                </c:pt>
                <c:pt idx="308">
                  <c:v>tribulatie</c:v>
                </c:pt>
                <c:pt idx="309">
                  <c:v>ordinaris</c:v>
                </c:pt>
                <c:pt idx="310">
                  <c:v>remedie</c:v>
                </c:pt>
                <c:pt idx="311">
                  <c:v>duc</c:v>
                </c:pt>
                <c:pt idx="312">
                  <c:v>leek</c:v>
                </c:pt>
                <c:pt idx="313">
                  <c:v>studie</c:v>
                </c:pt>
                <c:pt idx="314">
                  <c:v>monsteren</c:v>
                </c:pt>
                <c:pt idx="315">
                  <c:v>abt</c:v>
                </c:pt>
                <c:pt idx="316">
                  <c:v>pause</c:v>
                </c:pt>
                <c:pt idx="317">
                  <c:v>syroop</c:v>
                </c:pt>
                <c:pt idx="318">
                  <c:v>partye</c:v>
                </c:pt>
                <c:pt idx="319">
                  <c:v>commandeur</c:v>
                </c:pt>
                <c:pt idx="320">
                  <c:v>distilleren</c:v>
                </c:pt>
                <c:pt idx="321">
                  <c:v>expresselijk</c:v>
                </c:pt>
                <c:pt idx="322">
                  <c:v>penitentie</c:v>
                </c:pt>
                <c:pt idx="323">
                  <c:v>constant</c:v>
                </c:pt>
                <c:pt idx="324">
                  <c:v>pertinent</c:v>
                </c:pt>
                <c:pt idx="325">
                  <c:v>regiment</c:v>
                </c:pt>
                <c:pt idx="326">
                  <c:v>priesterschap</c:v>
                </c:pt>
                <c:pt idx="327">
                  <c:v>sermoen</c:v>
                </c:pt>
                <c:pt idx="328">
                  <c:v>vonnissen</c:v>
                </c:pt>
                <c:pt idx="329">
                  <c:v>delicaat</c:v>
                </c:pt>
                <c:pt idx="330">
                  <c:v>collegie</c:v>
                </c:pt>
                <c:pt idx="331">
                  <c:v>speciaal</c:v>
                </c:pt>
                <c:pt idx="332">
                  <c:v>provisie</c:v>
                </c:pt>
                <c:pt idx="333">
                  <c:v>madame</c:v>
                </c:pt>
                <c:pt idx="334">
                  <c:v>geus</c:v>
                </c:pt>
                <c:pt idx="335">
                  <c:v>hospes</c:v>
                </c:pt>
                <c:pt idx="336">
                  <c:v>visioen</c:v>
                </c:pt>
                <c:pt idx="337">
                  <c:v>perijkel</c:v>
                </c:pt>
                <c:pt idx="338">
                  <c:v>calmus</c:v>
                </c:pt>
                <c:pt idx="339">
                  <c:v>intentie</c:v>
                </c:pt>
                <c:pt idx="340">
                  <c:v>medicinaal</c:v>
                </c:pt>
                <c:pt idx="341">
                  <c:v>linie</c:v>
                </c:pt>
                <c:pt idx="342">
                  <c:v>reine</c:v>
                </c:pt>
                <c:pt idx="343">
                  <c:v>force</c:v>
                </c:pt>
                <c:pt idx="344">
                  <c:v>conditie</c:v>
                </c:pt>
                <c:pt idx="345">
                  <c:v>mort</c:v>
                </c:pt>
                <c:pt idx="346">
                  <c:v>vormelijk</c:v>
                </c:pt>
                <c:pt idx="347">
                  <c:v>damast</c:v>
                </c:pt>
                <c:pt idx="348">
                  <c:v>campioen</c:v>
                </c:pt>
                <c:pt idx="349">
                  <c:v>admiraal</c:v>
                </c:pt>
                <c:pt idx="350">
                  <c:v>logement</c:v>
                </c:pt>
                <c:pt idx="351">
                  <c:v>pilaar</c:v>
                </c:pt>
                <c:pt idx="352">
                  <c:v>confuys</c:v>
                </c:pt>
                <c:pt idx="353">
                  <c:v>misse</c:v>
                </c:pt>
                <c:pt idx="354">
                  <c:v>arresteren</c:v>
                </c:pt>
                <c:pt idx="355">
                  <c:v>propheteren</c:v>
                </c:pt>
                <c:pt idx="356">
                  <c:v>courant</c:v>
                </c:pt>
                <c:pt idx="357">
                  <c:v>subtijl</c:v>
                </c:pt>
                <c:pt idx="358">
                  <c:v>prepareren</c:v>
                </c:pt>
                <c:pt idx="359">
                  <c:v>chaos</c:v>
                </c:pt>
                <c:pt idx="360">
                  <c:v>tragedie</c:v>
                </c:pt>
                <c:pt idx="361">
                  <c:v>figure</c:v>
                </c:pt>
                <c:pt idx="362">
                  <c:v>logijs</c:v>
                </c:pt>
                <c:pt idx="363">
                  <c:v>chirurgijn</c:v>
                </c:pt>
                <c:pt idx="364">
                  <c:v>pastoor</c:v>
                </c:pt>
                <c:pt idx="365">
                  <c:v>considereren</c:v>
                </c:pt>
                <c:pt idx="366">
                  <c:v>proportie</c:v>
                </c:pt>
                <c:pt idx="367">
                  <c:v>reverentie</c:v>
                </c:pt>
                <c:pt idx="368">
                  <c:v>grammatica</c:v>
                </c:pt>
                <c:pt idx="369">
                  <c:v>balsemen</c:v>
                </c:pt>
                <c:pt idx="370">
                  <c:v>parlement</c:v>
                </c:pt>
                <c:pt idx="371">
                  <c:v>compeer</c:v>
                </c:pt>
                <c:pt idx="372">
                  <c:v>tractaat</c:v>
                </c:pt>
                <c:pt idx="373">
                  <c:v>colonel</c:v>
                </c:pt>
                <c:pt idx="374">
                  <c:v>resolutie</c:v>
                </c:pt>
                <c:pt idx="375">
                  <c:v>lac</c:v>
                </c:pt>
                <c:pt idx="376">
                  <c:v>luytenant</c:v>
                </c:pt>
                <c:pt idx="377">
                  <c:v>appetijt</c:v>
                </c:pt>
                <c:pt idx="378">
                  <c:v>exercitie</c:v>
                </c:pt>
                <c:pt idx="379">
                  <c:v>reformatie</c:v>
                </c:pt>
                <c:pt idx="380">
                  <c:v>actien</c:v>
                </c:pt>
                <c:pt idx="381">
                  <c:v>nihil</c:v>
                </c:pt>
                <c:pt idx="382">
                  <c:v>ducaat</c:v>
                </c:pt>
                <c:pt idx="383">
                  <c:v>medicijne</c:v>
                </c:pt>
                <c:pt idx="384">
                  <c:v>magneet</c:v>
                </c:pt>
                <c:pt idx="385">
                  <c:v>marquis</c:v>
                </c:pt>
                <c:pt idx="386">
                  <c:v>sonderen</c:v>
                </c:pt>
                <c:pt idx="387">
                  <c:v>clooster</c:v>
                </c:pt>
                <c:pt idx="388">
                  <c:v>extract</c:v>
                </c:pt>
                <c:pt idx="389">
                  <c:v>perfect</c:v>
                </c:pt>
                <c:pt idx="390">
                  <c:v>mijter</c:v>
                </c:pt>
                <c:pt idx="391">
                  <c:v>justitie</c:v>
                </c:pt>
                <c:pt idx="392">
                  <c:v>confrater</c:v>
                </c:pt>
                <c:pt idx="393">
                  <c:v>banquet</c:v>
                </c:pt>
                <c:pt idx="394">
                  <c:v>subijt</c:v>
                </c:pt>
                <c:pt idx="395">
                  <c:v>regneren</c:v>
                </c:pt>
                <c:pt idx="396">
                  <c:v>paspoort</c:v>
                </c:pt>
                <c:pt idx="397">
                  <c:v>miserabel</c:v>
                </c:pt>
                <c:pt idx="398">
                  <c:v>corinthen</c:v>
                </c:pt>
                <c:pt idx="399">
                  <c:v>fin</c:v>
                </c:pt>
                <c:pt idx="400">
                  <c:v>summa</c:v>
                </c:pt>
                <c:pt idx="401">
                  <c:v>curieus</c:v>
                </c:pt>
                <c:pt idx="402">
                  <c:v>note</c:v>
                </c:pt>
                <c:pt idx="403">
                  <c:v>base</c:v>
                </c:pt>
                <c:pt idx="404">
                  <c:v>pulver</c:v>
                </c:pt>
                <c:pt idx="405">
                  <c:v>pleuris</c:v>
                </c:pt>
                <c:pt idx="406">
                  <c:v>methode</c:v>
                </c:pt>
                <c:pt idx="407">
                  <c:v>devoir</c:v>
                </c:pt>
                <c:pt idx="408">
                  <c:v>observeren</c:v>
                </c:pt>
                <c:pt idx="409">
                  <c:v>forme</c:v>
                </c:pt>
                <c:pt idx="410">
                  <c:v>troubel</c:v>
                </c:pt>
                <c:pt idx="411">
                  <c:v>apart</c:v>
                </c:pt>
                <c:pt idx="412">
                  <c:v>request</c:v>
                </c:pt>
                <c:pt idx="413">
                  <c:v>nonne</c:v>
                </c:pt>
                <c:pt idx="414">
                  <c:v>affectie</c:v>
                </c:pt>
                <c:pt idx="415">
                  <c:v>mortier</c:v>
                </c:pt>
                <c:pt idx="416">
                  <c:v>academie</c:v>
                </c:pt>
                <c:pt idx="417">
                  <c:v>liberael</c:v>
                </c:pt>
                <c:pt idx="418">
                  <c:v>defenderen</c:v>
                </c:pt>
                <c:pt idx="419">
                  <c:v>mediteren</c:v>
                </c:pt>
                <c:pt idx="420">
                  <c:v>factum</c:v>
                </c:pt>
                <c:pt idx="421">
                  <c:v>provincie</c:v>
                </c:pt>
                <c:pt idx="422">
                  <c:v>facit</c:v>
                </c:pt>
                <c:pt idx="423">
                  <c:v>feyl</c:v>
                </c:pt>
                <c:pt idx="424">
                  <c:v>familie</c:v>
                </c:pt>
                <c:pt idx="425">
                  <c:v>miserie</c:v>
                </c:pt>
                <c:pt idx="426">
                  <c:v>corpus</c:v>
                </c:pt>
                <c:pt idx="427">
                  <c:v>actum</c:v>
                </c:pt>
                <c:pt idx="428">
                  <c:v>schriftuur</c:v>
                </c:pt>
                <c:pt idx="429">
                  <c:v>content</c:v>
                </c:pt>
                <c:pt idx="430">
                  <c:v>concept</c:v>
                </c:pt>
                <c:pt idx="431">
                  <c:v>pene</c:v>
                </c:pt>
                <c:pt idx="432">
                  <c:v>retireren</c:v>
                </c:pt>
                <c:pt idx="433">
                  <c:v>abba</c:v>
                </c:pt>
                <c:pt idx="434">
                  <c:v>argument</c:v>
                </c:pt>
                <c:pt idx="435">
                  <c:v>officie</c:v>
                </c:pt>
                <c:pt idx="436">
                  <c:v>baniere</c:v>
                </c:pt>
                <c:pt idx="437">
                  <c:v>experientie</c:v>
                </c:pt>
                <c:pt idx="438">
                  <c:v>institutie</c:v>
                </c:pt>
                <c:pt idx="439">
                  <c:v>blame</c:v>
                </c:pt>
                <c:pt idx="440">
                  <c:v>compositie</c:v>
                </c:pt>
                <c:pt idx="441">
                  <c:v>convent</c:v>
                </c:pt>
                <c:pt idx="442">
                  <c:v>magistraat</c:v>
                </c:pt>
                <c:pt idx="443">
                  <c:v>podegra</c:v>
                </c:pt>
                <c:pt idx="444">
                  <c:v>noteren</c:v>
                </c:pt>
                <c:pt idx="445">
                  <c:v>genereus</c:v>
                </c:pt>
                <c:pt idx="446">
                  <c:v>divers</c:v>
                </c:pt>
                <c:pt idx="447">
                  <c:v>bisdom</c:v>
                </c:pt>
                <c:pt idx="448">
                  <c:v>courage</c:v>
                </c:pt>
                <c:pt idx="449">
                  <c:v>vijl</c:v>
                </c:pt>
                <c:pt idx="450">
                  <c:v>absent</c:v>
                </c:pt>
                <c:pt idx="451">
                  <c:v>salveren</c:v>
                </c:pt>
                <c:pt idx="452">
                  <c:v>spanceren</c:v>
                </c:pt>
                <c:pt idx="453">
                  <c:v>proper</c:v>
                </c:pt>
                <c:pt idx="454">
                  <c:v>junius</c:v>
                </c:pt>
                <c:pt idx="455">
                  <c:v>diaken</c:v>
                </c:pt>
                <c:pt idx="456">
                  <c:v>predestinatie</c:v>
                </c:pt>
                <c:pt idx="457">
                  <c:v>floreren</c:v>
                </c:pt>
                <c:pt idx="458">
                  <c:v>mithridaat</c:v>
                </c:pt>
                <c:pt idx="459">
                  <c:v>lamenteren</c:v>
                </c:pt>
                <c:pt idx="460">
                  <c:v>theologie</c:v>
                </c:pt>
                <c:pt idx="461">
                  <c:v>abdis</c:v>
                </c:pt>
                <c:pt idx="462">
                  <c:v>munnik</c:v>
                </c:pt>
                <c:pt idx="463">
                  <c:v>prose</c:v>
                </c:pt>
                <c:pt idx="464">
                  <c:v>proberen</c:v>
                </c:pt>
                <c:pt idx="465">
                  <c:v>cederen</c:v>
                </c:pt>
                <c:pt idx="466">
                  <c:v>foreest</c:v>
                </c:pt>
                <c:pt idx="467">
                  <c:v>genesis</c:v>
                </c:pt>
                <c:pt idx="468">
                  <c:v>pretext</c:v>
                </c:pt>
                <c:pt idx="469">
                  <c:v>continuatie</c:v>
                </c:pt>
                <c:pt idx="470">
                  <c:v>object</c:v>
                </c:pt>
                <c:pt idx="471">
                  <c:v>heraut</c:v>
                </c:pt>
                <c:pt idx="472">
                  <c:v>contentement</c:v>
                </c:pt>
                <c:pt idx="473">
                  <c:v>gouverneren</c:v>
                </c:pt>
                <c:pt idx="474">
                  <c:v>audientie</c:v>
                </c:pt>
                <c:pt idx="475">
                  <c:v>garde</c:v>
                </c:pt>
                <c:pt idx="476">
                  <c:v>musquet</c:v>
                </c:pt>
                <c:pt idx="477">
                  <c:v>kastanien</c:v>
                </c:pt>
                <c:pt idx="478">
                  <c:v>experiment</c:v>
                </c:pt>
                <c:pt idx="479">
                  <c:v>procureur</c:v>
                </c:pt>
                <c:pt idx="480">
                  <c:v>prophetie</c:v>
                </c:pt>
                <c:pt idx="481">
                  <c:v>palleren</c:v>
                </c:pt>
                <c:pt idx="482">
                  <c:v>virtuyt</c:v>
                </c:pt>
                <c:pt idx="483">
                  <c:v>comedie</c:v>
                </c:pt>
                <c:pt idx="484">
                  <c:v>flatteren</c:v>
                </c:pt>
                <c:pt idx="485">
                  <c:v>fieren</c:v>
                </c:pt>
                <c:pt idx="486">
                  <c:v>operatie</c:v>
                </c:pt>
                <c:pt idx="487">
                  <c:v>magister</c:v>
                </c:pt>
                <c:pt idx="488">
                  <c:v>gesten</c:v>
                </c:pt>
                <c:pt idx="489">
                  <c:v>contract</c:v>
                </c:pt>
                <c:pt idx="490">
                  <c:v>klerk</c:v>
                </c:pt>
                <c:pt idx="491">
                  <c:v>pretenderen</c:v>
                </c:pt>
                <c:pt idx="492">
                  <c:v>purgatie</c:v>
                </c:pt>
                <c:pt idx="493">
                  <c:v>arke</c:v>
                </c:pt>
                <c:pt idx="494">
                  <c:v>pedant</c:v>
                </c:pt>
                <c:pt idx="495">
                  <c:v>abuys</c:v>
                </c:pt>
                <c:pt idx="496">
                  <c:v>gum</c:v>
                </c:pt>
                <c:pt idx="497">
                  <c:v>locus</c:v>
                </c:pt>
                <c:pt idx="498">
                  <c:v>adderen</c:v>
                </c:pt>
                <c:pt idx="499">
                  <c:v>alleluja</c:v>
                </c:pt>
                <c:pt idx="500">
                  <c:v>consideratie</c:v>
                </c:pt>
                <c:pt idx="501">
                  <c:v>consequentie</c:v>
                </c:pt>
                <c:pt idx="502">
                  <c:v>satisfactie</c:v>
                </c:pt>
                <c:pt idx="503">
                  <c:v>professie</c:v>
                </c:pt>
                <c:pt idx="504">
                  <c:v>approbatie</c:v>
                </c:pt>
                <c:pt idx="505">
                  <c:v>commanderen</c:v>
                </c:pt>
                <c:pt idx="506">
                  <c:v>duel</c:v>
                </c:pt>
                <c:pt idx="507">
                  <c:v>sexe</c:v>
                </c:pt>
                <c:pt idx="508">
                  <c:v>cours</c:v>
                </c:pt>
                <c:pt idx="509">
                  <c:v>tormenteren</c:v>
                </c:pt>
                <c:pt idx="510">
                  <c:v>calangie</c:v>
                </c:pt>
                <c:pt idx="511">
                  <c:v>lancet</c:v>
                </c:pt>
                <c:pt idx="512">
                  <c:v>recipe</c:v>
                </c:pt>
                <c:pt idx="513">
                  <c:v>specie</c:v>
                </c:pt>
                <c:pt idx="514">
                  <c:v>ces</c:v>
                </c:pt>
                <c:pt idx="515">
                  <c:v>blasphemeren</c:v>
                </c:pt>
                <c:pt idx="516">
                  <c:v>laxeren</c:v>
                </c:pt>
                <c:pt idx="517">
                  <c:v>poësie</c:v>
                </c:pt>
                <c:pt idx="518">
                  <c:v>bijbel</c:v>
                </c:pt>
                <c:pt idx="519">
                  <c:v>recept</c:v>
                </c:pt>
                <c:pt idx="520">
                  <c:v>speculeren</c:v>
                </c:pt>
                <c:pt idx="521">
                  <c:v>mineraal</c:v>
                </c:pt>
                <c:pt idx="522">
                  <c:v>garnisoen</c:v>
                </c:pt>
                <c:pt idx="523">
                  <c:v>slagtoffer</c:v>
                </c:pt>
                <c:pt idx="524">
                  <c:v>anatomie</c:v>
                </c:pt>
                <c:pt idx="525">
                  <c:v>pensionaris</c:v>
                </c:pt>
                <c:pt idx="526">
                  <c:v>genereren</c:v>
                </c:pt>
                <c:pt idx="527">
                  <c:v>masse</c:v>
                </c:pt>
                <c:pt idx="528">
                  <c:v>precijs</c:v>
                </c:pt>
                <c:pt idx="529">
                  <c:v>excuse</c:v>
                </c:pt>
                <c:pt idx="530">
                  <c:v>blasoen</c:v>
                </c:pt>
                <c:pt idx="531">
                  <c:v>imaginatie</c:v>
                </c:pt>
                <c:pt idx="532">
                  <c:v>cornet</c:v>
                </c:pt>
                <c:pt idx="533">
                  <c:v>pascha</c:v>
                </c:pt>
                <c:pt idx="534">
                  <c:v>passagier</c:v>
                </c:pt>
                <c:pt idx="535">
                  <c:v>cordiaal</c:v>
                </c:pt>
                <c:pt idx="536">
                  <c:v>galey</c:v>
                </c:pt>
                <c:pt idx="537">
                  <c:v>interest</c:v>
                </c:pt>
                <c:pt idx="538">
                  <c:v>conclusie</c:v>
                </c:pt>
                <c:pt idx="539">
                  <c:v>flerecijn</c:v>
                </c:pt>
                <c:pt idx="540">
                  <c:v>advoueren</c:v>
                </c:pt>
                <c:pt idx="541">
                  <c:v>victorieus</c:v>
                </c:pt>
                <c:pt idx="542">
                  <c:v>inventie</c:v>
                </c:pt>
                <c:pt idx="543">
                  <c:v>troni</c:v>
                </c:pt>
                <c:pt idx="544">
                  <c:v>pinxter</c:v>
                </c:pt>
                <c:pt idx="545">
                  <c:v>bernagie</c:v>
                </c:pt>
                <c:pt idx="546">
                  <c:v>presentie</c:v>
                </c:pt>
                <c:pt idx="547">
                  <c:v>philosopheren</c:v>
                </c:pt>
                <c:pt idx="548">
                  <c:v>dragon</c:v>
                </c:pt>
                <c:pt idx="549">
                  <c:v>excellentie</c:v>
                </c:pt>
                <c:pt idx="550">
                  <c:v>compareren</c:v>
                </c:pt>
                <c:pt idx="551">
                  <c:v>vehement</c:v>
                </c:pt>
                <c:pt idx="552">
                  <c:v>nul</c:v>
                </c:pt>
                <c:pt idx="553">
                  <c:v>confusie</c:v>
                </c:pt>
                <c:pt idx="554">
                  <c:v>ferment</c:v>
                </c:pt>
                <c:pt idx="555">
                  <c:v>convulsie</c:v>
                </c:pt>
                <c:pt idx="556">
                  <c:v>recommanderen</c:v>
                </c:pt>
                <c:pt idx="557">
                  <c:v>almanach</c:v>
                </c:pt>
                <c:pt idx="558">
                  <c:v>desperaat</c:v>
                </c:pt>
                <c:pt idx="559">
                  <c:v>basteren</c:v>
                </c:pt>
                <c:pt idx="560">
                  <c:v>blameren</c:v>
                </c:pt>
                <c:pt idx="561">
                  <c:v>fonderen</c:v>
                </c:pt>
                <c:pt idx="562">
                  <c:v>favorabel</c:v>
                </c:pt>
                <c:pt idx="563">
                  <c:v>estimeren</c:v>
                </c:pt>
                <c:pt idx="564">
                  <c:v>colom</c:v>
                </c:pt>
                <c:pt idx="565">
                  <c:v>comediant</c:v>
                </c:pt>
                <c:pt idx="566">
                  <c:v>marcheren</c:v>
                </c:pt>
                <c:pt idx="567">
                  <c:v>coragie</c:v>
                </c:pt>
                <c:pt idx="568">
                  <c:v>lakey</c:v>
                </c:pt>
                <c:pt idx="569">
                  <c:v>religieusen</c:v>
                </c:pt>
                <c:pt idx="570">
                  <c:v>alteratie</c:v>
                </c:pt>
                <c:pt idx="571">
                  <c:v>mysterie</c:v>
                </c:pt>
                <c:pt idx="572">
                  <c:v>peters</c:v>
                </c:pt>
                <c:pt idx="573">
                  <c:v>sacrificie</c:v>
                </c:pt>
                <c:pt idx="574">
                  <c:v>bakelaar</c:v>
                </c:pt>
                <c:pt idx="575">
                  <c:v>fantasie</c:v>
                </c:pt>
                <c:pt idx="576">
                  <c:v>ambassadeur</c:v>
                </c:pt>
                <c:pt idx="577">
                  <c:v>troubleren</c:v>
                </c:pt>
                <c:pt idx="578">
                  <c:v>duo</c:v>
                </c:pt>
                <c:pt idx="579">
                  <c:v>decoctie</c:v>
                </c:pt>
                <c:pt idx="580">
                  <c:v>grief</c:v>
                </c:pt>
                <c:pt idx="581">
                  <c:v>commandement</c:v>
                </c:pt>
                <c:pt idx="582">
                  <c:v>canons</c:v>
                </c:pt>
                <c:pt idx="583">
                  <c:v>origineel</c:v>
                </c:pt>
                <c:pt idx="584">
                  <c:v>componeren</c:v>
                </c:pt>
                <c:pt idx="585">
                  <c:v>vray</c:v>
                </c:pt>
                <c:pt idx="586">
                  <c:v>consuleren</c:v>
                </c:pt>
                <c:pt idx="587">
                  <c:v>bravade</c:v>
                </c:pt>
                <c:pt idx="588">
                  <c:v>electuarie</c:v>
                </c:pt>
                <c:pt idx="589">
                  <c:v>caresseren</c:v>
                </c:pt>
                <c:pt idx="590">
                  <c:v>gedeputeerde</c:v>
                </c:pt>
                <c:pt idx="591">
                  <c:v>capitaal</c:v>
                </c:pt>
                <c:pt idx="592">
                  <c:v>jalousie</c:v>
                </c:pt>
                <c:pt idx="593">
                  <c:v>protestatie</c:v>
                </c:pt>
                <c:pt idx="594">
                  <c:v>propositie</c:v>
                </c:pt>
                <c:pt idx="595">
                  <c:v>essentieel</c:v>
                </c:pt>
                <c:pt idx="596">
                  <c:v>plaisant</c:v>
                </c:pt>
                <c:pt idx="597">
                  <c:v>obligatie</c:v>
                </c:pt>
                <c:pt idx="598">
                  <c:v>suppliante</c:v>
                </c:pt>
                <c:pt idx="599">
                  <c:v>leviten</c:v>
                </c:pt>
                <c:pt idx="600">
                  <c:v>labeuren</c:v>
                </c:pt>
                <c:pt idx="601">
                  <c:v>benedictie</c:v>
                </c:pt>
                <c:pt idx="602">
                  <c:v>mandragora</c:v>
                </c:pt>
                <c:pt idx="603">
                  <c:v>brageren</c:v>
                </c:pt>
                <c:pt idx="604">
                  <c:v>agrimonie</c:v>
                </c:pt>
                <c:pt idx="605">
                  <c:v>apteeker</c:v>
                </c:pt>
                <c:pt idx="606">
                  <c:v>articule</c:v>
                </c:pt>
                <c:pt idx="607">
                  <c:v>tenteren</c:v>
                </c:pt>
                <c:pt idx="608">
                  <c:v>punct</c:v>
                </c:pt>
                <c:pt idx="609">
                  <c:v>fistel</c:v>
                </c:pt>
                <c:pt idx="610">
                  <c:v>luna</c:v>
                </c:pt>
                <c:pt idx="611">
                  <c:v>verseren</c:v>
                </c:pt>
                <c:pt idx="612">
                  <c:v>secte</c:v>
                </c:pt>
                <c:pt idx="613">
                  <c:v>rantzoen</c:v>
                </c:pt>
                <c:pt idx="614">
                  <c:v>sentiment</c:v>
                </c:pt>
                <c:pt idx="615">
                  <c:v>contant</c:v>
                </c:pt>
                <c:pt idx="616">
                  <c:v>repareren</c:v>
                </c:pt>
                <c:pt idx="617">
                  <c:v>puyr</c:v>
                </c:pt>
                <c:pt idx="618">
                  <c:v>conversatie</c:v>
                </c:pt>
                <c:pt idx="619">
                  <c:v>correctie</c:v>
                </c:pt>
                <c:pt idx="620">
                  <c:v>discipline</c:v>
                </c:pt>
                <c:pt idx="621">
                  <c:v>braselet</c:v>
                </c:pt>
                <c:pt idx="622">
                  <c:v>climaat</c:v>
                </c:pt>
                <c:pt idx="623">
                  <c:v>martelaresse</c:v>
                </c:pt>
                <c:pt idx="624">
                  <c:v>estime</c:v>
                </c:pt>
                <c:pt idx="625">
                  <c:v>preuve</c:v>
                </c:pt>
                <c:pt idx="626">
                  <c:v>practiseren</c:v>
                </c:pt>
                <c:pt idx="627">
                  <c:v>quartein</c:v>
                </c:pt>
                <c:pt idx="628">
                  <c:v>preparatie</c:v>
                </c:pt>
                <c:pt idx="629">
                  <c:v>moment</c:v>
                </c:pt>
                <c:pt idx="630">
                  <c:v>expert</c:v>
                </c:pt>
                <c:pt idx="631">
                  <c:v>contemplatie</c:v>
                </c:pt>
                <c:pt idx="632">
                  <c:v>parabel</c:v>
                </c:pt>
                <c:pt idx="633">
                  <c:v>archangel</c:v>
                </c:pt>
                <c:pt idx="634">
                  <c:v>examen</c:v>
                </c:pt>
                <c:pt idx="635">
                  <c:v>pompeus</c:v>
                </c:pt>
                <c:pt idx="636">
                  <c:v>exces</c:v>
                </c:pt>
                <c:pt idx="637">
                  <c:v>desperatie</c:v>
                </c:pt>
                <c:pt idx="638">
                  <c:v>transformeren</c:v>
                </c:pt>
                <c:pt idx="639">
                  <c:v>procederen</c:v>
                </c:pt>
                <c:pt idx="640">
                  <c:v>generatie</c:v>
                </c:pt>
                <c:pt idx="641">
                  <c:v>president</c:v>
                </c:pt>
                <c:pt idx="642">
                  <c:v>leviathan</c:v>
                </c:pt>
                <c:pt idx="643">
                  <c:v>evident</c:v>
                </c:pt>
                <c:pt idx="644">
                  <c:v>inflammatie</c:v>
                </c:pt>
                <c:pt idx="645">
                  <c:v>manqueren</c:v>
                </c:pt>
                <c:pt idx="646">
                  <c:v>saisoen</c:v>
                </c:pt>
                <c:pt idx="647">
                  <c:v>armade</c:v>
                </c:pt>
                <c:pt idx="648">
                  <c:v>presentatie</c:v>
                </c:pt>
                <c:pt idx="649">
                  <c:v>consistentie</c:v>
                </c:pt>
                <c:pt idx="650">
                  <c:v>concluderen</c:v>
                </c:pt>
                <c:pt idx="651">
                  <c:v>castijden</c:v>
                </c:pt>
                <c:pt idx="652">
                  <c:v>synagoge</c:v>
                </c:pt>
                <c:pt idx="653">
                  <c:v>comeet</c:v>
                </c:pt>
                <c:pt idx="654">
                  <c:v>contraventeur</c:v>
                </c:pt>
                <c:pt idx="655">
                  <c:v>februarius</c:v>
                </c:pt>
                <c:pt idx="656">
                  <c:v>signet</c:v>
                </c:pt>
                <c:pt idx="657">
                  <c:v>contrey</c:v>
                </c:pt>
                <c:pt idx="658">
                  <c:v>model</c:v>
                </c:pt>
                <c:pt idx="659">
                  <c:v>pellegrim</c:v>
                </c:pt>
                <c:pt idx="660">
                  <c:v>desolaat</c:v>
                </c:pt>
                <c:pt idx="661">
                  <c:v>ruineren</c:v>
                </c:pt>
                <c:pt idx="662">
                  <c:v>continueel</c:v>
                </c:pt>
                <c:pt idx="663">
                  <c:v>date</c:v>
                </c:pt>
                <c:pt idx="664">
                  <c:v>chirurgie</c:v>
                </c:pt>
                <c:pt idx="665">
                  <c:v>pasquil</c:v>
                </c:pt>
                <c:pt idx="666">
                  <c:v>desseyn</c:v>
                </c:pt>
                <c:pt idx="667">
                  <c:v>harmonie</c:v>
                </c:pt>
                <c:pt idx="668">
                  <c:v>religieus</c:v>
                </c:pt>
                <c:pt idx="669">
                  <c:v>camp</c:v>
                </c:pt>
                <c:pt idx="670">
                  <c:v>visiteren</c:v>
                </c:pt>
                <c:pt idx="671">
                  <c:v>coers</c:v>
                </c:pt>
                <c:pt idx="672">
                  <c:v>schoolmeester</c:v>
                </c:pt>
                <c:pt idx="673">
                  <c:v>acte</c:v>
                </c:pt>
                <c:pt idx="674">
                  <c:v>naturel</c:v>
                </c:pt>
                <c:pt idx="675">
                  <c:v>bulle</c:v>
                </c:pt>
                <c:pt idx="676">
                  <c:v>prefereren</c:v>
                </c:pt>
                <c:pt idx="677">
                  <c:v>processie</c:v>
                </c:pt>
                <c:pt idx="678">
                  <c:v>infusie</c:v>
                </c:pt>
                <c:pt idx="679">
                  <c:v>ambassade</c:v>
                </c:pt>
                <c:pt idx="680">
                  <c:v>exceptie</c:v>
                </c:pt>
                <c:pt idx="681">
                  <c:v>monstreus</c:v>
                </c:pt>
                <c:pt idx="682">
                  <c:v>quidam</c:v>
                </c:pt>
                <c:pt idx="683">
                  <c:v>campen</c:v>
                </c:pt>
                <c:pt idx="684">
                  <c:v>egaal</c:v>
                </c:pt>
                <c:pt idx="685">
                  <c:v>commissaris</c:v>
                </c:pt>
                <c:pt idx="686">
                  <c:v>cornel</c:v>
                </c:pt>
                <c:pt idx="687">
                  <c:v>collega</c:v>
                </c:pt>
                <c:pt idx="688">
                  <c:v>accoord</c:v>
                </c:pt>
                <c:pt idx="689">
                  <c:v>bagagie</c:v>
                </c:pt>
                <c:pt idx="690">
                  <c:v>fiscaal</c:v>
                </c:pt>
                <c:pt idx="691">
                  <c:v>abundant</c:v>
                </c:pt>
                <c:pt idx="692">
                  <c:v>primo</c:v>
                </c:pt>
                <c:pt idx="693">
                  <c:v>vigeur</c:v>
                </c:pt>
                <c:pt idx="694">
                  <c:v>griffier</c:v>
                </c:pt>
                <c:pt idx="695">
                  <c:v>obstinaat</c:v>
                </c:pt>
                <c:pt idx="696">
                  <c:v>convoy</c:v>
                </c:pt>
                <c:pt idx="697">
                  <c:v>admitteren</c:v>
                </c:pt>
                <c:pt idx="698">
                  <c:v>commissie</c:v>
                </c:pt>
                <c:pt idx="699">
                  <c:v>persequeren</c:v>
                </c:pt>
                <c:pt idx="700">
                  <c:v>clysteren</c:v>
                </c:pt>
                <c:pt idx="701">
                  <c:v>cijns</c:v>
                </c:pt>
                <c:pt idx="702">
                  <c:v>representeren</c:v>
                </c:pt>
                <c:pt idx="703">
                  <c:v>portier</c:v>
                </c:pt>
                <c:pt idx="704">
                  <c:v>maseur</c:v>
                </c:pt>
                <c:pt idx="705">
                  <c:v>impost</c:v>
                </c:pt>
                <c:pt idx="706">
                  <c:v>rijmer</c:v>
                </c:pt>
                <c:pt idx="707">
                  <c:v>cause</c:v>
                </c:pt>
                <c:pt idx="708">
                  <c:v>vice</c:v>
                </c:pt>
                <c:pt idx="709">
                  <c:v>fermenteren</c:v>
                </c:pt>
                <c:pt idx="710">
                  <c:v>tribuyt</c:v>
                </c:pt>
                <c:pt idx="711">
                  <c:v>simpelijk</c:v>
                </c:pt>
                <c:pt idx="712">
                  <c:v>furieus</c:v>
                </c:pt>
                <c:pt idx="713">
                  <c:v>cadet</c:v>
                </c:pt>
                <c:pt idx="714">
                  <c:v>relaas</c:v>
                </c:pt>
                <c:pt idx="715">
                  <c:v>portie</c:v>
                </c:pt>
                <c:pt idx="716">
                  <c:v>polysten</c:v>
                </c:pt>
                <c:pt idx="717">
                  <c:v>alloy</c:v>
                </c:pt>
                <c:pt idx="718">
                  <c:v>communie</c:v>
                </c:pt>
                <c:pt idx="719">
                  <c:v>promotie</c:v>
                </c:pt>
                <c:pt idx="720">
                  <c:v>dissolveren</c:v>
                </c:pt>
                <c:pt idx="721">
                  <c:v>divin</c:v>
                </c:pt>
                <c:pt idx="722">
                  <c:v>centrum</c:v>
                </c:pt>
                <c:pt idx="723">
                  <c:v>succederen</c:v>
                </c:pt>
                <c:pt idx="724">
                  <c:v>circuleren</c:v>
                </c:pt>
                <c:pt idx="725">
                  <c:v>seconde</c:v>
                </c:pt>
                <c:pt idx="726">
                  <c:v>tresoor</c:v>
                </c:pt>
                <c:pt idx="727">
                  <c:v>liberteyt</c:v>
                </c:pt>
                <c:pt idx="728">
                  <c:v>plaister</c:v>
                </c:pt>
                <c:pt idx="729">
                  <c:v>confiscatie</c:v>
                </c:pt>
                <c:pt idx="730">
                  <c:v>sophist</c:v>
                </c:pt>
                <c:pt idx="731">
                  <c:v>couleur</c:v>
                </c:pt>
                <c:pt idx="732">
                  <c:v>visitatie</c:v>
                </c:pt>
                <c:pt idx="733">
                  <c:v>moveren</c:v>
                </c:pt>
                <c:pt idx="734">
                  <c:v>speceryagtig</c:v>
                </c:pt>
                <c:pt idx="735">
                  <c:v>capabel</c:v>
                </c:pt>
                <c:pt idx="736">
                  <c:v>consumeren</c:v>
                </c:pt>
                <c:pt idx="737">
                  <c:v>useren</c:v>
                </c:pt>
                <c:pt idx="738">
                  <c:v>versie</c:v>
                </c:pt>
                <c:pt idx="739">
                  <c:v>cijfferen</c:v>
                </c:pt>
                <c:pt idx="740">
                  <c:v>constitutie</c:v>
                </c:pt>
                <c:pt idx="741">
                  <c:v>sorteren</c:v>
                </c:pt>
                <c:pt idx="742">
                  <c:v>lasarus</c:v>
                </c:pt>
                <c:pt idx="743">
                  <c:v>ageren</c:v>
                </c:pt>
                <c:pt idx="744">
                  <c:v>usurpatie</c:v>
                </c:pt>
                <c:pt idx="745">
                  <c:v>cureren</c:v>
                </c:pt>
                <c:pt idx="746">
                  <c:v>constapel</c:v>
                </c:pt>
                <c:pt idx="747">
                  <c:v>successie</c:v>
                </c:pt>
                <c:pt idx="748">
                  <c:v>januarius</c:v>
                </c:pt>
                <c:pt idx="749">
                  <c:v>tentatie</c:v>
                </c:pt>
                <c:pt idx="750">
                  <c:v>cardinaal</c:v>
                </c:pt>
                <c:pt idx="751">
                  <c:v>rebelleren</c:v>
                </c:pt>
                <c:pt idx="752">
                  <c:v>philosoof</c:v>
                </c:pt>
                <c:pt idx="753">
                  <c:v>logica</c:v>
                </c:pt>
                <c:pt idx="754">
                  <c:v>inquisitie</c:v>
                </c:pt>
                <c:pt idx="755">
                  <c:v>essentie</c:v>
                </c:pt>
                <c:pt idx="756">
                  <c:v>prelaat</c:v>
                </c:pt>
                <c:pt idx="757">
                  <c:v>soenoffer</c:v>
                </c:pt>
                <c:pt idx="758">
                  <c:v>rabat</c:v>
                </c:pt>
                <c:pt idx="759">
                  <c:v>dragant</c:v>
                </c:pt>
                <c:pt idx="760">
                  <c:v>diabel</c:v>
                </c:pt>
                <c:pt idx="761">
                  <c:v>orient</c:v>
                </c:pt>
                <c:pt idx="762">
                  <c:v>hallelujah</c:v>
                </c:pt>
                <c:pt idx="763">
                  <c:v>theologant</c:v>
                </c:pt>
                <c:pt idx="764">
                  <c:v>accident</c:v>
                </c:pt>
                <c:pt idx="765">
                  <c:v>balance</c:v>
                </c:pt>
                <c:pt idx="766">
                  <c:v>cubitus</c:v>
                </c:pt>
                <c:pt idx="767">
                  <c:v>inventaris</c:v>
                </c:pt>
                <c:pt idx="768">
                  <c:v>baal</c:v>
                </c:pt>
                <c:pt idx="769">
                  <c:v>citrullen</c:v>
                </c:pt>
                <c:pt idx="770">
                  <c:v>solemniteyt</c:v>
                </c:pt>
                <c:pt idx="771">
                  <c:v>discoureren</c:v>
                </c:pt>
                <c:pt idx="772">
                  <c:v>forte</c:v>
                </c:pt>
                <c:pt idx="773">
                  <c:v>solveren</c:v>
                </c:pt>
                <c:pt idx="774">
                  <c:v>triumphwagen</c:v>
                </c:pt>
                <c:pt idx="775">
                  <c:v>patria</c:v>
                </c:pt>
                <c:pt idx="776">
                  <c:v>faalen</c:v>
                </c:pt>
                <c:pt idx="777">
                  <c:v>regard</c:v>
                </c:pt>
                <c:pt idx="778">
                  <c:v>soulaas</c:v>
                </c:pt>
                <c:pt idx="779">
                  <c:v>refuseren</c:v>
                </c:pt>
                <c:pt idx="780">
                  <c:v>absentie</c:v>
                </c:pt>
                <c:pt idx="781">
                  <c:v>apteek</c:v>
                </c:pt>
                <c:pt idx="782">
                  <c:v>reaal</c:v>
                </c:pt>
                <c:pt idx="783">
                  <c:v>gravis</c:v>
                </c:pt>
                <c:pt idx="784">
                  <c:v>accepteren</c:v>
                </c:pt>
                <c:pt idx="785">
                  <c:v>notabel</c:v>
                </c:pt>
                <c:pt idx="786">
                  <c:v>paralysis</c:v>
                </c:pt>
                <c:pt idx="787">
                  <c:v>rosijnen</c:v>
                </c:pt>
                <c:pt idx="788">
                  <c:v>militie</c:v>
                </c:pt>
                <c:pt idx="789">
                  <c:v>placet</c:v>
                </c:pt>
                <c:pt idx="790">
                  <c:v>protest</c:v>
                </c:pt>
                <c:pt idx="791">
                  <c:v>abandonneren</c:v>
                </c:pt>
                <c:pt idx="792">
                  <c:v>approberen</c:v>
                </c:pt>
                <c:pt idx="793">
                  <c:v>antimonie</c:v>
                </c:pt>
                <c:pt idx="794">
                  <c:v>cavalier</c:v>
                </c:pt>
                <c:pt idx="795">
                  <c:v>lampet</c:v>
                </c:pt>
                <c:pt idx="796">
                  <c:v>examineren</c:v>
                </c:pt>
                <c:pt idx="797">
                  <c:v>professer</c:v>
                </c:pt>
                <c:pt idx="798">
                  <c:v>employeren</c:v>
                </c:pt>
                <c:pt idx="799">
                  <c:v>potentaat</c:v>
                </c:pt>
                <c:pt idx="800">
                  <c:v>diaphragma</c:v>
                </c:pt>
                <c:pt idx="801">
                  <c:v>vesper</c:v>
                </c:pt>
                <c:pt idx="802">
                  <c:v>suffisant</c:v>
                </c:pt>
                <c:pt idx="803">
                  <c:v>orateur</c:v>
                </c:pt>
                <c:pt idx="804">
                  <c:v>peine</c:v>
                </c:pt>
                <c:pt idx="805">
                  <c:v>acteur</c:v>
                </c:pt>
                <c:pt idx="806">
                  <c:v>recommandatie</c:v>
                </c:pt>
                <c:pt idx="807">
                  <c:v>cesseren</c:v>
                </c:pt>
                <c:pt idx="808">
                  <c:v>heureux</c:v>
                </c:pt>
                <c:pt idx="809">
                  <c:v>defect</c:v>
                </c:pt>
                <c:pt idx="810">
                  <c:v>graveren</c:v>
                </c:pt>
                <c:pt idx="811">
                  <c:v>sauvegarde</c:v>
                </c:pt>
                <c:pt idx="812">
                  <c:v>ruine</c:v>
                </c:pt>
                <c:pt idx="813">
                  <c:v>castanien</c:v>
                </c:pt>
                <c:pt idx="814">
                  <c:v>decisie</c:v>
                </c:pt>
                <c:pt idx="815">
                  <c:v>polver</c:v>
                </c:pt>
                <c:pt idx="816">
                  <c:v>repeteren</c:v>
                </c:pt>
                <c:pt idx="817">
                  <c:v>traditie</c:v>
                </c:pt>
                <c:pt idx="818">
                  <c:v>deliberatie</c:v>
                </c:pt>
                <c:pt idx="819">
                  <c:v>corrosijf</c:v>
                </c:pt>
                <c:pt idx="820">
                  <c:v>royaal</c:v>
                </c:pt>
                <c:pt idx="821">
                  <c:v>abdye</c:v>
                </c:pt>
                <c:pt idx="822">
                  <c:v>transfiguratie</c:v>
                </c:pt>
                <c:pt idx="823">
                  <c:v>jasmijn</c:v>
                </c:pt>
                <c:pt idx="824">
                  <c:v>concilie</c:v>
                </c:pt>
                <c:pt idx="825">
                  <c:v>citeren</c:v>
                </c:pt>
                <c:pt idx="826">
                  <c:v>restitutie</c:v>
                </c:pt>
                <c:pt idx="827">
                  <c:v>faal</c:v>
                </c:pt>
                <c:pt idx="828">
                  <c:v>spatie</c:v>
                </c:pt>
                <c:pt idx="829">
                  <c:v>maxime</c:v>
                </c:pt>
                <c:pt idx="830">
                  <c:v>advent</c:v>
                </c:pt>
                <c:pt idx="831">
                  <c:v>abstinentie</c:v>
                </c:pt>
                <c:pt idx="832">
                  <c:v>contenteren</c:v>
                </c:pt>
                <c:pt idx="833">
                  <c:v>monarchie</c:v>
                </c:pt>
                <c:pt idx="834">
                  <c:v>galand</c:v>
                </c:pt>
                <c:pt idx="835">
                  <c:v>superstitie</c:v>
                </c:pt>
                <c:pt idx="836">
                  <c:v>fundament</c:v>
                </c:pt>
                <c:pt idx="837">
                  <c:v>rapport</c:v>
                </c:pt>
                <c:pt idx="838">
                  <c:v>consolideren</c:v>
                </c:pt>
                <c:pt idx="839">
                  <c:v>comptoir</c:v>
                </c:pt>
                <c:pt idx="840">
                  <c:v>couragieus</c:v>
                </c:pt>
                <c:pt idx="841">
                  <c:v>commercie</c:v>
                </c:pt>
                <c:pt idx="842">
                  <c:v>extreem</c:v>
                </c:pt>
                <c:pt idx="843">
                  <c:v>calculeren</c:v>
                </c:pt>
                <c:pt idx="844">
                  <c:v>palustre</c:v>
                </c:pt>
                <c:pt idx="845">
                  <c:v>abuseren</c:v>
                </c:pt>
                <c:pt idx="846">
                  <c:v>myrobalanen</c:v>
                </c:pt>
                <c:pt idx="847">
                  <c:v>argueren</c:v>
                </c:pt>
                <c:pt idx="848">
                  <c:v>cement</c:v>
                </c:pt>
                <c:pt idx="849">
                  <c:v>colijk</c:v>
                </c:pt>
                <c:pt idx="850">
                  <c:v>censureren</c:v>
                </c:pt>
                <c:pt idx="851">
                  <c:v>profijtelijk</c:v>
                </c:pt>
                <c:pt idx="852">
                  <c:v>affronteren</c:v>
                </c:pt>
                <c:pt idx="853">
                  <c:v>paruyk</c:v>
                </c:pt>
                <c:pt idx="854">
                  <c:v>incarnaat</c:v>
                </c:pt>
                <c:pt idx="855">
                  <c:v>cabel</c:v>
                </c:pt>
                <c:pt idx="856">
                  <c:v>factie</c:v>
                </c:pt>
                <c:pt idx="857">
                  <c:v>magnificentie</c:v>
                </c:pt>
                <c:pt idx="858">
                  <c:v>proviand</c:v>
                </c:pt>
                <c:pt idx="859">
                  <c:v>herbarius</c:v>
                </c:pt>
                <c:pt idx="860">
                  <c:v>compres</c:v>
                </c:pt>
                <c:pt idx="861">
                  <c:v>conform</c:v>
                </c:pt>
                <c:pt idx="862">
                  <c:v>kavelen</c:v>
                </c:pt>
                <c:pt idx="863">
                  <c:v>distinct</c:v>
                </c:pt>
                <c:pt idx="864">
                  <c:v>fantaseren</c:v>
                </c:pt>
                <c:pt idx="865">
                  <c:v>arrest</c:v>
                </c:pt>
                <c:pt idx="866">
                  <c:v>monfreer</c:v>
                </c:pt>
                <c:pt idx="867">
                  <c:v>speculatie</c:v>
                </c:pt>
                <c:pt idx="868">
                  <c:v>decideren</c:v>
                </c:pt>
                <c:pt idx="869">
                  <c:v>additie</c:v>
                </c:pt>
                <c:pt idx="870">
                  <c:v>divideren</c:v>
                </c:pt>
                <c:pt idx="871">
                  <c:v>periculeus</c:v>
                </c:pt>
                <c:pt idx="872">
                  <c:v>tombe</c:v>
                </c:pt>
                <c:pt idx="873">
                  <c:v>neger</c:v>
                </c:pt>
                <c:pt idx="874">
                  <c:v>tournoyen</c:v>
                </c:pt>
                <c:pt idx="875">
                  <c:v>munus</c:v>
                </c:pt>
                <c:pt idx="876">
                  <c:v>refereren</c:v>
                </c:pt>
                <c:pt idx="877">
                  <c:v>altereren</c:v>
                </c:pt>
                <c:pt idx="878">
                  <c:v>administreren</c:v>
                </c:pt>
                <c:pt idx="879">
                  <c:v>publicatie</c:v>
                </c:pt>
                <c:pt idx="880">
                  <c:v>fregat</c:v>
                </c:pt>
                <c:pt idx="881">
                  <c:v>extraordinaris</c:v>
                </c:pt>
                <c:pt idx="882">
                  <c:v>partyschap</c:v>
                </c:pt>
                <c:pt idx="883">
                  <c:v>soldye</c:v>
                </c:pt>
                <c:pt idx="884">
                  <c:v>concoctie</c:v>
                </c:pt>
                <c:pt idx="885">
                  <c:v>absurd</c:v>
                </c:pt>
                <c:pt idx="886">
                  <c:v>destrueren</c:v>
                </c:pt>
                <c:pt idx="887">
                  <c:v>courageren</c:v>
                </c:pt>
                <c:pt idx="888">
                  <c:v>negeren</c:v>
                </c:pt>
                <c:pt idx="889">
                  <c:v>breve</c:v>
                </c:pt>
                <c:pt idx="890">
                  <c:v>paraphrase</c:v>
                </c:pt>
                <c:pt idx="891">
                  <c:v>dirigeren</c:v>
                </c:pt>
                <c:pt idx="892">
                  <c:v>flegma</c:v>
                </c:pt>
                <c:pt idx="893">
                  <c:v>scarificatie</c:v>
                </c:pt>
                <c:pt idx="894">
                  <c:v>pruyk</c:v>
                </c:pt>
                <c:pt idx="895">
                  <c:v>excommuniceren</c:v>
                </c:pt>
                <c:pt idx="896">
                  <c:v>insolvent</c:v>
                </c:pt>
                <c:pt idx="897">
                  <c:v>complexie</c:v>
                </c:pt>
                <c:pt idx="898">
                  <c:v>confiture</c:v>
                </c:pt>
                <c:pt idx="899">
                  <c:v>bottelier</c:v>
                </c:pt>
                <c:pt idx="900">
                  <c:v>colere</c:v>
                </c:pt>
                <c:pt idx="901">
                  <c:v>monstering</c:v>
                </c:pt>
                <c:pt idx="902">
                  <c:v>unie</c:v>
                </c:pt>
                <c:pt idx="903">
                  <c:v>gecommitteerde</c:v>
                </c:pt>
                <c:pt idx="904">
                  <c:v>arriveren</c:v>
                </c:pt>
                <c:pt idx="905">
                  <c:v>pleyten</c:v>
                </c:pt>
                <c:pt idx="906">
                  <c:v>buffet</c:v>
                </c:pt>
                <c:pt idx="907">
                  <c:v>caper</c:v>
                </c:pt>
                <c:pt idx="908">
                  <c:v>violent</c:v>
                </c:pt>
                <c:pt idx="909">
                  <c:v>corrigeren</c:v>
                </c:pt>
                <c:pt idx="910">
                  <c:v>suppoost</c:v>
                </c:pt>
                <c:pt idx="911">
                  <c:v>capel</c:v>
                </c:pt>
                <c:pt idx="912">
                  <c:v>enfin</c:v>
                </c:pt>
                <c:pt idx="913">
                  <c:v>piramide</c:v>
                </c:pt>
                <c:pt idx="914">
                  <c:v>appendix</c:v>
                </c:pt>
                <c:pt idx="915">
                  <c:v>misterie</c:v>
                </c:pt>
                <c:pt idx="916">
                  <c:v>penetreren</c:v>
                </c:pt>
                <c:pt idx="917">
                  <c:v>refractie</c:v>
                </c:pt>
                <c:pt idx="918">
                  <c:v>instantie</c:v>
                </c:pt>
                <c:pt idx="919">
                  <c:v>sentinel</c:v>
                </c:pt>
                <c:pt idx="920">
                  <c:v>quantiteyt</c:v>
                </c:pt>
                <c:pt idx="921">
                  <c:v>disponeren</c:v>
                </c:pt>
                <c:pt idx="922">
                  <c:v>administratie</c:v>
                </c:pt>
                <c:pt idx="923">
                  <c:v>absolut</c:v>
                </c:pt>
                <c:pt idx="924">
                  <c:v>contradictie</c:v>
                </c:pt>
                <c:pt idx="925">
                  <c:v>rediten</c:v>
                </c:pt>
                <c:pt idx="926">
                  <c:v>contribueren</c:v>
                </c:pt>
                <c:pt idx="927">
                  <c:v>regente</c:v>
                </c:pt>
                <c:pt idx="928">
                  <c:v>gratieus</c:v>
                </c:pt>
                <c:pt idx="929">
                  <c:v>obligeren</c:v>
                </c:pt>
                <c:pt idx="930">
                  <c:v>brave</c:v>
                </c:pt>
                <c:pt idx="931">
                  <c:v>assistent</c:v>
                </c:pt>
                <c:pt idx="932">
                  <c:v>cijffer</c:v>
                </c:pt>
                <c:pt idx="933">
                  <c:v>zodiak</c:v>
                </c:pt>
                <c:pt idx="934">
                  <c:v>dispensatie</c:v>
                </c:pt>
                <c:pt idx="935">
                  <c:v>majores</c:v>
                </c:pt>
                <c:pt idx="936">
                  <c:v>character</c:v>
                </c:pt>
                <c:pt idx="937">
                  <c:v>oratie</c:v>
                </c:pt>
                <c:pt idx="938">
                  <c:v>reliquien</c:v>
                </c:pt>
                <c:pt idx="939">
                  <c:v>passement</c:v>
                </c:pt>
                <c:pt idx="940">
                  <c:v>specialijk</c:v>
                </c:pt>
                <c:pt idx="941">
                  <c:v>advenant</c:v>
                </c:pt>
                <c:pt idx="942">
                  <c:v>determinatie</c:v>
                </c:pt>
                <c:pt idx="943">
                  <c:v>coster</c:v>
                </c:pt>
                <c:pt idx="944">
                  <c:v>basse</c:v>
                </c:pt>
                <c:pt idx="945">
                  <c:v>testateur</c:v>
                </c:pt>
                <c:pt idx="946">
                  <c:v>expliceren</c:v>
                </c:pt>
                <c:pt idx="947">
                  <c:v>tenderen</c:v>
                </c:pt>
                <c:pt idx="948">
                  <c:v>venten</c:v>
                </c:pt>
                <c:pt idx="949">
                  <c:v>eloquent</c:v>
                </c:pt>
                <c:pt idx="950">
                  <c:v>dote</c:v>
                </c:pt>
                <c:pt idx="951">
                  <c:v>disputatie</c:v>
                </c:pt>
                <c:pt idx="952">
                  <c:v>robust</c:v>
                </c:pt>
                <c:pt idx="953">
                  <c:v>complimenten</c:v>
                </c:pt>
                <c:pt idx="954">
                  <c:v>urinaal</c:v>
                </c:pt>
                <c:pt idx="955">
                  <c:v>valey</c:v>
                </c:pt>
                <c:pt idx="956">
                  <c:v>avanceren</c:v>
                </c:pt>
                <c:pt idx="957">
                  <c:v>defensie</c:v>
                </c:pt>
                <c:pt idx="958">
                  <c:v>plain</c:v>
                </c:pt>
                <c:pt idx="959">
                  <c:v>patriot</c:v>
                </c:pt>
                <c:pt idx="960">
                  <c:v>glorieren</c:v>
                </c:pt>
                <c:pt idx="961">
                  <c:v>sergeant</c:v>
                </c:pt>
                <c:pt idx="962">
                  <c:v>horologe</c:v>
                </c:pt>
                <c:pt idx="963">
                  <c:v>conforteren</c:v>
                </c:pt>
                <c:pt idx="964">
                  <c:v>restitueren</c:v>
                </c:pt>
                <c:pt idx="965">
                  <c:v>corrumperen</c:v>
                </c:pt>
                <c:pt idx="966">
                  <c:v>obstructie</c:v>
                </c:pt>
                <c:pt idx="967">
                  <c:v>tribunal</c:v>
                </c:pt>
                <c:pt idx="968">
                  <c:v>labeur</c:v>
                </c:pt>
                <c:pt idx="969">
                  <c:v>vigilie</c:v>
                </c:pt>
                <c:pt idx="970">
                  <c:v>funderen</c:v>
                </c:pt>
                <c:pt idx="971">
                  <c:v>attache</c:v>
                </c:pt>
                <c:pt idx="972">
                  <c:v>parfumeren</c:v>
                </c:pt>
                <c:pt idx="973">
                  <c:v>accent</c:v>
                </c:pt>
                <c:pt idx="974">
                  <c:v>secours</c:v>
                </c:pt>
                <c:pt idx="975">
                  <c:v>minister</c:v>
                </c:pt>
                <c:pt idx="976">
                  <c:v>antidot</c:v>
                </c:pt>
                <c:pt idx="977">
                  <c:v>protesteren</c:v>
                </c:pt>
                <c:pt idx="978">
                  <c:v>impertinent</c:v>
                </c:pt>
                <c:pt idx="979">
                  <c:v>violeren</c:v>
                </c:pt>
                <c:pt idx="980">
                  <c:v>mineren</c:v>
                </c:pt>
                <c:pt idx="981">
                  <c:v>prompt</c:v>
                </c:pt>
                <c:pt idx="982">
                  <c:v>proportioneren</c:v>
                </c:pt>
                <c:pt idx="983">
                  <c:v>accommoderen</c:v>
                </c:pt>
                <c:pt idx="984">
                  <c:v>serenade</c:v>
                </c:pt>
                <c:pt idx="985">
                  <c:v>convers</c:v>
                </c:pt>
                <c:pt idx="986">
                  <c:v>ingredienten</c:v>
                </c:pt>
                <c:pt idx="987">
                  <c:v>loy</c:v>
                </c:pt>
                <c:pt idx="988">
                  <c:v>souverain</c:v>
                </c:pt>
                <c:pt idx="989">
                  <c:v>parochie</c:v>
                </c:pt>
                <c:pt idx="990">
                  <c:v>compassie</c:v>
                </c:pt>
                <c:pt idx="991">
                  <c:v>rigeur</c:v>
                </c:pt>
                <c:pt idx="992">
                  <c:v>raseren</c:v>
                </c:pt>
                <c:pt idx="993">
                  <c:v>afflictie</c:v>
                </c:pt>
                <c:pt idx="994">
                  <c:v>familiaar</c:v>
                </c:pt>
                <c:pt idx="995">
                  <c:v>suspect</c:v>
                </c:pt>
                <c:pt idx="996">
                  <c:v>artijkel</c:v>
                </c:pt>
                <c:pt idx="997">
                  <c:v>dominateur</c:v>
                </c:pt>
                <c:pt idx="998">
                  <c:v>frontieren</c:v>
                </c:pt>
                <c:pt idx="999">
                  <c:v>pompe</c:v>
                </c:pt>
                <c:pt idx="1000">
                  <c:v>murmereren</c:v>
                </c:pt>
                <c:pt idx="1001">
                  <c:v>urine</c:v>
                </c:pt>
                <c:pt idx="1002">
                  <c:v>melodieus</c:v>
                </c:pt>
                <c:pt idx="1003">
                  <c:v>folye</c:v>
                </c:pt>
                <c:pt idx="1004">
                  <c:v>confijten</c:v>
                </c:pt>
                <c:pt idx="1005">
                  <c:v>atheist</c:v>
                </c:pt>
                <c:pt idx="1006">
                  <c:v>apoplexie</c:v>
                </c:pt>
                <c:pt idx="1007">
                  <c:v>infecteren</c:v>
                </c:pt>
                <c:pt idx="1008">
                  <c:v>ovaal</c:v>
                </c:pt>
                <c:pt idx="1009">
                  <c:v>jujube</c:v>
                </c:pt>
                <c:pt idx="1010">
                  <c:v>catechismus</c:v>
                </c:pt>
                <c:pt idx="1011">
                  <c:v>miscontentement</c:v>
                </c:pt>
                <c:pt idx="1012">
                  <c:v>capaciteyt</c:v>
                </c:pt>
                <c:pt idx="1013">
                  <c:v>naturalist</c:v>
                </c:pt>
                <c:pt idx="1014">
                  <c:v>pastorel</c:v>
                </c:pt>
                <c:pt idx="1015">
                  <c:v>ceruys</c:v>
                </c:pt>
                <c:pt idx="1016">
                  <c:v>dragma</c:v>
                </c:pt>
                <c:pt idx="1017">
                  <c:v>corruptie</c:v>
                </c:pt>
                <c:pt idx="1018">
                  <c:v>directie</c:v>
                </c:pt>
                <c:pt idx="1019">
                  <c:v>universeel</c:v>
                </c:pt>
                <c:pt idx="1020">
                  <c:v>profiteren</c:v>
                </c:pt>
                <c:pt idx="1021">
                  <c:v>piano</c:v>
                </c:pt>
                <c:pt idx="1022">
                  <c:v>recreatie</c:v>
                </c:pt>
                <c:pt idx="1023">
                  <c:v>attestatie</c:v>
                </c:pt>
                <c:pt idx="1024">
                  <c:v>crime</c:v>
                </c:pt>
                <c:pt idx="1025">
                  <c:v>interpreteren</c:v>
                </c:pt>
                <c:pt idx="1026">
                  <c:v>argumenteren</c:v>
                </c:pt>
                <c:pt idx="1027">
                  <c:v>legioen</c:v>
                </c:pt>
                <c:pt idx="1028">
                  <c:v>aubade</c:v>
                </c:pt>
                <c:pt idx="1029">
                  <c:v>affirmeren</c:v>
                </c:pt>
                <c:pt idx="1030">
                  <c:v>penetrant</c:v>
                </c:pt>
                <c:pt idx="1031">
                  <c:v>directeur</c:v>
                </c:pt>
                <c:pt idx="1032">
                  <c:v>classis</c:v>
                </c:pt>
                <c:pt idx="1033">
                  <c:v>bresse</c:v>
                </c:pt>
                <c:pt idx="1034">
                  <c:v>unguent</c:v>
                </c:pt>
                <c:pt idx="1035">
                  <c:v>acten</c:v>
                </c:pt>
                <c:pt idx="1036">
                  <c:v>mortificatie</c:v>
                </c:pt>
                <c:pt idx="1037">
                  <c:v>complicen</c:v>
                </c:pt>
                <c:pt idx="1038">
                  <c:v>exodus</c:v>
                </c:pt>
                <c:pt idx="1039">
                  <c:v>calcineren</c:v>
                </c:pt>
                <c:pt idx="1040">
                  <c:v>consultatie</c:v>
                </c:pt>
                <c:pt idx="1041">
                  <c:v>conterfeytsel</c:v>
                </c:pt>
                <c:pt idx="1042">
                  <c:v>confunderen</c:v>
                </c:pt>
                <c:pt idx="1043">
                  <c:v>ulceratie</c:v>
                </c:pt>
                <c:pt idx="1044">
                  <c:v>kersten</c:v>
                </c:pt>
                <c:pt idx="1045">
                  <c:v>circulatie</c:v>
                </c:pt>
                <c:pt idx="1046">
                  <c:v>julep</c:v>
                </c:pt>
                <c:pt idx="1047">
                  <c:v>accordatie</c:v>
                </c:pt>
                <c:pt idx="1048">
                  <c:v>solemneel</c:v>
                </c:pt>
                <c:pt idx="1049">
                  <c:v>ledecant</c:v>
                </c:pt>
                <c:pt idx="1050">
                  <c:v>possessie</c:v>
                </c:pt>
                <c:pt idx="1051">
                  <c:v>gallery</c:v>
                </c:pt>
                <c:pt idx="1052">
                  <c:v>diastole</c:v>
                </c:pt>
                <c:pt idx="1053">
                  <c:v>admireren</c:v>
                </c:pt>
                <c:pt idx="1054">
                  <c:v>done</c:v>
                </c:pt>
                <c:pt idx="1055">
                  <c:v>armee</c:v>
                </c:pt>
                <c:pt idx="1056">
                  <c:v>jesuyten</c:v>
                </c:pt>
                <c:pt idx="1057">
                  <c:v>cronijk</c:v>
                </c:pt>
                <c:pt idx="1058">
                  <c:v>crimineel</c:v>
                </c:pt>
                <c:pt idx="1059">
                  <c:v>diluvie</c:v>
                </c:pt>
                <c:pt idx="1060">
                  <c:v>avantagie</c:v>
                </c:pt>
                <c:pt idx="1061">
                  <c:v>fourneren</c:v>
                </c:pt>
                <c:pt idx="1062">
                  <c:v>digereren</c:v>
                </c:pt>
                <c:pt idx="1063">
                  <c:v>affaire</c:v>
                </c:pt>
                <c:pt idx="1064">
                  <c:v>respiratie</c:v>
                </c:pt>
                <c:pt idx="1065">
                  <c:v>illustratie</c:v>
                </c:pt>
                <c:pt idx="1066">
                  <c:v>confessie</c:v>
                </c:pt>
                <c:pt idx="1067">
                  <c:v>debet</c:v>
                </c:pt>
                <c:pt idx="1068">
                  <c:v>magasijn</c:v>
                </c:pt>
                <c:pt idx="1069">
                  <c:v>parade</c:v>
                </c:pt>
                <c:pt idx="1070">
                  <c:v>absolveren</c:v>
                </c:pt>
                <c:pt idx="1071">
                  <c:v>marteliseren</c:v>
                </c:pt>
                <c:pt idx="1072">
                  <c:v>absolutie</c:v>
                </c:pt>
                <c:pt idx="1073">
                  <c:v>patrimonie</c:v>
                </c:pt>
                <c:pt idx="1074">
                  <c:v>synode</c:v>
                </c:pt>
                <c:pt idx="1075">
                  <c:v>voyagie</c:v>
                </c:pt>
                <c:pt idx="1076">
                  <c:v>domheer</c:v>
                </c:pt>
                <c:pt idx="1077">
                  <c:v>mariage</c:v>
                </c:pt>
                <c:pt idx="1078">
                  <c:v>coor</c:v>
                </c:pt>
                <c:pt idx="1079">
                  <c:v>ebullitie</c:v>
                </c:pt>
                <c:pt idx="1080">
                  <c:v>intensie</c:v>
                </c:pt>
                <c:pt idx="1081">
                  <c:v>formulier</c:v>
                </c:pt>
                <c:pt idx="1082">
                  <c:v>pinas</c:v>
                </c:pt>
                <c:pt idx="1083">
                  <c:v>converseren</c:v>
                </c:pt>
                <c:pt idx="1084">
                  <c:v>collatie</c:v>
                </c:pt>
                <c:pt idx="1085">
                  <c:v>publiceren</c:v>
                </c:pt>
                <c:pt idx="1086">
                  <c:v>melancolie</c:v>
                </c:pt>
                <c:pt idx="1087">
                  <c:v>heremijt</c:v>
                </c:pt>
                <c:pt idx="1088">
                  <c:v>separatie</c:v>
                </c:pt>
                <c:pt idx="1089">
                  <c:v>direct</c:v>
                </c:pt>
                <c:pt idx="1090">
                  <c:v>visite</c:v>
                </c:pt>
                <c:pt idx="1091">
                  <c:v>comparatie</c:v>
                </c:pt>
                <c:pt idx="1092">
                  <c:v>ordonnantien</c:v>
                </c:pt>
                <c:pt idx="1093">
                  <c:v>digniteyt</c:v>
                </c:pt>
                <c:pt idx="1094">
                  <c:v>cruel</c:v>
                </c:pt>
                <c:pt idx="1095">
                  <c:v>different</c:v>
                </c:pt>
                <c:pt idx="1096">
                  <c:v>soldering</c:v>
                </c:pt>
                <c:pt idx="1097">
                  <c:v>maintineren</c:v>
                </c:pt>
                <c:pt idx="1098">
                  <c:v>indirect</c:v>
                </c:pt>
                <c:pt idx="1099">
                  <c:v>seclusie</c:v>
                </c:pt>
                <c:pt idx="1100">
                  <c:v>admiraalschap</c:v>
                </c:pt>
                <c:pt idx="1101">
                  <c:v>assistentie</c:v>
                </c:pt>
                <c:pt idx="1102">
                  <c:v>merite</c:v>
                </c:pt>
                <c:pt idx="1103">
                  <c:v>medicineren</c:v>
                </c:pt>
                <c:pt idx="1104">
                  <c:v>ordinantie</c:v>
                </c:pt>
                <c:pt idx="1105">
                  <c:v>pretensie</c:v>
                </c:pt>
                <c:pt idx="1106">
                  <c:v>kaarten</c:v>
                </c:pt>
                <c:pt idx="1107">
                  <c:v>viceroy</c:v>
                </c:pt>
                <c:pt idx="1108">
                  <c:v>prive</c:v>
                </c:pt>
                <c:pt idx="1109">
                  <c:v>fatum</c:v>
                </c:pt>
                <c:pt idx="1110">
                  <c:v>dialoge</c:v>
                </c:pt>
                <c:pt idx="1111">
                  <c:v>motijf</c:v>
                </c:pt>
                <c:pt idx="1112">
                  <c:v>ciment</c:v>
                </c:pt>
                <c:pt idx="1113">
                  <c:v>reformateur</c:v>
                </c:pt>
                <c:pt idx="1114">
                  <c:v>myrre</c:v>
                </c:pt>
                <c:pt idx="1115">
                  <c:v>confesseur</c:v>
                </c:pt>
                <c:pt idx="1116">
                  <c:v>abrupt</c:v>
                </c:pt>
                <c:pt idx="1117">
                  <c:v>spongieus</c:v>
                </c:pt>
                <c:pt idx="1118">
                  <c:v>inspireren</c:v>
                </c:pt>
                <c:pt idx="1119">
                  <c:v>alchymist</c:v>
                </c:pt>
                <c:pt idx="1120">
                  <c:v>behen</c:v>
                </c:pt>
                <c:pt idx="1121">
                  <c:v>distillatie</c:v>
                </c:pt>
                <c:pt idx="1122">
                  <c:v>conventie</c:v>
                </c:pt>
                <c:pt idx="1123">
                  <c:v>tuttel</c:v>
                </c:pt>
                <c:pt idx="1124">
                  <c:v>considerabel</c:v>
                </c:pt>
                <c:pt idx="1125">
                  <c:v>simuleren</c:v>
                </c:pt>
                <c:pt idx="1126">
                  <c:v>executeur</c:v>
                </c:pt>
                <c:pt idx="1127">
                  <c:v>injurie</c:v>
                </c:pt>
                <c:pt idx="1128">
                  <c:v>presidentschap</c:v>
                </c:pt>
                <c:pt idx="1129">
                  <c:v>glorificeren</c:v>
                </c:pt>
                <c:pt idx="1130">
                  <c:v>magistraten</c:v>
                </c:pt>
                <c:pt idx="1131">
                  <c:v>hipocrijt</c:v>
                </c:pt>
                <c:pt idx="1132">
                  <c:v>engageren</c:v>
                </c:pt>
                <c:pt idx="1133">
                  <c:v>apologie</c:v>
                </c:pt>
                <c:pt idx="1134">
                  <c:v>debauchant</c:v>
                </c:pt>
                <c:pt idx="1135">
                  <c:v>triniteyt</c:v>
                </c:pt>
                <c:pt idx="1136">
                  <c:v>graviteyt</c:v>
                </c:pt>
                <c:pt idx="1137">
                  <c:v>resistentie</c:v>
                </c:pt>
                <c:pt idx="1138">
                  <c:v>communicatie</c:v>
                </c:pt>
                <c:pt idx="1139">
                  <c:v>interpretatie</c:v>
                </c:pt>
                <c:pt idx="1140">
                  <c:v>modest</c:v>
                </c:pt>
                <c:pt idx="1141">
                  <c:v>digressie</c:v>
                </c:pt>
                <c:pt idx="1142">
                  <c:v>protexie</c:v>
                </c:pt>
                <c:pt idx="1143">
                  <c:v>sciatica</c:v>
                </c:pt>
                <c:pt idx="1144">
                  <c:v>foly</c:v>
                </c:pt>
                <c:pt idx="1145">
                  <c:v>schuldoffer</c:v>
                </c:pt>
                <c:pt idx="1146">
                  <c:v>offensie</c:v>
                </c:pt>
                <c:pt idx="1147">
                  <c:v>exploict</c:v>
                </c:pt>
                <c:pt idx="1148">
                  <c:v>intendit</c:v>
                </c:pt>
                <c:pt idx="1149">
                  <c:v>communiceren</c:v>
                </c:pt>
                <c:pt idx="1150">
                  <c:v>actueel</c:v>
                </c:pt>
                <c:pt idx="1151">
                  <c:v>arterie</c:v>
                </c:pt>
                <c:pt idx="1152">
                  <c:v>prolongatie</c:v>
                </c:pt>
                <c:pt idx="1153">
                  <c:v>valuatie</c:v>
                </c:pt>
                <c:pt idx="1154">
                  <c:v>progres</c:v>
                </c:pt>
                <c:pt idx="1155">
                  <c:v>ducesse</c:v>
                </c:pt>
                <c:pt idx="1156">
                  <c:v>marteren</c:v>
                </c:pt>
                <c:pt idx="1157">
                  <c:v>incideren</c:v>
                </c:pt>
                <c:pt idx="1158">
                  <c:v>rhetorica</c:v>
                </c:pt>
                <c:pt idx="1159">
                  <c:v>chronijk</c:v>
                </c:pt>
                <c:pt idx="1160">
                  <c:v>friseren</c:v>
                </c:pt>
                <c:pt idx="1161">
                  <c:v>infractie</c:v>
                </c:pt>
                <c:pt idx="1162">
                  <c:v>feyten</c:v>
                </c:pt>
                <c:pt idx="1163">
                  <c:v>partenier</c:v>
                </c:pt>
                <c:pt idx="1164">
                  <c:v>ideen</c:v>
                </c:pt>
                <c:pt idx="1165">
                  <c:v>kabelen</c:v>
                </c:pt>
                <c:pt idx="1166">
                  <c:v>significant</c:v>
                </c:pt>
                <c:pt idx="1167">
                  <c:v>copieren</c:v>
                </c:pt>
                <c:pt idx="1168">
                  <c:v>fatige</c:v>
                </c:pt>
                <c:pt idx="1169">
                  <c:v>positijf</c:v>
                </c:pt>
                <c:pt idx="1170">
                  <c:v>honorabel</c:v>
                </c:pt>
                <c:pt idx="1171">
                  <c:v>menace</c:v>
                </c:pt>
                <c:pt idx="1172">
                  <c:v>extimeren</c:v>
                </c:pt>
                <c:pt idx="1173">
                  <c:v>relaxeren</c:v>
                </c:pt>
                <c:pt idx="1174">
                  <c:v>consul</c:v>
                </c:pt>
                <c:pt idx="1175">
                  <c:v>modereren</c:v>
                </c:pt>
                <c:pt idx="1176">
                  <c:v>subjectie</c:v>
                </c:pt>
                <c:pt idx="1177">
                  <c:v>ceremonie</c:v>
                </c:pt>
                <c:pt idx="1178">
                  <c:v>appelleren</c:v>
                </c:pt>
                <c:pt idx="1179">
                  <c:v>trencheen</c:v>
                </c:pt>
                <c:pt idx="1180">
                  <c:v>instantelijk</c:v>
                </c:pt>
                <c:pt idx="1181">
                  <c:v>assisteren</c:v>
                </c:pt>
                <c:pt idx="1182">
                  <c:v>tirannye</c:v>
                </c:pt>
                <c:pt idx="1183">
                  <c:v>integreren</c:v>
                </c:pt>
                <c:pt idx="1184">
                  <c:v>insensibel</c:v>
                </c:pt>
                <c:pt idx="1185">
                  <c:v>debaucheren</c:v>
                </c:pt>
                <c:pt idx="1186">
                  <c:v>accommodatie</c:v>
                </c:pt>
                <c:pt idx="1187">
                  <c:v>flegmatijk</c:v>
                </c:pt>
                <c:pt idx="1188">
                  <c:v>traiter</c:v>
                </c:pt>
                <c:pt idx="1189">
                  <c:v>influentie</c:v>
                </c:pt>
                <c:pt idx="1190">
                  <c:v>insigne</c:v>
                </c:pt>
                <c:pt idx="1191">
                  <c:v>grasseren</c:v>
                </c:pt>
                <c:pt idx="1192">
                  <c:v>idioot</c:v>
                </c:pt>
                <c:pt idx="1193">
                  <c:v>client</c:v>
                </c:pt>
                <c:pt idx="1194">
                  <c:v>expireren</c:v>
                </c:pt>
                <c:pt idx="1195">
                  <c:v>vermilioen</c:v>
                </c:pt>
                <c:pt idx="1196">
                  <c:v>aborderen</c:v>
                </c:pt>
                <c:pt idx="1197">
                  <c:v>minute</c:v>
                </c:pt>
                <c:pt idx="1198">
                  <c:v>honneur</c:v>
                </c:pt>
                <c:pt idx="1199">
                  <c:v>politie</c:v>
                </c:pt>
                <c:pt idx="1200">
                  <c:v>trouble</c:v>
                </c:pt>
                <c:pt idx="1201">
                  <c:v>obedieren</c:v>
                </c:pt>
                <c:pt idx="1202">
                  <c:v>importantie</c:v>
                </c:pt>
                <c:pt idx="1203">
                  <c:v>despereren</c:v>
                </c:pt>
                <c:pt idx="1204">
                  <c:v>quitancie</c:v>
                </c:pt>
                <c:pt idx="1205">
                  <c:v>educatie</c:v>
                </c:pt>
                <c:pt idx="1206">
                  <c:v>negatie</c:v>
                </c:pt>
                <c:pt idx="1207">
                  <c:v>distantie</c:v>
                </c:pt>
                <c:pt idx="1208">
                  <c:v>participant</c:v>
                </c:pt>
                <c:pt idx="1209">
                  <c:v>clysteer</c:v>
                </c:pt>
                <c:pt idx="1210">
                  <c:v>cautie</c:v>
                </c:pt>
                <c:pt idx="1211">
                  <c:v>maledictie</c:v>
                </c:pt>
                <c:pt idx="1212">
                  <c:v>discutieren</c:v>
                </c:pt>
                <c:pt idx="1213">
                  <c:v>timide</c:v>
                </c:pt>
                <c:pt idx="1214">
                  <c:v>favoriseren</c:v>
                </c:pt>
                <c:pt idx="1215">
                  <c:v>sommier</c:v>
                </c:pt>
                <c:pt idx="1216">
                  <c:v>attenueren</c:v>
                </c:pt>
                <c:pt idx="1217">
                  <c:v>ingenieur</c:v>
                </c:pt>
                <c:pt idx="1218">
                  <c:v>aspiratie</c:v>
                </c:pt>
                <c:pt idx="1219">
                  <c:v>digestie</c:v>
                </c:pt>
                <c:pt idx="1220">
                  <c:v>disordre</c:v>
                </c:pt>
                <c:pt idx="1221">
                  <c:v>sacrilegie</c:v>
                </c:pt>
                <c:pt idx="1222">
                  <c:v>pecceren</c:v>
                </c:pt>
                <c:pt idx="1223">
                  <c:v>deputeren</c:v>
                </c:pt>
                <c:pt idx="1224">
                  <c:v>circul</c:v>
                </c:pt>
                <c:pt idx="1225">
                  <c:v>profijtig</c:v>
                </c:pt>
                <c:pt idx="1226">
                  <c:v>subsidie</c:v>
                </c:pt>
                <c:pt idx="1227">
                  <c:v>concurreren</c:v>
                </c:pt>
                <c:pt idx="1228">
                  <c:v>resignatie</c:v>
                </c:pt>
                <c:pt idx="1229">
                  <c:v>aspireren</c:v>
                </c:pt>
                <c:pt idx="1230">
                  <c:v>causeren</c:v>
                </c:pt>
                <c:pt idx="1231">
                  <c:v>conniventie</c:v>
                </c:pt>
                <c:pt idx="1232">
                  <c:v>constringeren</c:v>
                </c:pt>
                <c:pt idx="1233">
                  <c:v>predictie</c:v>
                </c:pt>
                <c:pt idx="1234">
                  <c:v>singulier</c:v>
                </c:pt>
                <c:pt idx="1235">
                  <c:v>laps</c:v>
                </c:pt>
                <c:pt idx="1236">
                  <c:v>remis</c:v>
                </c:pt>
                <c:pt idx="1237">
                  <c:v>gangrene</c:v>
                </c:pt>
                <c:pt idx="1238">
                  <c:v>concordantie</c:v>
                </c:pt>
                <c:pt idx="1239">
                  <c:v>salaris</c:v>
                </c:pt>
                <c:pt idx="1240">
                  <c:v>constellatie</c:v>
                </c:pt>
                <c:pt idx="1241">
                  <c:v>censure</c:v>
                </c:pt>
                <c:pt idx="1242">
                  <c:v>dessert</c:v>
                </c:pt>
                <c:pt idx="1243">
                  <c:v>sacristie</c:v>
                </c:pt>
                <c:pt idx="1244">
                  <c:v>sejour</c:v>
                </c:pt>
                <c:pt idx="1245">
                  <c:v>opponent</c:v>
                </c:pt>
                <c:pt idx="1246">
                  <c:v>vacant</c:v>
                </c:pt>
                <c:pt idx="1247">
                  <c:v>residentie</c:v>
                </c:pt>
                <c:pt idx="1248">
                  <c:v>glorificatie</c:v>
                </c:pt>
                <c:pt idx="1249">
                  <c:v>poseren</c:v>
                </c:pt>
                <c:pt idx="1250">
                  <c:v>rescontre</c:v>
                </c:pt>
                <c:pt idx="1251">
                  <c:v>pendanten</c:v>
                </c:pt>
                <c:pt idx="1252">
                  <c:v>abstergeren</c:v>
                </c:pt>
                <c:pt idx="1253">
                  <c:v>fatigeren</c:v>
                </c:pt>
                <c:pt idx="1254">
                  <c:v>faculteyt</c:v>
                </c:pt>
                <c:pt idx="1255">
                  <c:v>musquetier</c:v>
                </c:pt>
                <c:pt idx="1256">
                  <c:v>bastard</c:v>
                </c:pt>
                <c:pt idx="1257">
                  <c:v>perfectie</c:v>
                </c:pt>
                <c:pt idx="1258">
                  <c:v>adresseren</c:v>
                </c:pt>
                <c:pt idx="1259">
                  <c:v>cultiveren</c:v>
                </c:pt>
                <c:pt idx="1260">
                  <c:v>libel</c:v>
                </c:pt>
                <c:pt idx="1261">
                  <c:v>innocent</c:v>
                </c:pt>
                <c:pt idx="1262">
                  <c:v>protestant</c:v>
                </c:pt>
                <c:pt idx="1263">
                  <c:v>illustre</c:v>
                </c:pt>
                <c:pt idx="1264">
                  <c:v>courtois</c:v>
                </c:pt>
                <c:pt idx="1265">
                  <c:v>malheureux</c:v>
                </c:pt>
                <c:pt idx="1266">
                  <c:v>politica</c:v>
                </c:pt>
                <c:pt idx="1267">
                  <c:v>procureren</c:v>
                </c:pt>
                <c:pt idx="1268">
                  <c:v>ample</c:v>
                </c:pt>
                <c:pt idx="1269">
                  <c:v>menageren</c:v>
                </c:pt>
                <c:pt idx="1270">
                  <c:v>missive</c:v>
                </c:pt>
                <c:pt idx="1271">
                  <c:v>poltron</c:v>
                </c:pt>
                <c:pt idx="1272">
                  <c:v>catechiseren</c:v>
                </c:pt>
                <c:pt idx="1273">
                  <c:v>suspecteren</c:v>
                </c:pt>
                <c:pt idx="1274">
                  <c:v>aggregatie</c:v>
                </c:pt>
                <c:pt idx="1275">
                  <c:v>curatie</c:v>
                </c:pt>
                <c:pt idx="1276">
                  <c:v>douarie</c:v>
                </c:pt>
                <c:pt idx="1277">
                  <c:v>agreabel</c:v>
                </c:pt>
                <c:pt idx="1278">
                  <c:v>advanceren</c:v>
                </c:pt>
                <c:pt idx="1279">
                  <c:v>graaden</c:v>
                </c:pt>
                <c:pt idx="1280">
                  <c:v>absurditeyt</c:v>
                </c:pt>
                <c:pt idx="1281">
                  <c:v>hipocras</c:v>
                </c:pt>
                <c:pt idx="1282">
                  <c:v>diverteren</c:v>
                </c:pt>
                <c:pt idx="1283">
                  <c:v>victualie</c:v>
                </c:pt>
                <c:pt idx="1284">
                  <c:v>effecten</c:v>
                </c:pt>
                <c:pt idx="1285">
                  <c:v>gehenna</c:v>
                </c:pt>
                <c:pt idx="1286">
                  <c:v>artifice</c:v>
                </c:pt>
                <c:pt idx="1287">
                  <c:v>quatertemper</c:v>
                </c:pt>
                <c:pt idx="1288">
                  <c:v>brigade</c:v>
                </c:pt>
                <c:pt idx="1289">
                  <c:v>positie</c:v>
                </c:pt>
                <c:pt idx="1290">
                  <c:v>legitime</c:v>
                </c:pt>
                <c:pt idx="1291">
                  <c:v>explicatie</c:v>
                </c:pt>
                <c:pt idx="1292">
                  <c:v>agent</c:v>
                </c:pt>
                <c:pt idx="1293">
                  <c:v>formeel</c:v>
                </c:pt>
                <c:pt idx="1294">
                  <c:v>sectie</c:v>
                </c:pt>
                <c:pt idx="1295">
                  <c:v>remonstrant</c:v>
                </c:pt>
                <c:pt idx="1296">
                  <c:v>sophistery</c:v>
                </c:pt>
                <c:pt idx="1297">
                  <c:v>kerspel</c:v>
                </c:pt>
                <c:pt idx="1298">
                  <c:v>herbarist</c:v>
                </c:pt>
                <c:pt idx="1299">
                  <c:v>response</c:v>
                </c:pt>
                <c:pt idx="1300">
                  <c:v>insinueren</c:v>
                </c:pt>
                <c:pt idx="1301">
                  <c:v>parlementen</c:v>
                </c:pt>
                <c:pt idx="1302">
                  <c:v>preservatijf</c:v>
                </c:pt>
                <c:pt idx="1303">
                  <c:v>riole</c:v>
                </c:pt>
                <c:pt idx="1304">
                  <c:v>duyvelsbeet</c:v>
                </c:pt>
                <c:pt idx="1305">
                  <c:v>numeri</c:v>
                </c:pt>
                <c:pt idx="1306">
                  <c:v>verificatie</c:v>
                </c:pt>
                <c:pt idx="1307">
                  <c:v>conserve</c:v>
                </c:pt>
                <c:pt idx="1308">
                  <c:v>temerair</c:v>
                </c:pt>
                <c:pt idx="1309">
                  <c:v>possibel</c:v>
                </c:pt>
                <c:pt idx="1310">
                  <c:v>vaceren</c:v>
                </c:pt>
                <c:pt idx="1311">
                  <c:v>simulatie</c:v>
                </c:pt>
                <c:pt idx="1312">
                  <c:v>conscientieus</c:v>
                </c:pt>
                <c:pt idx="1313">
                  <c:v>noblesse</c:v>
                </c:pt>
                <c:pt idx="1314">
                  <c:v>revolutie</c:v>
                </c:pt>
                <c:pt idx="1315">
                  <c:v>syllabe</c:v>
                </c:pt>
                <c:pt idx="1316">
                  <c:v>solderen</c:v>
                </c:pt>
                <c:pt idx="1317">
                  <c:v>expeditie</c:v>
                </c:pt>
                <c:pt idx="1318">
                  <c:v>juge</c:v>
                </c:pt>
                <c:pt idx="1319">
                  <c:v>obsteren</c:v>
                </c:pt>
                <c:pt idx="1320">
                  <c:v>rebellie</c:v>
                </c:pt>
                <c:pt idx="1321">
                  <c:v>exact</c:v>
                </c:pt>
                <c:pt idx="1322">
                  <c:v>solutie</c:v>
                </c:pt>
                <c:pt idx="1323">
                  <c:v>calculatie</c:v>
                </c:pt>
                <c:pt idx="1324">
                  <c:v>vigelant</c:v>
                </c:pt>
                <c:pt idx="1325">
                  <c:v>administrateur</c:v>
                </c:pt>
                <c:pt idx="1326">
                  <c:v>promoveren</c:v>
                </c:pt>
                <c:pt idx="1327">
                  <c:v>scarificeren</c:v>
                </c:pt>
                <c:pt idx="1328">
                  <c:v>dispenseren</c:v>
                </c:pt>
                <c:pt idx="1329">
                  <c:v>dictum</c:v>
                </c:pt>
                <c:pt idx="1330">
                  <c:v>nomineren</c:v>
                </c:pt>
                <c:pt idx="1331">
                  <c:v>sepulture</c:v>
                </c:pt>
                <c:pt idx="1332">
                  <c:v>insanie</c:v>
                </c:pt>
                <c:pt idx="1333">
                  <c:v>geste</c:v>
                </c:pt>
                <c:pt idx="1334">
                  <c:v>apparent</c:v>
                </c:pt>
                <c:pt idx="1335">
                  <c:v>exalteren</c:v>
                </c:pt>
                <c:pt idx="1336">
                  <c:v>situeren</c:v>
                </c:pt>
                <c:pt idx="1337">
                  <c:v>dependent</c:v>
                </c:pt>
                <c:pt idx="1338">
                  <c:v>balanceren</c:v>
                </c:pt>
                <c:pt idx="1339">
                  <c:v>amice</c:v>
                </c:pt>
                <c:pt idx="1340">
                  <c:v>permissie</c:v>
                </c:pt>
                <c:pt idx="1341">
                  <c:v>cedulle</c:v>
                </c:pt>
                <c:pt idx="1342">
                  <c:v>febre</c:v>
                </c:pt>
                <c:pt idx="1343">
                  <c:v>consequent</c:v>
                </c:pt>
                <c:pt idx="1344">
                  <c:v>retour</c:v>
                </c:pt>
                <c:pt idx="1345">
                  <c:v>instrumenten</c:v>
                </c:pt>
                <c:pt idx="1346">
                  <c:v>editie</c:v>
                </c:pt>
                <c:pt idx="1347">
                  <c:v>opposeren</c:v>
                </c:pt>
                <c:pt idx="1348">
                  <c:v>titule</c:v>
                </c:pt>
                <c:pt idx="1349">
                  <c:v>rescontreren</c:v>
                </c:pt>
                <c:pt idx="1350">
                  <c:v>geassisteert</c:v>
                </c:pt>
                <c:pt idx="1351">
                  <c:v>descriptie</c:v>
                </c:pt>
                <c:pt idx="1352">
                  <c:v>autentijk</c:v>
                </c:pt>
                <c:pt idx="1353">
                  <c:v>rabatteren</c:v>
                </c:pt>
                <c:pt idx="1354">
                  <c:v>ciborie</c:v>
                </c:pt>
                <c:pt idx="1355">
                  <c:v>astronomie</c:v>
                </c:pt>
                <c:pt idx="1356">
                  <c:v>frivool</c:v>
                </c:pt>
                <c:pt idx="1357">
                  <c:v>fidel</c:v>
                </c:pt>
                <c:pt idx="1358">
                  <c:v>studoor</c:v>
                </c:pt>
                <c:pt idx="1359">
                  <c:v>pareren</c:v>
                </c:pt>
                <c:pt idx="1360">
                  <c:v>loyen</c:v>
                </c:pt>
                <c:pt idx="1361">
                  <c:v>erreur</c:v>
                </c:pt>
                <c:pt idx="1362">
                  <c:v>sphere</c:v>
                </c:pt>
                <c:pt idx="1363">
                  <c:v>resolutien</c:v>
                </c:pt>
                <c:pt idx="1364">
                  <c:v>intercederen</c:v>
                </c:pt>
                <c:pt idx="1365">
                  <c:v>pedestaal</c:v>
                </c:pt>
                <c:pt idx="1366">
                  <c:v>meschant</c:v>
                </c:pt>
                <c:pt idx="1367">
                  <c:v>confectie</c:v>
                </c:pt>
                <c:pt idx="1368">
                  <c:v>collecte</c:v>
                </c:pt>
                <c:pt idx="1369">
                  <c:v>variabel</c:v>
                </c:pt>
                <c:pt idx="1370">
                  <c:v>resident</c:v>
                </c:pt>
                <c:pt idx="1371">
                  <c:v>caresse</c:v>
                </c:pt>
                <c:pt idx="1372">
                  <c:v>discant</c:v>
                </c:pt>
                <c:pt idx="1373">
                  <c:v>gaillarde</c:v>
                </c:pt>
                <c:pt idx="1374">
                  <c:v>manuaal</c:v>
                </c:pt>
                <c:pt idx="1375">
                  <c:v>casseren</c:v>
                </c:pt>
                <c:pt idx="1376">
                  <c:v>blasphemeerder</c:v>
                </c:pt>
                <c:pt idx="1377">
                  <c:v>gusteren</c:v>
                </c:pt>
                <c:pt idx="1378">
                  <c:v>gouvernement</c:v>
                </c:pt>
                <c:pt idx="1379">
                  <c:v>congratuleren</c:v>
                </c:pt>
                <c:pt idx="1380">
                  <c:v>dependentie</c:v>
                </c:pt>
                <c:pt idx="1381">
                  <c:v>generalijk</c:v>
                </c:pt>
                <c:pt idx="1382">
                  <c:v>negotieren</c:v>
                </c:pt>
                <c:pt idx="1383">
                  <c:v>revolte</c:v>
                </c:pt>
                <c:pt idx="1384">
                  <c:v>indice</c:v>
                </c:pt>
                <c:pt idx="1385">
                  <c:v>flatteur</c:v>
                </c:pt>
                <c:pt idx="1386">
                  <c:v>suite</c:v>
                </c:pt>
                <c:pt idx="1387">
                  <c:v>faict</c:v>
                </c:pt>
                <c:pt idx="1388">
                  <c:v>garson</c:v>
                </c:pt>
                <c:pt idx="1389">
                  <c:v>hostie</c:v>
                </c:pt>
                <c:pt idx="1390">
                  <c:v>querelleus</c:v>
                </c:pt>
                <c:pt idx="1391">
                  <c:v>tincture</c:v>
                </c:pt>
                <c:pt idx="1392">
                  <c:v>spectakel</c:v>
                </c:pt>
                <c:pt idx="1393">
                  <c:v>calant</c:v>
                </c:pt>
                <c:pt idx="1394">
                  <c:v>harangue</c:v>
                </c:pt>
                <c:pt idx="1395">
                  <c:v>cancellier</c:v>
                </c:pt>
                <c:pt idx="1396">
                  <c:v>sustineren</c:v>
                </c:pt>
                <c:pt idx="1397">
                  <c:v>coragieus</c:v>
                </c:pt>
                <c:pt idx="1398">
                  <c:v>auctoriteyt</c:v>
                </c:pt>
                <c:pt idx="1399">
                  <c:v>contesteren</c:v>
                </c:pt>
                <c:pt idx="1400">
                  <c:v>mayus</c:v>
                </c:pt>
                <c:pt idx="1401">
                  <c:v>clausule</c:v>
                </c:pt>
                <c:pt idx="1402">
                  <c:v>privaat</c:v>
                </c:pt>
                <c:pt idx="1403">
                  <c:v>statuyten</c:v>
                </c:pt>
                <c:pt idx="1404">
                  <c:v>affirmatie</c:v>
                </c:pt>
                <c:pt idx="1405">
                  <c:v>vitie</c:v>
                </c:pt>
                <c:pt idx="1406">
                  <c:v>rentenier</c:v>
                </c:pt>
                <c:pt idx="1407">
                  <c:v>procuratie</c:v>
                </c:pt>
                <c:pt idx="1408">
                  <c:v>reflexie</c:v>
                </c:pt>
                <c:pt idx="1409">
                  <c:v>modificatie</c:v>
                </c:pt>
                <c:pt idx="1410">
                  <c:v>apostaat</c:v>
                </c:pt>
                <c:pt idx="1411">
                  <c:v>bandijten</c:v>
                </c:pt>
                <c:pt idx="1412">
                  <c:v>picantig</c:v>
                </c:pt>
                <c:pt idx="1413">
                  <c:v>geometrie</c:v>
                </c:pt>
                <c:pt idx="1414">
                  <c:v>compact</c:v>
                </c:pt>
                <c:pt idx="1415">
                  <c:v>aucteur</c:v>
                </c:pt>
                <c:pt idx="1416">
                  <c:v>loyaal</c:v>
                </c:pt>
                <c:pt idx="1417">
                  <c:v>fiber</c:v>
                </c:pt>
                <c:pt idx="1418">
                  <c:v>populair</c:v>
                </c:pt>
                <c:pt idx="1419">
                  <c:v>clarificatie</c:v>
                </c:pt>
                <c:pt idx="1420">
                  <c:v>seconderen</c:v>
                </c:pt>
                <c:pt idx="1421">
                  <c:v>extirperen</c:v>
                </c:pt>
                <c:pt idx="1422">
                  <c:v>artist</c:v>
                </c:pt>
                <c:pt idx="1423">
                  <c:v>expedient</c:v>
                </c:pt>
                <c:pt idx="1424">
                  <c:v>executie</c:v>
                </c:pt>
                <c:pt idx="1425">
                  <c:v>expiratie</c:v>
                </c:pt>
                <c:pt idx="1426">
                  <c:v>distributie</c:v>
                </c:pt>
                <c:pt idx="1427">
                  <c:v>reglement</c:v>
                </c:pt>
                <c:pt idx="1428">
                  <c:v>visie</c:v>
                </c:pt>
                <c:pt idx="1429">
                  <c:v>dispositie</c:v>
                </c:pt>
                <c:pt idx="1430">
                  <c:v>infunderen</c:v>
                </c:pt>
                <c:pt idx="1431">
                  <c:v>revocatie</c:v>
                </c:pt>
                <c:pt idx="1432">
                  <c:v>vilain</c:v>
                </c:pt>
                <c:pt idx="1433">
                  <c:v>arest</c:v>
                </c:pt>
                <c:pt idx="1434">
                  <c:v>melisse</c:v>
                </c:pt>
                <c:pt idx="1435">
                  <c:v>confereren</c:v>
                </c:pt>
                <c:pt idx="1436">
                  <c:v>baronny</c:v>
                </c:pt>
                <c:pt idx="1437">
                  <c:v>debiliteren</c:v>
                </c:pt>
                <c:pt idx="1438">
                  <c:v>comprimeren</c:v>
                </c:pt>
                <c:pt idx="1439">
                  <c:v>race</c:v>
                </c:pt>
                <c:pt idx="1440">
                  <c:v>apparentie</c:v>
                </c:pt>
                <c:pt idx="1441">
                  <c:v>legateur</c:v>
                </c:pt>
                <c:pt idx="1442">
                  <c:v>ardeur</c:v>
                </c:pt>
                <c:pt idx="1443">
                  <c:v>acre</c:v>
                </c:pt>
                <c:pt idx="1444">
                  <c:v>temperature</c:v>
                </c:pt>
                <c:pt idx="1445">
                  <c:v>corrosie</c:v>
                </c:pt>
                <c:pt idx="1446">
                  <c:v>februa</c:v>
                </c:pt>
                <c:pt idx="1447">
                  <c:v>augmenteeren</c:v>
                </c:pt>
                <c:pt idx="1448">
                  <c:v>delegeren</c:v>
                </c:pt>
                <c:pt idx="1449">
                  <c:v>petitie</c:v>
                </c:pt>
                <c:pt idx="1450">
                  <c:v>habitude</c:v>
                </c:pt>
                <c:pt idx="1451">
                  <c:v>sinceer</c:v>
                </c:pt>
                <c:pt idx="1452">
                  <c:v>discreet</c:v>
                </c:pt>
                <c:pt idx="1453">
                  <c:v>indignatie</c:v>
                </c:pt>
                <c:pt idx="1454">
                  <c:v>presumeren</c:v>
                </c:pt>
                <c:pt idx="1455">
                  <c:v>basaen</c:v>
                </c:pt>
                <c:pt idx="1456">
                  <c:v>astringeren</c:v>
                </c:pt>
                <c:pt idx="1457">
                  <c:v>chimist</c:v>
                </c:pt>
                <c:pt idx="1458">
                  <c:v>plaisteren</c:v>
                </c:pt>
                <c:pt idx="1459">
                  <c:v>immediatelijk</c:v>
                </c:pt>
                <c:pt idx="1460">
                  <c:v>epigramma</c:v>
                </c:pt>
                <c:pt idx="1461">
                  <c:v>rapporteren</c:v>
                </c:pt>
                <c:pt idx="1462">
                  <c:v>devijs</c:v>
                </c:pt>
                <c:pt idx="1463">
                  <c:v>matrone</c:v>
                </c:pt>
                <c:pt idx="1464">
                  <c:v>rapporteur</c:v>
                </c:pt>
                <c:pt idx="1465">
                  <c:v>duyvelin</c:v>
                </c:pt>
                <c:pt idx="1466">
                  <c:v>musijcq</c:v>
                </c:pt>
                <c:pt idx="1467">
                  <c:v>cape</c:v>
                </c:pt>
                <c:pt idx="1468">
                  <c:v>legateren</c:v>
                </c:pt>
                <c:pt idx="1469">
                  <c:v>alliantie</c:v>
                </c:pt>
                <c:pt idx="1470">
                  <c:v>duwarie</c:v>
                </c:pt>
                <c:pt idx="1471">
                  <c:v>douagiere</c:v>
                </c:pt>
                <c:pt idx="1472">
                  <c:v>embrasseren</c:v>
                </c:pt>
                <c:pt idx="1473">
                  <c:v>mandement</c:v>
                </c:pt>
                <c:pt idx="1474">
                  <c:v>bedisputeren</c:v>
                </c:pt>
                <c:pt idx="1475">
                  <c:v>clarificeren</c:v>
                </c:pt>
                <c:pt idx="1476">
                  <c:v>nomber</c:v>
                </c:pt>
                <c:pt idx="1477">
                  <c:v>lasery</c:v>
                </c:pt>
                <c:pt idx="1478">
                  <c:v>frenesie</c:v>
                </c:pt>
                <c:pt idx="1479">
                  <c:v>ardent</c:v>
                </c:pt>
                <c:pt idx="1480">
                  <c:v>turpe</c:v>
                </c:pt>
                <c:pt idx="1481">
                  <c:v>liberaliteyt</c:v>
                </c:pt>
                <c:pt idx="1482">
                  <c:v>gouvernante</c:v>
                </c:pt>
                <c:pt idx="1483">
                  <c:v>vicaris</c:v>
                </c:pt>
                <c:pt idx="1484">
                  <c:v>reprocheren</c:v>
                </c:pt>
                <c:pt idx="1485">
                  <c:v>absorberen</c:v>
                </c:pt>
                <c:pt idx="1486">
                  <c:v>transport</c:v>
                </c:pt>
                <c:pt idx="1487">
                  <c:v>recreeren</c:v>
                </c:pt>
                <c:pt idx="1488">
                  <c:v>triste</c:v>
                </c:pt>
                <c:pt idx="1489">
                  <c:v>nymphea</c:v>
                </c:pt>
                <c:pt idx="1490">
                  <c:v>melodie</c:v>
                </c:pt>
                <c:pt idx="1491">
                  <c:v>colluvie</c:v>
                </c:pt>
                <c:pt idx="1492">
                  <c:v>envie</c:v>
                </c:pt>
                <c:pt idx="1493">
                  <c:v>salut</c:v>
                </c:pt>
                <c:pt idx="1494">
                  <c:v>admiratie</c:v>
                </c:pt>
                <c:pt idx="1495">
                  <c:v>applicatie</c:v>
                </c:pt>
                <c:pt idx="1496">
                  <c:v>hierarchy</c:v>
                </c:pt>
                <c:pt idx="1497">
                  <c:v>damoiselle</c:v>
                </c:pt>
                <c:pt idx="1498">
                  <c:v>committeren</c:v>
                </c:pt>
                <c:pt idx="1499">
                  <c:v>suspenderen</c:v>
                </c:pt>
                <c:pt idx="1500">
                  <c:v>extravagant</c:v>
                </c:pt>
                <c:pt idx="1501">
                  <c:v>magie</c:v>
                </c:pt>
                <c:pt idx="1502">
                  <c:v>formeersel</c:v>
                </c:pt>
                <c:pt idx="1503">
                  <c:v>capricieus</c:v>
                </c:pt>
                <c:pt idx="1504">
                  <c:v>dispoost</c:v>
                </c:pt>
                <c:pt idx="1505">
                  <c:v>mandaat</c:v>
                </c:pt>
                <c:pt idx="1506">
                  <c:v>comporteren</c:v>
                </c:pt>
                <c:pt idx="1507">
                  <c:v>purificatie</c:v>
                </c:pt>
                <c:pt idx="1508">
                  <c:v>product</c:v>
                </c:pt>
                <c:pt idx="1509">
                  <c:v>comparitie</c:v>
                </c:pt>
                <c:pt idx="1510">
                  <c:v>colicompas</c:v>
                </c:pt>
                <c:pt idx="1511">
                  <c:v>bote</c:v>
                </c:pt>
                <c:pt idx="1512">
                  <c:v>exempt</c:v>
                </c:pt>
                <c:pt idx="1513">
                  <c:v>militair</c:v>
                </c:pt>
                <c:pt idx="1514">
                  <c:v>informeren</c:v>
                </c:pt>
                <c:pt idx="1515">
                  <c:v>gangreneren</c:v>
                </c:pt>
                <c:pt idx="1516">
                  <c:v>debatteren</c:v>
                </c:pt>
                <c:pt idx="1517">
                  <c:v>respireren</c:v>
                </c:pt>
                <c:pt idx="1518">
                  <c:v>recompens</c:v>
                </c:pt>
                <c:pt idx="1519">
                  <c:v>mijnen</c:v>
                </c:pt>
                <c:pt idx="1520">
                  <c:v>figureren</c:v>
                </c:pt>
                <c:pt idx="1521">
                  <c:v>immen</c:v>
                </c:pt>
                <c:pt idx="1522">
                  <c:v>pulveriseren</c:v>
                </c:pt>
                <c:pt idx="1523">
                  <c:v>contumax</c:v>
                </c:pt>
                <c:pt idx="1524">
                  <c:v>evacueren</c:v>
                </c:pt>
                <c:pt idx="1525">
                  <c:v>centaurus</c:v>
                </c:pt>
                <c:pt idx="1526">
                  <c:v>protecteur</c:v>
                </c:pt>
                <c:pt idx="1527">
                  <c:v>liquide</c:v>
                </c:pt>
                <c:pt idx="1528">
                  <c:v>voix</c:v>
                </c:pt>
                <c:pt idx="1529">
                  <c:v>appareil</c:v>
                </c:pt>
                <c:pt idx="1530">
                  <c:v>collecteur</c:v>
                </c:pt>
                <c:pt idx="1531">
                  <c:v>reciteren</c:v>
                </c:pt>
                <c:pt idx="1532">
                  <c:v>inclinatie</c:v>
                </c:pt>
                <c:pt idx="1533">
                  <c:v>emollieren</c:v>
                </c:pt>
                <c:pt idx="1534">
                  <c:v>generaliteyt</c:v>
                </c:pt>
                <c:pt idx="1535">
                  <c:v>blameerder</c:v>
                </c:pt>
                <c:pt idx="1536">
                  <c:v>positien</c:v>
                </c:pt>
                <c:pt idx="1537">
                  <c:v>cargo</c:v>
                </c:pt>
                <c:pt idx="1538">
                  <c:v>bibel</c:v>
                </c:pt>
                <c:pt idx="1539">
                  <c:v>effectueren</c:v>
                </c:pt>
                <c:pt idx="1540">
                  <c:v>indispositie</c:v>
                </c:pt>
                <c:pt idx="1541">
                  <c:v>just</c:v>
                </c:pt>
                <c:pt idx="1542">
                  <c:v>acueren</c:v>
                </c:pt>
                <c:pt idx="1543">
                  <c:v>soudye</c:v>
                </c:pt>
                <c:pt idx="1544">
                  <c:v>diffameren</c:v>
                </c:pt>
                <c:pt idx="1545">
                  <c:v>cubeben</c:v>
                </c:pt>
                <c:pt idx="1546">
                  <c:v>supplicatie</c:v>
                </c:pt>
                <c:pt idx="1547">
                  <c:v>fingeren</c:v>
                </c:pt>
                <c:pt idx="1548">
                  <c:v>mundificeren</c:v>
                </c:pt>
                <c:pt idx="1549">
                  <c:v>rude</c:v>
                </c:pt>
                <c:pt idx="1550">
                  <c:v>chimere</c:v>
                </c:pt>
                <c:pt idx="1551">
                  <c:v>incompatibel</c:v>
                </c:pt>
                <c:pt idx="1552">
                  <c:v>lieutenant</c:v>
                </c:pt>
                <c:pt idx="1553">
                  <c:v>conviva</c:v>
                </c:pt>
                <c:pt idx="1554">
                  <c:v>quadrant</c:v>
                </c:pt>
                <c:pt idx="1555">
                  <c:v>membrum</c:v>
                </c:pt>
                <c:pt idx="1556">
                  <c:v>notule</c:v>
                </c:pt>
                <c:pt idx="1557">
                  <c:v>beneficie</c:v>
                </c:pt>
                <c:pt idx="1558">
                  <c:v>audi</c:v>
                </c:pt>
                <c:pt idx="1559">
                  <c:v>impar</c:v>
                </c:pt>
                <c:pt idx="1560">
                  <c:v>mendicant</c:v>
                </c:pt>
                <c:pt idx="1561">
                  <c:v>cour</c:v>
                </c:pt>
                <c:pt idx="1562">
                  <c:v>orientaal</c:v>
                </c:pt>
                <c:pt idx="1563">
                  <c:v>deuternomium</c:v>
                </c:pt>
                <c:pt idx="1564">
                  <c:v>mumie</c:v>
                </c:pt>
                <c:pt idx="1565">
                  <c:v>amiabel</c:v>
                </c:pt>
                <c:pt idx="1566">
                  <c:v>electie</c:v>
                </c:pt>
                <c:pt idx="1567">
                  <c:v>suspicie</c:v>
                </c:pt>
                <c:pt idx="1568">
                  <c:v>resigneren</c:v>
                </c:pt>
                <c:pt idx="1569">
                  <c:v>victime</c:v>
                </c:pt>
                <c:pt idx="1570">
                  <c:v>aromatijk</c:v>
                </c:pt>
                <c:pt idx="1571">
                  <c:v>ratificatie</c:v>
                </c:pt>
                <c:pt idx="1572">
                  <c:v>kuster</c:v>
                </c:pt>
                <c:pt idx="1573">
                  <c:v>neuter</c:v>
                </c:pt>
                <c:pt idx="1574">
                  <c:v>ligament</c:v>
                </c:pt>
                <c:pt idx="1575">
                  <c:v>successeur</c:v>
                </c:pt>
                <c:pt idx="1576">
                  <c:v>gabe</c:v>
                </c:pt>
                <c:pt idx="1577">
                  <c:v>amoreus</c:v>
                </c:pt>
                <c:pt idx="1578">
                  <c:v>situatie</c:v>
                </c:pt>
                <c:pt idx="1579">
                  <c:v>reminiscentie</c:v>
                </c:pt>
                <c:pt idx="1580">
                  <c:v>melaatsch</c:v>
                </c:pt>
                <c:pt idx="1581">
                  <c:v>legaat</c:v>
                </c:pt>
                <c:pt idx="1582">
                  <c:v>acces</c:v>
                </c:pt>
                <c:pt idx="1583">
                  <c:v>informatie</c:v>
                </c:pt>
                <c:pt idx="1584">
                  <c:v>grosseren</c:v>
                </c:pt>
                <c:pt idx="1585">
                  <c:v>excrement</c:v>
                </c:pt>
                <c:pt idx="1586">
                  <c:v>bordel</c:v>
                </c:pt>
                <c:pt idx="1587">
                  <c:v>lasche</c:v>
                </c:pt>
                <c:pt idx="1588">
                  <c:v>dekenschap</c:v>
                </c:pt>
                <c:pt idx="1589">
                  <c:v>indifferent</c:v>
                </c:pt>
                <c:pt idx="1590">
                  <c:v>incluys</c:v>
                </c:pt>
                <c:pt idx="1591">
                  <c:v>ceyns</c:v>
                </c:pt>
                <c:pt idx="1592">
                  <c:v>cauterie</c:v>
                </c:pt>
                <c:pt idx="1593">
                  <c:v>bisschuit</c:v>
                </c:pt>
                <c:pt idx="1594">
                  <c:v>fosse</c:v>
                </c:pt>
                <c:pt idx="1595">
                  <c:v>assise</c:v>
                </c:pt>
                <c:pt idx="1596">
                  <c:v>immortel</c:v>
                </c:pt>
                <c:pt idx="1597">
                  <c:v>contributie</c:v>
                </c:pt>
                <c:pt idx="1598">
                  <c:v>irregulier</c:v>
                </c:pt>
                <c:pt idx="1599">
                  <c:v>respecteren</c:v>
                </c:pt>
                <c:pt idx="1600">
                  <c:v>remedieren</c:v>
                </c:pt>
                <c:pt idx="1601">
                  <c:v>aelemoes</c:v>
                </c:pt>
                <c:pt idx="1602">
                  <c:v>breviatuur</c:v>
                </c:pt>
                <c:pt idx="1603">
                  <c:v>modestie</c:v>
                </c:pt>
                <c:pt idx="1604">
                  <c:v>minime</c:v>
                </c:pt>
                <c:pt idx="1605">
                  <c:v>prioor</c:v>
                </c:pt>
                <c:pt idx="1606">
                  <c:v>employ</c:v>
                </c:pt>
                <c:pt idx="1607">
                  <c:v>astrologist</c:v>
                </c:pt>
                <c:pt idx="1608">
                  <c:v>ephod</c:v>
                </c:pt>
                <c:pt idx="1609">
                  <c:v>amoreuse</c:v>
                </c:pt>
                <c:pt idx="1610">
                  <c:v>courtiseren</c:v>
                </c:pt>
                <c:pt idx="1611">
                  <c:v>reciproceren</c:v>
                </c:pt>
                <c:pt idx="1612">
                  <c:v>diameter</c:v>
                </c:pt>
                <c:pt idx="1613">
                  <c:v>collationeren</c:v>
                </c:pt>
                <c:pt idx="1614">
                  <c:v>copie</c:v>
                </c:pt>
                <c:pt idx="1615">
                  <c:v>superficie</c:v>
                </c:pt>
                <c:pt idx="1616">
                  <c:v>spolieren</c:v>
                </c:pt>
                <c:pt idx="1617">
                  <c:v>codicil</c:v>
                </c:pt>
                <c:pt idx="1618">
                  <c:v>compenseren</c:v>
                </c:pt>
                <c:pt idx="1619">
                  <c:v>vitieus</c:v>
                </c:pt>
                <c:pt idx="1620">
                  <c:v>precipice</c:v>
                </c:pt>
                <c:pt idx="1621">
                  <c:v>statueren</c:v>
                </c:pt>
                <c:pt idx="1622">
                  <c:v>meubel</c:v>
                </c:pt>
                <c:pt idx="1623">
                  <c:v>moderatie</c:v>
                </c:pt>
                <c:pt idx="1624">
                  <c:v>examinatie</c:v>
                </c:pt>
                <c:pt idx="1625">
                  <c:v>vocatie</c:v>
                </c:pt>
                <c:pt idx="1626">
                  <c:v>diversie</c:v>
                </c:pt>
                <c:pt idx="1627">
                  <c:v>obtineren</c:v>
                </c:pt>
                <c:pt idx="1628">
                  <c:v>accidenteel</c:v>
                </c:pt>
                <c:pt idx="1629">
                  <c:v>distinctie</c:v>
                </c:pt>
                <c:pt idx="1630">
                  <c:v>deponeren</c:v>
                </c:pt>
                <c:pt idx="1631">
                  <c:v>presentabel</c:v>
                </c:pt>
                <c:pt idx="1632">
                  <c:v>patres</c:v>
                </c:pt>
                <c:pt idx="1633">
                  <c:v>edict</c:v>
                </c:pt>
                <c:pt idx="1634">
                  <c:v>partuur</c:v>
                </c:pt>
                <c:pt idx="1635">
                  <c:v>inundatie</c:v>
                </c:pt>
                <c:pt idx="1636">
                  <c:v>precipitant</c:v>
                </c:pt>
                <c:pt idx="1637">
                  <c:v>plaisantie</c:v>
                </c:pt>
                <c:pt idx="1638">
                  <c:v>attentie</c:v>
                </c:pt>
                <c:pt idx="1639">
                  <c:v>soliditeyt</c:v>
                </c:pt>
                <c:pt idx="1640">
                  <c:v>doleur</c:v>
                </c:pt>
                <c:pt idx="1641">
                  <c:v>connexie</c:v>
                </c:pt>
                <c:pt idx="1642">
                  <c:v>honoreren</c:v>
                </c:pt>
                <c:pt idx="1643">
                  <c:v>existeren</c:v>
                </c:pt>
                <c:pt idx="1644">
                  <c:v>bastonade</c:v>
                </c:pt>
                <c:pt idx="1645">
                  <c:v>paragon</c:v>
                </c:pt>
                <c:pt idx="1646">
                  <c:v>contravenieren</c:v>
                </c:pt>
                <c:pt idx="1647">
                  <c:v>inquisiteur</c:v>
                </c:pt>
                <c:pt idx="1648">
                  <c:v>reliqua</c:v>
                </c:pt>
                <c:pt idx="1649">
                  <c:v>notoir</c:v>
                </c:pt>
                <c:pt idx="1650">
                  <c:v>cure</c:v>
                </c:pt>
                <c:pt idx="1651">
                  <c:v>phlegma</c:v>
                </c:pt>
                <c:pt idx="1652">
                  <c:v>apoteeker</c:v>
                </c:pt>
                <c:pt idx="1653">
                  <c:v>cathedra</c:v>
                </c:pt>
                <c:pt idx="1654">
                  <c:v>declineren</c:v>
                </c:pt>
                <c:pt idx="1655">
                  <c:v>diffinitijf</c:v>
                </c:pt>
                <c:pt idx="1656">
                  <c:v>repliceren</c:v>
                </c:pt>
                <c:pt idx="1657">
                  <c:v>inventeren</c:v>
                </c:pt>
                <c:pt idx="1658">
                  <c:v>befaamt</c:v>
                </c:pt>
                <c:pt idx="1659">
                  <c:v>consistorie</c:v>
                </c:pt>
                <c:pt idx="1660">
                  <c:v>compaignie</c:v>
                </c:pt>
                <c:pt idx="1661">
                  <c:v>determineren</c:v>
                </c:pt>
                <c:pt idx="1662">
                  <c:v>griffie</c:v>
                </c:pt>
                <c:pt idx="1663">
                  <c:v>custos</c:v>
                </c:pt>
                <c:pt idx="1664">
                  <c:v>abstineren</c:v>
                </c:pt>
                <c:pt idx="1665">
                  <c:v>suspensie</c:v>
                </c:pt>
                <c:pt idx="1666">
                  <c:v>hospitaal</c:v>
                </c:pt>
                <c:pt idx="1667">
                  <c:v>stature</c:v>
                </c:pt>
                <c:pt idx="1668">
                  <c:v>lepra</c:v>
                </c:pt>
                <c:pt idx="1669">
                  <c:v>remonstrantie</c:v>
                </c:pt>
                <c:pt idx="1670">
                  <c:v>adverteren</c:v>
                </c:pt>
                <c:pt idx="1671">
                  <c:v>accollade</c:v>
                </c:pt>
                <c:pt idx="1672">
                  <c:v>inclineren</c:v>
                </c:pt>
                <c:pt idx="1673">
                  <c:v>cantoor</c:v>
                </c:pt>
                <c:pt idx="1674">
                  <c:v>metaphysica</c:v>
                </c:pt>
                <c:pt idx="1675">
                  <c:v>taverne</c:v>
                </c:pt>
                <c:pt idx="1676">
                  <c:v>amende</c:v>
                </c:pt>
                <c:pt idx="1677">
                  <c:v>transporteren</c:v>
                </c:pt>
                <c:pt idx="1678">
                  <c:v>reformeeren</c:v>
                </c:pt>
                <c:pt idx="1679">
                  <c:v>baronnen</c:v>
                </c:pt>
                <c:pt idx="1680">
                  <c:v>costume</c:v>
                </c:pt>
              </c:strCache>
            </c:strRef>
          </c:cat>
          <c:val>
            <c:numRef>
              <c:f>Sheet1!$D$1:$D$1681</c:f>
              <c:numCache>
                <c:formatCode>0%</c:formatCode>
                <c:ptCount val="1681"/>
                <c:pt idx="0">
                  <c:v>0.59615384615384615</c:v>
                </c:pt>
                <c:pt idx="1">
                  <c:v>0.59134615384615385</c:v>
                </c:pt>
                <c:pt idx="2">
                  <c:v>0.55769230769230771</c:v>
                </c:pt>
                <c:pt idx="3">
                  <c:v>0.54807692307692313</c:v>
                </c:pt>
                <c:pt idx="4">
                  <c:v>0.54807692307692313</c:v>
                </c:pt>
                <c:pt idx="5">
                  <c:v>0.53365384615384615</c:v>
                </c:pt>
                <c:pt idx="6">
                  <c:v>0.51442307692307687</c:v>
                </c:pt>
                <c:pt idx="7">
                  <c:v>0.49519230769230771</c:v>
                </c:pt>
                <c:pt idx="8">
                  <c:v>0.46634615384615385</c:v>
                </c:pt>
                <c:pt idx="9">
                  <c:v>0.45192307692307693</c:v>
                </c:pt>
                <c:pt idx="10">
                  <c:v>0.45192307692307693</c:v>
                </c:pt>
                <c:pt idx="11">
                  <c:v>0.4375</c:v>
                </c:pt>
                <c:pt idx="12">
                  <c:v>0.43269230769230771</c:v>
                </c:pt>
                <c:pt idx="13">
                  <c:v>0.42307692307692307</c:v>
                </c:pt>
                <c:pt idx="14">
                  <c:v>0.41826923076923078</c:v>
                </c:pt>
                <c:pt idx="15">
                  <c:v>0.41826923076923078</c:v>
                </c:pt>
                <c:pt idx="16">
                  <c:v>0.39423076923076922</c:v>
                </c:pt>
                <c:pt idx="17">
                  <c:v>0.38461538461538464</c:v>
                </c:pt>
                <c:pt idx="18">
                  <c:v>0.37980769230769229</c:v>
                </c:pt>
                <c:pt idx="19">
                  <c:v>0.375</c:v>
                </c:pt>
                <c:pt idx="20">
                  <c:v>0.37019230769230771</c:v>
                </c:pt>
                <c:pt idx="21">
                  <c:v>0.36057692307692307</c:v>
                </c:pt>
                <c:pt idx="22">
                  <c:v>0.35576923076923078</c:v>
                </c:pt>
                <c:pt idx="23">
                  <c:v>0.34615384615384615</c:v>
                </c:pt>
                <c:pt idx="24">
                  <c:v>0.34134615384615385</c:v>
                </c:pt>
                <c:pt idx="25">
                  <c:v>0.34134615384615385</c:v>
                </c:pt>
                <c:pt idx="26">
                  <c:v>0.32211538461538464</c:v>
                </c:pt>
                <c:pt idx="27">
                  <c:v>0.30288461538461536</c:v>
                </c:pt>
                <c:pt idx="28">
                  <c:v>0.29807692307692307</c:v>
                </c:pt>
                <c:pt idx="29">
                  <c:v>0.28846153846153844</c:v>
                </c:pt>
                <c:pt idx="30">
                  <c:v>0.28846153846153844</c:v>
                </c:pt>
                <c:pt idx="31">
                  <c:v>0.28365384615384615</c:v>
                </c:pt>
                <c:pt idx="32">
                  <c:v>0.28365384615384615</c:v>
                </c:pt>
                <c:pt idx="33">
                  <c:v>0.26442307692307693</c:v>
                </c:pt>
                <c:pt idx="34">
                  <c:v>0.25961538461538464</c:v>
                </c:pt>
                <c:pt idx="35">
                  <c:v>0.25480769230769229</c:v>
                </c:pt>
                <c:pt idx="36">
                  <c:v>0.25</c:v>
                </c:pt>
                <c:pt idx="37">
                  <c:v>0.25</c:v>
                </c:pt>
                <c:pt idx="38">
                  <c:v>0.24519230769230768</c:v>
                </c:pt>
                <c:pt idx="39">
                  <c:v>0.24519230769230768</c:v>
                </c:pt>
                <c:pt idx="40">
                  <c:v>0.23557692307692307</c:v>
                </c:pt>
                <c:pt idx="41">
                  <c:v>0.23557692307692307</c:v>
                </c:pt>
                <c:pt idx="42">
                  <c:v>0.23076923076923078</c:v>
                </c:pt>
                <c:pt idx="43">
                  <c:v>0.22596153846153846</c:v>
                </c:pt>
                <c:pt idx="44">
                  <c:v>0.22596153846153846</c:v>
                </c:pt>
                <c:pt idx="45">
                  <c:v>0.22596153846153846</c:v>
                </c:pt>
                <c:pt idx="46">
                  <c:v>0.21634615384615385</c:v>
                </c:pt>
                <c:pt idx="47">
                  <c:v>0.21634615384615385</c:v>
                </c:pt>
                <c:pt idx="48">
                  <c:v>0.21634615384615385</c:v>
                </c:pt>
                <c:pt idx="49">
                  <c:v>0.21153846153846154</c:v>
                </c:pt>
                <c:pt idx="50">
                  <c:v>0.21153846153846154</c:v>
                </c:pt>
                <c:pt idx="51">
                  <c:v>0.21153846153846154</c:v>
                </c:pt>
                <c:pt idx="52">
                  <c:v>0.20673076923076922</c:v>
                </c:pt>
                <c:pt idx="53">
                  <c:v>0.20192307692307693</c:v>
                </c:pt>
                <c:pt idx="54">
                  <c:v>0.20192307692307693</c:v>
                </c:pt>
                <c:pt idx="55">
                  <c:v>0.20192307692307693</c:v>
                </c:pt>
                <c:pt idx="56">
                  <c:v>0.19711538461538461</c:v>
                </c:pt>
                <c:pt idx="57">
                  <c:v>0.19711538461538461</c:v>
                </c:pt>
                <c:pt idx="58">
                  <c:v>0.19711538461538461</c:v>
                </c:pt>
                <c:pt idx="59">
                  <c:v>0.19230769230769232</c:v>
                </c:pt>
                <c:pt idx="60">
                  <c:v>0.1875</c:v>
                </c:pt>
                <c:pt idx="61">
                  <c:v>0.1875</c:v>
                </c:pt>
                <c:pt idx="62">
                  <c:v>0.1875</c:v>
                </c:pt>
                <c:pt idx="63">
                  <c:v>0.18269230769230768</c:v>
                </c:pt>
                <c:pt idx="64">
                  <c:v>0.18269230769230768</c:v>
                </c:pt>
                <c:pt idx="65">
                  <c:v>0.18269230769230768</c:v>
                </c:pt>
                <c:pt idx="66">
                  <c:v>0.17788461538461539</c:v>
                </c:pt>
                <c:pt idx="67">
                  <c:v>0.17788461538461539</c:v>
                </c:pt>
                <c:pt idx="68">
                  <c:v>0.17307692307692307</c:v>
                </c:pt>
                <c:pt idx="69">
                  <c:v>0.17307692307692307</c:v>
                </c:pt>
                <c:pt idx="70">
                  <c:v>0.16826923076923078</c:v>
                </c:pt>
                <c:pt idx="71">
                  <c:v>0.16826923076923078</c:v>
                </c:pt>
                <c:pt idx="72">
                  <c:v>0.16826923076923078</c:v>
                </c:pt>
                <c:pt idx="73">
                  <c:v>0.16826923076923078</c:v>
                </c:pt>
                <c:pt idx="74">
                  <c:v>0.16346153846153846</c:v>
                </c:pt>
                <c:pt idx="75">
                  <c:v>0.16346153846153846</c:v>
                </c:pt>
                <c:pt idx="76">
                  <c:v>0.16346153846153846</c:v>
                </c:pt>
                <c:pt idx="77">
                  <c:v>0.15384615384615385</c:v>
                </c:pt>
                <c:pt idx="78">
                  <c:v>0.15384615384615385</c:v>
                </c:pt>
                <c:pt idx="79">
                  <c:v>0.15384615384615385</c:v>
                </c:pt>
                <c:pt idx="80">
                  <c:v>0.14903846153846154</c:v>
                </c:pt>
                <c:pt idx="81">
                  <c:v>0.14903846153846154</c:v>
                </c:pt>
                <c:pt idx="82">
                  <c:v>0.14903846153846154</c:v>
                </c:pt>
                <c:pt idx="83">
                  <c:v>0.14903846153846154</c:v>
                </c:pt>
                <c:pt idx="84">
                  <c:v>0.14903846153846154</c:v>
                </c:pt>
                <c:pt idx="85">
                  <c:v>0.14903846153846154</c:v>
                </c:pt>
                <c:pt idx="86">
                  <c:v>0.14903846153846154</c:v>
                </c:pt>
                <c:pt idx="87">
                  <c:v>0.14903846153846154</c:v>
                </c:pt>
                <c:pt idx="88">
                  <c:v>0.14903846153846154</c:v>
                </c:pt>
                <c:pt idx="89">
                  <c:v>0.14423076923076922</c:v>
                </c:pt>
                <c:pt idx="90">
                  <c:v>0.14423076923076922</c:v>
                </c:pt>
                <c:pt idx="91">
                  <c:v>0.14423076923076922</c:v>
                </c:pt>
                <c:pt idx="92">
                  <c:v>0.14423076923076922</c:v>
                </c:pt>
                <c:pt idx="93">
                  <c:v>0.14423076923076922</c:v>
                </c:pt>
                <c:pt idx="94">
                  <c:v>0.13942307692307693</c:v>
                </c:pt>
                <c:pt idx="95">
                  <c:v>0.13942307692307693</c:v>
                </c:pt>
                <c:pt idx="96">
                  <c:v>0.13942307692307693</c:v>
                </c:pt>
                <c:pt idx="97">
                  <c:v>0.13942307692307693</c:v>
                </c:pt>
                <c:pt idx="98">
                  <c:v>0.13461538461538461</c:v>
                </c:pt>
                <c:pt idx="99">
                  <c:v>0.13461538461538461</c:v>
                </c:pt>
                <c:pt idx="100">
                  <c:v>0.13461538461538461</c:v>
                </c:pt>
                <c:pt idx="101">
                  <c:v>0.12980769230769232</c:v>
                </c:pt>
                <c:pt idx="102">
                  <c:v>0.12980769230769232</c:v>
                </c:pt>
                <c:pt idx="103">
                  <c:v>0.12980769230769232</c:v>
                </c:pt>
                <c:pt idx="104">
                  <c:v>0.12980769230769232</c:v>
                </c:pt>
                <c:pt idx="105">
                  <c:v>0.12980769230769232</c:v>
                </c:pt>
                <c:pt idx="106">
                  <c:v>0.12980769230769232</c:v>
                </c:pt>
                <c:pt idx="107">
                  <c:v>0.12980769230769232</c:v>
                </c:pt>
                <c:pt idx="108">
                  <c:v>0.12980769230769232</c:v>
                </c:pt>
                <c:pt idx="109">
                  <c:v>0.125</c:v>
                </c:pt>
                <c:pt idx="110">
                  <c:v>0.125</c:v>
                </c:pt>
                <c:pt idx="111">
                  <c:v>0.125</c:v>
                </c:pt>
                <c:pt idx="112">
                  <c:v>0.125</c:v>
                </c:pt>
                <c:pt idx="113">
                  <c:v>0.125</c:v>
                </c:pt>
                <c:pt idx="114">
                  <c:v>0.125</c:v>
                </c:pt>
                <c:pt idx="115">
                  <c:v>0.125</c:v>
                </c:pt>
                <c:pt idx="116">
                  <c:v>0.125</c:v>
                </c:pt>
                <c:pt idx="117">
                  <c:v>0.125</c:v>
                </c:pt>
                <c:pt idx="118">
                  <c:v>0.125</c:v>
                </c:pt>
                <c:pt idx="119">
                  <c:v>0.1201923076923077</c:v>
                </c:pt>
                <c:pt idx="120">
                  <c:v>0.1201923076923077</c:v>
                </c:pt>
                <c:pt idx="121">
                  <c:v>0.1201923076923077</c:v>
                </c:pt>
                <c:pt idx="122">
                  <c:v>0.1201923076923077</c:v>
                </c:pt>
                <c:pt idx="123">
                  <c:v>0.1201923076923077</c:v>
                </c:pt>
                <c:pt idx="124">
                  <c:v>0.1201923076923077</c:v>
                </c:pt>
                <c:pt idx="125">
                  <c:v>0.1201923076923077</c:v>
                </c:pt>
                <c:pt idx="126">
                  <c:v>0.1201923076923077</c:v>
                </c:pt>
                <c:pt idx="127">
                  <c:v>0.11538461538461539</c:v>
                </c:pt>
                <c:pt idx="128">
                  <c:v>0.11057692307692307</c:v>
                </c:pt>
                <c:pt idx="129">
                  <c:v>0.11057692307692307</c:v>
                </c:pt>
                <c:pt idx="130">
                  <c:v>0.11057692307692307</c:v>
                </c:pt>
                <c:pt idx="131">
                  <c:v>0.11057692307692307</c:v>
                </c:pt>
                <c:pt idx="132">
                  <c:v>0.11057692307692307</c:v>
                </c:pt>
                <c:pt idx="133">
                  <c:v>0.11057692307692307</c:v>
                </c:pt>
                <c:pt idx="134">
                  <c:v>0.10576923076923077</c:v>
                </c:pt>
                <c:pt idx="135">
                  <c:v>0.10576923076923077</c:v>
                </c:pt>
                <c:pt idx="136">
                  <c:v>0.10576923076923077</c:v>
                </c:pt>
                <c:pt idx="137">
                  <c:v>0.10576923076923077</c:v>
                </c:pt>
                <c:pt idx="138">
                  <c:v>0.10576923076923077</c:v>
                </c:pt>
                <c:pt idx="139">
                  <c:v>0.10576923076923077</c:v>
                </c:pt>
                <c:pt idx="140">
                  <c:v>0.10576923076923077</c:v>
                </c:pt>
                <c:pt idx="141">
                  <c:v>0.10576923076923077</c:v>
                </c:pt>
                <c:pt idx="142">
                  <c:v>0.10096153846153846</c:v>
                </c:pt>
                <c:pt idx="143">
                  <c:v>0.10096153846153846</c:v>
                </c:pt>
                <c:pt idx="144">
                  <c:v>0.10096153846153846</c:v>
                </c:pt>
                <c:pt idx="145">
                  <c:v>0.10096153846153846</c:v>
                </c:pt>
                <c:pt idx="146">
                  <c:v>0.10096153846153846</c:v>
                </c:pt>
                <c:pt idx="147">
                  <c:v>0.10096153846153846</c:v>
                </c:pt>
                <c:pt idx="148">
                  <c:v>0.10096153846153846</c:v>
                </c:pt>
                <c:pt idx="149">
                  <c:v>0.10096153846153846</c:v>
                </c:pt>
                <c:pt idx="150">
                  <c:v>0.10096153846153846</c:v>
                </c:pt>
                <c:pt idx="151">
                  <c:v>0.10096153846153846</c:v>
                </c:pt>
                <c:pt idx="152">
                  <c:v>0.10096153846153846</c:v>
                </c:pt>
                <c:pt idx="153">
                  <c:v>0.10096153846153846</c:v>
                </c:pt>
                <c:pt idx="154">
                  <c:v>9.6153846153846159E-2</c:v>
                </c:pt>
                <c:pt idx="155">
                  <c:v>9.6153846153846159E-2</c:v>
                </c:pt>
                <c:pt idx="156">
                  <c:v>9.6153846153846159E-2</c:v>
                </c:pt>
                <c:pt idx="157">
                  <c:v>9.6153846153846159E-2</c:v>
                </c:pt>
                <c:pt idx="158">
                  <c:v>9.6153846153846159E-2</c:v>
                </c:pt>
                <c:pt idx="159">
                  <c:v>9.1346153846153841E-2</c:v>
                </c:pt>
                <c:pt idx="160">
                  <c:v>9.1346153846153841E-2</c:v>
                </c:pt>
                <c:pt idx="161">
                  <c:v>9.1346153846153841E-2</c:v>
                </c:pt>
                <c:pt idx="162">
                  <c:v>9.1346153846153841E-2</c:v>
                </c:pt>
                <c:pt idx="163">
                  <c:v>9.1346153846153841E-2</c:v>
                </c:pt>
                <c:pt idx="164">
                  <c:v>9.1346153846153841E-2</c:v>
                </c:pt>
                <c:pt idx="165">
                  <c:v>9.1346153846153841E-2</c:v>
                </c:pt>
                <c:pt idx="166">
                  <c:v>9.1346153846153841E-2</c:v>
                </c:pt>
                <c:pt idx="167">
                  <c:v>9.1346153846153841E-2</c:v>
                </c:pt>
                <c:pt idx="168">
                  <c:v>9.1346153846153841E-2</c:v>
                </c:pt>
                <c:pt idx="169">
                  <c:v>9.1346153846153841E-2</c:v>
                </c:pt>
                <c:pt idx="170">
                  <c:v>9.1346153846153841E-2</c:v>
                </c:pt>
                <c:pt idx="171">
                  <c:v>9.1346153846153841E-2</c:v>
                </c:pt>
                <c:pt idx="172">
                  <c:v>9.1346153846153841E-2</c:v>
                </c:pt>
                <c:pt idx="173">
                  <c:v>8.6538461538461536E-2</c:v>
                </c:pt>
                <c:pt idx="174">
                  <c:v>8.6538461538461536E-2</c:v>
                </c:pt>
                <c:pt idx="175">
                  <c:v>8.6538461538461536E-2</c:v>
                </c:pt>
                <c:pt idx="176">
                  <c:v>8.6538461538461536E-2</c:v>
                </c:pt>
                <c:pt idx="177">
                  <c:v>8.6538461538461536E-2</c:v>
                </c:pt>
                <c:pt idx="178">
                  <c:v>8.6538461538461536E-2</c:v>
                </c:pt>
                <c:pt idx="179">
                  <c:v>8.6538461538461536E-2</c:v>
                </c:pt>
                <c:pt idx="180">
                  <c:v>8.6538461538461536E-2</c:v>
                </c:pt>
                <c:pt idx="181">
                  <c:v>8.6538461538461536E-2</c:v>
                </c:pt>
                <c:pt idx="182">
                  <c:v>8.6538461538461536E-2</c:v>
                </c:pt>
                <c:pt idx="183">
                  <c:v>8.6538461538461536E-2</c:v>
                </c:pt>
                <c:pt idx="184">
                  <c:v>8.6538461538461536E-2</c:v>
                </c:pt>
                <c:pt idx="185">
                  <c:v>8.1730769230769232E-2</c:v>
                </c:pt>
                <c:pt idx="186">
                  <c:v>8.1730769230769232E-2</c:v>
                </c:pt>
                <c:pt idx="187">
                  <c:v>8.1730769230769232E-2</c:v>
                </c:pt>
                <c:pt idx="188">
                  <c:v>8.1730769230769232E-2</c:v>
                </c:pt>
                <c:pt idx="189">
                  <c:v>8.1730769230769232E-2</c:v>
                </c:pt>
                <c:pt idx="190">
                  <c:v>8.1730769230769232E-2</c:v>
                </c:pt>
                <c:pt idx="191">
                  <c:v>8.1730769230769232E-2</c:v>
                </c:pt>
                <c:pt idx="192">
                  <c:v>8.1730769230769232E-2</c:v>
                </c:pt>
                <c:pt idx="193">
                  <c:v>8.1730769230769232E-2</c:v>
                </c:pt>
                <c:pt idx="194">
                  <c:v>8.1730769230769232E-2</c:v>
                </c:pt>
                <c:pt idx="195">
                  <c:v>8.1730769230769232E-2</c:v>
                </c:pt>
                <c:pt idx="196">
                  <c:v>8.1730769230769232E-2</c:v>
                </c:pt>
                <c:pt idx="197">
                  <c:v>8.1730769230769232E-2</c:v>
                </c:pt>
                <c:pt idx="198">
                  <c:v>7.6923076923076927E-2</c:v>
                </c:pt>
                <c:pt idx="199">
                  <c:v>7.6923076923076927E-2</c:v>
                </c:pt>
                <c:pt idx="200">
                  <c:v>7.6923076923076927E-2</c:v>
                </c:pt>
                <c:pt idx="201">
                  <c:v>7.6923076923076927E-2</c:v>
                </c:pt>
                <c:pt idx="202">
                  <c:v>7.6923076923076927E-2</c:v>
                </c:pt>
                <c:pt idx="203">
                  <c:v>7.6923076923076927E-2</c:v>
                </c:pt>
                <c:pt idx="204">
                  <c:v>7.6923076923076927E-2</c:v>
                </c:pt>
                <c:pt idx="205">
                  <c:v>7.6923076923076927E-2</c:v>
                </c:pt>
                <c:pt idx="206">
                  <c:v>7.6923076923076927E-2</c:v>
                </c:pt>
                <c:pt idx="207">
                  <c:v>7.6923076923076927E-2</c:v>
                </c:pt>
                <c:pt idx="208">
                  <c:v>7.6923076923076927E-2</c:v>
                </c:pt>
                <c:pt idx="209">
                  <c:v>7.6923076923076927E-2</c:v>
                </c:pt>
                <c:pt idx="210">
                  <c:v>7.6923076923076927E-2</c:v>
                </c:pt>
                <c:pt idx="211">
                  <c:v>7.6923076923076927E-2</c:v>
                </c:pt>
                <c:pt idx="212">
                  <c:v>7.6923076923076927E-2</c:v>
                </c:pt>
                <c:pt idx="213">
                  <c:v>7.6923076923076927E-2</c:v>
                </c:pt>
                <c:pt idx="214">
                  <c:v>7.6923076923076927E-2</c:v>
                </c:pt>
                <c:pt idx="215">
                  <c:v>7.6923076923076927E-2</c:v>
                </c:pt>
                <c:pt idx="216">
                  <c:v>7.2115384615384609E-2</c:v>
                </c:pt>
                <c:pt idx="217">
                  <c:v>7.2115384615384609E-2</c:v>
                </c:pt>
                <c:pt idx="218">
                  <c:v>7.2115384615384609E-2</c:v>
                </c:pt>
                <c:pt idx="219">
                  <c:v>7.2115384615384609E-2</c:v>
                </c:pt>
                <c:pt idx="220">
                  <c:v>7.2115384615384609E-2</c:v>
                </c:pt>
                <c:pt idx="221">
                  <c:v>7.2115384615384609E-2</c:v>
                </c:pt>
                <c:pt idx="222">
                  <c:v>7.2115384615384609E-2</c:v>
                </c:pt>
                <c:pt idx="223">
                  <c:v>7.2115384615384609E-2</c:v>
                </c:pt>
                <c:pt idx="224">
                  <c:v>7.2115384615384609E-2</c:v>
                </c:pt>
                <c:pt idx="225">
                  <c:v>7.2115384615384609E-2</c:v>
                </c:pt>
                <c:pt idx="226">
                  <c:v>7.2115384615384609E-2</c:v>
                </c:pt>
                <c:pt idx="227">
                  <c:v>7.2115384615384609E-2</c:v>
                </c:pt>
                <c:pt idx="228">
                  <c:v>7.2115384615384609E-2</c:v>
                </c:pt>
                <c:pt idx="229">
                  <c:v>7.2115384615384609E-2</c:v>
                </c:pt>
                <c:pt idx="230">
                  <c:v>6.7307692307692304E-2</c:v>
                </c:pt>
                <c:pt idx="231">
                  <c:v>6.7307692307692304E-2</c:v>
                </c:pt>
                <c:pt idx="232">
                  <c:v>6.7307692307692304E-2</c:v>
                </c:pt>
                <c:pt idx="233">
                  <c:v>6.7307692307692304E-2</c:v>
                </c:pt>
                <c:pt idx="234">
                  <c:v>6.7307692307692304E-2</c:v>
                </c:pt>
                <c:pt idx="235">
                  <c:v>6.7307692307692304E-2</c:v>
                </c:pt>
                <c:pt idx="236">
                  <c:v>6.7307692307692304E-2</c:v>
                </c:pt>
                <c:pt idx="237">
                  <c:v>6.7307692307692304E-2</c:v>
                </c:pt>
                <c:pt idx="238">
                  <c:v>6.7307692307692304E-2</c:v>
                </c:pt>
                <c:pt idx="239">
                  <c:v>6.7307692307692304E-2</c:v>
                </c:pt>
                <c:pt idx="240">
                  <c:v>6.7307692307692304E-2</c:v>
                </c:pt>
                <c:pt idx="241">
                  <c:v>6.7307692307692304E-2</c:v>
                </c:pt>
                <c:pt idx="242">
                  <c:v>6.7307692307692304E-2</c:v>
                </c:pt>
                <c:pt idx="243">
                  <c:v>6.7307692307692304E-2</c:v>
                </c:pt>
                <c:pt idx="244">
                  <c:v>6.25E-2</c:v>
                </c:pt>
                <c:pt idx="245">
                  <c:v>6.25E-2</c:v>
                </c:pt>
                <c:pt idx="246">
                  <c:v>6.25E-2</c:v>
                </c:pt>
                <c:pt idx="247">
                  <c:v>6.25E-2</c:v>
                </c:pt>
                <c:pt idx="248">
                  <c:v>6.25E-2</c:v>
                </c:pt>
                <c:pt idx="249">
                  <c:v>6.25E-2</c:v>
                </c:pt>
                <c:pt idx="250">
                  <c:v>6.25E-2</c:v>
                </c:pt>
                <c:pt idx="251">
                  <c:v>6.25E-2</c:v>
                </c:pt>
                <c:pt idx="252">
                  <c:v>6.25E-2</c:v>
                </c:pt>
                <c:pt idx="253">
                  <c:v>6.25E-2</c:v>
                </c:pt>
                <c:pt idx="254">
                  <c:v>6.25E-2</c:v>
                </c:pt>
                <c:pt idx="255">
                  <c:v>6.25E-2</c:v>
                </c:pt>
                <c:pt idx="256">
                  <c:v>6.25E-2</c:v>
                </c:pt>
                <c:pt idx="257">
                  <c:v>6.25E-2</c:v>
                </c:pt>
                <c:pt idx="258">
                  <c:v>6.25E-2</c:v>
                </c:pt>
                <c:pt idx="259">
                  <c:v>6.25E-2</c:v>
                </c:pt>
                <c:pt idx="260">
                  <c:v>5.7692307692307696E-2</c:v>
                </c:pt>
                <c:pt idx="261">
                  <c:v>5.7692307692307696E-2</c:v>
                </c:pt>
                <c:pt idx="262">
                  <c:v>5.7692307692307696E-2</c:v>
                </c:pt>
                <c:pt idx="263">
                  <c:v>5.7692307692307696E-2</c:v>
                </c:pt>
                <c:pt idx="264">
                  <c:v>5.7692307692307696E-2</c:v>
                </c:pt>
                <c:pt idx="265">
                  <c:v>5.7692307692307696E-2</c:v>
                </c:pt>
                <c:pt idx="266">
                  <c:v>5.7692307692307696E-2</c:v>
                </c:pt>
                <c:pt idx="267">
                  <c:v>5.7692307692307696E-2</c:v>
                </c:pt>
                <c:pt idx="268">
                  <c:v>5.7692307692307696E-2</c:v>
                </c:pt>
                <c:pt idx="269">
                  <c:v>5.7692307692307696E-2</c:v>
                </c:pt>
                <c:pt idx="270">
                  <c:v>5.7692307692307696E-2</c:v>
                </c:pt>
                <c:pt idx="271">
                  <c:v>5.7692307692307696E-2</c:v>
                </c:pt>
                <c:pt idx="272">
                  <c:v>5.7692307692307696E-2</c:v>
                </c:pt>
                <c:pt idx="273">
                  <c:v>5.7692307692307696E-2</c:v>
                </c:pt>
                <c:pt idx="274">
                  <c:v>5.7692307692307696E-2</c:v>
                </c:pt>
                <c:pt idx="275">
                  <c:v>5.7692307692307696E-2</c:v>
                </c:pt>
                <c:pt idx="276">
                  <c:v>5.2884615384615384E-2</c:v>
                </c:pt>
                <c:pt idx="277">
                  <c:v>5.2884615384615384E-2</c:v>
                </c:pt>
                <c:pt idx="278">
                  <c:v>5.2884615384615384E-2</c:v>
                </c:pt>
                <c:pt idx="279">
                  <c:v>5.2884615384615384E-2</c:v>
                </c:pt>
                <c:pt idx="280">
                  <c:v>5.2884615384615384E-2</c:v>
                </c:pt>
                <c:pt idx="281">
                  <c:v>5.2884615384615384E-2</c:v>
                </c:pt>
                <c:pt idx="282">
                  <c:v>5.2884615384615384E-2</c:v>
                </c:pt>
                <c:pt idx="283">
                  <c:v>5.2884615384615384E-2</c:v>
                </c:pt>
                <c:pt idx="284">
                  <c:v>5.2884615384615384E-2</c:v>
                </c:pt>
                <c:pt idx="285">
                  <c:v>5.2884615384615384E-2</c:v>
                </c:pt>
                <c:pt idx="286">
                  <c:v>5.2884615384615384E-2</c:v>
                </c:pt>
                <c:pt idx="287">
                  <c:v>5.2884615384615384E-2</c:v>
                </c:pt>
                <c:pt idx="288">
                  <c:v>5.2884615384615384E-2</c:v>
                </c:pt>
                <c:pt idx="289">
                  <c:v>5.2884615384615384E-2</c:v>
                </c:pt>
                <c:pt idx="290">
                  <c:v>5.2884615384615384E-2</c:v>
                </c:pt>
                <c:pt idx="291">
                  <c:v>5.2884615384615384E-2</c:v>
                </c:pt>
                <c:pt idx="292">
                  <c:v>5.2884615384615384E-2</c:v>
                </c:pt>
                <c:pt idx="293">
                  <c:v>5.2884615384615384E-2</c:v>
                </c:pt>
                <c:pt idx="294">
                  <c:v>5.2884615384615384E-2</c:v>
                </c:pt>
                <c:pt idx="295">
                  <c:v>5.2884615384615384E-2</c:v>
                </c:pt>
                <c:pt idx="296">
                  <c:v>5.2884615384615384E-2</c:v>
                </c:pt>
                <c:pt idx="297">
                  <c:v>5.2884615384615384E-2</c:v>
                </c:pt>
                <c:pt idx="298">
                  <c:v>5.2884615384615384E-2</c:v>
                </c:pt>
                <c:pt idx="299">
                  <c:v>5.2884615384615384E-2</c:v>
                </c:pt>
                <c:pt idx="300">
                  <c:v>4.807692307692308E-2</c:v>
                </c:pt>
                <c:pt idx="301">
                  <c:v>4.807692307692308E-2</c:v>
                </c:pt>
                <c:pt idx="302">
                  <c:v>4.807692307692308E-2</c:v>
                </c:pt>
                <c:pt idx="303">
                  <c:v>4.807692307692308E-2</c:v>
                </c:pt>
                <c:pt idx="304">
                  <c:v>4.807692307692308E-2</c:v>
                </c:pt>
                <c:pt idx="305">
                  <c:v>4.807692307692308E-2</c:v>
                </c:pt>
                <c:pt idx="306">
                  <c:v>4.807692307692308E-2</c:v>
                </c:pt>
                <c:pt idx="307">
                  <c:v>4.807692307692308E-2</c:v>
                </c:pt>
                <c:pt idx="308">
                  <c:v>4.807692307692308E-2</c:v>
                </c:pt>
                <c:pt idx="309">
                  <c:v>4.807692307692308E-2</c:v>
                </c:pt>
                <c:pt idx="310">
                  <c:v>4.807692307692308E-2</c:v>
                </c:pt>
                <c:pt idx="311">
                  <c:v>4.807692307692308E-2</c:v>
                </c:pt>
                <c:pt idx="312">
                  <c:v>4.807692307692308E-2</c:v>
                </c:pt>
                <c:pt idx="313">
                  <c:v>4.807692307692308E-2</c:v>
                </c:pt>
                <c:pt idx="314">
                  <c:v>4.807692307692308E-2</c:v>
                </c:pt>
                <c:pt idx="315">
                  <c:v>4.807692307692308E-2</c:v>
                </c:pt>
                <c:pt idx="316">
                  <c:v>4.807692307692308E-2</c:v>
                </c:pt>
                <c:pt idx="317">
                  <c:v>4.807692307692308E-2</c:v>
                </c:pt>
                <c:pt idx="318">
                  <c:v>4.807692307692308E-2</c:v>
                </c:pt>
                <c:pt idx="319">
                  <c:v>4.807692307692308E-2</c:v>
                </c:pt>
                <c:pt idx="320">
                  <c:v>4.807692307692308E-2</c:v>
                </c:pt>
                <c:pt idx="321">
                  <c:v>4.807692307692308E-2</c:v>
                </c:pt>
                <c:pt idx="322">
                  <c:v>4.807692307692308E-2</c:v>
                </c:pt>
                <c:pt idx="323">
                  <c:v>4.807692307692308E-2</c:v>
                </c:pt>
                <c:pt idx="324">
                  <c:v>4.807692307692308E-2</c:v>
                </c:pt>
                <c:pt idx="325">
                  <c:v>4.807692307692308E-2</c:v>
                </c:pt>
                <c:pt idx="326">
                  <c:v>4.807692307692308E-2</c:v>
                </c:pt>
                <c:pt idx="327">
                  <c:v>4.807692307692308E-2</c:v>
                </c:pt>
                <c:pt idx="328">
                  <c:v>4.807692307692308E-2</c:v>
                </c:pt>
                <c:pt idx="329">
                  <c:v>4.3269230769230768E-2</c:v>
                </c:pt>
                <c:pt idx="330">
                  <c:v>4.3269230769230768E-2</c:v>
                </c:pt>
                <c:pt idx="331">
                  <c:v>4.3269230769230768E-2</c:v>
                </c:pt>
                <c:pt idx="332">
                  <c:v>4.3269230769230768E-2</c:v>
                </c:pt>
                <c:pt idx="333">
                  <c:v>4.3269230769230768E-2</c:v>
                </c:pt>
                <c:pt idx="334">
                  <c:v>4.3269230769230768E-2</c:v>
                </c:pt>
                <c:pt idx="335">
                  <c:v>4.3269230769230768E-2</c:v>
                </c:pt>
                <c:pt idx="336">
                  <c:v>4.3269230769230768E-2</c:v>
                </c:pt>
                <c:pt idx="337">
                  <c:v>4.3269230769230768E-2</c:v>
                </c:pt>
                <c:pt idx="338">
                  <c:v>4.3269230769230768E-2</c:v>
                </c:pt>
                <c:pt idx="339">
                  <c:v>4.3269230769230768E-2</c:v>
                </c:pt>
                <c:pt idx="340">
                  <c:v>4.3269230769230768E-2</c:v>
                </c:pt>
                <c:pt idx="341">
                  <c:v>4.3269230769230768E-2</c:v>
                </c:pt>
                <c:pt idx="342">
                  <c:v>4.3269230769230768E-2</c:v>
                </c:pt>
                <c:pt idx="343">
                  <c:v>4.3269230769230768E-2</c:v>
                </c:pt>
                <c:pt idx="344">
                  <c:v>4.3269230769230768E-2</c:v>
                </c:pt>
                <c:pt idx="345">
                  <c:v>4.3269230769230768E-2</c:v>
                </c:pt>
                <c:pt idx="346">
                  <c:v>4.3269230769230768E-2</c:v>
                </c:pt>
                <c:pt idx="347">
                  <c:v>4.3269230769230768E-2</c:v>
                </c:pt>
                <c:pt idx="348">
                  <c:v>4.3269230769230768E-2</c:v>
                </c:pt>
                <c:pt idx="349">
                  <c:v>4.3269230769230768E-2</c:v>
                </c:pt>
                <c:pt idx="350">
                  <c:v>4.3269230769230768E-2</c:v>
                </c:pt>
                <c:pt idx="351">
                  <c:v>4.3269230769230768E-2</c:v>
                </c:pt>
                <c:pt idx="352">
                  <c:v>4.3269230769230768E-2</c:v>
                </c:pt>
                <c:pt idx="353">
                  <c:v>4.3269230769230768E-2</c:v>
                </c:pt>
                <c:pt idx="354">
                  <c:v>4.3269230769230768E-2</c:v>
                </c:pt>
                <c:pt idx="355">
                  <c:v>4.3269230769230768E-2</c:v>
                </c:pt>
                <c:pt idx="356">
                  <c:v>4.3269230769230768E-2</c:v>
                </c:pt>
                <c:pt idx="357">
                  <c:v>4.3269230769230768E-2</c:v>
                </c:pt>
                <c:pt idx="358">
                  <c:v>4.3269230769230768E-2</c:v>
                </c:pt>
                <c:pt idx="359">
                  <c:v>4.3269230769230768E-2</c:v>
                </c:pt>
                <c:pt idx="360">
                  <c:v>4.3269230769230768E-2</c:v>
                </c:pt>
                <c:pt idx="361">
                  <c:v>4.3269230769230768E-2</c:v>
                </c:pt>
                <c:pt idx="362">
                  <c:v>4.3269230769230768E-2</c:v>
                </c:pt>
                <c:pt idx="363">
                  <c:v>3.8461538461538464E-2</c:v>
                </c:pt>
                <c:pt idx="364">
                  <c:v>3.8461538461538464E-2</c:v>
                </c:pt>
                <c:pt idx="365">
                  <c:v>3.8461538461538464E-2</c:v>
                </c:pt>
                <c:pt idx="366">
                  <c:v>3.8461538461538464E-2</c:v>
                </c:pt>
                <c:pt idx="367">
                  <c:v>3.8461538461538464E-2</c:v>
                </c:pt>
                <c:pt idx="368">
                  <c:v>3.8461538461538464E-2</c:v>
                </c:pt>
                <c:pt idx="369">
                  <c:v>3.8461538461538464E-2</c:v>
                </c:pt>
                <c:pt idx="370">
                  <c:v>3.8461538461538464E-2</c:v>
                </c:pt>
                <c:pt idx="371">
                  <c:v>3.8461538461538464E-2</c:v>
                </c:pt>
                <c:pt idx="372">
                  <c:v>3.8461538461538464E-2</c:v>
                </c:pt>
                <c:pt idx="373">
                  <c:v>3.8461538461538464E-2</c:v>
                </c:pt>
                <c:pt idx="374">
                  <c:v>3.8461538461538464E-2</c:v>
                </c:pt>
                <c:pt idx="375">
                  <c:v>3.8461538461538464E-2</c:v>
                </c:pt>
                <c:pt idx="376">
                  <c:v>3.8461538461538464E-2</c:v>
                </c:pt>
                <c:pt idx="377">
                  <c:v>3.8461538461538464E-2</c:v>
                </c:pt>
                <c:pt idx="378">
                  <c:v>3.8461538461538464E-2</c:v>
                </c:pt>
                <c:pt idx="379">
                  <c:v>3.8461538461538464E-2</c:v>
                </c:pt>
                <c:pt idx="380">
                  <c:v>3.8461538461538464E-2</c:v>
                </c:pt>
                <c:pt idx="381">
                  <c:v>3.8461538461538464E-2</c:v>
                </c:pt>
                <c:pt idx="382">
                  <c:v>3.8461538461538464E-2</c:v>
                </c:pt>
                <c:pt idx="383">
                  <c:v>3.8461538461538464E-2</c:v>
                </c:pt>
                <c:pt idx="384">
                  <c:v>3.8461538461538464E-2</c:v>
                </c:pt>
                <c:pt idx="385">
                  <c:v>3.8461538461538464E-2</c:v>
                </c:pt>
                <c:pt idx="386">
                  <c:v>3.8461538461538464E-2</c:v>
                </c:pt>
                <c:pt idx="387">
                  <c:v>3.8461538461538464E-2</c:v>
                </c:pt>
                <c:pt idx="388">
                  <c:v>3.8461538461538464E-2</c:v>
                </c:pt>
                <c:pt idx="389">
                  <c:v>3.8461538461538464E-2</c:v>
                </c:pt>
                <c:pt idx="390">
                  <c:v>3.8461538461538464E-2</c:v>
                </c:pt>
                <c:pt idx="391">
                  <c:v>3.8461538461538464E-2</c:v>
                </c:pt>
                <c:pt idx="392">
                  <c:v>3.8461538461538464E-2</c:v>
                </c:pt>
                <c:pt idx="393">
                  <c:v>3.8461538461538464E-2</c:v>
                </c:pt>
                <c:pt idx="394">
                  <c:v>3.8461538461538464E-2</c:v>
                </c:pt>
                <c:pt idx="395">
                  <c:v>3.8461538461538464E-2</c:v>
                </c:pt>
                <c:pt idx="396">
                  <c:v>3.8461538461538464E-2</c:v>
                </c:pt>
                <c:pt idx="397">
                  <c:v>3.8461538461538464E-2</c:v>
                </c:pt>
                <c:pt idx="398">
                  <c:v>3.3653846153846152E-2</c:v>
                </c:pt>
                <c:pt idx="399">
                  <c:v>3.3653846153846152E-2</c:v>
                </c:pt>
                <c:pt idx="400">
                  <c:v>3.3653846153846152E-2</c:v>
                </c:pt>
                <c:pt idx="401">
                  <c:v>3.3653846153846152E-2</c:v>
                </c:pt>
                <c:pt idx="402">
                  <c:v>3.3653846153846152E-2</c:v>
                </c:pt>
                <c:pt idx="403">
                  <c:v>3.3653846153846152E-2</c:v>
                </c:pt>
                <c:pt idx="404">
                  <c:v>3.3653846153846152E-2</c:v>
                </c:pt>
                <c:pt idx="405">
                  <c:v>3.3653846153846152E-2</c:v>
                </c:pt>
                <c:pt idx="406">
                  <c:v>3.3653846153846152E-2</c:v>
                </c:pt>
                <c:pt idx="407">
                  <c:v>3.3653846153846152E-2</c:v>
                </c:pt>
                <c:pt idx="408">
                  <c:v>3.3653846153846152E-2</c:v>
                </c:pt>
                <c:pt idx="409">
                  <c:v>3.3653846153846152E-2</c:v>
                </c:pt>
                <c:pt idx="410">
                  <c:v>3.3653846153846152E-2</c:v>
                </c:pt>
                <c:pt idx="411">
                  <c:v>3.3653846153846152E-2</c:v>
                </c:pt>
                <c:pt idx="412">
                  <c:v>3.3653846153846152E-2</c:v>
                </c:pt>
                <c:pt idx="413">
                  <c:v>3.3653846153846152E-2</c:v>
                </c:pt>
                <c:pt idx="414">
                  <c:v>3.3653846153846152E-2</c:v>
                </c:pt>
                <c:pt idx="415">
                  <c:v>3.3653846153846152E-2</c:v>
                </c:pt>
                <c:pt idx="416">
                  <c:v>3.3653846153846152E-2</c:v>
                </c:pt>
                <c:pt idx="417">
                  <c:v>3.3653846153846152E-2</c:v>
                </c:pt>
                <c:pt idx="418">
                  <c:v>3.3653846153846152E-2</c:v>
                </c:pt>
                <c:pt idx="419">
                  <c:v>3.3653846153846152E-2</c:v>
                </c:pt>
                <c:pt idx="420">
                  <c:v>3.3653846153846152E-2</c:v>
                </c:pt>
                <c:pt idx="421">
                  <c:v>3.3653846153846152E-2</c:v>
                </c:pt>
                <c:pt idx="422">
                  <c:v>3.3653846153846152E-2</c:v>
                </c:pt>
                <c:pt idx="423">
                  <c:v>3.3653846153846152E-2</c:v>
                </c:pt>
                <c:pt idx="424">
                  <c:v>3.3653846153846152E-2</c:v>
                </c:pt>
                <c:pt idx="425">
                  <c:v>3.3653846153846152E-2</c:v>
                </c:pt>
                <c:pt idx="426">
                  <c:v>3.3653846153846152E-2</c:v>
                </c:pt>
                <c:pt idx="427">
                  <c:v>3.3653846153846152E-2</c:v>
                </c:pt>
                <c:pt idx="428">
                  <c:v>3.3653846153846152E-2</c:v>
                </c:pt>
                <c:pt idx="429">
                  <c:v>3.3653846153846152E-2</c:v>
                </c:pt>
                <c:pt idx="430">
                  <c:v>3.3653846153846152E-2</c:v>
                </c:pt>
                <c:pt idx="431">
                  <c:v>3.3653846153846152E-2</c:v>
                </c:pt>
                <c:pt idx="432">
                  <c:v>3.3653846153846152E-2</c:v>
                </c:pt>
                <c:pt idx="433">
                  <c:v>3.3653846153846152E-2</c:v>
                </c:pt>
                <c:pt idx="434">
                  <c:v>3.3653846153846152E-2</c:v>
                </c:pt>
                <c:pt idx="435">
                  <c:v>3.3653846153846152E-2</c:v>
                </c:pt>
                <c:pt idx="436">
                  <c:v>3.3653846153846152E-2</c:v>
                </c:pt>
                <c:pt idx="437">
                  <c:v>3.3653846153846152E-2</c:v>
                </c:pt>
                <c:pt idx="438">
                  <c:v>3.3653846153846152E-2</c:v>
                </c:pt>
                <c:pt idx="439">
                  <c:v>3.3653846153846152E-2</c:v>
                </c:pt>
                <c:pt idx="440">
                  <c:v>3.3653846153846152E-2</c:v>
                </c:pt>
                <c:pt idx="441">
                  <c:v>3.3653846153846152E-2</c:v>
                </c:pt>
                <c:pt idx="442">
                  <c:v>2.8846153846153848E-2</c:v>
                </c:pt>
                <c:pt idx="443">
                  <c:v>2.8846153846153848E-2</c:v>
                </c:pt>
                <c:pt idx="444">
                  <c:v>2.8846153846153848E-2</c:v>
                </c:pt>
                <c:pt idx="445">
                  <c:v>2.8846153846153848E-2</c:v>
                </c:pt>
                <c:pt idx="446">
                  <c:v>2.8846153846153848E-2</c:v>
                </c:pt>
                <c:pt idx="447">
                  <c:v>2.8846153846153848E-2</c:v>
                </c:pt>
                <c:pt idx="448">
                  <c:v>2.8846153846153848E-2</c:v>
                </c:pt>
                <c:pt idx="449">
                  <c:v>2.8846153846153848E-2</c:v>
                </c:pt>
                <c:pt idx="450">
                  <c:v>2.8846153846153848E-2</c:v>
                </c:pt>
                <c:pt idx="451">
                  <c:v>2.8846153846153848E-2</c:v>
                </c:pt>
                <c:pt idx="452">
                  <c:v>2.8846153846153848E-2</c:v>
                </c:pt>
                <c:pt idx="453">
                  <c:v>2.8846153846153848E-2</c:v>
                </c:pt>
                <c:pt idx="454">
                  <c:v>2.8846153846153848E-2</c:v>
                </c:pt>
                <c:pt idx="455">
                  <c:v>2.8846153846153848E-2</c:v>
                </c:pt>
                <c:pt idx="456">
                  <c:v>2.8846153846153848E-2</c:v>
                </c:pt>
                <c:pt idx="457">
                  <c:v>2.8846153846153848E-2</c:v>
                </c:pt>
                <c:pt idx="458">
                  <c:v>2.8846153846153848E-2</c:v>
                </c:pt>
                <c:pt idx="459">
                  <c:v>2.8846153846153848E-2</c:v>
                </c:pt>
                <c:pt idx="460">
                  <c:v>2.8846153846153848E-2</c:v>
                </c:pt>
                <c:pt idx="461">
                  <c:v>2.8846153846153848E-2</c:v>
                </c:pt>
                <c:pt idx="462">
                  <c:v>2.8846153846153848E-2</c:v>
                </c:pt>
                <c:pt idx="463">
                  <c:v>2.8846153846153848E-2</c:v>
                </c:pt>
                <c:pt idx="464">
                  <c:v>2.8846153846153848E-2</c:v>
                </c:pt>
                <c:pt idx="465">
                  <c:v>2.8846153846153848E-2</c:v>
                </c:pt>
                <c:pt idx="466">
                  <c:v>2.8846153846153848E-2</c:v>
                </c:pt>
                <c:pt idx="467">
                  <c:v>2.8846153846153848E-2</c:v>
                </c:pt>
                <c:pt idx="468">
                  <c:v>2.8846153846153848E-2</c:v>
                </c:pt>
                <c:pt idx="469">
                  <c:v>2.8846153846153848E-2</c:v>
                </c:pt>
                <c:pt idx="470">
                  <c:v>2.8846153846153848E-2</c:v>
                </c:pt>
                <c:pt idx="471">
                  <c:v>2.8846153846153848E-2</c:v>
                </c:pt>
                <c:pt idx="472">
                  <c:v>2.8846153846153848E-2</c:v>
                </c:pt>
                <c:pt idx="473">
                  <c:v>2.8846153846153848E-2</c:v>
                </c:pt>
                <c:pt idx="474">
                  <c:v>2.8846153846153848E-2</c:v>
                </c:pt>
                <c:pt idx="475">
                  <c:v>2.8846153846153848E-2</c:v>
                </c:pt>
                <c:pt idx="476">
                  <c:v>2.8846153846153848E-2</c:v>
                </c:pt>
                <c:pt idx="477">
                  <c:v>2.8846153846153848E-2</c:v>
                </c:pt>
                <c:pt idx="478">
                  <c:v>2.8846153846153848E-2</c:v>
                </c:pt>
                <c:pt idx="479">
                  <c:v>2.8846153846153848E-2</c:v>
                </c:pt>
                <c:pt idx="480">
                  <c:v>2.8846153846153848E-2</c:v>
                </c:pt>
                <c:pt idx="481">
                  <c:v>2.8846153846153848E-2</c:v>
                </c:pt>
                <c:pt idx="482">
                  <c:v>2.8846153846153848E-2</c:v>
                </c:pt>
                <c:pt idx="483">
                  <c:v>2.8846153846153848E-2</c:v>
                </c:pt>
                <c:pt idx="484">
                  <c:v>2.8846153846153848E-2</c:v>
                </c:pt>
                <c:pt idx="485">
                  <c:v>2.8846153846153848E-2</c:v>
                </c:pt>
                <c:pt idx="486">
                  <c:v>2.8846153846153848E-2</c:v>
                </c:pt>
                <c:pt idx="487">
                  <c:v>2.8846153846153848E-2</c:v>
                </c:pt>
                <c:pt idx="488">
                  <c:v>2.8846153846153848E-2</c:v>
                </c:pt>
                <c:pt idx="489">
                  <c:v>2.8846153846153848E-2</c:v>
                </c:pt>
                <c:pt idx="490">
                  <c:v>2.8846153846153848E-2</c:v>
                </c:pt>
                <c:pt idx="491">
                  <c:v>2.8846153846153848E-2</c:v>
                </c:pt>
                <c:pt idx="492">
                  <c:v>2.8846153846153848E-2</c:v>
                </c:pt>
                <c:pt idx="493">
                  <c:v>2.8846153846153848E-2</c:v>
                </c:pt>
                <c:pt idx="494">
                  <c:v>2.8846153846153848E-2</c:v>
                </c:pt>
                <c:pt idx="495">
                  <c:v>2.8846153846153848E-2</c:v>
                </c:pt>
                <c:pt idx="496">
                  <c:v>2.8846153846153848E-2</c:v>
                </c:pt>
                <c:pt idx="497">
                  <c:v>2.8846153846153848E-2</c:v>
                </c:pt>
                <c:pt idx="498">
                  <c:v>2.8846153846153848E-2</c:v>
                </c:pt>
                <c:pt idx="499">
                  <c:v>2.8846153846153848E-2</c:v>
                </c:pt>
                <c:pt idx="500">
                  <c:v>2.8846153846153848E-2</c:v>
                </c:pt>
                <c:pt idx="501">
                  <c:v>2.403846153846154E-2</c:v>
                </c:pt>
                <c:pt idx="502">
                  <c:v>2.403846153846154E-2</c:v>
                </c:pt>
                <c:pt idx="503">
                  <c:v>2.403846153846154E-2</c:v>
                </c:pt>
                <c:pt idx="504">
                  <c:v>2.403846153846154E-2</c:v>
                </c:pt>
                <c:pt idx="505">
                  <c:v>2.403846153846154E-2</c:v>
                </c:pt>
                <c:pt idx="506">
                  <c:v>2.403846153846154E-2</c:v>
                </c:pt>
                <c:pt idx="507">
                  <c:v>2.403846153846154E-2</c:v>
                </c:pt>
                <c:pt idx="508">
                  <c:v>2.403846153846154E-2</c:v>
                </c:pt>
                <c:pt idx="509">
                  <c:v>2.403846153846154E-2</c:v>
                </c:pt>
                <c:pt idx="510">
                  <c:v>2.403846153846154E-2</c:v>
                </c:pt>
                <c:pt idx="511">
                  <c:v>2.403846153846154E-2</c:v>
                </c:pt>
                <c:pt idx="512">
                  <c:v>2.403846153846154E-2</c:v>
                </c:pt>
                <c:pt idx="513">
                  <c:v>2.403846153846154E-2</c:v>
                </c:pt>
                <c:pt idx="514">
                  <c:v>2.403846153846154E-2</c:v>
                </c:pt>
                <c:pt idx="515">
                  <c:v>2.403846153846154E-2</c:v>
                </c:pt>
                <c:pt idx="516">
                  <c:v>2.403846153846154E-2</c:v>
                </c:pt>
                <c:pt idx="517">
                  <c:v>2.403846153846154E-2</c:v>
                </c:pt>
                <c:pt idx="518">
                  <c:v>2.403846153846154E-2</c:v>
                </c:pt>
                <c:pt idx="519">
                  <c:v>2.403846153846154E-2</c:v>
                </c:pt>
                <c:pt idx="520">
                  <c:v>2.403846153846154E-2</c:v>
                </c:pt>
                <c:pt idx="521">
                  <c:v>2.403846153846154E-2</c:v>
                </c:pt>
                <c:pt idx="522">
                  <c:v>2.403846153846154E-2</c:v>
                </c:pt>
                <c:pt idx="523">
                  <c:v>2.403846153846154E-2</c:v>
                </c:pt>
                <c:pt idx="524">
                  <c:v>2.403846153846154E-2</c:v>
                </c:pt>
                <c:pt idx="525">
                  <c:v>2.403846153846154E-2</c:v>
                </c:pt>
                <c:pt idx="526">
                  <c:v>2.403846153846154E-2</c:v>
                </c:pt>
                <c:pt idx="527">
                  <c:v>2.403846153846154E-2</c:v>
                </c:pt>
                <c:pt idx="528">
                  <c:v>2.403846153846154E-2</c:v>
                </c:pt>
                <c:pt idx="529">
                  <c:v>2.403846153846154E-2</c:v>
                </c:pt>
                <c:pt idx="530">
                  <c:v>2.403846153846154E-2</c:v>
                </c:pt>
                <c:pt idx="531">
                  <c:v>2.403846153846154E-2</c:v>
                </c:pt>
                <c:pt idx="532">
                  <c:v>2.403846153846154E-2</c:v>
                </c:pt>
                <c:pt idx="533">
                  <c:v>2.403846153846154E-2</c:v>
                </c:pt>
                <c:pt idx="534">
                  <c:v>2.403846153846154E-2</c:v>
                </c:pt>
                <c:pt idx="535">
                  <c:v>2.403846153846154E-2</c:v>
                </c:pt>
                <c:pt idx="536">
                  <c:v>2.403846153846154E-2</c:v>
                </c:pt>
                <c:pt idx="537">
                  <c:v>2.403846153846154E-2</c:v>
                </c:pt>
                <c:pt idx="538">
                  <c:v>2.403846153846154E-2</c:v>
                </c:pt>
                <c:pt idx="539">
                  <c:v>2.403846153846154E-2</c:v>
                </c:pt>
                <c:pt idx="540">
                  <c:v>2.403846153846154E-2</c:v>
                </c:pt>
                <c:pt idx="541">
                  <c:v>2.403846153846154E-2</c:v>
                </c:pt>
                <c:pt idx="542">
                  <c:v>2.403846153846154E-2</c:v>
                </c:pt>
                <c:pt idx="543">
                  <c:v>2.403846153846154E-2</c:v>
                </c:pt>
                <c:pt idx="544">
                  <c:v>2.403846153846154E-2</c:v>
                </c:pt>
                <c:pt idx="545">
                  <c:v>2.403846153846154E-2</c:v>
                </c:pt>
                <c:pt idx="546">
                  <c:v>2.403846153846154E-2</c:v>
                </c:pt>
                <c:pt idx="547">
                  <c:v>2.403846153846154E-2</c:v>
                </c:pt>
                <c:pt idx="548">
                  <c:v>2.403846153846154E-2</c:v>
                </c:pt>
                <c:pt idx="549">
                  <c:v>2.403846153846154E-2</c:v>
                </c:pt>
                <c:pt idx="550">
                  <c:v>2.403846153846154E-2</c:v>
                </c:pt>
                <c:pt idx="551">
                  <c:v>2.403846153846154E-2</c:v>
                </c:pt>
                <c:pt idx="552">
                  <c:v>2.403846153846154E-2</c:v>
                </c:pt>
                <c:pt idx="553">
                  <c:v>2.403846153846154E-2</c:v>
                </c:pt>
                <c:pt idx="554">
                  <c:v>2.403846153846154E-2</c:v>
                </c:pt>
                <c:pt idx="555">
                  <c:v>2.403846153846154E-2</c:v>
                </c:pt>
                <c:pt idx="556">
                  <c:v>2.403846153846154E-2</c:v>
                </c:pt>
                <c:pt idx="557">
                  <c:v>2.403846153846154E-2</c:v>
                </c:pt>
                <c:pt idx="558">
                  <c:v>2.403846153846154E-2</c:v>
                </c:pt>
                <c:pt idx="559">
                  <c:v>2.403846153846154E-2</c:v>
                </c:pt>
                <c:pt idx="560">
                  <c:v>2.403846153846154E-2</c:v>
                </c:pt>
                <c:pt idx="561">
                  <c:v>2.403846153846154E-2</c:v>
                </c:pt>
                <c:pt idx="562">
                  <c:v>2.403846153846154E-2</c:v>
                </c:pt>
                <c:pt idx="563">
                  <c:v>2.403846153846154E-2</c:v>
                </c:pt>
                <c:pt idx="564">
                  <c:v>2.403846153846154E-2</c:v>
                </c:pt>
                <c:pt idx="565">
                  <c:v>2.403846153846154E-2</c:v>
                </c:pt>
                <c:pt idx="566">
                  <c:v>2.403846153846154E-2</c:v>
                </c:pt>
                <c:pt idx="567">
                  <c:v>2.403846153846154E-2</c:v>
                </c:pt>
                <c:pt idx="568">
                  <c:v>2.403846153846154E-2</c:v>
                </c:pt>
                <c:pt idx="569">
                  <c:v>2.403846153846154E-2</c:v>
                </c:pt>
                <c:pt idx="570">
                  <c:v>2.403846153846154E-2</c:v>
                </c:pt>
                <c:pt idx="571">
                  <c:v>2.403846153846154E-2</c:v>
                </c:pt>
                <c:pt idx="572">
                  <c:v>2.403846153846154E-2</c:v>
                </c:pt>
                <c:pt idx="573">
                  <c:v>2.403846153846154E-2</c:v>
                </c:pt>
                <c:pt idx="574">
                  <c:v>2.403846153846154E-2</c:v>
                </c:pt>
                <c:pt idx="575">
                  <c:v>2.403846153846154E-2</c:v>
                </c:pt>
                <c:pt idx="576">
                  <c:v>1.9230769230769232E-2</c:v>
                </c:pt>
                <c:pt idx="577">
                  <c:v>1.9230769230769232E-2</c:v>
                </c:pt>
                <c:pt idx="578">
                  <c:v>1.9230769230769232E-2</c:v>
                </c:pt>
                <c:pt idx="579">
                  <c:v>1.9230769230769232E-2</c:v>
                </c:pt>
                <c:pt idx="580">
                  <c:v>1.9230769230769232E-2</c:v>
                </c:pt>
                <c:pt idx="581">
                  <c:v>1.9230769230769232E-2</c:v>
                </c:pt>
                <c:pt idx="582">
                  <c:v>1.9230769230769232E-2</c:v>
                </c:pt>
                <c:pt idx="583">
                  <c:v>1.9230769230769232E-2</c:v>
                </c:pt>
                <c:pt idx="584">
                  <c:v>1.9230769230769232E-2</c:v>
                </c:pt>
                <c:pt idx="585">
                  <c:v>1.9230769230769232E-2</c:v>
                </c:pt>
                <c:pt idx="586">
                  <c:v>1.9230769230769232E-2</c:v>
                </c:pt>
                <c:pt idx="587">
                  <c:v>1.9230769230769232E-2</c:v>
                </c:pt>
                <c:pt idx="588">
                  <c:v>1.9230769230769232E-2</c:v>
                </c:pt>
                <c:pt idx="589">
                  <c:v>1.9230769230769232E-2</c:v>
                </c:pt>
                <c:pt idx="590">
                  <c:v>1.9230769230769232E-2</c:v>
                </c:pt>
                <c:pt idx="591">
                  <c:v>1.9230769230769232E-2</c:v>
                </c:pt>
                <c:pt idx="592">
                  <c:v>1.9230769230769232E-2</c:v>
                </c:pt>
                <c:pt idx="593">
                  <c:v>1.9230769230769232E-2</c:v>
                </c:pt>
                <c:pt idx="594">
                  <c:v>1.9230769230769232E-2</c:v>
                </c:pt>
                <c:pt idx="595">
                  <c:v>1.9230769230769232E-2</c:v>
                </c:pt>
                <c:pt idx="596">
                  <c:v>1.9230769230769232E-2</c:v>
                </c:pt>
                <c:pt idx="597">
                  <c:v>1.9230769230769232E-2</c:v>
                </c:pt>
                <c:pt idx="598">
                  <c:v>1.9230769230769232E-2</c:v>
                </c:pt>
                <c:pt idx="599">
                  <c:v>1.9230769230769232E-2</c:v>
                </c:pt>
                <c:pt idx="600">
                  <c:v>1.9230769230769232E-2</c:v>
                </c:pt>
                <c:pt idx="601">
                  <c:v>1.9230769230769232E-2</c:v>
                </c:pt>
                <c:pt idx="602">
                  <c:v>1.9230769230769232E-2</c:v>
                </c:pt>
                <c:pt idx="603">
                  <c:v>1.9230769230769232E-2</c:v>
                </c:pt>
                <c:pt idx="604">
                  <c:v>1.9230769230769232E-2</c:v>
                </c:pt>
                <c:pt idx="605">
                  <c:v>1.9230769230769232E-2</c:v>
                </c:pt>
                <c:pt idx="606">
                  <c:v>1.9230769230769232E-2</c:v>
                </c:pt>
                <c:pt idx="607">
                  <c:v>1.9230769230769232E-2</c:v>
                </c:pt>
                <c:pt idx="608">
                  <c:v>1.9230769230769232E-2</c:v>
                </c:pt>
                <c:pt idx="609">
                  <c:v>1.9230769230769232E-2</c:v>
                </c:pt>
                <c:pt idx="610">
                  <c:v>1.9230769230769232E-2</c:v>
                </c:pt>
                <c:pt idx="611">
                  <c:v>1.9230769230769232E-2</c:v>
                </c:pt>
                <c:pt idx="612">
                  <c:v>1.9230769230769232E-2</c:v>
                </c:pt>
                <c:pt idx="613">
                  <c:v>1.9230769230769232E-2</c:v>
                </c:pt>
                <c:pt idx="614">
                  <c:v>1.9230769230769232E-2</c:v>
                </c:pt>
                <c:pt idx="615">
                  <c:v>1.9230769230769232E-2</c:v>
                </c:pt>
                <c:pt idx="616">
                  <c:v>1.9230769230769232E-2</c:v>
                </c:pt>
                <c:pt idx="617">
                  <c:v>1.9230769230769232E-2</c:v>
                </c:pt>
                <c:pt idx="618">
                  <c:v>1.9230769230769232E-2</c:v>
                </c:pt>
                <c:pt idx="619">
                  <c:v>1.9230769230769232E-2</c:v>
                </c:pt>
                <c:pt idx="620">
                  <c:v>1.9230769230769232E-2</c:v>
                </c:pt>
                <c:pt idx="621">
                  <c:v>1.9230769230769232E-2</c:v>
                </c:pt>
                <c:pt idx="622">
                  <c:v>1.9230769230769232E-2</c:v>
                </c:pt>
                <c:pt idx="623">
                  <c:v>1.9230769230769232E-2</c:v>
                </c:pt>
                <c:pt idx="624">
                  <c:v>1.9230769230769232E-2</c:v>
                </c:pt>
                <c:pt idx="625">
                  <c:v>1.9230769230769232E-2</c:v>
                </c:pt>
                <c:pt idx="626">
                  <c:v>1.9230769230769232E-2</c:v>
                </c:pt>
                <c:pt idx="627">
                  <c:v>1.9230769230769232E-2</c:v>
                </c:pt>
                <c:pt idx="628">
                  <c:v>1.9230769230769232E-2</c:v>
                </c:pt>
                <c:pt idx="629">
                  <c:v>1.9230769230769232E-2</c:v>
                </c:pt>
                <c:pt idx="630">
                  <c:v>1.9230769230769232E-2</c:v>
                </c:pt>
                <c:pt idx="631">
                  <c:v>1.9230769230769232E-2</c:v>
                </c:pt>
                <c:pt idx="632">
                  <c:v>1.9230769230769232E-2</c:v>
                </c:pt>
                <c:pt idx="633">
                  <c:v>1.9230769230769232E-2</c:v>
                </c:pt>
                <c:pt idx="634">
                  <c:v>1.9230769230769232E-2</c:v>
                </c:pt>
                <c:pt idx="635">
                  <c:v>1.9230769230769232E-2</c:v>
                </c:pt>
                <c:pt idx="636">
                  <c:v>1.9230769230769232E-2</c:v>
                </c:pt>
                <c:pt idx="637">
                  <c:v>1.9230769230769232E-2</c:v>
                </c:pt>
                <c:pt idx="638">
                  <c:v>1.9230769230769232E-2</c:v>
                </c:pt>
                <c:pt idx="639">
                  <c:v>1.9230769230769232E-2</c:v>
                </c:pt>
                <c:pt idx="640">
                  <c:v>1.9230769230769232E-2</c:v>
                </c:pt>
                <c:pt idx="641">
                  <c:v>1.9230769230769232E-2</c:v>
                </c:pt>
                <c:pt idx="642">
                  <c:v>1.9230769230769232E-2</c:v>
                </c:pt>
                <c:pt idx="643">
                  <c:v>1.9230769230769232E-2</c:v>
                </c:pt>
                <c:pt idx="644">
                  <c:v>1.9230769230769232E-2</c:v>
                </c:pt>
                <c:pt idx="645">
                  <c:v>1.9230769230769232E-2</c:v>
                </c:pt>
                <c:pt idx="646">
                  <c:v>1.9230769230769232E-2</c:v>
                </c:pt>
                <c:pt idx="647">
                  <c:v>1.9230769230769232E-2</c:v>
                </c:pt>
                <c:pt idx="648">
                  <c:v>1.9230769230769232E-2</c:v>
                </c:pt>
                <c:pt idx="649">
                  <c:v>1.9230769230769232E-2</c:v>
                </c:pt>
                <c:pt idx="650">
                  <c:v>1.9230769230769232E-2</c:v>
                </c:pt>
                <c:pt idx="651">
                  <c:v>1.9230769230769232E-2</c:v>
                </c:pt>
                <c:pt idx="652">
                  <c:v>1.9230769230769232E-2</c:v>
                </c:pt>
                <c:pt idx="653">
                  <c:v>1.9230769230769232E-2</c:v>
                </c:pt>
                <c:pt idx="654">
                  <c:v>1.9230769230769232E-2</c:v>
                </c:pt>
                <c:pt idx="655">
                  <c:v>1.9230769230769232E-2</c:v>
                </c:pt>
                <c:pt idx="656">
                  <c:v>1.9230769230769232E-2</c:v>
                </c:pt>
                <c:pt idx="657">
                  <c:v>1.9230769230769232E-2</c:v>
                </c:pt>
                <c:pt idx="658">
                  <c:v>1.9230769230769232E-2</c:v>
                </c:pt>
                <c:pt idx="659">
                  <c:v>1.9230769230769232E-2</c:v>
                </c:pt>
                <c:pt idx="660">
                  <c:v>1.9230769230769232E-2</c:v>
                </c:pt>
                <c:pt idx="661">
                  <c:v>1.9230769230769232E-2</c:v>
                </c:pt>
                <c:pt idx="662">
                  <c:v>1.9230769230769232E-2</c:v>
                </c:pt>
                <c:pt idx="663">
                  <c:v>1.9230769230769232E-2</c:v>
                </c:pt>
                <c:pt idx="664">
                  <c:v>1.9230769230769232E-2</c:v>
                </c:pt>
                <c:pt idx="665">
                  <c:v>1.9230769230769232E-2</c:v>
                </c:pt>
                <c:pt idx="666">
                  <c:v>1.9230769230769232E-2</c:v>
                </c:pt>
                <c:pt idx="667">
                  <c:v>1.9230769230769232E-2</c:v>
                </c:pt>
                <c:pt idx="668">
                  <c:v>1.9230769230769232E-2</c:v>
                </c:pt>
                <c:pt idx="669">
                  <c:v>1.9230769230769232E-2</c:v>
                </c:pt>
                <c:pt idx="670">
                  <c:v>1.9230769230769232E-2</c:v>
                </c:pt>
                <c:pt idx="671">
                  <c:v>1.9230769230769232E-2</c:v>
                </c:pt>
                <c:pt idx="672">
                  <c:v>1.9230769230769232E-2</c:v>
                </c:pt>
                <c:pt idx="673">
                  <c:v>1.9230769230769232E-2</c:v>
                </c:pt>
                <c:pt idx="674">
                  <c:v>1.9230769230769232E-2</c:v>
                </c:pt>
                <c:pt idx="675">
                  <c:v>1.9230769230769232E-2</c:v>
                </c:pt>
                <c:pt idx="676">
                  <c:v>1.9230769230769232E-2</c:v>
                </c:pt>
                <c:pt idx="677">
                  <c:v>1.9230769230769232E-2</c:v>
                </c:pt>
                <c:pt idx="678">
                  <c:v>1.9230769230769232E-2</c:v>
                </c:pt>
                <c:pt idx="679">
                  <c:v>1.9230769230769232E-2</c:v>
                </c:pt>
                <c:pt idx="680">
                  <c:v>1.9230769230769232E-2</c:v>
                </c:pt>
                <c:pt idx="681">
                  <c:v>1.9230769230769232E-2</c:v>
                </c:pt>
                <c:pt idx="682">
                  <c:v>1.9230769230769232E-2</c:v>
                </c:pt>
                <c:pt idx="683">
                  <c:v>1.9230769230769232E-2</c:v>
                </c:pt>
                <c:pt idx="684">
                  <c:v>1.9230769230769232E-2</c:v>
                </c:pt>
                <c:pt idx="685">
                  <c:v>1.9230769230769232E-2</c:v>
                </c:pt>
                <c:pt idx="686">
                  <c:v>1.9230769230769232E-2</c:v>
                </c:pt>
                <c:pt idx="687">
                  <c:v>1.9230769230769232E-2</c:v>
                </c:pt>
                <c:pt idx="688">
                  <c:v>1.4423076923076924E-2</c:v>
                </c:pt>
                <c:pt idx="689">
                  <c:v>1.4423076923076924E-2</c:v>
                </c:pt>
                <c:pt idx="690">
                  <c:v>1.4423076923076924E-2</c:v>
                </c:pt>
                <c:pt idx="691">
                  <c:v>1.4423076923076924E-2</c:v>
                </c:pt>
                <c:pt idx="692">
                  <c:v>1.4423076923076924E-2</c:v>
                </c:pt>
                <c:pt idx="693">
                  <c:v>1.4423076923076924E-2</c:v>
                </c:pt>
                <c:pt idx="694">
                  <c:v>1.4423076923076924E-2</c:v>
                </c:pt>
                <c:pt idx="695">
                  <c:v>1.4423076923076924E-2</c:v>
                </c:pt>
                <c:pt idx="696">
                  <c:v>1.4423076923076924E-2</c:v>
                </c:pt>
                <c:pt idx="697">
                  <c:v>1.4423076923076924E-2</c:v>
                </c:pt>
                <c:pt idx="698">
                  <c:v>1.4423076923076924E-2</c:v>
                </c:pt>
                <c:pt idx="699">
                  <c:v>1.4423076923076924E-2</c:v>
                </c:pt>
                <c:pt idx="700">
                  <c:v>1.4423076923076924E-2</c:v>
                </c:pt>
                <c:pt idx="701">
                  <c:v>1.4423076923076924E-2</c:v>
                </c:pt>
                <c:pt idx="702">
                  <c:v>1.4423076923076924E-2</c:v>
                </c:pt>
                <c:pt idx="703">
                  <c:v>1.4423076923076924E-2</c:v>
                </c:pt>
                <c:pt idx="704">
                  <c:v>1.4423076923076924E-2</c:v>
                </c:pt>
                <c:pt idx="705">
                  <c:v>1.4423076923076924E-2</c:v>
                </c:pt>
                <c:pt idx="706">
                  <c:v>1.4423076923076924E-2</c:v>
                </c:pt>
                <c:pt idx="707">
                  <c:v>1.4423076923076924E-2</c:v>
                </c:pt>
                <c:pt idx="708">
                  <c:v>1.4423076923076924E-2</c:v>
                </c:pt>
                <c:pt idx="709">
                  <c:v>1.4423076923076924E-2</c:v>
                </c:pt>
                <c:pt idx="710">
                  <c:v>1.4423076923076924E-2</c:v>
                </c:pt>
                <c:pt idx="711">
                  <c:v>1.4423076923076924E-2</c:v>
                </c:pt>
                <c:pt idx="712">
                  <c:v>1.4423076923076924E-2</c:v>
                </c:pt>
                <c:pt idx="713">
                  <c:v>1.4423076923076924E-2</c:v>
                </c:pt>
                <c:pt idx="714">
                  <c:v>1.4423076923076924E-2</c:v>
                </c:pt>
                <c:pt idx="715">
                  <c:v>1.4423076923076924E-2</c:v>
                </c:pt>
                <c:pt idx="716">
                  <c:v>1.4423076923076924E-2</c:v>
                </c:pt>
                <c:pt idx="717">
                  <c:v>1.4423076923076924E-2</c:v>
                </c:pt>
                <c:pt idx="718">
                  <c:v>1.4423076923076924E-2</c:v>
                </c:pt>
                <c:pt idx="719">
                  <c:v>1.4423076923076924E-2</c:v>
                </c:pt>
                <c:pt idx="720">
                  <c:v>1.4423076923076924E-2</c:v>
                </c:pt>
                <c:pt idx="721">
                  <c:v>1.4423076923076924E-2</c:v>
                </c:pt>
                <c:pt idx="722">
                  <c:v>1.4423076923076924E-2</c:v>
                </c:pt>
                <c:pt idx="723">
                  <c:v>1.4423076923076924E-2</c:v>
                </c:pt>
                <c:pt idx="724">
                  <c:v>1.4423076923076924E-2</c:v>
                </c:pt>
                <c:pt idx="725">
                  <c:v>1.4423076923076924E-2</c:v>
                </c:pt>
                <c:pt idx="726">
                  <c:v>1.4423076923076924E-2</c:v>
                </c:pt>
                <c:pt idx="727">
                  <c:v>1.4423076923076924E-2</c:v>
                </c:pt>
                <c:pt idx="728">
                  <c:v>1.4423076923076924E-2</c:v>
                </c:pt>
                <c:pt idx="729">
                  <c:v>1.4423076923076924E-2</c:v>
                </c:pt>
                <c:pt idx="730">
                  <c:v>1.4423076923076924E-2</c:v>
                </c:pt>
                <c:pt idx="731">
                  <c:v>1.4423076923076924E-2</c:v>
                </c:pt>
                <c:pt idx="732">
                  <c:v>1.4423076923076924E-2</c:v>
                </c:pt>
                <c:pt idx="733">
                  <c:v>1.4423076923076924E-2</c:v>
                </c:pt>
                <c:pt idx="734">
                  <c:v>1.4423076923076924E-2</c:v>
                </c:pt>
                <c:pt idx="735">
                  <c:v>1.4423076923076924E-2</c:v>
                </c:pt>
                <c:pt idx="736">
                  <c:v>1.4423076923076924E-2</c:v>
                </c:pt>
                <c:pt idx="737">
                  <c:v>1.4423076923076924E-2</c:v>
                </c:pt>
                <c:pt idx="738">
                  <c:v>1.4423076923076924E-2</c:v>
                </c:pt>
                <c:pt idx="739">
                  <c:v>1.4423076923076924E-2</c:v>
                </c:pt>
                <c:pt idx="740">
                  <c:v>1.4423076923076924E-2</c:v>
                </c:pt>
                <c:pt idx="741">
                  <c:v>1.4423076923076924E-2</c:v>
                </c:pt>
                <c:pt idx="742">
                  <c:v>1.4423076923076924E-2</c:v>
                </c:pt>
                <c:pt idx="743">
                  <c:v>1.4423076923076924E-2</c:v>
                </c:pt>
                <c:pt idx="744">
                  <c:v>1.4423076923076924E-2</c:v>
                </c:pt>
                <c:pt idx="745">
                  <c:v>1.4423076923076924E-2</c:v>
                </c:pt>
                <c:pt idx="746">
                  <c:v>1.4423076923076924E-2</c:v>
                </c:pt>
                <c:pt idx="747">
                  <c:v>1.4423076923076924E-2</c:v>
                </c:pt>
                <c:pt idx="748">
                  <c:v>1.4423076923076924E-2</c:v>
                </c:pt>
                <c:pt idx="749">
                  <c:v>1.4423076923076924E-2</c:v>
                </c:pt>
                <c:pt idx="750">
                  <c:v>1.4423076923076924E-2</c:v>
                </c:pt>
                <c:pt idx="751">
                  <c:v>1.4423076923076924E-2</c:v>
                </c:pt>
                <c:pt idx="752">
                  <c:v>1.4423076923076924E-2</c:v>
                </c:pt>
                <c:pt idx="753">
                  <c:v>1.4423076923076924E-2</c:v>
                </c:pt>
                <c:pt idx="754">
                  <c:v>1.4423076923076924E-2</c:v>
                </c:pt>
                <c:pt idx="755">
                  <c:v>1.4423076923076924E-2</c:v>
                </c:pt>
                <c:pt idx="756">
                  <c:v>1.4423076923076924E-2</c:v>
                </c:pt>
                <c:pt idx="757">
                  <c:v>1.4423076923076924E-2</c:v>
                </c:pt>
                <c:pt idx="758">
                  <c:v>1.4423076923076924E-2</c:v>
                </c:pt>
                <c:pt idx="759">
                  <c:v>1.4423076923076924E-2</c:v>
                </c:pt>
                <c:pt idx="760">
                  <c:v>1.4423076923076924E-2</c:v>
                </c:pt>
                <c:pt idx="761">
                  <c:v>1.4423076923076924E-2</c:v>
                </c:pt>
                <c:pt idx="762">
                  <c:v>1.4423076923076924E-2</c:v>
                </c:pt>
                <c:pt idx="763">
                  <c:v>1.4423076923076924E-2</c:v>
                </c:pt>
                <c:pt idx="764">
                  <c:v>1.4423076923076924E-2</c:v>
                </c:pt>
                <c:pt idx="765">
                  <c:v>1.4423076923076924E-2</c:v>
                </c:pt>
                <c:pt idx="766">
                  <c:v>1.4423076923076924E-2</c:v>
                </c:pt>
                <c:pt idx="767">
                  <c:v>1.4423076923076924E-2</c:v>
                </c:pt>
                <c:pt idx="768">
                  <c:v>1.4423076923076924E-2</c:v>
                </c:pt>
                <c:pt idx="769">
                  <c:v>1.4423076923076924E-2</c:v>
                </c:pt>
                <c:pt idx="770">
                  <c:v>1.4423076923076924E-2</c:v>
                </c:pt>
                <c:pt idx="771">
                  <c:v>1.4423076923076924E-2</c:v>
                </c:pt>
                <c:pt idx="772">
                  <c:v>1.4423076923076924E-2</c:v>
                </c:pt>
                <c:pt idx="773">
                  <c:v>1.4423076923076924E-2</c:v>
                </c:pt>
                <c:pt idx="774">
                  <c:v>1.4423076923076924E-2</c:v>
                </c:pt>
                <c:pt idx="775">
                  <c:v>1.4423076923076924E-2</c:v>
                </c:pt>
                <c:pt idx="776">
                  <c:v>1.4423076923076924E-2</c:v>
                </c:pt>
                <c:pt idx="777">
                  <c:v>1.4423076923076924E-2</c:v>
                </c:pt>
                <c:pt idx="778">
                  <c:v>1.4423076923076924E-2</c:v>
                </c:pt>
                <c:pt idx="779">
                  <c:v>1.4423076923076924E-2</c:v>
                </c:pt>
                <c:pt idx="780">
                  <c:v>1.4423076923076924E-2</c:v>
                </c:pt>
                <c:pt idx="781">
                  <c:v>1.4423076923076924E-2</c:v>
                </c:pt>
                <c:pt idx="782">
                  <c:v>1.4423076923076924E-2</c:v>
                </c:pt>
                <c:pt idx="783">
                  <c:v>1.4423076923076924E-2</c:v>
                </c:pt>
                <c:pt idx="784">
                  <c:v>1.4423076923076924E-2</c:v>
                </c:pt>
                <c:pt idx="785">
                  <c:v>1.4423076923076924E-2</c:v>
                </c:pt>
                <c:pt idx="786">
                  <c:v>1.4423076923076924E-2</c:v>
                </c:pt>
                <c:pt idx="787">
                  <c:v>1.4423076923076924E-2</c:v>
                </c:pt>
                <c:pt idx="788">
                  <c:v>1.4423076923076924E-2</c:v>
                </c:pt>
                <c:pt idx="789">
                  <c:v>1.4423076923076924E-2</c:v>
                </c:pt>
                <c:pt idx="790">
                  <c:v>1.4423076923076924E-2</c:v>
                </c:pt>
                <c:pt idx="791">
                  <c:v>1.4423076923076924E-2</c:v>
                </c:pt>
                <c:pt idx="792">
                  <c:v>1.4423076923076924E-2</c:v>
                </c:pt>
                <c:pt idx="793">
                  <c:v>1.4423076923076924E-2</c:v>
                </c:pt>
                <c:pt idx="794">
                  <c:v>1.4423076923076924E-2</c:v>
                </c:pt>
                <c:pt idx="795">
                  <c:v>1.4423076923076924E-2</c:v>
                </c:pt>
                <c:pt idx="796">
                  <c:v>1.4423076923076924E-2</c:v>
                </c:pt>
                <c:pt idx="797">
                  <c:v>1.4423076923076924E-2</c:v>
                </c:pt>
                <c:pt idx="798">
                  <c:v>1.4423076923076924E-2</c:v>
                </c:pt>
                <c:pt idx="799">
                  <c:v>1.4423076923076924E-2</c:v>
                </c:pt>
                <c:pt idx="800">
                  <c:v>1.4423076923076924E-2</c:v>
                </c:pt>
                <c:pt idx="801">
                  <c:v>1.4423076923076924E-2</c:v>
                </c:pt>
                <c:pt idx="802">
                  <c:v>1.4423076923076924E-2</c:v>
                </c:pt>
                <c:pt idx="803">
                  <c:v>1.4423076923076924E-2</c:v>
                </c:pt>
                <c:pt idx="804">
                  <c:v>1.4423076923076924E-2</c:v>
                </c:pt>
                <c:pt idx="805">
                  <c:v>1.4423076923076924E-2</c:v>
                </c:pt>
                <c:pt idx="806">
                  <c:v>1.4423076923076924E-2</c:v>
                </c:pt>
                <c:pt idx="807">
                  <c:v>1.4423076923076924E-2</c:v>
                </c:pt>
                <c:pt idx="808">
                  <c:v>1.4423076923076924E-2</c:v>
                </c:pt>
                <c:pt idx="809">
                  <c:v>1.4423076923076924E-2</c:v>
                </c:pt>
                <c:pt idx="810">
                  <c:v>1.4423076923076924E-2</c:v>
                </c:pt>
                <c:pt idx="811">
                  <c:v>1.4423076923076924E-2</c:v>
                </c:pt>
                <c:pt idx="812">
                  <c:v>1.4423076923076924E-2</c:v>
                </c:pt>
                <c:pt idx="813">
                  <c:v>1.4423076923076924E-2</c:v>
                </c:pt>
                <c:pt idx="814">
                  <c:v>1.4423076923076924E-2</c:v>
                </c:pt>
                <c:pt idx="815">
                  <c:v>1.4423076923076924E-2</c:v>
                </c:pt>
                <c:pt idx="816">
                  <c:v>1.4423076923076924E-2</c:v>
                </c:pt>
                <c:pt idx="817">
                  <c:v>1.4423076923076924E-2</c:v>
                </c:pt>
                <c:pt idx="818">
                  <c:v>1.4423076923076924E-2</c:v>
                </c:pt>
                <c:pt idx="819">
                  <c:v>1.4423076923076924E-2</c:v>
                </c:pt>
                <c:pt idx="820">
                  <c:v>1.4423076923076924E-2</c:v>
                </c:pt>
                <c:pt idx="821">
                  <c:v>1.4423076923076924E-2</c:v>
                </c:pt>
                <c:pt idx="822">
                  <c:v>1.4423076923076924E-2</c:v>
                </c:pt>
                <c:pt idx="823">
                  <c:v>1.4423076923076924E-2</c:v>
                </c:pt>
                <c:pt idx="824">
                  <c:v>1.4423076923076924E-2</c:v>
                </c:pt>
                <c:pt idx="825">
                  <c:v>1.4423076923076924E-2</c:v>
                </c:pt>
                <c:pt idx="826">
                  <c:v>1.4423076923076924E-2</c:v>
                </c:pt>
                <c:pt idx="827">
                  <c:v>1.4423076923076924E-2</c:v>
                </c:pt>
                <c:pt idx="828">
                  <c:v>1.4423076923076924E-2</c:v>
                </c:pt>
                <c:pt idx="829">
                  <c:v>1.4423076923076924E-2</c:v>
                </c:pt>
                <c:pt idx="830">
                  <c:v>1.4423076923076924E-2</c:v>
                </c:pt>
                <c:pt idx="831">
                  <c:v>1.4423076923076924E-2</c:v>
                </c:pt>
                <c:pt idx="832">
                  <c:v>1.4423076923076924E-2</c:v>
                </c:pt>
                <c:pt idx="833">
                  <c:v>1.4423076923076924E-2</c:v>
                </c:pt>
                <c:pt idx="834">
                  <c:v>1.4423076923076924E-2</c:v>
                </c:pt>
                <c:pt idx="835">
                  <c:v>1.4423076923076924E-2</c:v>
                </c:pt>
                <c:pt idx="836">
                  <c:v>1.4423076923076924E-2</c:v>
                </c:pt>
                <c:pt idx="837">
                  <c:v>1.4423076923076924E-2</c:v>
                </c:pt>
                <c:pt idx="838">
                  <c:v>1.4423076923076924E-2</c:v>
                </c:pt>
                <c:pt idx="839">
                  <c:v>9.6153846153846159E-3</c:v>
                </c:pt>
                <c:pt idx="840">
                  <c:v>9.6153846153846159E-3</c:v>
                </c:pt>
                <c:pt idx="841">
                  <c:v>9.6153846153846159E-3</c:v>
                </c:pt>
                <c:pt idx="842">
                  <c:v>9.6153846153846159E-3</c:v>
                </c:pt>
                <c:pt idx="843">
                  <c:v>9.6153846153846159E-3</c:v>
                </c:pt>
                <c:pt idx="844">
                  <c:v>9.6153846153846159E-3</c:v>
                </c:pt>
                <c:pt idx="845">
                  <c:v>9.6153846153846159E-3</c:v>
                </c:pt>
                <c:pt idx="846">
                  <c:v>9.6153846153846159E-3</c:v>
                </c:pt>
                <c:pt idx="847">
                  <c:v>9.6153846153846159E-3</c:v>
                </c:pt>
                <c:pt idx="848">
                  <c:v>9.6153846153846159E-3</c:v>
                </c:pt>
                <c:pt idx="849">
                  <c:v>9.6153846153846159E-3</c:v>
                </c:pt>
                <c:pt idx="850">
                  <c:v>9.6153846153846159E-3</c:v>
                </c:pt>
                <c:pt idx="851">
                  <c:v>9.6153846153846159E-3</c:v>
                </c:pt>
                <c:pt idx="852">
                  <c:v>9.6153846153846159E-3</c:v>
                </c:pt>
                <c:pt idx="853">
                  <c:v>9.6153846153846159E-3</c:v>
                </c:pt>
                <c:pt idx="854">
                  <c:v>9.6153846153846159E-3</c:v>
                </c:pt>
                <c:pt idx="855">
                  <c:v>9.6153846153846159E-3</c:v>
                </c:pt>
                <c:pt idx="856">
                  <c:v>9.6153846153846159E-3</c:v>
                </c:pt>
                <c:pt idx="857">
                  <c:v>9.6153846153846159E-3</c:v>
                </c:pt>
                <c:pt idx="858">
                  <c:v>9.6153846153846159E-3</c:v>
                </c:pt>
                <c:pt idx="859">
                  <c:v>9.6153846153846159E-3</c:v>
                </c:pt>
                <c:pt idx="860">
                  <c:v>9.6153846153846159E-3</c:v>
                </c:pt>
                <c:pt idx="861">
                  <c:v>9.6153846153846159E-3</c:v>
                </c:pt>
                <c:pt idx="862">
                  <c:v>9.6153846153846159E-3</c:v>
                </c:pt>
                <c:pt idx="863">
                  <c:v>9.6153846153846159E-3</c:v>
                </c:pt>
                <c:pt idx="864">
                  <c:v>9.6153846153846159E-3</c:v>
                </c:pt>
                <c:pt idx="865">
                  <c:v>9.6153846153846159E-3</c:v>
                </c:pt>
                <c:pt idx="866">
                  <c:v>9.6153846153846159E-3</c:v>
                </c:pt>
                <c:pt idx="867">
                  <c:v>9.6153846153846159E-3</c:v>
                </c:pt>
                <c:pt idx="868">
                  <c:v>9.6153846153846159E-3</c:v>
                </c:pt>
                <c:pt idx="869">
                  <c:v>9.6153846153846159E-3</c:v>
                </c:pt>
                <c:pt idx="870">
                  <c:v>9.6153846153846159E-3</c:v>
                </c:pt>
                <c:pt idx="871">
                  <c:v>9.6153846153846159E-3</c:v>
                </c:pt>
                <c:pt idx="872">
                  <c:v>9.6153846153846159E-3</c:v>
                </c:pt>
                <c:pt idx="873">
                  <c:v>9.6153846153846159E-3</c:v>
                </c:pt>
                <c:pt idx="874">
                  <c:v>9.6153846153846159E-3</c:v>
                </c:pt>
                <c:pt idx="875">
                  <c:v>9.6153846153846159E-3</c:v>
                </c:pt>
                <c:pt idx="876">
                  <c:v>9.6153846153846159E-3</c:v>
                </c:pt>
                <c:pt idx="877">
                  <c:v>9.6153846153846159E-3</c:v>
                </c:pt>
                <c:pt idx="878">
                  <c:v>9.6153846153846159E-3</c:v>
                </c:pt>
                <c:pt idx="879">
                  <c:v>9.6153846153846159E-3</c:v>
                </c:pt>
                <c:pt idx="880">
                  <c:v>9.6153846153846159E-3</c:v>
                </c:pt>
                <c:pt idx="881">
                  <c:v>9.6153846153846159E-3</c:v>
                </c:pt>
                <c:pt idx="882">
                  <c:v>9.6153846153846159E-3</c:v>
                </c:pt>
                <c:pt idx="883">
                  <c:v>9.6153846153846159E-3</c:v>
                </c:pt>
                <c:pt idx="884">
                  <c:v>9.6153846153846159E-3</c:v>
                </c:pt>
                <c:pt idx="885">
                  <c:v>9.6153846153846159E-3</c:v>
                </c:pt>
                <c:pt idx="886">
                  <c:v>9.6153846153846159E-3</c:v>
                </c:pt>
                <c:pt idx="887">
                  <c:v>9.6153846153846159E-3</c:v>
                </c:pt>
                <c:pt idx="888">
                  <c:v>9.6153846153846159E-3</c:v>
                </c:pt>
                <c:pt idx="889">
                  <c:v>9.6153846153846159E-3</c:v>
                </c:pt>
                <c:pt idx="890">
                  <c:v>9.6153846153846159E-3</c:v>
                </c:pt>
                <c:pt idx="891">
                  <c:v>9.6153846153846159E-3</c:v>
                </c:pt>
                <c:pt idx="892">
                  <c:v>9.6153846153846159E-3</c:v>
                </c:pt>
                <c:pt idx="893">
                  <c:v>9.6153846153846159E-3</c:v>
                </c:pt>
                <c:pt idx="894">
                  <c:v>9.6153846153846159E-3</c:v>
                </c:pt>
                <c:pt idx="895">
                  <c:v>9.6153846153846159E-3</c:v>
                </c:pt>
                <c:pt idx="896">
                  <c:v>9.6153846153846159E-3</c:v>
                </c:pt>
                <c:pt idx="897">
                  <c:v>9.6153846153846159E-3</c:v>
                </c:pt>
                <c:pt idx="898">
                  <c:v>9.6153846153846159E-3</c:v>
                </c:pt>
                <c:pt idx="899">
                  <c:v>9.6153846153846159E-3</c:v>
                </c:pt>
                <c:pt idx="900">
                  <c:v>9.6153846153846159E-3</c:v>
                </c:pt>
                <c:pt idx="901">
                  <c:v>9.6153846153846159E-3</c:v>
                </c:pt>
                <c:pt idx="902">
                  <c:v>9.6153846153846159E-3</c:v>
                </c:pt>
                <c:pt idx="903">
                  <c:v>9.6153846153846159E-3</c:v>
                </c:pt>
                <c:pt idx="904">
                  <c:v>9.6153846153846159E-3</c:v>
                </c:pt>
                <c:pt idx="905">
                  <c:v>9.6153846153846159E-3</c:v>
                </c:pt>
                <c:pt idx="906">
                  <c:v>9.6153846153846159E-3</c:v>
                </c:pt>
                <c:pt idx="907">
                  <c:v>9.6153846153846159E-3</c:v>
                </c:pt>
                <c:pt idx="908">
                  <c:v>9.6153846153846159E-3</c:v>
                </c:pt>
                <c:pt idx="909">
                  <c:v>9.6153846153846159E-3</c:v>
                </c:pt>
                <c:pt idx="910">
                  <c:v>9.6153846153846159E-3</c:v>
                </c:pt>
                <c:pt idx="911">
                  <c:v>9.6153846153846159E-3</c:v>
                </c:pt>
                <c:pt idx="912">
                  <c:v>9.6153846153846159E-3</c:v>
                </c:pt>
                <c:pt idx="913">
                  <c:v>9.6153846153846159E-3</c:v>
                </c:pt>
                <c:pt idx="914">
                  <c:v>9.6153846153846159E-3</c:v>
                </c:pt>
                <c:pt idx="915">
                  <c:v>9.6153846153846159E-3</c:v>
                </c:pt>
                <c:pt idx="916">
                  <c:v>9.6153846153846159E-3</c:v>
                </c:pt>
                <c:pt idx="917">
                  <c:v>9.6153846153846159E-3</c:v>
                </c:pt>
                <c:pt idx="918">
                  <c:v>9.6153846153846159E-3</c:v>
                </c:pt>
                <c:pt idx="919">
                  <c:v>9.6153846153846159E-3</c:v>
                </c:pt>
                <c:pt idx="920">
                  <c:v>9.6153846153846159E-3</c:v>
                </c:pt>
                <c:pt idx="921">
                  <c:v>9.6153846153846159E-3</c:v>
                </c:pt>
                <c:pt idx="922">
                  <c:v>9.6153846153846159E-3</c:v>
                </c:pt>
                <c:pt idx="923">
                  <c:v>9.6153846153846159E-3</c:v>
                </c:pt>
                <c:pt idx="924">
                  <c:v>9.6153846153846159E-3</c:v>
                </c:pt>
                <c:pt idx="925">
                  <c:v>9.6153846153846159E-3</c:v>
                </c:pt>
                <c:pt idx="926">
                  <c:v>9.6153846153846159E-3</c:v>
                </c:pt>
                <c:pt idx="927">
                  <c:v>9.6153846153846159E-3</c:v>
                </c:pt>
                <c:pt idx="928">
                  <c:v>9.6153846153846159E-3</c:v>
                </c:pt>
                <c:pt idx="929">
                  <c:v>9.6153846153846159E-3</c:v>
                </c:pt>
                <c:pt idx="930">
                  <c:v>9.6153846153846159E-3</c:v>
                </c:pt>
                <c:pt idx="931">
                  <c:v>9.6153846153846159E-3</c:v>
                </c:pt>
                <c:pt idx="932">
                  <c:v>9.6153846153846159E-3</c:v>
                </c:pt>
                <c:pt idx="933">
                  <c:v>9.6153846153846159E-3</c:v>
                </c:pt>
                <c:pt idx="934">
                  <c:v>9.6153846153846159E-3</c:v>
                </c:pt>
                <c:pt idx="935">
                  <c:v>9.6153846153846159E-3</c:v>
                </c:pt>
                <c:pt idx="936">
                  <c:v>9.6153846153846159E-3</c:v>
                </c:pt>
                <c:pt idx="937">
                  <c:v>9.6153846153846159E-3</c:v>
                </c:pt>
                <c:pt idx="938">
                  <c:v>9.6153846153846159E-3</c:v>
                </c:pt>
                <c:pt idx="939">
                  <c:v>9.6153846153846159E-3</c:v>
                </c:pt>
                <c:pt idx="940">
                  <c:v>9.6153846153846159E-3</c:v>
                </c:pt>
                <c:pt idx="941">
                  <c:v>9.6153846153846159E-3</c:v>
                </c:pt>
                <c:pt idx="942">
                  <c:v>9.6153846153846159E-3</c:v>
                </c:pt>
                <c:pt idx="943">
                  <c:v>9.6153846153846159E-3</c:v>
                </c:pt>
                <c:pt idx="944">
                  <c:v>9.6153846153846159E-3</c:v>
                </c:pt>
                <c:pt idx="945">
                  <c:v>9.6153846153846159E-3</c:v>
                </c:pt>
                <c:pt idx="946">
                  <c:v>9.6153846153846159E-3</c:v>
                </c:pt>
                <c:pt idx="947">
                  <c:v>9.6153846153846159E-3</c:v>
                </c:pt>
                <c:pt idx="948">
                  <c:v>9.6153846153846159E-3</c:v>
                </c:pt>
                <c:pt idx="949">
                  <c:v>9.6153846153846159E-3</c:v>
                </c:pt>
                <c:pt idx="950">
                  <c:v>9.6153846153846159E-3</c:v>
                </c:pt>
                <c:pt idx="951">
                  <c:v>9.6153846153846159E-3</c:v>
                </c:pt>
                <c:pt idx="952">
                  <c:v>9.6153846153846159E-3</c:v>
                </c:pt>
                <c:pt idx="953">
                  <c:v>9.6153846153846159E-3</c:v>
                </c:pt>
                <c:pt idx="954">
                  <c:v>9.6153846153846159E-3</c:v>
                </c:pt>
                <c:pt idx="955">
                  <c:v>9.6153846153846159E-3</c:v>
                </c:pt>
                <c:pt idx="956">
                  <c:v>9.6153846153846159E-3</c:v>
                </c:pt>
                <c:pt idx="957">
                  <c:v>9.6153846153846159E-3</c:v>
                </c:pt>
                <c:pt idx="958">
                  <c:v>9.6153846153846159E-3</c:v>
                </c:pt>
                <c:pt idx="959">
                  <c:v>9.6153846153846159E-3</c:v>
                </c:pt>
                <c:pt idx="960">
                  <c:v>9.6153846153846159E-3</c:v>
                </c:pt>
                <c:pt idx="961">
                  <c:v>9.6153846153846159E-3</c:v>
                </c:pt>
                <c:pt idx="962">
                  <c:v>9.6153846153846159E-3</c:v>
                </c:pt>
                <c:pt idx="963">
                  <c:v>9.6153846153846159E-3</c:v>
                </c:pt>
                <c:pt idx="964">
                  <c:v>9.6153846153846159E-3</c:v>
                </c:pt>
                <c:pt idx="965">
                  <c:v>9.6153846153846159E-3</c:v>
                </c:pt>
                <c:pt idx="966">
                  <c:v>9.6153846153846159E-3</c:v>
                </c:pt>
                <c:pt idx="967">
                  <c:v>9.6153846153846159E-3</c:v>
                </c:pt>
                <c:pt idx="968">
                  <c:v>9.6153846153846159E-3</c:v>
                </c:pt>
                <c:pt idx="969">
                  <c:v>9.6153846153846159E-3</c:v>
                </c:pt>
                <c:pt idx="970">
                  <c:v>9.6153846153846159E-3</c:v>
                </c:pt>
                <c:pt idx="971">
                  <c:v>9.6153846153846159E-3</c:v>
                </c:pt>
                <c:pt idx="972">
                  <c:v>9.6153846153846159E-3</c:v>
                </c:pt>
                <c:pt idx="973">
                  <c:v>9.6153846153846159E-3</c:v>
                </c:pt>
                <c:pt idx="974">
                  <c:v>9.6153846153846159E-3</c:v>
                </c:pt>
                <c:pt idx="975">
                  <c:v>9.6153846153846159E-3</c:v>
                </c:pt>
                <c:pt idx="976">
                  <c:v>9.6153846153846159E-3</c:v>
                </c:pt>
                <c:pt idx="977">
                  <c:v>9.6153846153846159E-3</c:v>
                </c:pt>
                <c:pt idx="978">
                  <c:v>9.6153846153846159E-3</c:v>
                </c:pt>
                <c:pt idx="979">
                  <c:v>9.6153846153846159E-3</c:v>
                </c:pt>
                <c:pt idx="980">
                  <c:v>9.6153846153846159E-3</c:v>
                </c:pt>
                <c:pt idx="981">
                  <c:v>9.6153846153846159E-3</c:v>
                </c:pt>
                <c:pt idx="982">
                  <c:v>9.6153846153846159E-3</c:v>
                </c:pt>
                <c:pt idx="983">
                  <c:v>9.6153846153846159E-3</c:v>
                </c:pt>
                <c:pt idx="984">
                  <c:v>9.6153846153846159E-3</c:v>
                </c:pt>
                <c:pt idx="985">
                  <c:v>9.6153846153846159E-3</c:v>
                </c:pt>
                <c:pt idx="986">
                  <c:v>9.6153846153846159E-3</c:v>
                </c:pt>
                <c:pt idx="987">
                  <c:v>9.6153846153846159E-3</c:v>
                </c:pt>
                <c:pt idx="988">
                  <c:v>9.6153846153846159E-3</c:v>
                </c:pt>
                <c:pt idx="989">
                  <c:v>9.6153846153846159E-3</c:v>
                </c:pt>
                <c:pt idx="990">
                  <c:v>9.6153846153846159E-3</c:v>
                </c:pt>
                <c:pt idx="991">
                  <c:v>9.6153846153846159E-3</c:v>
                </c:pt>
                <c:pt idx="992">
                  <c:v>9.6153846153846159E-3</c:v>
                </c:pt>
                <c:pt idx="993">
                  <c:v>9.6153846153846159E-3</c:v>
                </c:pt>
                <c:pt idx="994">
                  <c:v>9.6153846153846159E-3</c:v>
                </c:pt>
                <c:pt idx="995">
                  <c:v>9.6153846153846159E-3</c:v>
                </c:pt>
                <c:pt idx="996">
                  <c:v>9.6153846153846159E-3</c:v>
                </c:pt>
                <c:pt idx="997">
                  <c:v>9.6153846153846159E-3</c:v>
                </c:pt>
                <c:pt idx="998">
                  <c:v>9.6153846153846159E-3</c:v>
                </c:pt>
                <c:pt idx="999">
                  <c:v>9.6153846153846159E-3</c:v>
                </c:pt>
                <c:pt idx="1000">
                  <c:v>9.6153846153846159E-3</c:v>
                </c:pt>
                <c:pt idx="1001">
                  <c:v>9.6153846153846159E-3</c:v>
                </c:pt>
                <c:pt idx="1002">
                  <c:v>9.6153846153846159E-3</c:v>
                </c:pt>
                <c:pt idx="1003">
                  <c:v>9.6153846153846159E-3</c:v>
                </c:pt>
                <c:pt idx="1004">
                  <c:v>9.6153846153846159E-3</c:v>
                </c:pt>
                <c:pt idx="1005">
                  <c:v>9.6153846153846159E-3</c:v>
                </c:pt>
                <c:pt idx="1006">
                  <c:v>9.6153846153846159E-3</c:v>
                </c:pt>
                <c:pt idx="1007">
                  <c:v>9.6153846153846159E-3</c:v>
                </c:pt>
                <c:pt idx="1008">
                  <c:v>9.6153846153846159E-3</c:v>
                </c:pt>
                <c:pt idx="1009">
                  <c:v>9.6153846153846159E-3</c:v>
                </c:pt>
                <c:pt idx="1010">
                  <c:v>9.6153846153846159E-3</c:v>
                </c:pt>
                <c:pt idx="1011">
                  <c:v>9.6153846153846159E-3</c:v>
                </c:pt>
                <c:pt idx="1012">
                  <c:v>9.6153846153846159E-3</c:v>
                </c:pt>
                <c:pt idx="1013">
                  <c:v>9.6153846153846159E-3</c:v>
                </c:pt>
                <c:pt idx="1014">
                  <c:v>9.6153846153846159E-3</c:v>
                </c:pt>
                <c:pt idx="1015">
                  <c:v>9.6153846153846159E-3</c:v>
                </c:pt>
                <c:pt idx="1016">
                  <c:v>9.6153846153846159E-3</c:v>
                </c:pt>
                <c:pt idx="1017">
                  <c:v>9.6153846153846159E-3</c:v>
                </c:pt>
                <c:pt idx="1018">
                  <c:v>9.6153846153846159E-3</c:v>
                </c:pt>
                <c:pt idx="1019">
                  <c:v>9.6153846153846159E-3</c:v>
                </c:pt>
                <c:pt idx="1020">
                  <c:v>9.6153846153846159E-3</c:v>
                </c:pt>
                <c:pt idx="1021">
                  <c:v>9.6153846153846159E-3</c:v>
                </c:pt>
                <c:pt idx="1022">
                  <c:v>9.6153846153846159E-3</c:v>
                </c:pt>
                <c:pt idx="1023">
                  <c:v>9.6153846153846159E-3</c:v>
                </c:pt>
                <c:pt idx="1024">
                  <c:v>9.6153846153846159E-3</c:v>
                </c:pt>
                <c:pt idx="1025">
                  <c:v>9.6153846153846159E-3</c:v>
                </c:pt>
                <c:pt idx="1026">
                  <c:v>9.6153846153846159E-3</c:v>
                </c:pt>
                <c:pt idx="1027">
                  <c:v>9.6153846153846159E-3</c:v>
                </c:pt>
                <c:pt idx="1028">
                  <c:v>9.6153846153846159E-3</c:v>
                </c:pt>
                <c:pt idx="1029">
                  <c:v>9.6153846153846159E-3</c:v>
                </c:pt>
                <c:pt idx="1030">
                  <c:v>9.6153846153846159E-3</c:v>
                </c:pt>
                <c:pt idx="1031">
                  <c:v>9.6153846153846159E-3</c:v>
                </c:pt>
                <c:pt idx="1032">
                  <c:v>9.6153846153846159E-3</c:v>
                </c:pt>
                <c:pt idx="1033">
                  <c:v>9.6153846153846159E-3</c:v>
                </c:pt>
                <c:pt idx="1034">
                  <c:v>9.6153846153846159E-3</c:v>
                </c:pt>
                <c:pt idx="1035">
                  <c:v>9.6153846153846159E-3</c:v>
                </c:pt>
                <c:pt idx="1036">
                  <c:v>9.6153846153846159E-3</c:v>
                </c:pt>
                <c:pt idx="1037">
                  <c:v>9.6153846153846159E-3</c:v>
                </c:pt>
                <c:pt idx="1038">
                  <c:v>9.6153846153846159E-3</c:v>
                </c:pt>
                <c:pt idx="1039">
                  <c:v>9.6153846153846159E-3</c:v>
                </c:pt>
                <c:pt idx="1040">
                  <c:v>9.6153846153846159E-3</c:v>
                </c:pt>
                <c:pt idx="1041">
                  <c:v>9.6153846153846159E-3</c:v>
                </c:pt>
                <c:pt idx="1042">
                  <c:v>9.6153846153846159E-3</c:v>
                </c:pt>
                <c:pt idx="1043">
                  <c:v>9.6153846153846159E-3</c:v>
                </c:pt>
                <c:pt idx="1044">
                  <c:v>9.6153846153846159E-3</c:v>
                </c:pt>
                <c:pt idx="1045">
                  <c:v>9.6153846153846159E-3</c:v>
                </c:pt>
                <c:pt idx="1046">
                  <c:v>9.6153846153846159E-3</c:v>
                </c:pt>
                <c:pt idx="1047">
                  <c:v>9.6153846153846159E-3</c:v>
                </c:pt>
                <c:pt idx="1048">
                  <c:v>9.6153846153846159E-3</c:v>
                </c:pt>
                <c:pt idx="1049">
                  <c:v>9.6153846153846159E-3</c:v>
                </c:pt>
                <c:pt idx="1050">
                  <c:v>9.6153846153846159E-3</c:v>
                </c:pt>
                <c:pt idx="1051">
                  <c:v>9.6153846153846159E-3</c:v>
                </c:pt>
                <c:pt idx="1052">
                  <c:v>9.6153846153846159E-3</c:v>
                </c:pt>
                <c:pt idx="1053">
                  <c:v>9.6153846153846159E-3</c:v>
                </c:pt>
                <c:pt idx="1054">
                  <c:v>9.6153846153846159E-3</c:v>
                </c:pt>
                <c:pt idx="1055">
                  <c:v>9.6153846153846159E-3</c:v>
                </c:pt>
                <c:pt idx="1056">
                  <c:v>9.6153846153846159E-3</c:v>
                </c:pt>
                <c:pt idx="1057">
                  <c:v>9.6153846153846159E-3</c:v>
                </c:pt>
                <c:pt idx="1058">
                  <c:v>9.6153846153846159E-3</c:v>
                </c:pt>
                <c:pt idx="1059">
                  <c:v>9.6153846153846159E-3</c:v>
                </c:pt>
                <c:pt idx="1060">
                  <c:v>9.6153846153846159E-3</c:v>
                </c:pt>
                <c:pt idx="1061">
                  <c:v>9.6153846153846159E-3</c:v>
                </c:pt>
                <c:pt idx="1062">
                  <c:v>9.6153846153846159E-3</c:v>
                </c:pt>
                <c:pt idx="1063">
                  <c:v>9.6153846153846159E-3</c:v>
                </c:pt>
                <c:pt idx="1064">
                  <c:v>9.6153846153846159E-3</c:v>
                </c:pt>
                <c:pt idx="1065">
                  <c:v>9.6153846153846159E-3</c:v>
                </c:pt>
                <c:pt idx="1066">
                  <c:v>9.6153846153846159E-3</c:v>
                </c:pt>
                <c:pt idx="1067">
                  <c:v>9.6153846153846159E-3</c:v>
                </c:pt>
                <c:pt idx="1068">
                  <c:v>9.6153846153846159E-3</c:v>
                </c:pt>
                <c:pt idx="1069">
                  <c:v>9.6153846153846159E-3</c:v>
                </c:pt>
                <c:pt idx="1070">
                  <c:v>9.6153846153846159E-3</c:v>
                </c:pt>
                <c:pt idx="1071">
                  <c:v>9.6153846153846159E-3</c:v>
                </c:pt>
                <c:pt idx="1072">
                  <c:v>9.6153846153846159E-3</c:v>
                </c:pt>
                <c:pt idx="1073">
                  <c:v>9.6153846153846159E-3</c:v>
                </c:pt>
                <c:pt idx="1074">
                  <c:v>9.6153846153846159E-3</c:v>
                </c:pt>
                <c:pt idx="1075">
                  <c:v>9.6153846153846159E-3</c:v>
                </c:pt>
                <c:pt idx="1076">
                  <c:v>9.6153846153846159E-3</c:v>
                </c:pt>
                <c:pt idx="1077">
                  <c:v>9.6153846153846159E-3</c:v>
                </c:pt>
                <c:pt idx="1078">
                  <c:v>9.6153846153846159E-3</c:v>
                </c:pt>
                <c:pt idx="1079">
                  <c:v>9.6153846153846159E-3</c:v>
                </c:pt>
                <c:pt idx="1080">
                  <c:v>9.6153846153846159E-3</c:v>
                </c:pt>
                <c:pt idx="1081">
                  <c:v>9.6153846153846159E-3</c:v>
                </c:pt>
                <c:pt idx="1082">
                  <c:v>9.6153846153846159E-3</c:v>
                </c:pt>
                <c:pt idx="1083">
                  <c:v>9.6153846153846159E-3</c:v>
                </c:pt>
                <c:pt idx="1084">
                  <c:v>9.6153846153846159E-3</c:v>
                </c:pt>
                <c:pt idx="1085">
                  <c:v>9.6153846153846159E-3</c:v>
                </c:pt>
                <c:pt idx="1086">
                  <c:v>9.6153846153846159E-3</c:v>
                </c:pt>
                <c:pt idx="1087">
                  <c:v>9.6153846153846159E-3</c:v>
                </c:pt>
                <c:pt idx="1088">
                  <c:v>9.6153846153846159E-3</c:v>
                </c:pt>
                <c:pt idx="1089">
                  <c:v>9.6153846153846159E-3</c:v>
                </c:pt>
                <c:pt idx="1090">
                  <c:v>9.6153846153846159E-3</c:v>
                </c:pt>
                <c:pt idx="1091">
                  <c:v>9.6153846153846159E-3</c:v>
                </c:pt>
                <c:pt idx="1092">
                  <c:v>9.6153846153846159E-3</c:v>
                </c:pt>
                <c:pt idx="1093">
                  <c:v>9.6153846153846159E-3</c:v>
                </c:pt>
                <c:pt idx="1094">
                  <c:v>9.6153846153846159E-3</c:v>
                </c:pt>
                <c:pt idx="1095">
                  <c:v>9.6153846153846159E-3</c:v>
                </c:pt>
                <c:pt idx="1096">
                  <c:v>9.6153846153846159E-3</c:v>
                </c:pt>
                <c:pt idx="1097">
                  <c:v>9.6153846153846159E-3</c:v>
                </c:pt>
                <c:pt idx="1098">
                  <c:v>9.6153846153846159E-3</c:v>
                </c:pt>
                <c:pt idx="1099">
                  <c:v>9.6153846153846159E-3</c:v>
                </c:pt>
                <c:pt idx="1100">
                  <c:v>9.6153846153846159E-3</c:v>
                </c:pt>
                <c:pt idx="1101">
                  <c:v>9.6153846153846159E-3</c:v>
                </c:pt>
                <c:pt idx="1102">
                  <c:v>9.6153846153846159E-3</c:v>
                </c:pt>
                <c:pt idx="1103">
                  <c:v>9.6153846153846159E-3</c:v>
                </c:pt>
                <c:pt idx="1104">
                  <c:v>9.6153846153846159E-3</c:v>
                </c:pt>
                <c:pt idx="1105">
                  <c:v>9.6153846153846159E-3</c:v>
                </c:pt>
                <c:pt idx="1106">
                  <c:v>9.6153846153846159E-3</c:v>
                </c:pt>
                <c:pt idx="1107">
                  <c:v>4.807692307692308E-3</c:v>
                </c:pt>
                <c:pt idx="1108">
                  <c:v>4.807692307692308E-3</c:v>
                </c:pt>
                <c:pt idx="1109">
                  <c:v>4.807692307692308E-3</c:v>
                </c:pt>
                <c:pt idx="1110">
                  <c:v>4.807692307692308E-3</c:v>
                </c:pt>
                <c:pt idx="1111">
                  <c:v>4.807692307692308E-3</c:v>
                </c:pt>
                <c:pt idx="1112">
                  <c:v>4.807692307692308E-3</c:v>
                </c:pt>
                <c:pt idx="1113">
                  <c:v>4.807692307692308E-3</c:v>
                </c:pt>
                <c:pt idx="1114">
                  <c:v>4.807692307692308E-3</c:v>
                </c:pt>
                <c:pt idx="1115">
                  <c:v>4.807692307692308E-3</c:v>
                </c:pt>
                <c:pt idx="1116">
                  <c:v>4.807692307692308E-3</c:v>
                </c:pt>
                <c:pt idx="1117">
                  <c:v>4.807692307692308E-3</c:v>
                </c:pt>
                <c:pt idx="1118">
                  <c:v>4.807692307692308E-3</c:v>
                </c:pt>
                <c:pt idx="1119">
                  <c:v>4.807692307692308E-3</c:v>
                </c:pt>
                <c:pt idx="1120">
                  <c:v>4.807692307692308E-3</c:v>
                </c:pt>
                <c:pt idx="1121">
                  <c:v>4.807692307692308E-3</c:v>
                </c:pt>
                <c:pt idx="1122">
                  <c:v>4.807692307692308E-3</c:v>
                </c:pt>
                <c:pt idx="1123">
                  <c:v>4.807692307692308E-3</c:v>
                </c:pt>
                <c:pt idx="1124">
                  <c:v>4.807692307692308E-3</c:v>
                </c:pt>
                <c:pt idx="1125">
                  <c:v>4.807692307692308E-3</c:v>
                </c:pt>
                <c:pt idx="1126">
                  <c:v>4.807692307692308E-3</c:v>
                </c:pt>
                <c:pt idx="1127">
                  <c:v>4.807692307692308E-3</c:v>
                </c:pt>
                <c:pt idx="1128">
                  <c:v>4.807692307692308E-3</c:v>
                </c:pt>
                <c:pt idx="1129">
                  <c:v>4.807692307692308E-3</c:v>
                </c:pt>
                <c:pt idx="1130">
                  <c:v>4.807692307692308E-3</c:v>
                </c:pt>
                <c:pt idx="1131">
                  <c:v>4.807692307692308E-3</c:v>
                </c:pt>
                <c:pt idx="1132">
                  <c:v>4.807692307692308E-3</c:v>
                </c:pt>
                <c:pt idx="1133">
                  <c:v>4.807692307692308E-3</c:v>
                </c:pt>
                <c:pt idx="1134">
                  <c:v>4.807692307692308E-3</c:v>
                </c:pt>
                <c:pt idx="1135">
                  <c:v>4.807692307692308E-3</c:v>
                </c:pt>
                <c:pt idx="1136">
                  <c:v>4.807692307692308E-3</c:v>
                </c:pt>
                <c:pt idx="1137">
                  <c:v>4.807692307692308E-3</c:v>
                </c:pt>
                <c:pt idx="1138">
                  <c:v>4.807692307692308E-3</c:v>
                </c:pt>
                <c:pt idx="1139">
                  <c:v>4.807692307692308E-3</c:v>
                </c:pt>
                <c:pt idx="1140">
                  <c:v>4.807692307692308E-3</c:v>
                </c:pt>
                <c:pt idx="1141">
                  <c:v>4.807692307692308E-3</c:v>
                </c:pt>
                <c:pt idx="1142">
                  <c:v>4.807692307692308E-3</c:v>
                </c:pt>
                <c:pt idx="1143">
                  <c:v>4.807692307692308E-3</c:v>
                </c:pt>
                <c:pt idx="1144">
                  <c:v>4.807692307692308E-3</c:v>
                </c:pt>
                <c:pt idx="1145">
                  <c:v>4.807692307692308E-3</c:v>
                </c:pt>
                <c:pt idx="1146">
                  <c:v>4.807692307692308E-3</c:v>
                </c:pt>
                <c:pt idx="1147">
                  <c:v>4.807692307692308E-3</c:v>
                </c:pt>
                <c:pt idx="1148">
                  <c:v>4.807692307692308E-3</c:v>
                </c:pt>
                <c:pt idx="1149">
                  <c:v>4.807692307692308E-3</c:v>
                </c:pt>
                <c:pt idx="1150">
                  <c:v>4.807692307692308E-3</c:v>
                </c:pt>
                <c:pt idx="1151">
                  <c:v>4.807692307692308E-3</c:v>
                </c:pt>
                <c:pt idx="1152">
                  <c:v>4.807692307692308E-3</c:v>
                </c:pt>
                <c:pt idx="1153">
                  <c:v>4.807692307692308E-3</c:v>
                </c:pt>
                <c:pt idx="1154">
                  <c:v>4.807692307692308E-3</c:v>
                </c:pt>
                <c:pt idx="1155">
                  <c:v>4.807692307692308E-3</c:v>
                </c:pt>
                <c:pt idx="1156">
                  <c:v>4.807692307692308E-3</c:v>
                </c:pt>
                <c:pt idx="1157">
                  <c:v>4.807692307692308E-3</c:v>
                </c:pt>
                <c:pt idx="1158">
                  <c:v>4.807692307692308E-3</c:v>
                </c:pt>
                <c:pt idx="1159">
                  <c:v>4.807692307692308E-3</c:v>
                </c:pt>
                <c:pt idx="1160">
                  <c:v>4.807692307692308E-3</c:v>
                </c:pt>
                <c:pt idx="1161">
                  <c:v>4.807692307692308E-3</c:v>
                </c:pt>
                <c:pt idx="1162">
                  <c:v>4.807692307692308E-3</c:v>
                </c:pt>
                <c:pt idx="1163">
                  <c:v>4.807692307692308E-3</c:v>
                </c:pt>
                <c:pt idx="1164">
                  <c:v>4.807692307692308E-3</c:v>
                </c:pt>
                <c:pt idx="1165">
                  <c:v>4.807692307692308E-3</c:v>
                </c:pt>
                <c:pt idx="1166">
                  <c:v>4.807692307692308E-3</c:v>
                </c:pt>
                <c:pt idx="1167">
                  <c:v>4.807692307692308E-3</c:v>
                </c:pt>
                <c:pt idx="1168">
                  <c:v>4.807692307692308E-3</c:v>
                </c:pt>
                <c:pt idx="1169">
                  <c:v>4.807692307692308E-3</c:v>
                </c:pt>
                <c:pt idx="1170">
                  <c:v>4.807692307692308E-3</c:v>
                </c:pt>
                <c:pt idx="1171">
                  <c:v>4.807692307692308E-3</c:v>
                </c:pt>
                <c:pt idx="1172">
                  <c:v>4.807692307692308E-3</c:v>
                </c:pt>
                <c:pt idx="1173">
                  <c:v>4.807692307692308E-3</c:v>
                </c:pt>
                <c:pt idx="1174">
                  <c:v>4.807692307692308E-3</c:v>
                </c:pt>
                <c:pt idx="1175">
                  <c:v>4.807692307692308E-3</c:v>
                </c:pt>
                <c:pt idx="1176">
                  <c:v>4.807692307692308E-3</c:v>
                </c:pt>
                <c:pt idx="1177">
                  <c:v>4.807692307692308E-3</c:v>
                </c:pt>
                <c:pt idx="1178">
                  <c:v>4.807692307692308E-3</c:v>
                </c:pt>
                <c:pt idx="1179">
                  <c:v>4.807692307692308E-3</c:v>
                </c:pt>
                <c:pt idx="1180">
                  <c:v>4.807692307692308E-3</c:v>
                </c:pt>
                <c:pt idx="1181">
                  <c:v>4.807692307692308E-3</c:v>
                </c:pt>
                <c:pt idx="1182">
                  <c:v>4.807692307692308E-3</c:v>
                </c:pt>
                <c:pt idx="1183">
                  <c:v>4.807692307692308E-3</c:v>
                </c:pt>
                <c:pt idx="1184">
                  <c:v>4.807692307692308E-3</c:v>
                </c:pt>
                <c:pt idx="1185">
                  <c:v>4.807692307692308E-3</c:v>
                </c:pt>
                <c:pt idx="1186">
                  <c:v>4.807692307692308E-3</c:v>
                </c:pt>
                <c:pt idx="1187">
                  <c:v>4.807692307692308E-3</c:v>
                </c:pt>
                <c:pt idx="1188">
                  <c:v>4.807692307692308E-3</c:v>
                </c:pt>
                <c:pt idx="1189">
                  <c:v>4.807692307692308E-3</c:v>
                </c:pt>
                <c:pt idx="1190">
                  <c:v>4.807692307692308E-3</c:v>
                </c:pt>
                <c:pt idx="1191">
                  <c:v>4.807692307692308E-3</c:v>
                </c:pt>
                <c:pt idx="1192">
                  <c:v>4.807692307692308E-3</c:v>
                </c:pt>
                <c:pt idx="1193">
                  <c:v>4.807692307692308E-3</c:v>
                </c:pt>
                <c:pt idx="1194">
                  <c:v>4.807692307692308E-3</c:v>
                </c:pt>
                <c:pt idx="1195">
                  <c:v>4.807692307692308E-3</c:v>
                </c:pt>
                <c:pt idx="1196">
                  <c:v>4.807692307692308E-3</c:v>
                </c:pt>
                <c:pt idx="1197">
                  <c:v>4.807692307692308E-3</c:v>
                </c:pt>
                <c:pt idx="1198">
                  <c:v>4.807692307692308E-3</c:v>
                </c:pt>
                <c:pt idx="1199">
                  <c:v>4.807692307692308E-3</c:v>
                </c:pt>
                <c:pt idx="1200">
                  <c:v>4.807692307692308E-3</c:v>
                </c:pt>
                <c:pt idx="1201">
                  <c:v>4.807692307692308E-3</c:v>
                </c:pt>
                <c:pt idx="1202">
                  <c:v>4.807692307692308E-3</c:v>
                </c:pt>
                <c:pt idx="1203">
                  <c:v>4.807692307692308E-3</c:v>
                </c:pt>
                <c:pt idx="1204">
                  <c:v>4.807692307692308E-3</c:v>
                </c:pt>
                <c:pt idx="1205">
                  <c:v>4.807692307692308E-3</c:v>
                </c:pt>
                <c:pt idx="1206">
                  <c:v>4.807692307692308E-3</c:v>
                </c:pt>
                <c:pt idx="1207">
                  <c:v>4.807692307692308E-3</c:v>
                </c:pt>
                <c:pt idx="1208">
                  <c:v>4.807692307692308E-3</c:v>
                </c:pt>
                <c:pt idx="1209">
                  <c:v>4.807692307692308E-3</c:v>
                </c:pt>
                <c:pt idx="1210">
                  <c:v>4.807692307692308E-3</c:v>
                </c:pt>
                <c:pt idx="1211">
                  <c:v>4.807692307692308E-3</c:v>
                </c:pt>
                <c:pt idx="1212">
                  <c:v>4.807692307692308E-3</c:v>
                </c:pt>
                <c:pt idx="1213">
                  <c:v>4.807692307692308E-3</c:v>
                </c:pt>
                <c:pt idx="1214">
                  <c:v>4.807692307692308E-3</c:v>
                </c:pt>
                <c:pt idx="1215">
                  <c:v>4.807692307692308E-3</c:v>
                </c:pt>
                <c:pt idx="1216">
                  <c:v>4.807692307692308E-3</c:v>
                </c:pt>
                <c:pt idx="1217">
                  <c:v>4.807692307692308E-3</c:v>
                </c:pt>
                <c:pt idx="1218">
                  <c:v>4.807692307692308E-3</c:v>
                </c:pt>
                <c:pt idx="1219">
                  <c:v>4.807692307692308E-3</c:v>
                </c:pt>
                <c:pt idx="1220">
                  <c:v>4.807692307692308E-3</c:v>
                </c:pt>
                <c:pt idx="1221">
                  <c:v>4.807692307692308E-3</c:v>
                </c:pt>
                <c:pt idx="1222">
                  <c:v>4.807692307692308E-3</c:v>
                </c:pt>
                <c:pt idx="1223">
                  <c:v>4.807692307692308E-3</c:v>
                </c:pt>
                <c:pt idx="1224">
                  <c:v>4.807692307692308E-3</c:v>
                </c:pt>
                <c:pt idx="1225">
                  <c:v>4.807692307692308E-3</c:v>
                </c:pt>
                <c:pt idx="1226">
                  <c:v>4.807692307692308E-3</c:v>
                </c:pt>
                <c:pt idx="1227">
                  <c:v>4.807692307692308E-3</c:v>
                </c:pt>
                <c:pt idx="1228">
                  <c:v>4.807692307692308E-3</c:v>
                </c:pt>
                <c:pt idx="1229">
                  <c:v>4.807692307692308E-3</c:v>
                </c:pt>
                <c:pt idx="1230">
                  <c:v>4.807692307692308E-3</c:v>
                </c:pt>
                <c:pt idx="1231">
                  <c:v>4.807692307692308E-3</c:v>
                </c:pt>
                <c:pt idx="1232">
                  <c:v>4.807692307692308E-3</c:v>
                </c:pt>
                <c:pt idx="1233">
                  <c:v>4.807692307692308E-3</c:v>
                </c:pt>
                <c:pt idx="1234">
                  <c:v>4.807692307692308E-3</c:v>
                </c:pt>
                <c:pt idx="1235">
                  <c:v>4.807692307692308E-3</c:v>
                </c:pt>
                <c:pt idx="1236">
                  <c:v>4.807692307692308E-3</c:v>
                </c:pt>
                <c:pt idx="1237">
                  <c:v>4.807692307692308E-3</c:v>
                </c:pt>
                <c:pt idx="1238">
                  <c:v>4.807692307692308E-3</c:v>
                </c:pt>
                <c:pt idx="1239">
                  <c:v>4.807692307692308E-3</c:v>
                </c:pt>
                <c:pt idx="1240">
                  <c:v>4.807692307692308E-3</c:v>
                </c:pt>
                <c:pt idx="1241">
                  <c:v>4.807692307692308E-3</c:v>
                </c:pt>
                <c:pt idx="1242">
                  <c:v>4.807692307692308E-3</c:v>
                </c:pt>
                <c:pt idx="1243">
                  <c:v>4.807692307692308E-3</c:v>
                </c:pt>
                <c:pt idx="1244">
                  <c:v>4.807692307692308E-3</c:v>
                </c:pt>
                <c:pt idx="1245">
                  <c:v>4.807692307692308E-3</c:v>
                </c:pt>
                <c:pt idx="1246">
                  <c:v>4.807692307692308E-3</c:v>
                </c:pt>
                <c:pt idx="1247">
                  <c:v>4.807692307692308E-3</c:v>
                </c:pt>
                <c:pt idx="1248">
                  <c:v>4.807692307692308E-3</c:v>
                </c:pt>
                <c:pt idx="1249">
                  <c:v>4.807692307692308E-3</c:v>
                </c:pt>
                <c:pt idx="1250">
                  <c:v>4.807692307692308E-3</c:v>
                </c:pt>
                <c:pt idx="1251">
                  <c:v>4.807692307692308E-3</c:v>
                </c:pt>
                <c:pt idx="1252">
                  <c:v>4.807692307692308E-3</c:v>
                </c:pt>
                <c:pt idx="1253">
                  <c:v>4.807692307692308E-3</c:v>
                </c:pt>
                <c:pt idx="1254">
                  <c:v>4.807692307692308E-3</c:v>
                </c:pt>
                <c:pt idx="1255">
                  <c:v>4.807692307692308E-3</c:v>
                </c:pt>
                <c:pt idx="1256">
                  <c:v>4.807692307692308E-3</c:v>
                </c:pt>
                <c:pt idx="1257">
                  <c:v>4.807692307692308E-3</c:v>
                </c:pt>
                <c:pt idx="1258">
                  <c:v>4.807692307692308E-3</c:v>
                </c:pt>
                <c:pt idx="1259">
                  <c:v>4.807692307692308E-3</c:v>
                </c:pt>
                <c:pt idx="1260">
                  <c:v>4.807692307692308E-3</c:v>
                </c:pt>
                <c:pt idx="1261">
                  <c:v>4.807692307692308E-3</c:v>
                </c:pt>
                <c:pt idx="1262">
                  <c:v>4.807692307692308E-3</c:v>
                </c:pt>
                <c:pt idx="1263">
                  <c:v>4.807692307692308E-3</c:v>
                </c:pt>
                <c:pt idx="1264">
                  <c:v>4.807692307692308E-3</c:v>
                </c:pt>
                <c:pt idx="1265">
                  <c:v>4.807692307692308E-3</c:v>
                </c:pt>
                <c:pt idx="1266">
                  <c:v>4.807692307692308E-3</c:v>
                </c:pt>
                <c:pt idx="1267">
                  <c:v>4.807692307692308E-3</c:v>
                </c:pt>
                <c:pt idx="1268">
                  <c:v>4.807692307692308E-3</c:v>
                </c:pt>
                <c:pt idx="1269">
                  <c:v>4.807692307692308E-3</c:v>
                </c:pt>
                <c:pt idx="1270">
                  <c:v>4.807692307692308E-3</c:v>
                </c:pt>
                <c:pt idx="1271">
                  <c:v>4.807692307692308E-3</c:v>
                </c:pt>
                <c:pt idx="1272">
                  <c:v>4.807692307692308E-3</c:v>
                </c:pt>
                <c:pt idx="1273">
                  <c:v>4.807692307692308E-3</c:v>
                </c:pt>
                <c:pt idx="1274">
                  <c:v>4.807692307692308E-3</c:v>
                </c:pt>
                <c:pt idx="1275">
                  <c:v>4.807692307692308E-3</c:v>
                </c:pt>
                <c:pt idx="1276">
                  <c:v>4.807692307692308E-3</c:v>
                </c:pt>
                <c:pt idx="1277">
                  <c:v>4.807692307692308E-3</c:v>
                </c:pt>
                <c:pt idx="1278">
                  <c:v>4.807692307692308E-3</c:v>
                </c:pt>
                <c:pt idx="1279">
                  <c:v>4.807692307692308E-3</c:v>
                </c:pt>
                <c:pt idx="1280">
                  <c:v>4.807692307692308E-3</c:v>
                </c:pt>
                <c:pt idx="1281">
                  <c:v>4.807692307692308E-3</c:v>
                </c:pt>
                <c:pt idx="1282">
                  <c:v>4.807692307692308E-3</c:v>
                </c:pt>
                <c:pt idx="1283">
                  <c:v>4.807692307692308E-3</c:v>
                </c:pt>
                <c:pt idx="1284">
                  <c:v>4.807692307692308E-3</c:v>
                </c:pt>
                <c:pt idx="1285">
                  <c:v>4.807692307692308E-3</c:v>
                </c:pt>
                <c:pt idx="1286">
                  <c:v>4.807692307692308E-3</c:v>
                </c:pt>
                <c:pt idx="1287">
                  <c:v>4.807692307692308E-3</c:v>
                </c:pt>
                <c:pt idx="1288">
                  <c:v>4.807692307692308E-3</c:v>
                </c:pt>
                <c:pt idx="1289">
                  <c:v>4.807692307692308E-3</c:v>
                </c:pt>
                <c:pt idx="1290">
                  <c:v>4.807692307692308E-3</c:v>
                </c:pt>
                <c:pt idx="1291">
                  <c:v>4.807692307692308E-3</c:v>
                </c:pt>
                <c:pt idx="1292">
                  <c:v>4.807692307692308E-3</c:v>
                </c:pt>
                <c:pt idx="1293">
                  <c:v>4.807692307692308E-3</c:v>
                </c:pt>
                <c:pt idx="1294">
                  <c:v>4.807692307692308E-3</c:v>
                </c:pt>
                <c:pt idx="1295">
                  <c:v>4.807692307692308E-3</c:v>
                </c:pt>
                <c:pt idx="1296">
                  <c:v>4.807692307692308E-3</c:v>
                </c:pt>
                <c:pt idx="1297">
                  <c:v>4.807692307692308E-3</c:v>
                </c:pt>
                <c:pt idx="1298">
                  <c:v>4.807692307692308E-3</c:v>
                </c:pt>
                <c:pt idx="1299">
                  <c:v>4.807692307692308E-3</c:v>
                </c:pt>
                <c:pt idx="1300">
                  <c:v>4.807692307692308E-3</c:v>
                </c:pt>
                <c:pt idx="1301">
                  <c:v>4.807692307692308E-3</c:v>
                </c:pt>
                <c:pt idx="1302">
                  <c:v>4.807692307692308E-3</c:v>
                </c:pt>
                <c:pt idx="1303">
                  <c:v>4.807692307692308E-3</c:v>
                </c:pt>
                <c:pt idx="1304">
                  <c:v>4.807692307692308E-3</c:v>
                </c:pt>
                <c:pt idx="1305">
                  <c:v>4.807692307692308E-3</c:v>
                </c:pt>
                <c:pt idx="1306">
                  <c:v>4.807692307692308E-3</c:v>
                </c:pt>
                <c:pt idx="1307">
                  <c:v>4.807692307692308E-3</c:v>
                </c:pt>
                <c:pt idx="1308">
                  <c:v>4.807692307692308E-3</c:v>
                </c:pt>
                <c:pt idx="1309">
                  <c:v>4.807692307692308E-3</c:v>
                </c:pt>
                <c:pt idx="1310">
                  <c:v>4.807692307692308E-3</c:v>
                </c:pt>
                <c:pt idx="1311">
                  <c:v>4.807692307692308E-3</c:v>
                </c:pt>
                <c:pt idx="1312">
                  <c:v>4.807692307692308E-3</c:v>
                </c:pt>
                <c:pt idx="1313">
                  <c:v>4.807692307692308E-3</c:v>
                </c:pt>
                <c:pt idx="1314">
                  <c:v>4.807692307692308E-3</c:v>
                </c:pt>
                <c:pt idx="1315">
                  <c:v>4.807692307692308E-3</c:v>
                </c:pt>
                <c:pt idx="1316">
                  <c:v>4.807692307692308E-3</c:v>
                </c:pt>
                <c:pt idx="1317">
                  <c:v>4.807692307692308E-3</c:v>
                </c:pt>
                <c:pt idx="1318">
                  <c:v>4.807692307692308E-3</c:v>
                </c:pt>
                <c:pt idx="1319">
                  <c:v>4.807692307692308E-3</c:v>
                </c:pt>
                <c:pt idx="1320">
                  <c:v>4.807692307692308E-3</c:v>
                </c:pt>
                <c:pt idx="1321">
                  <c:v>4.807692307692308E-3</c:v>
                </c:pt>
                <c:pt idx="1322">
                  <c:v>4.807692307692308E-3</c:v>
                </c:pt>
                <c:pt idx="1323">
                  <c:v>4.807692307692308E-3</c:v>
                </c:pt>
                <c:pt idx="1324">
                  <c:v>4.807692307692308E-3</c:v>
                </c:pt>
                <c:pt idx="1325">
                  <c:v>4.807692307692308E-3</c:v>
                </c:pt>
                <c:pt idx="1326">
                  <c:v>4.807692307692308E-3</c:v>
                </c:pt>
                <c:pt idx="1327">
                  <c:v>4.807692307692308E-3</c:v>
                </c:pt>
                <c:pt idx="1328">
                  <c:v>4.807692307692308E-3</c:v>
                </c:pt>
                <c:pt idx="1329">
                  <c:v>4.807692307692308E-3</c:v>
                </c:pt>
                <c:pt idx="1330">
                  <c:v>4.807692307692308E-3</c:v>
                </c:pt>
                <c:pt idx="1331">
                  <c:v>4.807692307692308E-3</c:v>
                </c:pt>
                <c:pt idx="1332">
                  <c:v>4.807692307692308E-3</c:v>
                </c:pt>
                <c:pt idx="1333">
                  <c:v>4.807692307692308E-3</c:v>
                </c:pt>
                <c:pt idx="1334">
                  <c:v>4.807692307692308E-3</c:v>
                </c:pt>
                <c:pt idx="1335">
                  <c:v>4.807692307692308E-3</c:v>
                </c:pt>
                <c:pt idx="1336">
                  <c:v>4.807692307692308E-3</c:v>
                </c:pt>
                <c:pt idx="1337">
                  <c:v>4.807692307692308E-3</c:v>
                </c:pt>
                <c:pt idx="1338">
                  <c:v>4.807692307692308E-3</c:v>
                </c:pt>
                <c:pt idx="1339">
                  <c:v>4.807692307692308E-3</c:v>
                </c:pt>
                <c:pt idx="1340">
                  <c:v>4.807692307692308E-3</c:v>
                </c:pt>
                <c:pt idx="1341">
                  <c:v>4.807692307692308E-3</c:v>
                </c:pt>
                <c:pt idx="1342">
                  <c:v>4.807692307692308E-3</c:v>
                </c:pt>
                <c:pt idx="1343">
                  <c:v>4.807692307692308E-3</c:v>
                </c:pt>
                <c:pt idx="1344">
                  <c:v>4.807692307692308E-3</c:v>
                </c:pt>
                <c:pt idx="1345">
                  <c:v>4.807692307692308E-3</c:v>
                </c:pt>
                <c:pt idx="1346">
                  <c:v>4.807692307692308E-3</c:v>
                </c:pt>
                <c:pt idx="1347">
                  <c:v>4.807692307692308E-3</c:v>
                </c:pt>
                <c:pt idx="1348">
                  <c:v>4.807692307692308E-3</c:v>
                </c:pt>
                <c:pt idx="1349">
                  <c:v>4.807692307692308E-3</c:v>
                </c:pt>
                <c:pt idx="1350">
                  <c:v>4.807692307692308E-3</c:v>
                </c:pt>
                <c:pt idx="1351">
                  <c:v>4.807692307692308E-3</c:v>
                </c:pt>
                <c:pt idx="1352">
                  <c:v>4.807692307692308E-3</c:v>
                </c:pt>
                <c:pt idx="1353">
                  <c:v>4.807692307692308E-3</c:v>
                </c:pt>
                <c:pt idx="1354">
                  <c:v>4.807692307692308E-3</c:v>
                </c:pt>
                <c:pt idx="1355">
                  <c:v>4.807692307692308E-3</c:v>
                </c:pt>
                <c:pt idx="1356">
                  <c:v>4.807692307692308E-3</c:v>
                </c:pt>
                <c:pt idx="1357">
                  <c:v>4.807692307692308E-3</c:v>
                </c:pt>
                <c:pt idx="1358">
                  <c:v>4.807692307692308E-3</c:v>
                </c:pt>
                <c:pt idx="1359">
                  <c:v>4.807692307692308E-3</c:v>
                </c:pt>
                <c:pt idx="1360">
                  <c:v>4.807692307692308E-3</c:v>
                </c:pt>
                <c:pt idx="1361">
                  <c:v>4.807692307692308E-3</c:v>
                </c:pt>
                <c:pt idx="1362">
                  <c:v>4.807692307692308E-3</c:v>
                </c:pt>
                <c:pt idx="1363">
                  <c:v>4.807692307692308E-3</c:v>
                </c:pt>
                <c:pt idx="1364">
                  <c:v>4.807692307692308E-3</c:v>
                </c:pt>
                <c:pt idx="1365">
                  <c:v>4.807692307692308E-3</c:v>
                </c:pt>
                <c:pt idx="1366">
                  <c:v>4.807692307692308E-3</c:v>
                </c:pt>
                <c:pt idx="1367">
                  <c:v>4.807692307692308E-3</c:v>
                </c:pt>
                <c:pt idx="1368">
                  <c:v>4.807692307692308E-3</c:v>
                </c:pt>
                <c:pt idx="1369">
                  <c:v>4.807692307692308E-3</c:v>
                </c:pt>
                <c:pt idx="1370">
                  <c:v>4.807692307692308E-3</c:v>
                </c:pt>
                <c:pt idx="1371">
                  <c:v>4.807692307692308E-3</c:v>
                </c:pt>
                <c:pt idx="1372">
                  <c:v>4.807692307692308E-3</c:v>
                </c:pt>
                <c:pt idx="1373">
                  <c:v>4.807692307692308E-3</c:v>
                </c:pt>
                <c:pt idx="1374">
                  <c:v>4.807692307692308E-3</c:v>
                </c:pt>
                <c:pt idx="1375">
                  <c:v>4.807692307692308E-3</c:v>
                </c:pt>
                <c:pt idx="1376">
                  <c:v>4.807692307692308E-3</c:v>
                </c:pt>
                <c:pt idx="1377">
                  <c:v>4.807692307692308E-3</c:v>
                </c:pt>
                <c:pt idx="1378">
                  <c:v>4.807692307692308E-3</c:v>
                </c:pt>
                <c:pt idx="1379">
                  <c:v>4.807692307692308E-3</c:v>
                </c:pt>
                <c:pt idx="1380">
                  <c:v>4.807692307692308E-3</c:v>
                </c:pt>
                <c:pt idx="1381">
                  <c:v>4.807692307692308E-3</c:v>
                </c:pt>
                <c:pt idx="1382">
                  <c:v>4.807692307692308E-3</c:v>
                </c:pt>
                <c:pt idx="1383">
                  <c:v>4.807692307692308E-3</c:v>
                </c:pt>
                <c:pt idx="1384">
                  <c:v>4.807692307692308E-3</c:v>
                </c:pt>
                <c:pt idx="1385">
                  <c:v>4.807692307692308E-3</c:v>
                </c:pt>
                <c:pt idx="1386">
                  <c:v>4.807692307692308E-3</c:v>
                </c:pt>
                <c:pt idx="1387">
                  <c:v>4.807692307692308E-3</c:v>
                </c:pt>
                <c:pt idx="1388">
                  <c:v>4.807692307692308E-3</c:v>
                </c:pt>
                <c:pt idx="1389">
                  <c:v>4.807692307692308E-3</c:v>
                </c:pt>
                <c:pt idx="1390">
                  <c:v>4.807692307692308E-3</c:v>
                </c:pt>
                <c:pt idx="1391">
                  <c:v>4.807692307692308E-3</c:v>
                </c:pt>
                <c:pt idx="1392">
                  <c:v>4.807692307692308E-3</c:v>
                </c:pt>
                <c:pt idx="1393">
                  <c:v>4.807692307692308E-3</c:v>
                </c:pt>
                <c:pt idx="1394">
                  <c:v>4.807692307692308E-3</c:v>
                </c:pt>
                <c:pt idx="1395">
                  <c:v>4.807692307692308E-3</c:v>
                </c:pt>
                <c:pt idx="1396">
                  <c:v>4.807692307692308E-3</c:v>
                </c:pt>
                <c:pt idx="1397">
                  <c:v>4.807692307692308E-3</c:v>
                </c:pt>
                <c:pt idx="1398">
                  <c:v>4.807692307692308E-3</c:v>
                </c:pt>
                <c:pt idx="1399">
                  <c:v>4.807692307692308E-3</c:v>
                </c:pt>
                <c:pt idx="1400">
                  <c:v>4.807692307692308E-3</c:v>
                </c:pt>
                <c:pt idx="1401">
                  <c:v>4.807692307692308E-3</c:v>
                </c:pt>
                <c:pt idx="1402">
                  <c:v>4.807692307692308E-3</c:v>
                </c:pt>
                <c:pt idx="1403">
                  <c:v>4.807692307692308E-3</c:v>
                </c:pt>
                <c:pt idx="1404">
                  <c:v>4.807692307692308E-3</c:v>
                </c:pt>
                <c:pt idx="1405">
                  <c:v>4.807692307692308E-3</c:v>
                </c:pt>
                <c:pt idx="1406">
                  <c:v>4.807692307692308E-3</c:v>
                </c:pt>
                <c:pt idx="1407">
                  <c:v>4.807692307692308E-3</c:v>
                </c:pt>
                <c:pt idx="1408">
                  <c:v>4.807692307692308E-3</c:v>
                </c:pt>
                <c:pt idx="1409">
                  <c:v>4.807692307692308E-3</c:v>
                </c:pt>
                <c:pt idx="1410">
                  <c:v>4.807692307692308E-3</c:v>
                </c:pt>
                <c:pt idx="1411">
                  <c:v>4.807692307692308E-3</c:v>
                </c:pt>
                <c:pt idx="1412">
                  <c:v>4.807692307692308E-3</c:v>
                </c:pt>
                <c:pt idx="1413">
                  <c:v>4.807692307692308E-3</c:v>
                </c:pt>
                <c:pt idx="1414">
                  <c:v>4.807692307692308E-3</c:v>
                </c:pt>
                <c:pt idx="1415">
                  <c:v>4.807692307692308E-3</c:v>
                </c:pt>
                <c:pt idx="1416">
                  <c:v>4.807692307692308E-3</c:v>
                </c:pt>
                <c:pt idx="1417">
                  <c:v>4.807692307692308E-3</c:v>
                </c:pt>
                <c:pt idx="1418">
                  <c:v>4.807692307692308E-3</c:v>
                </c:pt>
                <c:pt idx="1419">
                  <c:v>4.807692307692308E-3</c:v>
                </c:pt>
                <c:pt idx="1420">
                  <c:v>4.807692307692308E-3</c:v>
                </c:pt>
                <c:pt idx="1421">
                  <c:v>4.807692307692308E-3</c:v>
                </c:pt>
                <c:pt idx="1422">
                  <c:v>4.807692307692308E-3</c:v>
                </c:pt>
                <c:pt idx="1423">
                  <c:v>4.807692307692308E-3</c:v>
                </c:pt>
                <c:pt idx="1424">
                  <c:v>4.807692307692308E-3</c:v>
                </c:pt>
                <c:pt idx="1425">
                  <c:v>4.807692307692308E-3</c:v>
                </c:pt>
                <c:pt idx="1426">
                  <c:v>4.807692307692308E-3</c:v>
                </c:pt>
                <c:pt idx="1427">
                  <c:v>4.807692307692308E-3</c:v>
                </c:pt>
                <c:pt idx="1428">
                  <c:v>4.807692307692308E-3</c:v>
                </c:pt>
                <c:pt idx="1429">
                  <c:v>4.807692307692308E-3</c:v>
                </c:pt>
                <c:pt idx="1430">
                  <c:v>4.807692307692308E-3</c:v>
                </c:pt>
                <c:pt idx="1431">
                  <c:v>4.807692307692308E-3</c:v>
                </c:pt>
                <c:pt idx="1432">
                  <c:v>4.807692307692308E-3</c:v>
                </c:pt>
                <c:pt idx="1433">
                  <c:v>4.807692307692308E-3</c:v>
                </c:pt>
                <c:pt idx="1434">
                  <c:v>4.807692307692308E-3</c:v>
                </c:pt>
                <c:pt idx="1435">
                  <c:v>4.807692307692308E-3</c:v>
                </c:pt>
                <c:pt idx="1436">
                  <c:v>4.807692307692308E-3</c:v>
                </c:pt>
                <c:pt idx="1437">
                  <c:v>4.807692307692308E-3</c:v>
                </c:pt>
                <c:pt idx="1438">
                  <c:v>4.807692307692308E-3</c:v>
                </c:pt>
                <c:pt idx="1439">
                  <c:v>4.807692307692308E-3</c:v>
                </c:pt>
                <c:pt idx="1440">
                  <c:v>4.807692307692308E-3</c:v>
                </c:pt>
                <c:pt idx="1441">
                  <c:v>4.807692307692308E-3</c:v>
                </c:pt>
                <c:pt idx="1442">
                  <c:v>4.807692307692308E-3</c:v>
                </c:pt>
                <c:pt idx="1443">
                  <c:v>4.807692307692308E-3</c:v>
                </c:pt>
                <c:pt idx="1444">
                  <c:v>4.807692307692308E-3</c:v>
                </c:pt>
                <c:pt idx="1445">
                  <c:v>4.807692307692308E-3</c:v>
                </c:pt>
                <c:pt idx="1446">
                  <c:v>4.807692307692308E-3</c:v>
                </c:pt>
                <c:pt idx="1447">
                  <c:v>4.807692307692308E-3</c:v>
                </c:pt>
                <c:pt idx="1448">
                  <c:v>4.807692307692308E-3</c:v>
                </c:pt>
                <c:pt idx="1449">
                  <c:v>4.807692307692308E-3</c:v>
                </c:pt>
                <c:pt idx="1450">
                  <c:v>4.807692307692308E-3</c:v>
                </c:pt>
                <c:pt idx="1451">
                  <c:v>4.807692307692308E-3</c:v>
                </c:pt>
                <c:pt idx="1452">
                  <c:v>4.807692307692308E-3</c:v>
                </c:pt>
                <c:pt idx="1453">
                  <c:v>4.807692307692308E-3</c:v>
                </c:pt>
                <c:pt idx="1454">
                  <c:v>4.807692307692308E-3</c:v>
                </c:pt>
                <c:pt idx="1455">
                  <c:v>4.807692307692308E-3</c:v>
                </c:pt>
                <c:pt idx="1456">
                  <c:v>4.807692307692308E-3</c:v>
                </c:pt>
                <c:pt idx="1457">
                  <c:v>4.807692307692308E-3</c:v>
                </c:pt>
                <c:pt idx="1458">
                  <c:v>4.807692307692308E-3</c:v>
                </c:pt>
                <c:pt idx="1459">
                  <c:v>4.807692307692308E-3</c:v>
                </c:pt>
                <c:pt idx="1460">
                  <c:v>4.807692307692308E-3</c:v>
                </c:pt>
                <c:pt idx="1461">
                  <c:v>4.807692307692308E-3</c:v>
                </c:pt>
                <c:pt idx="1462">
                  <c:v>4.807692307692308E-3</c:v>
                </c:pt>
                <c:pt idx="1463">
                  <c:v>4.807692307692308E-3</c:v>
                </c:pt>
                <c:pt idx="1464">
                  <c:v>4.807692307692308E-3</c:v>
                </c:pt>
                <c:pt idx="1465">
                  <c:v>4.807692307692308E-3</c:v>
                </c:pt>
                <c:pt idx="1466">
                  <c:v>4.807692307692308E-3</c:v>
                </c:pt>
                <c:pt idx="1467">
                  <c:v>4.807692307692308E-3</c:v>
                </c:pt>
                <c:pt idx="1468">
                  <c:v>4.807692307692308E-3</c:v>
                </c:pt>
                <c:pt idx="1469">
                  <c:v>4.807692307692308E-3</c:v>
                </c:pt>
                <c:pt idx="1470">
                  <c:v>4.807692307692308E-3</c:v>
                </c:pt>
                <c:pt idx="1471">
                  <c:v>4.807692307692308E-3</c:v>
                </c:pt>
                <c:pt idx="1472">
                  <c:v>4.807692307692308E-3</c:v>
                </c:pt>
                <c:pt idx="1473">
                  <c:v>4.807692307692308E-3</c:v>
                </c:pt>
                <c:pt idx="1474">
                  <c:v>4.807692307692308E-3</c:v>
                </c:pt>
                <c:pt idx="1475">
                  <c:v>4.807692307692308E-3</c:v>
                </c:pt>
                <c:pt idx="1476">
                  <c:v>4.807692307692308E-3</c:v>
                </c:pt>
                <c:pt idx="1477">
                  <c:v>4.807692307692308E-3</c:v>
                </c:pt>
                <c:pt idx="1478">
                  <c:v>4.807692307692308E-3</c:v>
                </c:pt>
                <c:pt idx="1479">
                  <c:v>4.807692307692308E-3</c:v>
                </c:pt>
                <c:pt idx="1480">
                  <c:v>4.807692307692308E-3</c:v>
                </c:pt>
                <c:pt idx="1481">
                  <c:v>4.807692307692308E-3</c:v>
                </c:pt>
                <c:pt idx="1482">
                  <c:v>4.807692307692308E-3</c:v>
                </c:pt>
                <c:pt idx="1483">
                  <c:v>4.807692307692308E-3</c:v>
                </c:pt>
                <c:pt idx="1484">
                  <c:v>4.807692307692308E-3</c:v>
                </c:pt>
                <c:pt idx="1485">
                  <c:v>4.807692307692308E-3</c:v>
                </c:pt>
                <c:pt idx="1486">
                  <c:v>4.807692307692308E-3</c:v>
                </c:pt>
                <c:pt idx="1487">
                  <c:v>4.807692307692308E-3</c:v>
                </c:pt>
                <c:pt idx="1488">
                  <c:v>4.807692307692308E-3</c:v>
                </c:pt>
                <c:pt idx="1489">
                  <c:v>4.807692307692308E-3</c:v>
                </c:pt>
                <c:pt idx="1490">
                  <c:v>4.807692307692308E-3</c:v>
                </c:pt>
                <c:pt idx="1491">
                  <c:v>4.807692307692308E-3</c:v>
                </c:pt>
                <c:pt idx="1492">
                  <c:v>4.807692307692308E-3</c:v>
                </c:pt>
                <c:pt idx="1493">
                  <c:v>4.807692307692308E-3</c:v>
                </c:pt>
                <c:pt idx="1494">
                  <c:v>4.807692307692308E-3</c:v>
                </c:pt>
                <c:pt idx="1495">
                  <c:v>4.807692307692308E-3</c:v>
                </c:pt>
                <c:pt idx="1496">
                  <c:v>4.807692307692308E-3</c:v>
                </c:pt>
                <c:pt idx="1497">
                  <c:v>4.807692307692308E-3</c:v>
                </c:pt>
                <c:pt idx="1498">
                  <c:v>4.807692307692308E-3</c:v>
                </c:pt>
                <c:pt idx="1499">
                  <c:v>4.807692307692308E-3</c:v>
                </c:pt>
                <c:pt idx="1500">
                  <c:v>4.807692307692308E-3</c:v>
                </c:pt>
                <c:pt idx="1501">
                  <c:v>4.807692307692308E-3</c:v>
                </c:pt>
                <c:pt idx="1502">
                  <c:v>4.807692307692308E-3</c:v>
                </c:pt>
                <c:pt idx="1503">
                  <c:v>4.807692307692308E-3</c:v>
                </c:pt>
                <c:pt idx="1504">
                  <c:v>4.807692307692308E-3</c:v>
                </c:pt>
                <c:pt idx="1505">
                  <c:v>4.807692307692308E-3</c:v>
                </c:pt>
                <c:pt idx="1506">
                  <c:v>4.807692307692308E-3</c:v>
                </c:pt>
                <c:pt idx="1507">
                  <c:v>4.807692307692308E-3</c:v>
                </c:pt>
                <c:pt idx="1508">
                  <c:v>4.807692307692308E-3</c:v>
                </c:pt>
                <c:pt idx="1509">
                  <c:v>4.807692307692308E-3</c:v>
                </c:pt>
                <c:pt idx="1510">
                  <c:v>4.807692307692308E-3</c:v>
                </c:pt>
                <c:pt idx="1511">
                  <c:v>4.807692307692308E-3</c:v>
                </c:pt>
                <c:pt idx="1512">
                  <c:v>4.807692307692308E-3</c:v>
                </c:pt>
                <c:pt idx="1513">
                  <c:v>4.807692307692308E-3</c:v>
                </c:pt>
                <c:pt idx="1514">
                  <c:v>4.807692307692308E-3</c:v>
                </c:pt>
                <c:pt idx="1515">
                  <c:v>4.807692307692308E-3</c:v>
                </c:pt>
                <c:pt idx="1516">
                  <c:v>4.807692307692308E-3</c:v>
                </c:pt>
                <c:pt idx="1517">
                  <c:v>4.807692307692308E-3</c:v>
                </c:pt>
                <c:pt idx="1518">
                  <c:v>4.807692307692308E-3</c:v>
                </c:pt>
                <c:pt idx="1519">
                  <c:v>4.807692307692308E-3</c:v>
                </c:pt>
                <c:pt idx="1520">
                  <c:v>4.807692307692308E-3</c:v>
                </c:pt>
                <c:pt idx="1521">
                  <c:v>4.807692307692308E-3</c:v>
                </c:pt>
                <c:pt idx="1522">
                  <c:v>4.807692307692308E-3</c:v>
                </c:pt>
                <c:pt idx="1523">
                  <c:v>4.807692307692308E-3</c:v>
                </c:pt>
                <c:pt idx="1524">
                  <c:v>4.807692307692308E-3</c:v>
                </c:pt>
                <c:pt idx="1525">
                  <c:v>4.807692307692308E-3</c:v>
                </c:pt>
                <c:pt idx="1526">
                  <c:v>4.807692307692308E-3</c:v>
                </c:pt>
                <c:pt idx="1527">
                  <c:v>4.807692307692308E-3</c:v>
                </c:pt>
                <c:pt idx="1528">
                  <c:v>4.807692307692308E-3</c:v>
                </c:pt>
                <c:pt idx="1529">
                  <c:v>4.807692307692308E-3</c:v>
                </c:pt>
                <c:pt idx="1530">
                  <c:v>4.807692307692308E-3</c:v>
                </c:pt>
                <c:pt idx="1531">
                  <c:v>4.807692307692308E-3</c:v>
                </c:pt>
                <c:pt idx="1532">
                  <c:v>4.807692307692308E-3</c:v>
                </c:pt>
                <c:pt idx="1533">
                  <c:v>4.807692307692308E-3</c:v>
                </c:pt>
                <c:pt idx="1534">
                  <c:v>4.807692307692308E-3</c:v>
                </c:pt>
                <c:pt idx="1535">
                  <c:v>4.807692307692308E-3</c:v>
                </c:pt>
                <c:pt idx="1536">
                  <c:v>4.807692307692308E-3</c:v>
                </c:pt>
                <c:pt idx="1537">
                  <c:v>4.807692307692308E-3</c:v>
                </c:pt>
                <c:pt idx="1538">
                  <c:v>4.807692307692308E-3</c:v>
                </c:pt>
                <c:pt idx="1539">
                  <c:v>4.807692307692308E-3</c:v>
                </c:pt>
                <c:pt idx="1540">
                  <c:v>4.807692307692308E-3</c:v>
                </c:pt>
                <c:pt idx="1541">
                  <c:v>4.807692307692308E-3</c:v>
                </c:pt>
                <c:pt idx="1542">
                  <c:v>4.807692307692308E-3</c:v>
                </c:pt>
                <c:pt idx="1543">
                  <c:v>4.807692307692308E-3</c:v>
                </c:pt>
                <c:pt idx="1544">
                  <c:v>4.807692307692308E-3</c:v>
                </c:pt>
                <c:pt idx="1545">
                  <c:v>4.807692307692308E-3</c:v>
                </c:pt>
                <c:pt idx="1546">
                  <c:v>4.807692307692308E-3</c:v>
                </c:pt>
                <c:pt idx="1547">
                  <c:v>4.807692307692308E-3</c:v>
                </c:pt>
                <c:pt idx="1548">
                  <c:v>4.807692307692308E-3</c:v>
                </c:pt>
                <c:pt idx="1549">
                  <c:v>4.807692307692308E-3</c:v>
                </c:pt>
                <c:pt idx="1550">
                  <c:v>4.807692307692308E-3</c:v>
                </c:pt>
                <c:pt idx="1551">
                  <c:v>4.807692307692308E-3</c:v>
                </c:pt>
                <c:pt idx="1552">
                  <c:v>4.807692307692308E-3</c:v>
                </c:pt>
                <c:pt idx="1553">
                  <c:v>4.807692307692308E-3</c:v>
                </c:pt>
                <c:pt idx="1554">
                  <c:v>4.807692307692308E-3</c:v>
                </c:pt>
                <c:pt idx="1555">
                  <c:v>4.807692307692308E-3</c:v>
                </c:pt>
                <c:pt idx="1556">
                  <c:v>4.807692307692308E-3</c:v>
                </c:pt>
                <c:pt idx="1557">
                  <c:v>4.807692307692308E-3</c:v>
                </c:pt>
                <c:pt idx="1558">
                  <c:v>4.807692307692308E-3</c:v>
                </c:pt>
                <c:pt idx="1559">
                  <c:v>4.807692307692308E-3</c:v>
                </c:pt>
                <c:pt idx="1560">
                  <c:v>4.807692307692308E-3</c:v>
                </c:pt>
                <c:pt idx="1561">
                  <c:v>4.807692307692308E-3</c:v>
                </c:pt>
                <c:pt idx="1562">
                  <c:v>4.807692307692308E-3</c:v>
                </c:pt>
                <c:pt idx="1563">
                  <c:v>4.807692307692308E-3</c:v>
                </c:pt>
                <c:pt idx="1564">
                  <c:v>4.807692307692308E-3</c:v>
                </c:pt>
                <c:pt idx="1565">
                  <c:v>4.807692307692308E-3</c:v>
                </c:pt>
                <c:pt idx="1566">
                  <c:v>4.807692307692308E-3</c:v>
                </c:pt>
                <c:pt idx="1567">
                  <c:v>4.807692307692308E-3</c:v>
                </c:pt>
                <c:pt idx="1568">
                  <c:v>4.807692307692308E-3</c:v>
                </c:pt>
                <c:pt idx="1569">
                  <c:v>4.807692307692308E-3</c:v>
                </c:pt>
                <c:pt idx="1570">
                  <c:v>4.807692307692308E-3</c:v>
                </c:pt>
                <c:pt idx="1571">
                  <c:v>4.807692307692308E-3</c:v>
                </c:pt>
                <c:pt idx="1572">
                  <c:v>4.807692307692308E-3</c:v>
                </c:pt>
                <c:pt idx="1573">
                  <c:v>4.807692307692308E-3</c:v>
                </c:pt>
                <c:pt idx="1574">
                  <c:v>4.807692307692308E-3</c:v>
                </c:pt>
                <c:pt idx="1575">
                  <c:v>4.807692307692308E-3</c:v>
                </c:pt>
                <c:pt idx="1576">
                  <c:v>4.807692307692308E-3</c:v>
                </c:pt>
                <c:pt idx="1577">
                  <c:v>4.807692307692308E-3</c:v>
                </c:pt>
                <c:pt idx="1578">
                  <c:v>4.807692307692308E-3</c:v>
                </c:pt>
                <c:pt idx="1579">
                  <c:v>4.807692307692308E-3</c:v>
                </c:pt>
                <c:pt idx="1580">
                  <c:v>4.807692307692308E-3</c:v>
                </c:pt>
                <c:pt idx="1581">
                  <c:v>4.807692307692308E-3</c:v>
                </c:pt>
                <c:pt idx="1582">
                  <c:v>4.807692307692308E-3</c:v>
                </c:pt>
                <c:pt idx="1583">
                  <c:v>4.807692307692308E-3</c:v>
                </c:pt>
                <c:pt idx="1584">
                  <c:v>4.807692307692308E-3</c:v>
                </c:pt>
                <c:pt idx="1585">
                  <c:v>4.807692307692308E-3</c:v>
                </c:pt>
                <c:pt idx="1586">
                  <c:v>4.807692307692308E-3</c:v>
                </c:pt>
                <c:pt idx="1587">
                  <c:v>4.807692307692308E-3</c:v>
                </c:pt>
                <c:pt idx="1588">
                  <c:v>4.807692307692308E-3</c:v>
                </c:pt>
                <c:pt idx="1589">
                  <c:v>4.807692307692308E-3</c:v>
                </c:pt>
                <c:pt idx="1590">
                  <c:v>4.807692307692308E-3</c:v>
                </c:pt>
                <c:pt idx="1591">
                  <c:v>4.807692307692308E-3</c:v>
                </c:pt>
                <c:pt idx="1592">
                  <c:v>4.807692307692308E-3</c:v>
                </c:pt>
                <c:pt idx="1593">
                  <c:v>4.807692307692308E-3</c:v>
                </c:pt>
                <c:pt idx="1594">
                  <c:v>4.807692307692308E-3</c:v>
                </c:pt>
                <c:pt idx="1595">
                  <c:v>4.807692307692308E-3</c:v>
                </c:pt>
                <c:pt idx="1596">
                  <c:v>4.807692307692308E-3</c:v>
                </c:pt>
                <c:pt idx="1597">
                  <c:v>4.807692307692308E-3</c:v>
                </c:pt>
                <c:pt idx="1598">
                  <c:v>4.807692307692308E-3</c:v>
                </c:pt>
                <c:pt idx="1599">
                  <c:v>4.807692307692308E-3</c:v>
                </c:pt>
                <c:pt idx="1600">
                  <c:v>4.807692307692308E-3</c:v>
                </c:pt>
                <c:pt idx="1601">
                  <c:v>4.807692307692308E-3</c:v>
                </c:pt>
                <c:pt idx="1602">
                  <c:v>4.807692307692308E-3</c:v>
                </c:pt>
                <c:pt idx="1603">
                  <c:v>4.807692307692308E-3</c:v>
                </c:pt>
                <c:pt idx="1604">
                  <c:v>4.807692307692308E-3</c:v>
                </c:pt>
                <c:pt idx="1605">
                  <c:v>4.807692307692308E-3</c:v>
                </c:pt>
                <c:pt idx="1606">
                  <c:v>4.807692307692308E-3</c:v>
                </c:pt>
                <c:pt idx="1607">
                  <c:v>4.807692307692308E-3</c:v>
                </c:pt>
                <c:pt idx="1608">
                  <c:v>4.807692307692308E-3</c:v>
                </c:pt>
                <c:pt idx="1609">
                  <c:v>4.807692307692308E-3</c:v>
                </c:pt>
                <c:pt idx="1610">
                  <c:v>4.807692307692308E-3</c:v>
                </c:pt>
                <c:pt idx="1611">
                  <c:v>4.807692307692308E-3</c:v>
                </c:pt>
                <c:pt idx="1612">
                  <c:v>4.807692307692308E-3</c:v>
                </c:pt>
                <c:pt idx="1613">
                  <c:v>4.807692307692308E-3</c:v>
                </c:pt>
                <c:pt idx="1614">
                  <c:v>4.807692307692308E-3</c:v>
                </c:pt>
                <c:pt idx="1615">
                  <c:v>4.807692307692308E-3</c:v>
                </c:pt>
                <c:pt idx="1616">
                  <c:v>4.807692307692308E-3</c:v>
                </c:pt>
                <c:pt idx="1617">
                  <c:v>4.807692307692308E-3</c:v>
                </c:pt>
                <c:pt idx="1618">
                  <c:v>4.807692307692308E-3</c:v>
                </c:pt>
                <c:pt idx="1619">
                  <c:v>4.807692307692308E-3</c:v>
                </c:pt>
                <c:pt idx="1620">
                  <c:v>4.807692307692308E-3</c:v>
                </c:pt>
                <c:pt idx="1621">
                  <c:v>4.807692307692308E-3</c:v>
                </c:pt>
                <c:pt idx="1622">
                  <c:v>4.807692307692308E-3</c:v>
                </c:pt>
                <c:pt idx="1623">
                  <c:v>4.807692307692308E-3</c:v>
                </c:pt>
                <c:pt idx="1624">
                  <c:v>4.807692307692308E-3</c:v>
                </c:pt>
                <c:pt idx="1625">
                  <c:v>4.807692307692308E-3</c:v>
                </c:pt>
                <c:pt idx="1626">
                  <c:v>4.807692307692308E-3</c:v>
                </c:pt>
                <c:pt idx="1627">
                  <c:v>4.807692307692308E-3</c:v>
                </c:pt>
                <c:pt idx="1628">
                  <c:v>4.807692307692308E-3</c:v>
                </c:pt>
                <c:pt idx="1629">
                  <c:v>4.807692307692308E-3</c:v>
                </c:pt>
                <c:pt idx="1630">
                  <c:v>4.807692307692308E-3</c:v>
                </c:pt>
                <c:pt idx="1631">
                  <c:v>4.807692307692308E-3</c:v>
                </c:pt>
                <c:pt idx="1632">
                  <c:v>4.807692307692308E-3</c:v>
                </c:pt>
                <c:pt idx="1633">
                  <c:v>4.807692307692308E-3</c:v>
                </c:pt>
                <c:pt idx="1634">
                  <c:v>4.807692307692308E-3</c:v>
                </c:pt>
                <c:pt idx="1635">
                  <c:v>4.807692307692308E-3</c:v>
                </c:pt>
                <c:pt idx="1636">
                  <c:v>4.807692307692308E-3</c:v>
                </c:pt>
                <c:pt idx="1637">
                  <c:v>4.807692307692308E-3</c:v>
                </c:pt>
                <c:pt idx="1638">
                  <c:v>4.807692307692308E-3</c:v>
                </c:pt>
                <c:pt idx="1639">
                  <c:v>4.807692307692308E-3</c:v>
                </c:pt>
                <c:pt idx="1640">
                  <c:v>4.807692307692308E-3</c:v>
                </c:pt>
                <c:pt idx="1641">
                  <c:v>4.807692307692308E-3</c:v>
                </c:pt>
                <c:pt idx="1642">
                  <c:v>4.807692307692308E-3</c:v>
                </c:pt>
                <c:pt idx="1643">
                  <c:v>4.807692307692308E-3</c:v>
                </c:pt>
                <c:pt idx="1644">
                  <c:v>4.807692307692308E-3</c:v>
                </c:pt>
                <c:pt idx="1645">
                  <c:v>4.807692307692308E-3</c:v>
                </c:pt>
                <c:pt idx="1646">
                  <c:v>4.807692307692308E-3</c:v>
                </c:pt>
                <c:pt idx="1647">
                  <c:v>4.807692307692308E-3</c:v>
                </c:pt>
                <c:pt idx="1648">
                  <c:v>4.807692307692308E-3</c:v>
                </c:pt>
                <c:pt idx="1649">
                  <c:v>4.807692307692308E-3</c:v>
                </c:pt>
                <c:pt idx="1650">
                  <c:v>4.807692307692308E-3</c:v>
                </c:pt>
                <c:pt idx="1651">
                  <c:v>4.807692307692308E-3</c:v>
                </c:pt>
                <c:pt idx="1652">
                  <c:v>4.807692307692308E-3</c:v>
                </c:pt>
                <c:pt idx="1653">
                  <c:v>4.807692307692308E-3</c:v>
                </c:pt>
                <c:pt idx="1654">
                  <c:v>4.807692307692308E-3</c:v>
                </c:pt>
                <c:pt idx="1655">
                  <c:v>4.807692307692308E-3</c:v>
                </c:pt>
                <c:pt idx="1656">
                  <c:v>4.807692307692308E-3</c:v>
                </c:pt>
                <c:pt idx="1657">
                  <c:v>4.807692307692308E-3</c:v>
                </c:pt>
                <c:pt idx="1658">
                  <c:v>4.807692307692308E-3</c:v>
                </c:pt>
                <c:pt idx="1659">
                  <c:v>4.807692307692308E-3</c:v>
                </c:pt>
                <c:pt idx="1660">
                  <c:v>4.807692307692308E-3</c:v>
                </c:pt>
                <c:pt idx="1661">
                  <c:v>4.807692307692308E-3</c:v>
                </c:pt>
                <c:pt idx="1662">
                  <c:v>4.807692307692308E-3</c:v>
                </c:pt>
                <c:pt idx="1663">
                  <c:v>4.807692307692308E-3</c:v>
                </c:pt>
                <c:pt idx="1664">
                  <c:v>4.807692307692308E-3</c:v>
                </c:pt>
                <c:pt idx="1665">
                  <c:v>4.807692307692308E-3</c:v>
                </c:pt>
                <c:pt idx="1666">
                  <c:v>4.807692307692308E-3</c:v>
                </c:pt>
                <c:pt idx="1667">
                  <c:v>4.807692307692308E-3</c:v>
                </c:pt>
                <c:pt idx="1668">
                  <c:v>4.807692307692308E-3</c:v>
                </c:pt>
                <c:pt idx="1669">
                  <c:v>4.807692307692308E-3</c:v>
                </c:pt>
                <c:pt idx="1670">
                  <c:v>4.807692307692308E-3</c:v>
                </c:pt>
                <c:pt idx="1671">
                  <c:v>4.807692307692308E-3</c:v>
                </c:pt>
                <c:pt idx="1672">
                  <c:v>4.807692307692308E-3</c:v>
                </c:pt>
                <c:pt idx="1673">
                  <c:v>4.807692307692308E-3</c:v>
                </c:pt>
                <c:pt idx="1674">
                  <c:v>4.807692307692308E-3</c:v>
                </c:pt>
                <c:pt idx="1675">
                  <c:v>4.807692307692308E-3</c:v>
                </c:pt>
                <c:pt idx="1676">
                  <c:v>4.807692307692308E-3</c:v>
                </c:pt>
                <c:pt idx="1677">
                  <c:v>4.807692307692308E-3</c:v>
                </c:pt>
                <c:pt idx="1678">
                  <c:v>4.807692307692308E-3</c:v>
                </c:pt>
                <c:pt idx="1679">
                  <c:v>4.807692307692308E-3</c:v>
                </c:pt>
                <c:pt idx="1680">
                  <c:v>4.807692307692308E-3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C6-439B-9114-115C5E68A6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0190832"/>
        <c:axId val="370191224"/>
      </c:barChart>
      <c:catAx>
        <c:axId val="3701908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3900000"/>
          <a:lstStyle/>
          <a:p>
            <a:pPr>
              <a:defRPr sz="2000">
                <a:latin typeface="Garamond" panose="02020404030301010803" pitchFamily="18" charset="0"/>
              </a:defRPr>
            </a:pPr>
            <a:endParaRPr lang="nl-NL"/>
          </a:p>
        </c:txPr>
        <c:crossAx val="370191224"/>
        <c:crosses val="autoZero"/>
        <c:auto val="1"/>
        <c:lblAlgn val="ctr"/>
        <c:lblOffset val="100"/>
        <c:noMultiLvlLbl val="0"/>
      </c:catAx>
      <c:valAx>
        <c:axId val="37019122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800">
                <a:latin typeface="Garamond" panose="02020404030301010803" pitchFamily="18" charset="0"/>
              </a:defRPr>
            </a:pPr>
            <a:endParaRPr lang="nl-NL"/>
          </a:p>
        </c:txPr>
        <c:crossAx val="37019083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r>
              <a:rPr lang="en-US"/>
              <a:t>Loan word frequency </a:t>
            </a:r>
            <a:endParaRPr lang="nl-NL"/>
          </a:p>
          <a:p>
            <a:pPr>
              <a:defRPr/>
            </a:pPr>
            <a:r>
              <a:rPr lang="en-US"/>
              <a:t>(word types)</a:t>
            </a:r>
            <a:endParaRPr lang="nl-NL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Garamond" panose="02020404030301010803" pitchFamily="18" charset="0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077-4A23-AE1C-13AA41844A68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077-4A23-AE1C-13AA41844A68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077-4A23-AE1C-13AA41844A68}"/>
              </c:ext>
            </c:extLst>
          </c:dPt>
          <c:dPt>
            <c:idx val="3"/>
            <c:invertIfNegative val="0"/>
            <c:bubble3D val="0"/>
            <c:spPr>
              <a:pattFill prst="ltDnDiag">
                <a:fgClr>
                  <a:schemeClr val="bg1"/>
                </a:fgClr>
                <a:bgClr>
                  <a:schemeClr val="accent2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077-4A23-AE1C-13AA41844A68}"/>
              </c:ext>
            </c:extLst>
          </c:dPt>
          <c:dPt>
            <c:idx val="4"/>
            <c:invertIfNegative val="0"/>
            <c:bubble3D val="0"/>
            <c:spPr>
              <a:pattFill prst="ltDnDiag">
                <a:fgClr>
                  <a:schemeClr val="bg1"/>
                </a:fgClr>
                <a:bgClr>
                  <a:schemeClr val="accent2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077-4A23-AE1C-13AA41844A68}"/>
              </c:ext>
            </c:extLst>
          </c:dPt>
          <c:dPt>
            <c:idx val="5"/>
            <c:invertIfNegative val="0"/>
            <c:bubble3D val="0"/>
            <c:spPr>
              <a:pattFill prst="ltDnDiag">
                <a:fgClr>
                  <a:schemeClr val="bg1"/>
                </a:fgClr>
                <a:bgClr>
                  <a:schemeClr val="accent2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0077-4A23-AE1C-13AA41844A6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aramond" panose="02020404030301010803" pitchFamily="18" charset="0"/>
                    <a:ea typeface="+mn-ea"/>
                    <a:cs typeface="+mn-cs"/>
                  </a:defRPr>
                </a:pPr>
                <a:endParaRPr lang="nl-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LodK (1662)</c:v>
                </c:pt>
                <c:pt idx="1">
                  <c:v>NVdDG (1664)</c:v>
                </c:pt>
                <c:pt idx="2">
                  <c:v>VdDG (1663)</c:v>
                </c:pt>
                <c:pt idx="3">
                  <c:v>Spinoza, PPC (1664)</c:v>
                </c:pt>
                <c:pt idx="4">
                  <c:v>Spinoza, CM (1664)</c:v>
                </c:pt>
                <c:pt idx="5">
                  <c:v>Spinoza, KV (?)</c:v>
                </c:pt>
              </c:strCache>
            </c:strRef>
          </c:cat>
          <c:val>
            <c:numRef>
              <c:f>Sheet1!$T$2:$T$7</c:f>
              <c:numCache>
                <c:formatCode>0.00%</c:formatCode>
                <c:ptCount val="6"/>
                <c:pt idx="0">
                  <c:v>8.4507042253521118E-3</c:v>
                </c:pt>
                <c:pt idx="1">
                  <c:v>5.2910052910052907E-2</c:v>
                </c:pt>
                <c:pt idx="2">
                  <c:v>5.8893280632411067E-2</c:v>
                </c:pt>
                <c:pt idx="3">
                  <c:v>4.8287971905179982E-3</c:v>
                </c:pt>
                <c:pt idx="4">
                  <c:v>6.4970221981591773E-3</c:v>
                </c:pt>
                <c:pt idx="5">
                  <c:v>1.8655403027103133E-2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077-4A23-AE1C-13AA41844A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43234616"/>
        <c:axId val="443235008"/>
      </c:barChart>
      <c:catAx>
        <c:axId val="4432346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nl-NL"/>
          </a:p>
        </c:txPr>
        <c:crossAx val="443235008"/>
        <c:crosses val="autoZero"/>
        <c:auto val="1"/>
        <c:lblAlgn val="ctr"/>
        <c:lblOffset val="100"/>
        <c:noMultiLvlLbl val="0"/>
      </c:catAx>
      <c:valAx>
        <c:axId val="443235008"/>
        <c:scaling>
          <c:orientation val="minMax"/>
        </c:scaling>
        <c:delete val="0"/>
        <c:axPos val="b"/>
        <c:numFmt formatCode="0.0%" sourceLinked="0"/>
        <c:majorTickMark val="out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nl-NL"/>
          </a:p>
        </c:txPr>
        <c:crossAx val="443234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400">
          <a:latin typeface="Garamond" panose="02020404030301010803" pitchFamily="18" charset="0"/>
        </a:defRPr>
      </a:pPr>
      <a:endParaRPr lang="nl-N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r>
              <a:rPr lang="en-US"/>
              <a:t>Loan word frequency </a:t>
            </a:r>
            <a:endParaRPr lang="nl-NL"/>
          </a:p>
          <a:p>
            <a:pPr>
              <a:defRPr/>
            </a:pPr>
            <a:r>
              <a:rPr lang="en-US"/>
              <a:t>(word tokens)</a:t>
            </a:r>
            <a:endParaRPr lang="nl-NL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Garamond" panose="02020404030301010803" pitchFamily="18" charset="0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84A-463A-B9A5-5480043EC637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84A-463A-B9A5-5480043EC637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84A-463A-B9A5-5480043EC637}"/>
              </c:ext>
            </c:extLst>
          </c:dPt>
          <c:dPt>
            <c:idx val="3"/>
            <c:invertIfNegative val="0"/>
            <c:bubble3D val="0"/>
            <c:spPr>
              <a:pattFill prst="ltDnDiag">
                <a:fgClr>
                  <a:schemeClr val="bg1"/>
                </a:fgClr>
                <a:bgClr>
                  <a:schemeClr val="accent2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84A-463A-B9A5-5480043EC637}"/>
              </c:ext>
            </c:extLst>
          </c:dPt>
          <c:dPt>
            <c:idx val="4"/>
            <c:invertIfNegative val="0"/>
            <c:bubble3D val="0"/>
            <c:spPr>
              <a:pattFill prst="ltDnDiag">
                <a:fgClr>
                  <a:schemeClr val="bg1"/>
                </a:fgClr>
                <a:bgClr>
                  <a:schemeClr val="accent2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84A-463A-B9A5-5480043EC637}"/>
              </c:ext>
            </c:extLst>
          </c:dPt>
          <c:dPt>
            <c:idx val="5"/>
            <c:invertIfNegative val="0"/>
            <c:bubble3D val="0"/>
            <c:spPr>
              <a:pattFill prst="ltDnDiag">
                <a:fgClr>
                  <a:schemeClr val="bg1"/>
                </a:fgClr>
                <a:bgClr>
                  <a:schemeClr val="accent2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84A-463A-B9A5-5480043EC63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aramond" panose="02020404030301010803" pitchFamily="18" charset="0"/>
                    <a:ea typeface="+mn-ea"/>
                    <a:cs typeface="+mn-cs"/>
                  </a:defRPr>
                </a:pPr>
                <a:endParaRPr lang="nl-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LodK (1662)</c:v>
                </c:pt>
                <c:pt idx="1">
                  <c:v>NVdDG (1664)</c:v>
                </c:pt>
                <c:pt idx="2">
                  <c:v>VdDG (1663)</c:v>
                </c:pt>
                <c:pt idx="3">
                  <c:v>Spinoza, PPC (1664)</c:v>
                </c:pt>
                <c:pt idx="4">
                  <c:v>Spinoza, CM (1664)</c:v>
                </c:pt>
                <c:pt idx="5">
                  <c:v>Spinoza, KV (?)</c:v>
                </c:pt>
              </c:strCache>
            </c:strRef>
          </c:cat>
          <c:val>
            <c:numRef>
              <c:f>Sheet1!$U$2:$U$7</c:f>
              <c:numCache>
                <c:formatCode>0.00%</c:formatCode>
                <c:ptCount val="6"/>
                <c:pt idx="0">
                  <c:v>4.8510048510048507E-3</c:v>
                </c:pt>
                <c:pt idx="1">
                  <c:v>1.4031999171542485E-2</c:v>
                </c:pt>
                <c:pt idx="2">
                  <c:v>1.7622304050499738E-2</c:v>
                </c:pt>
                <c:pt idx="3">
                  <c:v>2.2430809579681138E-3</c:v>
                </c:pt>
                <c:pt idx="4">
                  <c:v>1.9714144898965009E-3</c:v>
                </c:pt>
                <c:pt idx="5">
                  <c:v>8.0863208491888643E-3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84A-463A-B9A5-5480043EC6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42431616"/>
        <c:axId val="442432008"/>
      </c:barChart>
      <c:catAx>
        <c:axId val="4424316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42432008"/>
        <c:crosses val="autoZero"/>
        <c:auto val="1"/>
        <c:lblAlgn val="ctr"/>
        <c:lblOffset val="100"/>
        <c:noMultiLvlLbl val="0"/>
      </c:catAx>
      <c:valAx>
        <c:axId val="442432008"/>
        <c:scaling>
          <c:orientation val="minMax"/>
        </c:scaling>
        <c:delete val="0"/>
        <c:axPos val="b"/>
        <c:numFmt formatCode="0.0%" sourceLinked="0"/>
        <c:majorTickMark val="out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nl-NL"/>
          </a:p>
        </c:txPr>
        <c:crossAx val="442431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400">
          <a:latin typeface="Garamond" panose="02020404030301010803" pitchFamily="18" charset="0"/>
        </a:defRPr>
      </a:pPr>
      <a:endParaRPr lang="nl-N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Loan word frequency </a:t>
            </a:r>
          </a:p>
          <a:p>
            <a:pPr>
              <a:defRPr/>
            </a:pPr>
            <a:r>
              <a:rPr lang="en-US"/>
              <a:t>(word types)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bg1">
                <a:lumMod val="75000"/>
              </a:schemeClr>
            </a:solidFill>
          </c:spPr>
          <c:invertIfNegative val="0"/>
          <c:dPt>
            <c:idx val="7"/>
            <c:invertIfNegative val="0"/>
            <c:bubble3D val="0"/>
            <c:spPr>
              <a:pattFill prst="ltDnDiag">
                <a:fgClr>
                  <a:schemeClr val="bg1"/>
                </a:fgClr>
                <a:bgClr>
                  <a:schemeClr val="accent2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1-ABA5-4BFD-A6CA-5D496B94DF02}"/>
              </c:ext>
            </c:extLst>
          </c:dPt>
          <c:dPt>
            <c:idx val="8"/>
            <c:invertIfNegative val="0"/>
            <c:bubble3D val="0"/>
            <c:spPr>
              <a:pattFill prst="ltDnDiag">
                <a:fgClr>
                  <a:schemeClr val="bg1"/>
                </a:fgClr>
                <a:bgClr>
                  <a:schemeClr val="accent2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ABA5-4BFD-A6CA-5D496B94DF02}"/>
              </c:ext>
            </c:extLst>
          </c:dPt>
          <c:dPt>
            <c:idx val="9"/>
            <c:invertIfNegative val="0"/>
            <c:bubble3D val="0"/>
            <c:spPr>
              <a:pattFill prst="ltDnDiag">
                <a:fgClr>
                  <a:schemeClr val="bg1"/>
                </a:fgClr>
                <a:bgClr>
                  <a:schemeClr val="accent2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5-ABA5-4BFD-A6CA-5D496B94DF02}"/>
              </c:ext>
            </c:extLst>
          </c:dPt>
          <c:dPt>
            <c:idx val="10"/>
            <c:invertIfNegative val="0"/>
            <c:bubble3D val="0"/>
            <c:spPr>
              <a:pattFill prst="ltDnDiag">
                <a:fgClr>
                  <a:schemeClr val="bg1"/>
                </a:fgClr>
                <a:bgClr>
                  <a:schemeClr val="accent2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7-ABA5-4BFD-A6CA-5D496B94DF02}"/>
              </c:ext>
            </c:extLst>
          </c:dPt>
          <c:dLbls>
            <c:dLbl>
              <c:idx val="6"/>
              <c:layout>
                <c:manualLayout>
                  <c:x val="-4.6242774566473986E-2"/>
                  <c:y val="-4.14239482200647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BA5-4BFD-A6CA-5D496B94DF02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DBT (1683)</c:v>
                </c:pt>
                <c:pt idx="1">
                  <c:v>ENVvdLZ (1703)</c:v>
                </c:pt>
                <c:pt idx="2">
                  <c:v>KA (1683)</c:v>
                </c:pt>
                <c:pt idx="3">
                  <c:v>NH (1698)</c:v>
                </c:pt>
                <c:pt idx="4">
                  <c:v>SdR (1688)</c:v>
                </c:pt>
                <c:pt idx="5">
                  <c:v>VOZK (1684)</c:v>
                </c:pt>
                <c:pt idx="6">
                  <c:v>VvdC (1686)</c:v>
                </c:pt>
                <c:pt idx="7">
                  <c:v>Descartes, BvML (1690)</c:v>
                </c:pt>
                <c:pt idx="8">
                  <c:v>Descartes, KGdML (1690)</c:v>
                </c:pt>
                <c:pt idx="9">
                  <c:v>Descartes, KVS (1690)</c:v>
                </c:pt>
                <c:pt idx="10">
                  <c:v>Descartes, VdD (1690)</c:v>
                </c:pt>
              </c:strCache>
            </c:strRef>
          </c:cat>
          <c:val>
            <c:numRef>
              <c:f>Sheet1!$T$2:$T$12</c:f>
              <c:numCache>
                <c:formatCode>0.00%</c:formatCode>
                <c:ptCount val="11"/>
                <c:pt idx="0">
                  <c:v>2.042850024912805E-2</c:v>
                </c:pt>
                <c:pt idx="1">
                  <c:v>2.6095060577819199E-2</c:v>
                </c:pt>
                <c:pt idx="2">
                  <c:v>2.7549386011745863E-2</c:v>
                </c:pt>
                <c:pt idx="3">
                  <c:v>7.2085248641872131E-3</c:v>
                </c:pt>
                <c:pt idx="4">
                  <c:v>6.7216620837152463E-3</c:v>
                </c:pt>
                <c:pt idx="5">
                  <c:v>2.4873096446700507E-2</c:v>
                </c:pt>
                <c:pt idx="6">
                  <c:v>3.5947712418300651E-2</c:v>
                </c:pt>
                <c:pt idx="7">
                  <c:v>5.2386495925494762E-3</c:v>
                </c:pt>
                <c:pt idx="8">
                  <c:v>9.5831336847149017E-3</c:v>
                </c:pt>
                <c:pt idx="9">
                  <c:v>6.7567567567567571E-3</c:v>
                </c:pt>
                <c:pt idx="10">
                  <c:v>9.4466936572199737E-3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BA5-4BFD-A6CA-5D496B94DF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0140296"/>
        <c:axId val="150140704"/>
      </c:barChart>
      <c:catAx>
        <c:axId val="15014029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50140704"/>
        <c:crosses val="autoZero"/>
        <c:auto val="1"/>
        <c:lblAlgn val="ctr"/>
        <c:lblOffset val="100"/>
        <c:noMultiLvlLbl val="0"/>
      </c:catAx>
      <c:valAx>
        <c:axId val="150140704"/>
        <c:scaling>
          <c:orientation val="minMax"/>
        </c:scaling>
        <c:delete val="0"/>
        <c:axPos val="b"/>
        <c:numFmt formatCode="0.0%" sourceLinked="0"/>
        <c:majorTickMark val="out"/>
        <c:minorTickMark val="none"/>
        <c:tickLblPos val="nextTo"/>
        <c:crossAx val="15014029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Garamond" panose="02020404030301010803" pitchFamily="18" charset="0"/>
        </a:defRPr>
      </a:pPr>
      <a:endParaRPr lang="nl-NL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Loan word frequency </a:t>
            </a:r>
          </a:p>
          <a:p>
            <a:pPr>
              <a:defRPr/>
            </a:pPr>
            <a:r>
              <a:rPr lang="en-US"/>
              <a:t>(word tokens)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bg1">
                <a:lumMod val="50000"/>
              </a:schemeClr>
            </a:solidFill>
          </c:spPr>
          <c:invertIfNegative val="0"/>
          <c:dPt>
            <c:idx val="7"/>
            <c:invertIfNegative val="0"/>
            <c:bubble3D val="0"/>
            <c:spPr>
              <a:pattFill prst="ltDnDiag">
                <a:fgClr>
                  <a:schemeClr val="bg1"/>
                </a:fgClr>
                <a:bgClr>
                  <a:schemeClr val="accent2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1-24C1-4E99-993F-275C60EACF85}"/>
              </c:ext>
            </c:extLst>
          </c:dPt>
          <c:dPt>
            <c:idx val="8"/>
            <c:invertIfNegative val="0"/>
            <c:bubble3D val="0"/>
            <c:spPr>
              <a:pattFill prst="ltDnDiag">
                <a:fgClr>
                  <a:schemeClr val="bg1"/>
                </a:fgClr>
                <a:bgClr>
                  <a:schemeClr val="accent2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24C1-4E99-993F-275C60EACF85}"/>
              </c:ext>
            </c:extLst>
          </c:dPt>
          <c:dPt>
            <c:idx val="9"/>
            <c:invertIfNegative val="0"/>
            <c:bubble3D val="0"/>
            <c:spPr>
              <a:pattFill prst="ltDnDiag">
                <a:fgClr>
                  <a:schemeClr val="bg1"/>
                </a:fgClr>
                <a:bgClr>
                  <a:schemeClr val="accent2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5-24C1-4E99-993F-275C60EACF85}"/>
              </c:ext>
            </c:extLst>
          </c:dPt>
          <c:dPt>
            <c:idx val="10"/>
            <c:invertIfNegative val="0"/>
            <c:bubble3D val="0"/>
            <c:spPr>
              <a:pattFill prst="ltDnDiag">
                <a:fgClr>
                  <a:schemeClr val="bg1"/>
                </a:fgClr>
                <a:bgClr>
                  <a:schemeClr val="accent2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7-24C1-4E99-993F-275C60EACF85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Sheet1!$U$2:$U$12</c:f>
              <c:numCache>
                <c:formatCode>0.00%</c:formatCode>
                <c:ptCount val="11"/>
                <c:pt idx="0">
                  <c:v>9.1025293411318119E-3</c:v>
                </c:pt>
                <c:pt idx="1">
                  <c:v>9.4979223294904234E-3</c:v>
                </c:pt>
                <c:pt idx="2">
                  <c:v>1.0609799655810631E-2</c:v>
                </c:pt>
                <c:pt idx="3">
                  <c:v>2.2596858351935797E-3</c:v>
                </c:pt>
                <c:pt idx="4">
                  <c:v>1.6132353950710509E-3</c:v>
                </c:pt>
                <c:pt idx="5">
                  <c:v>1.010118481362968E-2</c:v>
                </c:pt>
                <c:pt idx="6">
                  <c:v>1.0040358302982577E-2</c:v>
                </c:pt>
                <c:pt idx="7">
                  <c:v>2.3666589702147308E-3</c:v>
                </c:pt>
                <c:pt idx="8">
                  <c:v>3.4077504478133599E-3</c:v>
                </c:pt>
                <c:pt idx="9">
                  <c:v>2.0876826722338203E-3</c:v>
                </c:pt>
                <c:pt idx="10">
                  <c:v>3.3996600339966003E-3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4C1-4E99-993F-275C60EACF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8996952"/>
        <c:axId val="150017504"/>
      </c:barChart>
      <c:catAx>
        <c:axId val="148996952"/>
        <c:scaling>
          <c:orientation val="minMax"/>
        </c:scaling>
        <c:delete val="1"/>
        <c:axPos val="l"/>
        <c:majorTickMark val="out"/>
        <c:minorTickMark val="none"/>
        <c:tickLblPos val="nextTo"/>
        <c:crossAx val="150017504"/>
        <c:crosses val="autoZero"/>
        <c:auto val="1"/>
        <c:lblAlgn val="ctr"/>
        <c:lblOffset val="100"/>
        <c:noMultiLvlLbl val="0"/>
      </c:catAx>
      <c:valAx>
        <c:axId val="150017504"/>
        <c:scaling>
          <c:orientation val="minMax"/>
        </c:scaling>
        <c:delete val="0"/>
        <c:axPos val="b"/>
        <c:numFmt formatCode="0.0%" sourceLinked="0"/>
        <c:majorTickMark val="out"/>
        <c:minorTickMark val="none"/>
        <c:tickLblPos val="nextTo"/>
        <c:crossAx val="14899695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Garamond" panose="02020404030301010803" pitchFamily="18" charset="0"/>
        </a:defRPr>
      </a:pPr>
      <a:endParaRPr lang="nl-NL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FD1982-C307-4A71-A4E8-5F6A2C56B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23FA19E-C778-4B28-84E2-4E17BBDBDB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EDF1450-D1A9-48BF-8FBC-F03AF9692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54CCB-72D3-4B37-95E1-36311651D780}" type="datetimeFigureOut">
              <a:rPr lang="nl-NL" smtClean="0"/>
              <a:t>29-5-2020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79D295E-1246-4A1E-853D-FD33A6DE2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8216BE2-8485-4AF1-87E4-D11F76DDA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392F-D0C7-4848-91A1-22A31A45E0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4379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107E58-D519-4FC3-8A1A-A24EED64C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7045B85-891F-4AEA-923F-079A4BA82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0E52821-7D23-47B9-9C58-2513135AF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54CCB-72D3-4B37-95E1-36311651D780}" type="datetimeFigureOut">
              <a:rPr lang="nl-NL" smtClean="0"/>
              <a:t>29-5-2020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0C35B25-A3D9-457C-AF5F-13E6E1C2B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ECE6B80-3F52-4DD1-B1C3-F02AE1FCD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392F-D0C7-4848-91A1-22A31A45E0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5427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7F4470-10AD-43B5-9991-D7DA38B01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CF3491B-9DE7-4E9E-AD3E-0E8570693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3FF0AE-83C0-4BB2-879A-8D7CEDD83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54CCB-72D3-4B37-95E1-36311651D780}" type="datetimeFigureOut">
              <a:rPr lang="nl-NL" smtClean="0"/>
              <a:t>29-5-2020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361511F-096B-4E39-848A-8D56DE46A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0B270FC-3877-4E97-80F2-4B88E2D9B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392F-D0C7-4848-91A1-22A31A45E0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9000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598868-0812-4B7D-AA14-5215798D5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C2CC4F4-0C5B-43CF-AC45-50B268143A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CBD1D29-6969-4BDF-B76B-B3C7D5FD98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31AC38F-ACC6-49C5-BFED-F20C51358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54CCB-72D3-4B37-95E1-36311651D780}" type="datetimeFigureOut">
              <a:rPr lang="nl-NL" smtClean="0"/>
              <a:t>29-5-2020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42DA419-0211-498E-B1EB-1F28873C2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D436A5A-61DB-4D0A-BEE5-2E151F05A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392F-D0C7-4848-91A1-22A31A45E0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373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D5DF5B-F683-451B-AD17-031274F3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B42733B-986A-45C5-B9E7-8488578BE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36619F9-78ED-43F4-A646-B89234D796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6A09997-4F7F-436C-ACE5-9EB9BC91FC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4E5FD58-73A9-4F99-AE14-A4B2367E39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4669DFC3-6D28-4D14-ACD2-9D58C5542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54CCB-72D3-4B37-95E1-36311651D780}" type="datetimeFigureOut">
              <a:rPr lang="nl-NL" smtClean="0"/>
              <a:t>29-5-2020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808103CB-FD12-46A6-979E-8805F77A3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CF8F811-7484-4D35-9159-6C66849BB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392F-D0C7-4848-91A1-22A31A45E0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9674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F6E091-1245-4B17-A5FB-EC022D2B6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D55759D-E091-4140-82E3-760936012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54CCB-72D3-4B37-95E1-36311651D780}" type="datetimeFigureOut">
              <a:rPr lang="nl-NL" smtClean="0"/>
              <a:t>29-5-2020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8AD5B87-4567-4EE5-8F7F-788A3DB15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B6026E5-2915-433B-8104-FDD1AD280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392F-D0C7-4848-91A1-22A31A45E0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1068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15C1E6D-FEA4-4084-ADD5-8902BCE8C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54CCB-72D3-4B37-95E1-36311651D780}" type="datetimeFigureOut">
              <a:rPr lang="nl-NL" smtClean="0"/>
              <a:t>29-5-2020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CEAFB10-259A-4E3F-9BCA-F0F343BA3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A7F72A7-8FAD-43E6-9B72-807C87070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392F-D0C7-4848-91A1-22A31A45E0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4401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383859-640D-4DE3-9936-A4A0CEB67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BE584BD-8225-46A6-8338-B698055EB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413B679-6ED5-43E2-AC51-B6D2DA28F5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38D6308-98D6-4493-91A6-AEFB50F99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54CCB-72D3-4B37-95E1-36311651D780}" type="datetimeFigureOut">
              <a:rPr lang="nl-NL" smtClean="0"/>
              <a:t>29-5-2020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B9B7ED7-B098-4E4C-98B0-DF1B5DBB5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F6468E5-6730-4A1E-A928-8F5C98D39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392F-D0C7-4848-91A1-22A31A45E0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7668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9FBD61-4634-4A1C-9F97-B39EF3F2E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9B54DC4A-8291-4258-92A1-36F659D05D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BCDB46E-8DE9-4599-8DFF-B45F2AEC31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0F8AAEE-BB81-44A2-B6F1-4885E4808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54CCB-72D3-4B37-95E1-36311651D780}" type="datetimeFigureOut">
              <a:rPr lang="nl-NL" smtClean="0"/>
              <a:t>29-5-2020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1746A95-3E9D-4F84-9C03-033B57861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495C098-5217-4ADE-A7CA-EA3C95AF7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392F-D0C7-4848-91A1-22A31A45E0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7774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54F15B-8E32-48DE-B2B5-C01B48238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2CE76B7-8415-47DB-8F4F-E6F05E5AB1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DC93E2C-936C-4143-84F2-9277C2E8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54CCB-72D3-4B37-95E1-36311651D780}" type="datetimeFigureOut">
              <a:rPr lang="nl-NL" smtClean="0"/>
              <a:t>29-5-2020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AB28FDD-68A8-4F4D-BF57-588301697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6D7B4B2-CD48-4731-AA4A-DBCFC368A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392F-D0C7-4848-91A1-22A31A45E0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1797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6F2F535A-4999-4E16-B7A8-8DA55201EA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850342E-4F84-44B6-A734-D60CA7FF47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896C96A-C815-409D-AC1A-382B17307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54CCB-72D3-4B37-95E1-36311651D780}" type="datetimeFigureOut">
              <a:rPr lang="nl-NL" smtClean="0"/>
              <a:t>29-5-2020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5337C87-DCF5-4B8E-BA6B-BE4A06BE1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F69AC94-13EB-4B1A-8F86-1D87576B8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392F-D0C7-4848-91A1-22A31A45E0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8942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A87848F-3A4B-401E-AF06-EF8DBAA66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D589F89-06F4-49D3-AADC-15E440B8B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0BFAADB-4AE2-48C0-A56F-B7CA828A12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54CCB-72D3-4B37-95E1-36311651D780}" type="datetimeFigureOut">
              <a:rPr lang="nl-NL" smtClean="0"/>
              <a:t>29-5-2020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086C698-3A5E-4DA2-B758-77F07D796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2721823-C872-42DA-8329-7A48750FD8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0392F-D0C7-4848-91A1-22A31A45E0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1130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ucasvanderdeijl.nl/" TargetMode="External"/><Relationship Id="rId2" Type="http://schemas.openxmlformats.org/officeDocument/2006/relationships/hyperlink" Target="mailto:l.a.vanderdeijl@uva.nl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lucasvanderdeijl/automatic-loan-word-extraction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9576" y="1251504"/>
            <a:ext cx="7772400" cy="1470025"/>
          </a:xfrm>
        </p:spPr>
        <p:txBody>
          <a:bodyPr>
            <a:noAutofit/>
          </a:bodyPr>
          <a:lstStyle/>
          <a:p>
            <a:pPr algn="l"/>
            <a:r>
              <a:rPr lang="en-US" sz="4000" dirty="0">
                <a:latin typeface="Garamond" panose="02020404030301010803" pitchFamily="18" charset="0"/>
              </a:rPr>
              <a:t>Automatic loan word extraction for early modern Dutch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79576" y="3573016"/>
            <a:ext cx="6400800" cy="175260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dirty="0">
                <a:latin typeface="Garamond" panose="02020404030301010803" pitchFamily="18" charset="0"/>
              </a:rPr>
              <a:t>DH Benelux 2020, June 3</a:t>
            </a:r>
            <a:r>
              <a:rPr lang="en-US" baseline="30000" dirty="0">
                <a:latin typeface="Garamond" panose="02020404030301010803" pitchFamily="18" charset="0"/>
              </a:rPr>
              <a:t>rd</a:t>
            </a:r>
            <a:endParaRPr lang="en-US" dirty="0">
              <a:latin typeface="Garamond" panose="02020404030301010803" pitchFamily="18" charset="0"/>
            </a:endParaRPr>
          </a:p>
          <a:p>
            <a:pPr algn="l"/>
            <a:r>
              <a:rPr lang="en-US" dirty="0">
                <a:latin typeface="Garamond" panose="02020404030301010803" pitchFamily="18" charset="0"/>
              </a:rPr>
              <a:t>Lucas van der </a:t>
            </a:r>
            <a:r>
              <a:rPr lang="en-US" dirty="0" err="1">
                <a:latin typeface="Garamond" panose="02020404030301010803" pitchFamily="18" charset="0"/>
              </a:rPr>
              <a:t>Deijl</a:t>
            </a:r>
            <a:endParaRPr lang="en-US" dirty="0">
              <a:latin typeface="Garamond" panose="02020404030301010803" pitchFamily="18" charset="0"/>
            </a:endParaRPr>
          </a:p>
          <a:p>
            <a:pPr algn="l"/>
            <a:r>
              <a:rPr lang="en-US" dirty="0">
                <a:latin typeface="Garamond" panose="02020404030301010803" pitchFamily="18" charset="0"/>
              </a:rPr>
              <a:t>PhD candidate, University of Amsterdam</a:t>
            </a:r>
          </a:p>
          <a:p>
            <a:pPr algn="l"/>
            <a:r>
              <a:rPr lang="en-US" dirty="0">
                <a:latin typeface="Garamond" panose="02020404030301010803" pitchFamily="18" charset="0"/>
                <a:hlinkClick r:id="rId2"/>
              </a:rPr>
              <a:t>l.a.vanderdeijl@uva.nl</a:t>
            </a:r>
            <a:endParaRPr lang="en-US" dirty="0">
              <a:latin typeface="Garamond" panose="02020404030301010803" pitchFamily="18" charset="0"/>
            </a:endParaRPr>
          </a:p>
          <a:p>
            <a:pPr algn="l"/>
            <a:r>
              <a:rPr lang="en-US" dirty="0">
                <a:latin typeface="Garamond" panose="02020404030301010803" pitchFamily="18" charset="0"/>
                <a:hlinkClick r:id="rId3"/>
              </a:rPr>
              <a:t>www.lucasvanderdeijl.nl</a:t>
            </a:r>
            <a:endParaRPr lang="en-US" dirty="0">
              <a:latin typeface="Garamond" panose="02020404030301010803" pitchFamily="18" charset="0"/>
            </a:endParaRPr>
          </a:p>
          <a:p>
            <a:pPr algn="l"/>
            <a:endParaRPr lang="en-US" dirty="0">
              <a:latin typeface="Garamond" panose="02020404030301010803" pitchFamily="18" charset="0"/>
            </a:endParaRPr>
          </a:p>
          <a:p>
            <a:pPr algn="l"/>
            <a:endParaRPr lang="en-US" dirty="0">
              <a:latin typeface="Garamond" panose="02020404030301010803" pitchFamily="18" charset="0"/>
            </a:endParaRPr>
          </a:p>
          <a:p>
            <a:pPr algn="l"/>
            <a:endParaRPr lang="en-US" dirty="0">
              <a:latin typeface="Garamond" panose="02020404030301010803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603" y="5445224"/>
            <a:ext cx="2832745" cy="1025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6798" y="5558564"/>
            <a:ext cx="1572195" cy="7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74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ADD041-522E-4FB9-9381-193A3A2DB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Garamond" panose="02020404030301010803" pitchFamily="18" charset="0"/>
              </a:rPr>
              <a:t>Research question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8735C93-8624-4E9F-B2AD-6661A9053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3200" dirty="0" err="1">
                <a:latin typeface="Garamond" panose="02020404030301010803" pitchFamily="18" charset="0"/>
              </a:rPr>
              <a:t>What</a:t>
            </a:r>
            <a:r>
              <a:rPr lang="nl-NL" sz="3200" dirty="0">
                <a:latin typeface="Garamond" panose="02020404030301010803" pitchFamily="18" charset="0"/>
              </a:rPr>
              <a:t> is </a:t>
            </a:r>
            <a:r>
              <a:rPr lang="nl-NL" sz="3200" dirty="0" err="1">
                <a:latin typeface="Garamond" panose="02020404030301010803" pitchFamily="18" charset="0"/>
              </a:rPr>
              <a:t>the</a:t>
            </a:r>
            <a:r>
              <a:rPr lang="nl-NL" sz="3200" dirty="0">
                <a:latin typeface="Garamond" panose="02020404030301010803" pitchFamily="18" charset="0"/>
              </a:rPr>
              <a:t> </a:t>
            </a:r>
            <a:r>
              <a:rPr lang="nl-NL" sz="3200" dirty="0" err="1">
                <a:latin typeface="Garamond" panose="02020404030301010803" pitchFamily="18" charset="0"/>
              </a:rPr>
              <a:t>relationship</a:t>
            </a:r>
            <a:r>
              <a:rPr lang="nl-NL" sz="3200" dirty="0">
                <a:latin typeface="Garamond" panose="02020404030301010803" pitchFamily="18" charset="0"/>
              </a:rPr>
              <a:t> </a:t>
            </a:r>
            <a:r>
              <a:rPr lang="nl-NL" sz="3200" dirty="0" err="1">
                <a:latin typeface="Garamond" panose="02020404030301010803" pitchFamily="18" charset="0"/>
              </a:rPr>
              <a:t>between</a:t>
            </a:r>
            <a:r>
              <a:rPr lang="nl-NL" sz="3200" dirty="0">
                <a:latin typeface="Garamond" panose="02020404030301010803" pitchFamily="18" charset="0"/>
              </a:rPr>
              <a:t> </a:t>
            </a:r>
            <a:r>
              <a:rPr lang="nl-NL" sz="3200" dirty="0" err="1">
                <a:latin typeface="Garamond" panose="02020404030301010803" pitchFamily="18" charset="0"/>
              </a:rPr>
              <a:t>early</a:t>
            </a:r>
            <a:r>
              <a:rPr lang="nl-NL" sz="3200" dirty="0">
                <a:latin typeface="Garamond" panose="02020404030301010803" pitchFamily="18" charset="0"/>
              </a:rPr>
              <a:t> modern </a:t>
            </a:r>
            <a:r>
              <a:rPr lang="nl-NL" sz="3200" dirty="0" err="1">
                <a:latin typeface="Garamond" panose="02020404030301010803" pitchFamily="18" charset="0"/>
              </a:rPr>
              <a:t>language</a:t>
            </a:r>
            <a:r>
              <a:rPr lang="nl-NL" sz="3200" dirty="0">
                <a:latin typeface="Garamond" panose="02020404030301010803" pitchFamily="18" charset="0"/>
              </a:rPr>
              <a:t> </a:t>
            </a:r>
            <a:r>
              <a:rPr lang="nl-NL" sz="3200" dirty="0" err="1">
                <a:latin typeface="Garamond" panose="02020404030301010803" pitchFamily="18" charset="0"/>
              </a:rPr>
              <a:t>philosophy</a:t>
            </a:r>
            <a:r>
              <a:rPr lang="nl-NL" sz="3200" dirty="0">
                <a:latin typeface="Garamond" panose="02020404030301010803" pitchFamily="18" charset="0"/>
              </a:rPr>
              <a:t>, </a:t>
            </a:r>
            <a:r>
              <a:rPr lang="nl-NL" sz="3200" dirty="0" err="1">
                <a:latin typeface="Garamond" panose="02020404030301010803" pitchFamily="18" charset="0"/>
              </a:rPr>
              <a:t>linguistic</a:t>
            </a:r>
            <a:r>
              <a:rPr lang="nl-NL" sz="3200" dirty="0">
                <a:latin typeface="Garamond" panose="02020404030301010803" pitchFamily="18" charset="0"/>
              </a:rPr>
              <a:t> </a:t>
            </a:r>
            <a:r>
              <a:rPr lang="nl-NL" sz="3200" dirty="0" err="1">
                <a:latin typeface="Garamond" panose="02020404030301010803" pitchFamily="18" charset="0"/>
              </a:rPr>
              <a:t>purism</a:t>
            </a:r>
            <a:r>
              <a:rPr lang="nl-NL" sz="3200" dirty="0">
                <a:latin typeface="Garamond" panose="02020404030301010803" pitchFamily="18" charset="0"/>
              </a:rPr>
              <a:t> </a:t>
            </a:r>
            <a:r>
              <a:rPr lang="nl-NL" sz="3200" dirty="0" err="1">
                <a:latin typeface="Garamond" panose="02020404030301010803" pitchFamily="18" charset="0"/>
              </a:rPr>
              <a:t>and</a:t>
            </a:r>
            <a:r>
              <a:rPr lang="nl-NL" sz="3200" dirty="0">
                <a:latin typeface="Garamond" panose="02020404030301010803" pitchFamily="18" charset="0"/>
              </a:rPr>
              <a:t> </a:t>
            </a:r>
            <a:r>
              <a:rPr lang="nl-NL" sz="3200" dirty="0" err="1">
                <a:latin typeface="Garamond" panose="02020404030301010803" pitchFamily="18" charset="0"/>
              </a:rPr>
              <a:t>the</a:t>
            </a:r>
            <a:r>
              <a:rPr lang="nl-NL" sz="3200" dirty="0">
                <a:latin typeface="Garamond" panose="02020404030301010803" pitchFamily="18" charset="0"/>
              </a:rPr>
              <a:t> </a:t>
            </a:r>
            <a:r>
              <a:rPr lang="nl-NL" sz="3200" dirty="0" err="1">
                <a:latin typeface="Garamond" panose="02020404030301010803" pitchFamily="18" charset="0"/>
              </a:rPr>
              <a:t>use</a:t>
            </a:r>
            <a:r>
              <a:rPr lang="nl-NL" sz="3200" dirty="0">
                <a:latin typeface="Garamond" panose="02020404030301010803" pitchFamily="18" charset="0"/>
              </a:rPr>
              <a:t> of </a:t>
            </a:r>
            <a:r>
              <a:rPr lang="nl-NL" sz="3200" dirty="0" err="1">
                <a:latin typeface="Garamond" panose="02020404030301010803" pitchFamily="18" charset="0"/>
              </a:rPr>
              <a:t>loan</a:t>
            </a:r>
            <a:r>
              <a:rPr lang="nl-NL" sz="3200" dirty="0">
                <a:latin typeface="Garamond" panose="02020404030301010803" pitchFamily="18" charset="0"/>
              </a:rPr>
              <a:t> </a:t>
            </a:r>
            <a:r>
              <a:rPr lang="nl-NL" sz="3200" dirty="0" err="1">
                <a:latin typeface="Garamond" panose="02020404030301010803" pitchFamily="18" charset="0"/>
              </a:rPr>
              <a:t>words</a:t>
            </a:r>
            <a:r>
              <a:rPr lang="nl-NL" sz="3200" dirty="0">
                <a:latin typeface="Garamond" panose="02020404030301010803" pitchFamily="18" charset="0"/>
              </a:rPr>
              <a:t> in </a:t>
            </a:r>
            <a:r>
              <a:rPr lang="nl-NL" sz="3200" dirty="0" err="1">
                <a:latin typeface="Garamond" panose="02020404030301010803" pitchFamily="18" charset="0"/>
              </a:rPr>
              <a:t>seventeenth-century</a:t>
            </a:r>
            <a:r>
              <a:rPr lang="nl-NL" sz="3200" dirty="0">
                <a:latin typeface="Garamond" panose="02020404030301010803" pitchFamily="18" charset="0"/>
              </a:rPr>
              <a:t> Dutch discourse?</a:t>
            </a:r>
          </a:p>
          <a:p>
            <a:endParaRPr lang="nl-NL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26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B272E2-8CD8-4C9A-AB2A-FC951800F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Garamond" panose="02020404030301010803" pitchFamily="18" charset="0"/>
              </a:rPr>
              <a:t>Method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89EAD79-F336-46FE-A6C7-BE74C5B4B1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latin typeface="Garamond" panose="02020404030301010803" pitchFamily="18" charset="0"/>
              </a:rPr>
              <a:t>What? </a:t>
            </a:r>
          </a:p>
          <a:p>
            <a:pPr lvl="1"/>
            <a:r>
              <a:rPr lang="en-US" sz="2800" dirty="0">
                <a:latin typeface="Garamond" panose="02020404030301010803" pitchFamily="18" charset="0"/>
              </a:rPr>
              <a:t>The aim of the method is to partly automate the analysis of foreign (= French and Latin) terminology in early modern Dutch texts. </a:t>
            </a:r>
          </a:p>
          <a:p>
            <a:pPr marL="0" indent="0">
              <a:buNone/>
            </a:pPr>
            <a:r>
              <a:rPr lang="en-US" sz="3200" dirty="0">
                <a:latin typeface="Garamond" panose="02020404030301010803" pitchFamily="18" charset="0"/>
              </a:rPr>
              <a:t>How? </a:t>
            </a:r>
          </a:p>
          <a:p>
            <a:pPr lvl="1"/>
            <a:r>
              <a:rPr lang="en-US" sz="2800" dirty="0">
                <a:latin typeface="Garamond" panose="02020404030301010803" pitchFamily="18" charset="0"/>
              </a:rPr>
              <a:t>The method was designed to extract all loan words from a corpus based on three seventeenth-century loan word dictionaries comprising a lexicon of 10,457 distinct loan words.</a:t>
            </a:r>
          </a:p>
          <a:p>
            <a:pPr marL="0" indent="0">
              <a:buNone/>
            </a:pPr>
            <a:endParaRPr lang="en-US" sz="3200" dirty="0">
              <a:latin typeface="Garamond" panose="02020404030301010803" pitchFamily="18" charset="0"/>
            </a:endParaRPr>
          </a:p>
          <a:p>
            <a:pPr marL="457200" lvl="1" indent="0">
              <a:buNone/>
            </a:pPr>
            <a:endParaRPr lang="en-US" sz="28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88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706526-8A59-4CE0-AE1F-D3CE1C45E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>
                <a:latin typeface="Garamond" panose="02020404030301010803" pitchFamily="18" charset="0"/>
              </a:rPr>
              <a:t>Methodological</a:t>
            </a:r>
            <a:r>
              <a:rPr lang="nl-NL" dirty="0">
                <a:latin typeface="Garamond" panose="02020404030301010803" pitchFamily="18" charset="0"/>
              </a:rPr>
              <a:t> </a:t>
            </a:r>
            <a:r>
              <a:rPr lang="nl-NL" dirty="0" err="1">
                <a:latin typeface="Garamond" panose="02020404030301010803" pitchFamily="18" charset="0"/>
              </a:rPr>
              <a:t>questions</a:t>
            </a:r>
            <a:endParaRPr lang="nl-NL" dirty="0">
              <a:latin typeface="Garamond" panose="02020404030301010803" pitchFamily="18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9A7825C-3005-40DF-99FD-E6A7D2E6C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l-NL" sz="3200" dirty="0" err="1">
                <a:latin typeface="Garamond" panose="02020404030301010803" pitchFamily="18" charset="0"/>
              </a:rPr>
              <a:t>What</a:t>
            </a:r>
            <a:r>
              <a:rPr lang="nl-NL" sz="3200" dirty="0">
                <a:latin typeface="Garamond" panose="02020404030301010803" pitchFamily="18" charset="0"/>
              </a:rPr>
              <a:t> is </a:t>
            </a:r>
            <a:r>
              <a:rPr lang="nl-NL" sz="3200" dirty="0" err="1">
                <a:latin typeface="Garamond" panose="02020404030301010803" pitchFamily="18" charset="0"/>
              </a:rPr>
              <a:t>the</a:t>
            </a:r>
            <a:r>
              <a:rPr lang="nl-NL" sz="3200" dirty="0">
                <a:latin typeface="Garamond" panose="02020404030301010803" pitchFamily="18" charset="0"/>
              </a:rPr>
              <a:t> </a:t>
            </a:r>
            <a:r>
              <a:rPr lang="nl-NL" sz="3200" dirty="0" err="1">
                <a:latin typeface="Garamond" panose="02020404030301010803" pitchFamily="18" charset="0"/>
              </a:rPr>
              <a:t>representativeness</a:t>
            </a:r>
            <a:r>
              <a:rPr lang="nl-NL" sz="3200" dirty="0">
                <a:latin typeface="Garamond" panose="02020404030301010803" pitchFamily="18" charset="0"/>
              </a:rPr>
              <a:t> of </a:t>
            </a:r>
            <a:r>
              <a:rPr lang="nl-NL" sz="3200" dirty="0" err="1">
                <a:latin typeface="Garamond" panose="02020404030301010803" pitchFamily="18" charset="0"/>
              </a:rPr>
              <a:t>the</a:t>
            </a:r>
            <a:r>
              <a:rPr lang="nl-NL" sz="3200" dirty="0">
                <a:latin typeface="Garamond" panose="02020404030301010803" pitchFamily="18" charset="0"/>
              </a:rPr>
              <a:t> lexicon? </a:t>
            </a:r>
          </a:p>
          <a:p>
            <a:pPr lvl="1"/>
            <a:r>
              <a:rPr lang="nl-NL" sz="3200" dirty="0" err="1">
                <a:latin typeface="Garamond" panose="02020404030301010803" pitchFamily="18" charset="0"/>
              </a:rPr>
              <a:t>What</a:t>
            </a:r>
            <a:r>
              <a:rPr lang="nl-NL" sz="3200" dirty="0">
                <a:latin typeface="Garamond" panose="02020404030301010803" pitchFamily="18" charset="0"/>
              </a:rPr>
              <a:t> is </a:t>
            </a:r>
            <a:r>
              <a:rPr lang="nl-NL" sz="3200" dirty="0" err="1">
                <a:latin typeface="Garamond" panose="02020404030301010803" pitchFamily="18" charset="0"/>
              </a:rPr>
              <a:t>the</a:t>
            </a:r>
            <a:r>
              <a:rPr lang="nl-NL" sz="3200" dirty="0">
                <a:latin typeface="Garamond" panose="02020404030301010803" pitchFamily="18" charset="0"/>
              </a:rPr>
              <a:t> </a:t>
            </a:r>
            <a:r>
              <a:rPr lang="nl-NL" sz="3200" dirty="0" err="1">
                <a:latin typeface="Garamond" panose="02020404030301010803" pitchFamily="18" charset="0"/>
              </a:rPr>
              <a:t>coverage</a:t>
            </a:r>
            <a:r>
              <a:rPr lang="nl-NL" sz="3200" dirty="0">
                <a:latin typeface="Garamond" panose="02020404030301010803" pitchFamily="18" charset="0"/>
              </a:rPr>
              <a:t> of </a:t>
            </a:r>
            <a:r>
              <a:rPr lang="nl-NL" sz="3200" dirty="0" err="1">
                <a:latin typeface="Garamond" panose="02020404030301010803" pitchFamily="18" charset="0"/>
              </a:rPr>
              <a:t>the</a:t>
            </a:r>
            <a:r>
              <a:rPr lang="nl-NL" sz="3200" dirty="0">
                <a:latin typeface="Garamond" panose="02020404030301010803" pitchFamily="18" charset="0"/>
              </a:rPr>
              <a:t> lexicon?</a:t>
            </a:r>
          </a:p>
          <a:p>
            <a:pPr lvl="1"/>
            <a:r>
              <a:rPr lang="nl-NL" sz="3200" dirty="0" err="1">
                <a:latin typeface="Garamond" panose="02020404030301010803" pitchFamily="18" charset="0"/>
              </a:rPr>
              <a:t>What</a:t>
            </a:r>
            <a:r>
              <a:rPr lang="nl-NL" sz="3200" dirty="0">
                <a:latin typeface="Garamond" panose="02020404030301010803" pitchFamily="18" charset="0"/>
              </a:rPr>
              <a:t> is </a:t>
            </a:r>
            <a:r>
              <a:rPr lang="nl-NL" sz="3200" dirty="0" err="1">
                <a:latin typeface="Garamond" panose="02020404030301010803" pitchFamily="18" charset="0"/>
              </a:rPr>
              <a:t>the</a:t>
            </a:r>
            <a:r>
              <a:rPr lang="nl-NL" sz="3200" dirty="0">
                <a:latin typeface="Garamond" panose="02020404030301010803" pitchFamily="18" charset="0"/>
              </a:rPr>
              <a:t> </a:t>
            </a:r>
            <a:r>
              <a:rPr lang="nl-NL" sz="3200" dirty="0" err="1">
                <a:latin typeface="Garamond" panose="02020404030301010803" pitchFamily="18" charset="0"/>
              </a:rPr>
              <a:t>method’s</a:t>
            </a:r>
            <a:r>
              <a:rPr lang="nl-NL" sz="3200" dirty="0">
                <a:latin typeface="Garamond" panose="02020404030301010803" pitchFamily="18" charset="0"/>
              </a:rPr>
              <a:t> </a:t>
            </a:r>
            <a:r>
              <a:rPr lang="nl-NL" sz="3200" dirty="0" err="1">
                <a:latin typeface="Garamond" panose="02020404030301010803" pitchFamily="18" charset="0"/>
              </a:rPr>
              <a:t>accuracy</a:t>
            </a:r>
            <a:r>
              <a:rPr lang="nl-NL" sz="3200" dirty="0">
                <a:latin typeface="Garamond" panose="02020404030301010803" pitchFamily="18" charset="0"/>
              </a:rPr>
              <a:t>? (Does </a:t>
            </a:r>
            <a:r>
              <a:rPr lang="nl-NL" sz="3200" dirty="0" err="1">
                <a:latin typeface="Garamond" panose="02020404030301010803" pitchFamily="18" charset="0"/>
              </a:rPr>
              <a:t>it</a:t>
            </a:r>
            <a:r>
              <a:rPr lang="nl-NL" sz="3200" dirty="0">
                <a:latin typeface="Garamond" panose="02020404030301010803" pitchFamily="18" charset="0"/>
              </a:rPr>
              <a:t> </a:t>
            </a:r>
            <a:r>
              <a:rPr lang="nl-NL" sz="3200" dirty="0" err="1">
                <a:latin typeface="Garamond" panose="02020404030301010803" pitchFamily="18" charset="0"/>
              </a:rPr>
              <a:t>work</a:t>
            </a:r>
            <a:r>
              <a:rPr lang="nl-NL" sz="3200" dirty="0">
                <a:latin typeface="Garamond" panose="02020404030301010803" pitchFamily="18" charset="0"/>
              </a:rPr>
              <a:t>?)</a:t>
            </a:r>
          </a:p>
          <a:p>
            <a:pPr lvl="1"/>
            <a:r>
              <a:rPr lang="nl-NL" sz="3200" dirty="0" err="1">
                <a:latin typeface="Garamond" panose="02020404030301010803" pitchFamily="18" charset="0"/>
              </a:rPr>
              <a:t>Why</a:t>
            </a:r>
            <a:r>
              <a:rPr lang="nl-NL" sz="3200" dirty="0">
                <a:latin typeface="Garamond" panose="02020404030301010803" pitchFamily="18" charset="0"/>
              </a:rPr>
              <a:t> do we </a:t>
            </a:r>
            <a:r>
              <a:rPr lang="nl-NL" sz="3200" dirty="0" err="1">
                <a:latin typeface="Garamond" panose="02020404030301010803" pitchFamily="18" charset="0"/>
              </a:rPr>
              <a:t>need</a:t>
            </a:r>
            <a:r>
              <a:rPr lang="nl-NL" sz="3200" dirty="0">
                <a:latin typeface="Garamond" panose="02020404030301010803" pitchFamily="18" charset="0"/>
              </a:rPr>
              <a:t> </a:t>
            </a:r>
            <a:r>
              <a:rPr lang="nl-NL" sz="3200" dirty="0" err="1">
                <a:latin typeface="Garamond" panose="02020404030301010803" pitchFamily="18" charset="0"/>
              </a:rPr>
              <a:t>this</a:t>
            </a:r>
            <a:r>
              <a:rPr lang="nl-NL" sz="3200" dirty="0">
                <a:latin typeface="Garamond" panose="02020404030301010803" pitchFamily="18" charset="0"/>
              </a:rPr>
              <a:t> </a:t>
            </a:r>
            <a:r>
              <a:rPr lang="nl-NL" sz="3200" dirty="0" err="1">
                <a:latin typeface="Garamond" panose="02020404030301010803" pitchFamily="18" charset="0"/>
              </a:rPr>
              <a:t>method</a:t>
            </a:r>
            <a:r>
              <a:rPr lang="nl-NL" sz="3200" dirty="0">
                <a:latin typeface="Garamond" panose="02020404030301010803" pitchFamily="18" charset="0"/>
              </a:rPr>
              <a:t>?</a:t>
            </a:r>
          </a:p>
          <a:p>
            <a:pPr marL="0" indent="0">
              <a:buNone/>
            </a:pPr>
            <a:endParaRPr lang="nl-NL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457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6F1477-1D33-41A7-BC94-85EED30C4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Garamond" panose="02020404030301010803" pitchFamily="18" charset="0"/>
              </a:rPr>
              <a:t>The lexicon: </a:t>
            </a:r>
            <a:r>
              <a:rPr lang="nl-NL" dirty="0" err="1">
                <a:latin typeface="Garamond" panose="02020404030301010803" pitchFamily="18" charset="0"/>
              </a:rPr>
              <a:t>representativeness</a:t>
            </a:r>
            <a:endParaRPr lang="nl-NL" dirty="0">
              <a:latin typeface="Garamond" panose="02020404030301010803" pitchFamily="18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A9388FF-B717-49E4-9CDE-56148EC69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2880"/>
            <a:ext cx="10515600" cy="4724083"/>
          </a:xfrm>
        </p:spPr>
        <p:txBody>
          <a:bodyPr/>
          <a:lstStyle/>
          <a:p>
            <a:r>
              <a:rPr lang="nl-NL" dirty="0">
                <a:latin typeface="Garamond" panose="02020404030301010803" pitchFamily="18" charset="0"/>
              </a:rPr>
              <a:t>10,457 </a:t>
            </a:r>
            <a:r>
              <a:rPr lang="nl-NL" dirty="0" err="1">
                <a:latin typeface="Garamond" panose="02020404030301010803" pitchFamily="18" charset="0"/>
              </a:rPr>
              <a:t>unique</a:t>
            </a:r>
            <a:r>
              <a:rPr lang="nl-NL" dirty="0">
                <a:latin typeface="Garamond" panose="02020404030301010803" pitchFamily="18" charset="0"/>
              </a:rPr>
              <a:t> </a:t>
            </a:r>
            <a:r>
              <a:rPr lang="nl-NL" dirty="0" err="1">
                <a:latin typeface="Garamond" panose="02020404030301010803" pitchFamily="18" charset="0"/>
              </a:rPr>
              <a:t>lemmas</a:t>
            </a:r>
            <a:r>
              <a:rPr lang="nl-NL" dirty="0">
                <a:latin typeface="Garamond" panose="02020404030301010803" pitchFamily="18" charset="0"/>
              </a:rPr>
              <a:t> </a:t>
            </a:r>
            <a:r>
              <a:rPr lang="nl-NL" dirty="0" err="1">
                <a:latin typeface="Garamond" panose="02020404030301010803" pitchFamily="18" charset="0"/>
              </a:rPr>
              <a:t>from</a:t>
            </a:r>
            <a:r>
              <a:rPr lang="nl-NL" dirty="0">
                <a:latin typeface="Garamond" panose="02020404030301010803" pitchFamily="18" charset="0"/>
              </a:rPr>
              <a:t> </a:t>
            </a:r>
            <a:r>
              <a:rPr lang="nl-NL" dirty="0" err="1">
                <a:latin typeface="Garamond" panose="02020404030301010803" pitchFamily="18" charset="0"/>
              </a:rPr>
              <a:t>three</a:t>
            </a:r>
            <a:r>
              <a:rPr lang="nl-NL" dirty="0">
                <a:latin typeface="Garamond" panose="02020404030301010803" pitchFamily="18" charset="0"/>
              </a:rPr>
              <a:t> </a:t>
            </a:r>
            <a:r>
              <a:rPr lang="nl-NL" dirty="0" err="1">
                <a:latin typeface="Garamond" panose="02020404030301010803" pitchFamily="18" charset="0"/>
              </a:rPr>
              <a:t>loan</a:t>
            </a:r>
            <a:r>
              <a:rPr lang="nl-NL" dirty="0">
                <a:latin typeface="Garamond" panose="02020404030301010803" pitchFamily="18" charset="0"/>
              </a:rPr>
              <a:t> word </a:t>
            </a:r>
            <a:r>
              <a:rPr lang="nl-NL" dirty="0" err="1">
                <a:latin typeface="Garamond" panose="02020404030301010803" pitchFamily="18" charset="0"/>
              </a:rPr>
              <a:t>dictionaries</a:t>
            </a:r>
            <a:r>
              <a:rPr lang="nl-NL" dirty="0">
                <a:latin typeface="Garamond" panose="02020404030301010803" pitchFamily="18" charset="0"/>
              </a:rPr>
              <a:t> </a:t>
            </a:r>
            <a:r>
              <a:rPr lang="nl-NL" dirty="0" err="1">
                <a:latin typeface="Garamond" panose="02020404030301010803" pitchFamily="18" charset="0"/>
              </a:rPr>
              <a:t>with</a:t>
            </a:r>
            <a:r>
              <a:rPr lang="nl-NL" dirty="0">
                <a:latin typeface="Garamond" panose="02020404030301010803" pitchFamily="18" charset="0"/>
              </a:rPr>
              <a:t> a </a:t>
            </a:r>
            <a:r>
              <a:rPr lang="nl-NL" dirty="0" err="1">
                <a:latin typeface="Garamond" panose="02020404030301010803" pitchFamily="18" charset="0"/>
              </a:rPr>
              <a:t>similar</a:t>
            </a:r>
            <a:r>
              <a:rPr lang="nl-NL" dirty="0">
                <a:latin typeface="Garamond" panose="02020404030301010803" pitchFamily="18" charset="0"/>
              </a:rPr>
              <a:t> </a:t>
            </a:r>
            <a:r>
              <a:rPr lang="nl-NL" dirty="0" err="1">
                <a:latin typeface="Garamond" panose="02020404030301010803" pitchFamily="18" charset="0"/>
              </a:rPr>
              <a:t>definition</a:t>
            </a:r>
            <a:r>
              <a:rPr lang="nl-NL" dirty="0">
                <a:latin typeface="Garamond" panose="02020404030301010803" pitchFamily="18" charset="0"/>
              </a:rPr>
              <a:t> </a:t>
            </a:r>
            <a:r>
              <a:rPr lang="nl-NL" dirty="0" err="1">
                <a:latin typeface="Garamond" panose="02020404030301010803" pitchFamily="18" charset="0"/>
              </a:rPr>
              <a:t>and</a:t>
            </a:r>
            <a:r>
              <a:rPr lang="nl-NL" dirty="0">
                <a:latin typeface="Garamond" panose="02020404030301010803" pitchFamily="18" charset="0"/>
              </a:rPr>
              <a:t> </a:t>
            </a:r>
            <a:r>
              <a:rPr lang="nl-NL" dirty="0" err="1">
                <a:latin typeface="Garamond" panose="02020404030301010803" pitchFamily="18" charset="0"/>
              </a:rPr>
              <a:t>categorisation</a:t>
            </a:r>
            <a:r>
              <a:rPr lang="nl-NL" dirty="0">
                <a:latin typeface="Garamond" panose="02020404030301010803" pitchFamily="18" charset="0"/>
              </a:rPr>
              <a:t> of </a:t>
            </a:r>
            <a:r>
              <a:rPr lang="nl-NL" dirty="0" err="1">
                <a:latin typeface="Garamond" panose="02020404030301010803" pitchFamily="18" charset="0"/>
              </a:rPr>
              <a:t>the</a:t>
            </a:r>
            <a:r>
              <a:rPr lang="nl-NL" dirty="0">
                <a:latin typeface="Garamond" panose="02020404030301010803" pitchFamily="18" charset="0"/>
              </a:rPr>
              <a:t> </a:t>
            </a:r>
            <a:r>
              <a:rPr lang="nl-NL" dirty="0" err="1">
                <a:latin typeface="Garamond" panose="02020404030301010803" pitchFamily="18" charset="0"/>
              </a:rPr>
              <a:t>notion</a:t>
            </a:r>
            <a:r>
              <a:rPr lang="nl-NL" dirty="0">
                <a:latin typeface="Garamond" panose="02020404030301010803" pitchFamily="18" charset="0"/>
              </a:rPr>
              <a:t> of ‘</a:t>
            </a:r>
            <a:r>
              <a:rPr lang="nl-NL" dirty="0" err="1">
                <a:latin typeface="Garamond" panose="02020404030301010803" pitchFamily="18" charset="0"/>
              </a:rPr>
              <a:t>loan</a:t>
            </a:r>
            <a:r>
              <a:rPr lang="nl-NL" dirty="0">
                <a:latin typeface="Garamond" panose="02020404030301010803" pitchFamily="18" charset="0"/>
              </a:rPr>
              <a:t> word’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1E9A242-F9AC-49AC-8B0A-A17164A54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060" y="2438399"/>
            <a:ext cx="2302143" cy="338526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99B24C79-B7D0-427B-99CC-CA23AAAC1B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522" y="2438399"/>
            <a:ext cx="2042653" cy="3381376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6E3E04CA-527F-4822-B57F-C88336FFDE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652" y="2450544"/>
            <a:ext cx="2112708" cy="3369232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074A58FE-F21C-4A64-8899-2D151CB7513B}"/>
              </a:ext>
            </a:extLst>
          </p:cNvPr>
          <p:cNvSpPr txBox="1"/>
          <p:nvPr/>
        </p:nvSpPr>
        <p:spPr>
          <a:xfrm>
            <a:off x="1189060" y="5972175"/>
            <a:ext cx="9574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Garamond" panose="02020404030301010803" pitchFamily="18" charset="0"/>
              </a:rPr>
              <a:t>‘Hofman 1650’		    ‘Meijer 1669’ (5th ed.)            ‘</a:t>
            </a:r>
            <a:r>
              <a:rPr lang="nl-NL" sz="2400" dirty="0" err="1">
                <a:latin typeface="Garamond" panose="02020404030301010803" pitchFamily="18" charset="0"/>
              </a:rPr>
              <a:t>Koerbagh</a:t>
            </a:r>
            <a:r>
              <a:rPr lang="nl-NL" sz="2400" dirty="0">
                <a:latin typeface="Garamond" panose="02020404030301010803" pitchFamily="18" charset="0"/>
              </a:rPr>
              <a:t> 1668’	</a:t>
            </a:r>
          </a:p>
        </p:txBody>
      </p:sp>
      <p:graphicFrame>
        <p:nvGraphicFramePr>
          <p:cNvPr id="12" name="Grafiek 11">
            <a:extLst>
              <a:ext uri="{FF2B5EF4-FFF2-40B4-BE49-F238E27FC236}">
                <a16:creationId xmlns:a16="http://schemas.microsoft.com/office/drawing/2014/main" id="{9EE83D58-8896-46D9-B4CE-D0539EEF89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9154062"/>
              </p:ext>
            </p:extLst>
          </p:nvPr>
        </p:nvGraphicFramePr>
        <p:xfrm>
          <a:off x="-93646" y="2294730"/>
          <a:ext cx="11676772" cy="3668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856163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DA7317-1C45-4FCF-8AA4-778A9527C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Garamond" panose="02020404030301010803" pitchFamily="18" charset="0"/>
              </a:rPr>
              <a:t>The lexicon: </a:t>
            </a:r>
            <a:r>
              <a:rPr lang="nl-NL" dirty="0" err="1">
                <a:latin typeface="Garamond" panose="02020404030301010803" pitchFamily="18" charset="0"/>
              </a:rPr>
              <a:t>representativeness</a:t>
            </a:r>
            <a:endParaRPr lang="nl-NL" dirty="0">
              <a:latin typeface="Garamond" panose="02020404030301010803" pitchFamily="18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F9909689-9A68-495E-9F11-C6343A23D603}"/>
              </a:ext>
            </a:extLst>
          </p:cNvPr>
          <p:cNvSpPr txBox="1"/>
          <p:nvPr/>
        </p:nvSpPr>
        <p:spPr>
          <a:xfrm>
            <a:off x="1104902" y="2790199"/>
            <a:ext cx="52387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dirty="0">
                <a:latin typeface="Garamond" panose="02020404030301010803" pitchFamily="18" charset="0"/>
              </a:rPr>
              <a:t>The </a:t>
            </a:r>
            <a:r>
              <a:rPr lang="nl-NL" sz="2800" dirty="0" err="1">
                <a:latin typeface="Garamond" panose="02020404030301010803" pitchFamily="18" charset="0"/>
              </a:rPr>
              <a:t>dictionaries</a:t>
            </a:r>
            <a:r>
              <a:rPr lang="nl-NL" sz="2800" dirty="0">
                <a:latin typeface="Garamond" panose="02020404030301010803" pitchFamily="18" charset="0"/>
              </a:rPr>
              <a:t> overlap </a:t>
            </a:r>
            <a:r>
              <a:rPr lang="nl-NL" sz="2800" dirty="0" err="1">
                <a:latin typeface="Garamond" panose="02020404030301010803" pitchFamily="18" charset="0"/>
              </a:rPr>
              <a:t>significantly</a:t>
            </a:r>
            <a:r>
              <a:rPr lang="nl-NL" sz="2800" dirty="0">
                <a:latin typeface="Garamond" panose="02020404030301010803" pitchFamily="18" charset="0"/>
              </a:rPr>
              <a:t> </a:t>
            </a:r>
            <a:r>
              <a:rPr lang="nl-NL" sz="2800" dirty="0" err="1">
                <a:latin typeface="Garamond" panose="02020404030301010803" pitchFamily="18" charset="0"/>
              </a:rPr>
              <a:t>because</a:t>
            </a:r>
            <a:r>
              <a:rPr lang="nl-NL" sz="2800" dirty="0">
                <a:latin typeface="Garamond" panose="02020404030301010803" pitchFamily="18" charset="0"/>
              </a:rPr>
              <a:t> </a:t>
            </a:r>
            <a:r>
              <a:rPr lang="nl-NL" sz="2800" dirty="0" err="1">
                <a:latin typeface="Garamond" panose="02020404030301010803" pitchFamily="18" charset="0"/>
              </a:rPr>
              <a:t>both</a:t>
            </a:r>
            <a:r>
              <a:rPr lang="nl-NL" sz="2800" dirty="0">
                <a:latin typeface="Garamond" panose="02020404030301010803" pitchFamily="18" charset="0"/>
              </a:rPr>
              <a:t> Meijer </a:t>
            </a:r>
            <a:r>
              <a:rPr lang="nl-NL" sz="2800" dirty="0" err="1">
                <a:latin typeface="Garamond" panose="02020404030301010803" pitchFamily="18" charset="0"/>
              </a:rPr>
              <a:t>and</a:t>
            </a:r>
            <a:r>
              <a:rPr lang="nl-NL" sz="2800" dirty="0">
                <a:latin typeface="Garamond" panose="02020404030301010803" pitchFamily="18" charset="0"/>
              </a:rPr>
              <a:t> </a:t>
            </a:r>
            <a:r>
              <a:rPr lang="nl-NL" sz="2800" dirty="0" err="1">
                <a:latin typeface="Garamond" panose="02020404030301010803" pitchFamily="18" charset="0"/>
              </a:rPr>
              <a:t>Koerbagh</a:t>
            </a:r>
            <a:r>
              <a:rPr lang="nl-NL" sz="2800" dirty="0">
                <a:latin typeface="Garamond" panose="02020404030301010803" pitchFamily="18" charset="0"/>
              </a:rPr>
              <a:t> built </a:t>
            </a:r>
            <a:r>
              <a:rPr lang="nl-NL" sz="2800" dirty="0" err="1">
                <a:latin typeface="Garamond" panose="02020404030301010803" pitchFamily="18" charset="0"/>
              </a:rPr>
              <a:t>upon</a:t>
            </a:r>
            <a:r>
              <a:rPr lang="nl-NL" sz="2800" dirty="0">
                <a:latin typeface="Garamond" panose="02020404030301010803" pitchFamily="18" charset="0"/>
              </a:rPr>
              <a:t> </a:t>
            </a:r>
            <a:r>
              <a:rPr lang="nl-NL" sz="2800" dirty="0" err="1">
                <a:latin typeface="Garamond" panose="02020404030301010803" pitchFamily="18" charset="0"/>
              </a:rPr>
              <a:t>previous</a:t>
            </a:r>
            <a:r>
              <a:rPr lang="nl-NL" sz="2800" dirty="0">
                <a:latin typeface="Garamond" panose="02020404030301010803" pitchFamily="18" charset="0"/>
              </a:rPr>
              <a:t> </a:t>
            </a:r>
            <a:r>
              <a:rPr lang="nl-NL" sz="2800" dirty="0" err="1">
                <a:latin typeface="Garamond" panose="02020404030301010803" pitchFamily="18" charset="0"/>
              </a:rPr>
              <a:t>lexicographical</a:t>
            </a:r>
            <a:r>
              <a:rPr lang="nl-NL" sz="2800" dirty="0">
                <a:latin typeface="Garamond" panose="02020404030301010803" pitchFamily="18" charset="0"/>
              </a:rPr>
              <a:t> </a:t>
            </a:r>
            <a:r>
              <a:rPr lang="nl-NL" sz="2800" dirty="0" err="1">
                <a:latin typeface="Garamond" panose="02020404030301010803" pitchFamily="18" charset="0"/>
              </a:rPr>
              <a:t>work</a:t>
            </a:r>
            <a:endParaRPr lang="nl-NL" sz="2800" dirty="0">
              <a:latin typeface="Garamond" panose="02020404030301010803" pitchFamily="18" charset="0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0CC8C785-A895-4D0D-A5F2-F8DF1041A0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7" r="22395" b="8991"/>
          <a:stretch/>
        </p:blipFill>
        <p:spPr>
          <a:xfrm>
            <a:off x="6753223" y="1272545"/>
            <a:ext cx="4705351" cy="522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960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515C03-E965-4FA2-AD40-2C3389C33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7477"/>
            <a:ext cx="10515600" cy="1325563"/>
          </a:xfrm>
        </p:spPr>
        <p:txBody>
          <a:bodyPr/>
          <a:lstStyle/>
          <a:p>
            <a:r>
              <a:rPr lang="nl-NL" dirty="0">
                <a:latin typeface="Garamond" panose="02020404030301010803" pitchFamily="18" charset="0"/>
              </a:rPr>
              <a:t>The lexicon: </a:t>
            </a:r>
            <a:r>
              <a:rPr lang="nl-NL" dirty="0" err="1">
                <a:latin typeface="Garamond" panose="02020404030301010803" pitchFamily="18" charset="0"/>
              </a:rPr>
              <a:t>coverage</a:t>
            </a:r>
            <a:r>
              <a:rPr lang="nl-NL" dirty="0">
                <a:latin typeface="Garamond" panose="02020404030301010803" pitchFamily="18" charset="0"/>
              </a:rPr>
              <a:t> </a:t>
            </a:r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CE9DC5A2-ABD6-48FE-B235-5924FE0C92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1154416"/>
              </p:ext>
            </p:extLst>
          </p:nvPr>
        </p:nvGraphicFramePr>
        <p:xfrm>
          <a:off x="1119187" y="3343275"/>
          <a:ext cx="10234613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Tabel 8">
            <a:extLst>
              <a:ext uri="{FF2B5EF4-FFF2-40B4-BE49-F238E27FC236}">
                <a16:creationId xmlns:a16="http://schemas.microsoft.com/office/drawing/2014/main" id="{5AE6D2D0-95DD-495C-9F1A-BF9677C16A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21803"/>
              </p:ext>
            </p:extLst>
          </p:nvPr>
        </p:nvGraphicFramePr>
        <p:xfrm>
          <a:off x="1119187" y="1539812"/>
          <a:ext cx="9728200" cy="103181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293627">
                  <a:extLst>
                    <a:ext uri="{9D8B030D-6E8A-4147-A177-3AD203B41FA5}">
                      <a16:colId xmlns:a16="http://schemas.microsoft.com/office/drawing/2014/main" val="3612429302"/>
                    </a:ext>
                  </a:extLst>
                </a:gridCol>
                <a:gridCol w="1238371">
                  <a:extLst>
                    <a:ext uri="{9D8B030D-6E8A-4147-A177-3AD203B41FA5}">
                      <a16:colId xmlns:a16="http://schemas.microsoft.com/office/drawing/2014/main" val="492957624"/>
                    </a:ext>
                  </a:extLst>
                </a:gridCol>
                <a:gridCol w="1326129">
                  <a:extLst>
                    <a:ext uri="{9D8B030D-6E8A-4147-A177-3AD203B41FA5}">
                      <a16:colId xmlns:a16="http://schemas.microsoft.com/office/drawing/2014/main" val="2740026334"/>
                    </a:ext>
                  </a:extLst>
                </a:gridCol>
                <a:gridCol w="1121360">
                  <a:extLst>
                    <a:ext uri="{9D8B030D-6E8A-4147-A177-3AD203B41FA5}">
                      <a16:colId xmlns:a16="http://schemas.microsoft.com/office/drawing/2014/main" val="2025265456"/>
                    </a:ext>
                  </a:extLst>
                </a:gridCol>
                <a:gridCol w="1365133">
                  <a:extLst>
                    <a:ext uri="{9D8B030D-6E8A-4147-A177-3AD203B41FA5}">
                      <a16:colId xmlns:a16="http://schemas.microsoft.com/office/drawing/2014/main" val="3799166520"/>
                    </a:ext>
                  </a:extLst>
                </a:gridCol>
                <a:gridCol w="3383580">
                  <a:extLst>
                    <a:ext uri="{9D8B030D-6E8A-4147-A177-3AD203B41FA5}">
                      <a16:colId xmlns:a16="http://schemas.microsoft.com/office/drawing/2014/main" val="798927931"/>
                    </a:ext>
                  </a:extLst>
                </a:gridCol>
              </a:tblGrid>
              <a:tr h="62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Garamond" panose="02020404030301010803" pitchFamily="18" charset="0"/>
                        </a:rPr>
                        <a:t>Documents</a:t>
                      </a:r>
                      <a:endParaRPr lang="nl-NL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Garamond" panose="02020404030301010803" pitchFamily="18" charset="0"/>
                        </a:rPr>
                        <a:t>Tokens</a:t>
                      </a:r>
                      <a:endParaRPr lang="nl-NL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Garamond" panose="02020404030301010803" pitchFamily="18" charset="0"/>
                        </a:rPr>
                        <a:t>Loan word tokens </a:t>
                      </a:r>
                      <a:endParaRPr lang="nl-NL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Garamond" panose="02020404030301010803" pitchFamily="18" charset="0"/>
                        </a:rPr>
                        <a:t>Lemmas</a:t>
                      </a:r>
                      <a:endParaRPr lang="nl-NL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effectLst/>
                          <a:latin typeface="Garamond" panose="02020404030301010803" pitchFamily="18" charset="0"/>
                        </a:rPr>
                        <a:t>Loan word lemmas</a:t>
                      </a:r>
                      <a:endParaRPr lang="nl-NL" sz="1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Garamond" panose="02020404030301010803" pitchFamily="18" charset="0"/>
                        </a:rPr>
                        <a:t>Average percentage of distinct loan word lemmas per text (SD)</a:t>
                      </a:r>
                      <a:endParaRPr lang="nl-NL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1527745"/>
                  </a:ext>
                </a:extLst>
              </a:tr>
              <a:tr h="41560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Garamond" panose="02020404030301010803" pitchFamily="18" charset="0"/>
                        </a:rPr>
                        <a:t>207</a:t>
                      </a:r>
                      <a:endParaRPr lang="nl-NL" sz="20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Garamond" panose="02020404030301010803" pitchFamily="18" charset="0"/>
                        </a:rPr>
                        <a:t>4,879,632</a:t>
                      </a:r>
                      <a:endParaRPr lang="nl-NL" sz="20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Garamond" panose="02020404030301010803" pitchFamily="18" charset="0"/>
                        </a:rPr>
                        <a:t>37,686</a:t>
                      </a:r>
                      <a:endParaRPr lang="nl-NL" sz="20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Garamond" panose="02020404030301010803" pitchFamily="18" charset="0"/>
                        </a:rPr>
                        <a:t>208,616  </a:t>
                      </a:r>
                      <a:endParaRPr lang="nl-NL" sz="20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Garamond" panose="02020404030301010803" pitchFamily="18" charset="0"/>
                        </a:rPr>
                        <a:t>1,799</a:t>
                      </a:r>
                      <a:endParaRPr lang="nl-NL" sz="20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Garamond" panose="02020404030301010803" pitchFamily="18" charset="0"/>
                        </a:rPr>
                        <a:t>1.59%  (0.81%)</a:t>
                      </a:r>
                      <a:endParaRPr lang="nl-NL" sz="20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8262484"/>
                  </a:ext>
                </a:extLst>
              </a:tr>
            </a:tbl>
          </a:graphicData>
        </a:graphic>
      </p:graphicFrame>
      <p:sp>
        <p:nvSpPr>
          <p:cNvPr id="3" name="Rechthoek 2">
            <a:extLst>
              <a:ext uri="{FF2B5EF4-FFF2-40B4-BE49-F238E27FC236}">
                <a16:creationId xmlns:a16="http://schemas.microsoft.com/office/drawing/2014/main" id="{CCA3C75B-4E66-4B27-A16A-F9178850F22F}"/>
              </a:ext>
            </a:extLst>
          </p:cNvPr>
          <p:cNvSpPr/>
          <p:nvPr/>
        </p:nvSpPr>
        <p:spPr>
          <a:xfrm>
            <a:off x="6096000" y="1436914"/>
            <a:ext cx="1404257" cy="120831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D0F067CE-E64C-4F2C-A8CC-35712B7401DD}"/>
              </a:ext>
            </a:extLst>
          </p:cNvPr>
          <p:cNvSpPr/>
          <p:nvPr/>
        </p:nvSpPr>
        <p:spPr>
          <a:xfrm>
            <a:off x="7500257" y="1436913"/>
            <a:ext cx="3347130" cy="120831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6411C6B-FB35-4F56-8156-708C7324B62F}"/>
              </a:ext>
            </a:extLst>
          </p:cNvPr>
          <p:cNvSpPr txBox="1"/>
          <p:nvPr/>
        </p:nvSpPr>
        <p:spPr>
          <a:xfrm>
            <a:off x="1119187" y="2750687"/>
            <a:ext cx="972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err="1">
                <a:latin typeface="Garamond" panose="02020404030301010803" pitchFamily="18" charset="0"/>
              </a:rPr>
              <a:t>Relative</a:t>
            </a:r>
            <a:r>
              <a:rPr lang="nl-NL" b="1" dirty="0">
                <a:latin typeface="Garamond" panose="02020404030301010803" pitchFamily="18" charset="0"/>
              </a:rPr>
              <a:t> document </a:t>
            </a:r>
            <a:r>
              <a:rPr lang="nl-NL" b="1" dirty="0" err="1">
                <a:latin typeface="Garamond" panose="02020404030301010803" pitchFamily="18" charset="0"/>
              </a:rPr>
              <a:t>frequency</a:t>
            </a:r>
            <a:r>
              <a:rPr lang="nl-NL" b="1" dirty="0">
                <a:latin typeface="Garamond" panose="02020404030301010803" pitchFamily="18" charset="0"/>
              </a:rPr>
              <a:t> </a:t>
            </a:r>
            <a:r>
              <a:rPr lang="nl-NL" b="1" dirty="0" err="1">
                <a:latin typeface="Garamond" panose="02020404030301010803" pitchFamily="18" charset="0"/>
              </a:rPr>
              <a:t>by</a:t>
            </a:r>
            <a:r>
              <a:rPr lang="nl-NL" b="1" dirty="0">
                <a:latin typeface="Garamond" panose="02020404030301010803" pitchFamily="18" charset="0"/>
              </a:rPr>
              <a:t> </a:t>
            </a:r>
            <a:r>
              <a:rPr lang="nl-NL" b="1" dirty="0" err="1">
                <a:latin typeface="Garamond" panose="02020404030301010803" pitchFamily="18" charset="0"/>
              </a:rPr>
              <a:t>loan</a:t>
            </a:r>
            <a:r>
              <a:rPr lang="nl-NL" b="1" dirty="0">
                <a:latin typeface="Garamond" panose="02020404030301010803" pitchFamily="18" charset="0"/>
              </a:rPr>
              <a:t> word lemma: percentage of </a:t>
            </a:r>
            <a:r>
              <a:rPr lang="nl-NL" b="1" dirty="0" err="1">
                <a:latin typeface="Garamond" panose="02020404030301010803" pitchFamily="18" charset="0"/>
              </a:rPr>
              <a:t>the</a:t>
            </a:r>
            <a:r>
              <a:rPr lang="nl-NL" b="1" dirty="0">
                <a:latin typeface="Garamond" panose="02020404030301010803" pitchFamily="18" charset="0"/>
              </a:rPr>
              <a:t> corpus (N = 207 </a:t>
            </a:r>
            <a:r>
              <a:rPr lang="nl-NL" b="1" dirty="0" err="1">
                <a:latin typeface="Garamond" panose="02020404030301010803" pitchFamily="18" charset="0"/>
              </a:rPr>
              <a:t>texts</a:t>
            </a:r>
            <a:r>
              <a:rPr lang="nl-NL" b="1" dirty="0">
                <a:latin typeface="Garamond" panose="02020404030301010803" pitchFamily="18" charset="0"/>
              </a:rPr>
              <a:t> </a:t>
            </a:r>
            <a:r>
              <a:rPr lang="nl-NL" b="1" dirty="0" err="1">
                <a:latin typeface="Garamond" panose="02020404030301010803" pitchFamily="18" charset="0"/>
              </a:rPr>
              <a:t>printed</a:t>
            </a:r>
            <a:r>
              <a:rPr lang="nl-NL" b="1" dirty="0">
                <a:latin typeface="Garamond" panose="02020404030301010803" pitchFamily="18" charset="0"/>
              </a:rPr>
              <a:t> </a:t>
            </a:r>
            <a:r>
              <a:rPr lang="nl-NL" b="1" dirty="0" err="1">
                <a:latin typeface="Garamond" panose="02020404030301010803" pitchFamily="18" charset="0"/>
              </a:rPr>
              <a:t>between</a:t>
            </a:r>
            <a:r>
              <a:rPr lang="nl-NL" b="1" dirty="0">
                <a:latin typeface="Garamond" panose="02020404030301010803" pitchFamily="18" charset="0"/>
              </a:rPr>
              <a:t> 1650-1699) </a:t>
            </a:r>
            <a:r>
              <a:rPr lang="nl-NL" b="1" dirty="0" err="1">
                <a:latin typeface="Garamond" panose="02020404030301010803" pitchFamily="18" charset="0"/>
              </a:rPr>
              <a:t>with</a:t>
            </a:r>
            <a:r>
              <a:rPr lang="nl-NL" b="1" dirty="0">
                <a:latin typeface="Garamond" panose="02020404030301010803" pitchFamily="18" charset="0"/>
              </a:rPr>
              <a:t> at </a:t>
            </a:r>
            <a:r>
              <a:rPr lang="nl-NL" b="1" dirty="0" err="1">
                <a:latin typeface="Garamond" panose="02020404030301010803" pitchFamily="18" charset="0"/>
              </a:rPr>
              <a:t>least</a:t>
            </a:r>
            <a:r>
              <a:rPr lang="nl-NL" b="1" dirty="0">
                <a:latin typeface="Garamond" panose="02020404030301010803" pitchFamily="18" charset="0"/>
              </a:rPr>
              <a:t> </a:t>
            </a:r>
            <a:r>
              <a:rPr lang="nl-NL" b="1" dirty="0" err="1">
                <a:latin typeface="Garamond" panose="02020404030301010803" pitchFamily="18" charset="0"/>
              </a:rPr>
              <a:t>one</a:t>
            </a:r>
            <a:r>
              <a:rPr lang="nl-NL" b="1" dirty="0">
                <a:latin typeface="Garamond" panose="02020404030301010803" pitchFamily="18" charset="0"/>
              </a:rPr>
              <a:t> </a:t>
            </a:r>
            <a:r>
              <a:rPr lang="nl-NL" b="1" dirty="0" err="1">
                <a:latin typeface="Garamond" panose="02020404030301010803" pitchFamily="18" charset="0"/>
              </a:rPr>
              <a:t>occurrence</a:t>
            </a:r>
            <a:endParaRPr lang="nl-NL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15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5AAE2B-675D-4C0B-A207-71E5CE675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Garamond" panose="02020404030301010803" pitchFamily="18" charset="0"/>
              </a:rPr>
              <a:t>The </a:t>
            </a:r>
            <a:r>
              <a:rPr lang="nl-NL" dirty="0" err="1">
                <a:latin typeface="Garamond" panose="02020404030301010803" pitchFamily="18" charset="0"/>
              </a:rPr>
              <a:t>method</a:t>
            </a:r>
            <a:r>
              <a:rPr lang="nl-NL" dirty="0">
                <a:latin typeface="Garamond" panose="02020404030301010803" pitchFamily="18" charset="0"/>
              </a:rPr>
              <a:t>: preprocessing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A9DF66B-84EB-49E4-9FE0-07BFCF8ABE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 err="1">
                <a:latin typeface="Garamond" panose="02020404030301010803" pitchFamily="18" charset="0"/>
              </a:rPr>
              <a:t>There</a:t>
            </a:r>
            <a:r>
              <a:rPr lang="nl-NL" dirty="0">
                <a:latin typeface="Garamond" panose="02020404030301010803" pitchFamily="18" charset="0"/>
              </a:rPr>
              <a:t> are </a:t>
            </a:r>
            <a:r>
              <a:rPr lang="nl-NL" dirty="0" err="1">
                <a:latin typeface="Garamond" panose="02020404030301010803" pitchFamily="18" charset="0"/>
              </a:rPr>
              <a:t>two</a:t>
            </a:r>
            <a:r>
              <a:rPr lang="nl-NL" dirty="0">
                <a:latin typeface="Garamond" panose="02020404030301010803" pitchFamily="18" charset="0"/>
              </a:rPr>
              <a:t> preprocessing steps </a:t>
            </a:r>
            <a:r>
              <a:rPr lang="nl-NL" dirty="0" err="1">
                <a:latin typeface="Garamond" panose="02020404030301010803" pitchFamily="18" charset="0"/>
              </a:rPr>
              <a:t>involved</a:t>
            </a:r>
            <a:r>
              <a:rPr lang="nl-NL" dirty="0">
                <a:latin typeface="Garamond" panose="02020404030301010803" pitchFamily="18" charset="0"/>
              </a:rPr>
              <a:t>: </a:t>
            </a:r>
          </a:p>
          <a:p>
            <a:pPr marL="514350" indent="-514350">
              <a:buAutoNum type="arabicPeriod"/>
            </a:pPr>
            <a:r>
              <a:rPr lang="nl-NL" dirty="0">
                <a:latin typeface="Garamond" panose="02020404030301010803" pitchFamily="18" charset="0"/>
              </a:rPr>
              <a:t>Spelling </a:t>
            </a:r>
            <a:r>
              <a:rPr lang="nl-NL" dirty="0" err="1">
                <a:latin typeface="Garamond" panose="02020404030301010803" pitchFamily="18" charset="0"/>
              </a:rPr>
              <a:t>normalisation</a:t>
            </a:r>
            <a:r>
              <a:rPr lang="nl-NL" dirty="0">
                <a:latin typeface="Garamond" panose="02020404030301010803" pitchFamily="18" charset="0"/>
              </a:rPr>
              <a:t> </a:t>
            </a:r>
            <a:r>
              <a:rPr lang="nl-NL" dirty="0" err="1">
                <a:latin typeface="Garamond" panose="02020404030301010803" pitchFamily="18" charset="0"/>
              </a:rPr>
              <a:t>using</a:t>
            </a:r>
            <a:r>
              <a:rPr lang="nl-NL" dirty="0">
                <a:latin typeface="Garamond" panose="02020404030301010803" pitchFamily="18" charset="0"/>
              </a:rPr>
              <a:t> </a:t>
            </a:r>
            <a:r>
              <a:rPr lang="nl-NL" dirty="0" err="1">
                <a:latin typeface="Garamond" panose="02020404030301010803" pitchFamily="18" charset="0"/>
              </a:rPr>
              <a:t>normalisation</a:t>
            </a:r>
            <a:r>
              <a:rPr lang="nl-NL" dirty="0">
                <a:latin typeface="Garamond" panose="02020404030301010803" pitchFamily="18" charset="0"/>
              </a:rPr>
              <a:t> software VARD2 </a:t>
            </a:r>
            <a:r>
              <a:rPr lang="nl-NL" dirty="0" err="1">
                <a:latin typeface="Garamond" panose="02020404030301010803" pitchFamily="18" charset="0"/>
              </a:rPr>
              <a:t>trained</a:t>
            </a:r>
            <a:r>
              <a:rPr lang="nl-NL" dirty="0">
                <a:latin typeface="Garamond" panose="02020404030301010803" pitchFamily="18" charset="0"/>
              </a:rPr>
              <a:t> on </a:t>
            </a:r>
            <a:r>
              <a:rPr lang="nl-NL" dirty="0" err="1">
                <a:latin typeface="Garamond" panose="02020404030301010803" pitchFamily="18" charset="0"/>
              </a:rPr>
              <a:t>early</a:t>
            </a:r>
            <a:r>
              <a:rPr lang="nl-NL" dirty="0">
                <a:latin typeface="Garamond" panose="02020404030301010803" pitchFamily="18" charset="0"/>
              </a:rPr>
              <a:t> modern Dutch* </a:t>
            </a:r>
          </a:p>
          <a:p>
            <a:pPr lvl="1"/>
            <a:r>
              <a:rPr lang="nl-NL" dirty="0">
                <a:latin typeface="Garamond" panose="02020404030301010803" pitchFamily="18" charset="0"/>
                <a:sym typeface="Wingdings" panose="05000000000000000000" pitchFamily="2" charset="2"/>
              </a:rPr>
              <a:t>‘</a:t>
            </a:r>
            <a:r>
              <a:rPr lang="nl-NL" dirty="0" err="1">
                <a:latin typeface="Garamond" panose="02020404030301010803" pitchFamily="18" charset="0"/>
                <a:sym typeface="Wingdings" panose="05000000000000000000" pitchFamily="2" charset="2"/>
              </a:rPr>
              <a:t>gehandelt</a:t>
            </a:r>
            <a:r>
              <a:rPr lang="nl-NL" dirty="0">
                <a:latin typeface="Garamond" panose="02020404030301010803" pitchFamily="18" charset="0"/>
                <a:sym typeface="Wingdings" panose="05000000000000000000" pitchFamily="2" charset="2"/>
              </a:rPr>
              <a:t>’  ‘gehandeld’ (‘</a:t>
            </a:r>
            <a:r>
              <a:rPr lang="nl-NL" dirty="0" err="1">
                <a:latin typeface="Garamond" panose="02020404030301010803" pitchFamily="18" charset="0"/>
                <a:sym typeface="Wingdings" panose="05000000000000000000" pitchFamily="2" charset="2"/>
              </a:rPr>
              <a:t>acted</a:t>
            </a:r>
            <a:r>
              <a:rPr lang="nl-NL" dirty="0">
                <a:latin typeface="Garamond" panose="02020404030301010803" pitchFamily="18" charset="0"/>
                <a:sym typeface="Wingdings" panose="05000000000000000000" pitchFamily="2" charset="2"/>
              </a:rPr>
              <a:t>’)</a:t>
            </a:r>
            <a:endParaRPr lang="nl-NL" dirty="0">
              <a:latin typeface="Garamond" panose="02020404030301010803" pitchFamily="18" charset="0"/>
            </a:endParaRPr>
          </a:p>
          <a:p>
            <a:pPr marL="514350" indent="-514350">
              <a:buAutoNum type="arabicPeriod"/>
            </a:pPr>
            <a:r>
              <a:rPr lang="nl-NL" dirty="0" err="1">
                <a:latin typeface="Garamond" panose="02020404030301010803" pitchFamily="18" charset="0"/>
              </a:rPr>
              <a:t>Lemmatisation</a:t>
            </a:r>
            <a:r>
              <a:rPr lang="nl-NL" dirty="0">
                <a:latin typeface="Garamond" panose="02020404030301010803" pitchFamily="18" charset="0"/>
              </a:rPr>
              <a:t> </a:t>
            </a:r>
            <a:r>
              <a:rPr lang="nl-NL" dirty="0" err="1">
                <a:latin typeface="Garamond" panose="02020404030301010803" pitchFamily="18" charset="0"/>
              </a:rPr>
              <a:t>using</a:t>
            </a:r>
            <a:r>
              <a:rPr lang="nl-NL" dirty="0">
                <a:latin typeface="Garamond" panose="02020404030301010803" pitchFamily="18" charset="0"/>
              </a:rPr>
              <a:t> POS-</a:t>
            </a:r>
            <a:r>
              <a:rPr lang="nl-NL" dirty="0" err="1">
                <a:latin typeface="Garamond" panose="02020404030301010803" pitchFamily="18" charset="0"/>
              </a:rPr>
              <a:t>tagging</a:t>
            </a:r>
            <a:r>
              <a:rPr lang="nl-NL" dirty="0">
                <a:latin typeface="Garamond" panose="02020404030301010803" pitchFamily="18" charset="0"/>
              </a:rPr>
              <a:t> software FROG </a:t>
            </a:r>
            <a:r>
              <a:rPr lang="nl-NL" dirty="0" err="1">
                <a:latin typeface="Garamond" panose="02020404030301010803" pitchFamily="18" charset="0"/>
              </a:rPr>
              <a:t>implemented</a:t>
            </a:r>
            <a:r>
              <a:rPr lang="nl-NL" dirty="0">
                <a:latin typeface="Garamond" panose="02020404030301010803" pitchFamily="18" charset="0"/>
              </a:rPr>
              <a:t> in PICCL (</a:t>
            </a:r>
            <a:r>
              <a:rPr lang="nl-NL" dirty="0" err="1">
                <a:latin typeface="Garamond" panose="02020404030301010803" pitchFamily="18" charset="0"/>
              </a:rPr>
              <a:t>available</a:t>
            </a:r>
            <a:r>
              <a:rPr lang="nl-NL" dirty="0">
                <a:latin typeface="Garamond" panose="02020404030301010803" pitchFamily="18" charset="0"/>
              </a:rPr>
              <a:t> </a:t>
            </a:r>
            <a:r>
              <a:rPr lang="nl-NL" dirty="0" err="1">
                <a:latin typeface="Garamond" panose="02020404030301010803" pitchFamily="18" charset="0"/>
              </a:rPr>
              <a:t>through</a:t>
            </a:r>
            <a:r>
              <a:rPr lang="nl-NL" dirty="0">
                <a:latin typeface="Garamond" panose="02020404030301010803" pitchFamily="18" charset="0"/>
              </a:rPr>
              <a:t> CLARIN)**</a:t>
            </a:r>
          </a:p>
          <a:p>
            <a:pPr lvl="1"/>
            <a:r>
              <a:rPr lang="nl-NL" dirty="0">
                <a:latin typeface="Garamond" panose="02020404030301010803" pitchFamily="18" charset="0"/>
                <a:sym typeface="Wingdings" panose="05000000000000000000" pitchFamily="2" charset="2"/>
              </a:rPr>
              <a:t>‘gehandeld’  ‘handelen’ (‘</a:t>
            </a:r>
            <a:r>
              <a:rPr lang="nl-NL" dirty="0" err="1">
                <a:latin typeface="Garamond" panose="02020404030301010803" pitchFamily="18" charset="0"/>
                <a:sym typeface="Wingdings" panose="05000000000000000000" pitchFamily="2" charset="2"/>
              </a:rPr>
              <a:t>to</a:t>
            </a:r>
            <a:r>
              <a:rPr lang="nl-NL" dirty="0">
                <a:latin typeface="Garamond" panose="02020404030301010803" pitchFamily="18" charset="0"/>
                <a:sym typeface="Wingdings" panose="05000000000000000000" pitchFamily="2" charset="2"/>
              </a:rPr>
              <a:t> act’)</a:t>
            </a:r>
          </a:p>
          <a:p>
            <a:pPr marL="457200" lvl="1" indent="0">
              <a:buNone/>
            </a:pPr>
            <a:endParaRPr lang="nl-NL" dirty="0">
              <a:latin typeface="Garamond" panose="02020404030301010803" pitchFamily="18" charset="0"/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lang="nl-NL" sz="2000" dirty="0">
                <a:latin typeface="Garamond" panose="02020404030301010803" pitchFamily="18" charset="0"/>
                <a:sym typeface="Wingdings" panose="05000000000000000000" pitchFamily="2" charset="2"/>
              </a:rPr>
              <a:t>* </a:t>
            </a:r>
            <a:r>
              <a:rPr lang="nl-NL" sz="2000" dirty="0">
                <a:latin typeface="Garamond" panose="02020404030301010803" pitchFamily="18" charset="0"/>
              </a:rPr>
              <a:t>(Baron &amp; </a:t>
            </a:r>
            <a:r>
              <a:rPr lang="nl-NL" sz="2000" dirty="0" err="1">
                <a:latin typeface="Garamond" panose="02020404030301010803" pitchFamily="18" charset="0"/>
              </a:rPr>
              <a:t>Rayson</a:t>
            </a:r>
            <a:r>
              <a:rPr lang="nl-NL" sz="2000" dirty="0">
                <a:latin typeface="Garamond" panose="02020404030301010803" pitchFamily="18" charset="0"/>
              </a:rPr>
              <a:t> 2008; </a:t>
            </a:r>
            <a:r>
              <a:rPr lang="nl-NL" sz="2000" dirty="0" err="1">
                <a:latin typeface="Garamond" panose="02020404030301010803" pitchFamily="18" charset="0"/>
              </a:rPr>
              <a:t>Wijckmans</a:t>
            </a:r>
            <a:r>
              <a:rPr lang="nl-NL" sz="2000" dirty="0">
                <a:latin typeface="Garamond" panose="02020404030301010803" pitchFamily="18" charset="0"/>
              </a:rPr>
              <a:t> &amp; Kisjes 2018)</a:t>
            </a:r>
          </a:p>
          <a:p>
            <a:pPr marL="457200" lvl="1" indent="0">
              <a:buNone/>
            </a:pPr>
            <a:r>
              <a:rPr lang="nl-NL" sz="2000" dirty="0">
                <a:latin typeface="Garamond" panose="02020404030301010803" pitchFamily="18" charset="0"/>
              </a:rPr>
              <a:t>** (Van den Bosch et al. 2007; </a:t>
            </a:r>
            <a:r>
              <a:rPr lang="nl-NL" sz="2000" dirty="0" err="1">
                <a:latin typeface="Garamond" panose="02020404030301010803" pitchFamily="18" charset="0"/>
              </a:rPr>
              <a:t>Reynaert</a:t>
            </a:r>
            <a:r>
              <a:rPr lang="nl-NL" sz="2000" dirty="0">
                <a:latin typeface="Garamond" panose="02020404030301010803" pitchFamily="18" charset="0"/>
              </a:rPr>
              <a:t> et al. 2015)</a:t>
            </a:r>
          </a:p>
          <a:p>
            <a:pPr marL="514350" indent="-514350">
              <a:buAutoNum type="arabicPeriod"/>
            </a:pPr>
            <a:endParaRPr lang="nl-NL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355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F7B7D4-09BB-4C83-8003-3EB43D76B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Garamond" panose="02020404030301010803" pitchFamily="18" charset="0"/>
              </a:rPr>
              <a:t>The </a:t>
            </a:r>
            <a:r>
              <a:rPr lang="nl-NL" dirty="0" err="1">
                <a:latin typeface="Garamond" panose="02020404030301010803" pitchFamily="18" charset="0"/>
              </a:rPr>
              <a:t>method</a:t>
            </a:r>
            <a:r>
              <a:rPr lang="nl-NL" dirty="0">
                <a:latin typeface="Garamond" panose="02020404030301010803" pitchFamily="18" charset="0"/>
              </a:rPr>
              <a:t>: </a:t>
            </a:r>
            <a:r>
              <a:rPr lang="nl-NL" dirty="0" err="1">
                <a:latin typeface="Garamond" panose="02020404030301010803" pitchFamily="18" charset="0"/>
              </a:rPr>
              <a:t>accuracy</a:t>
            </a:r>
            <a:endParaRPr lang="nl-NL" dirty="0">
              <a:latin typeface="Garamond" panose="02020404030301010803" pitchFamily="18" charset="0"/>
            </a:endParaRPr>
          </a:p>
        </p:txBody>
      </p:sp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D9E913EE-8EA9-42C6-9EDE-62CB8D5002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563282"/>
              </p:ext>
            </p:extLst>
          </p:nvPr>
        </p:nvGraphicFramePr>
        <p:xfrm>
          <a:off x="987640" y="1647444"/>
          <a:ext cx="9964307" cy="3915156"/>
        </p:xfrm>
        <a:graphic>
          <a:graphicData uri="http://schemas.openxmlformats.org/drawingml/2006/table">
            <a:tbl>
              <a:tblPr firstRow="1" firstCol="1" bandRow="1"/>
              <a:tblGrid>
                <a:gridCol w="1790621">
                  <a:extLst>
                    <a:ext uri="{9D8B030D-6E8A-4147-A177-3AD203B41FA5}">
                      <a16:colId xmlns:a16="http://schemas.microsoft.com/office/drawing/2014/main" val="2496228083"/>
                    </a:ext>
                  </a:extLst>
                </a:gridCol>
                <a:gridCol w="1081618">
                  <a:extLst>
                    <a:ext uri="{9D8B030D-6E8A-4147-A177-3AD203B41FA5}">
                      <a16:colId xmlns:a16="http://schemas.microsoft.com/office/drawing/2014/main" val="4116303196"/>
                    </a:ext>
                  </a:extLst>
                </a:gridCol>
                <a:gridCol w="1388786">
                  <a:extLst>
                    <a:ext uri="{9D8B030D-6E8A-4147-A177-3AD203B41FA5}">
                      <a16:colId xmlns:a16="http://schemas.microsoft.com/office/drawing/2014/main" val="3265465527"/>
                    </a:ext>
                  </a:extLst>
                </a:gridCol>
                <a:gridCol w="1212244">
                  <a:extLst>
                    <a:ext uri="{9D8B030D-6E8A-4147-A177-3AD203B41FA5}">
                      <a16:colId xmlns:a16="http://schemas.microsoft.com/office/drawing/2014/main" val="446698191"/>
                    </a:ext>
                  </a:extLst>
                </a:gridCol>
                <a:gridCol w="1294130">
                  <a:extLst>
                    <a:ext uri="{9D8B030D-6E8A-4147-A177-3AD203B41FA5}">
                      <a16:colId xmlns:a16="http://schemas.microsoft.com/office/drawing/2014/main" val="3449937908"/>
                    </a:ext>
                  </a:extLst>
                </a:gridCol>
                <a:gridCol w="962869">
                  <a:extLst>
                    <a:ext uri="{9D8B030D-6E8A-4147-A177-3AD203B41FA5}">
                      <a16:colId xmlns:a16="http://schemas.microsoft.com/office/drawing/2014/main" val="1614421653"/>
                    </a:ext>
                  </a:extLst>
                </a:gridCol>
                <a:gridCol w="1323131">
                  <a:extLst>
                    <a:ext uri="{9D8B030D-6E8A-4147-A177-3AD203B41FA5}">
                      <a16:colId xmlns:a16="http://schemas.microsoft.com/office/drawing/2014/main" val="2769449452"/>
                    </a:ext>
                  </a:extLst>
                </a:gridCol>
                <a:gridCol w="910908">
                  <a:extLst>
                    <a:ext uri="{9D8B030D-6E8A-4147-A177-3AD203B41FA5}">
                      <a16:colId xmlns:a16="http://schemas.microsoft.com/office/drawing/2014/main" val="1262953472"/>
                    </a:ext>
                  </a:extLst>
                </a:gridCol>
              </a:tblGrid>
              <a:tr h="864495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Lexical features</a:t>
                      </a:r>
                      <a:endParaRPr lang="nl-N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Recall without pre-processing</a:t>
                      </a:r>
                      <a:endParaRPr lang="nl-N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Recall with spelling normalisation and lemmatisation  </a:t>
                      </a:r>
                      <a:endParaRPr lang="nl-N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932215"/>
                  </a:ext>
                </a:extLst>
              </a:tr>
              <a:tr h="571494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Tokens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Lemmas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Loan word lemmas* 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 (tokens)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Recall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 (tokens)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Recall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0863170"/>
                  </a:ext>
                </a:extLst>
              </a:tr>
              <a:tr h="278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Balling, </a:t>
                      </a:r>
                      <a:r>
                        <a:rPr lang="en-GB" sz="1800" i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VdDG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23,221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2,530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181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131 (341)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0.72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149 (402)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0.82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5959710"/>
                  </a:ext>
                </a:extLst>
              </a:tr>
              <a:tr h="278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Balling, </a:t>
                      </a:r>
                      <a:r>
                        <a:rPr lang="en-GB" sz="1800" i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NvdDG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19,816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2,268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147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112 (231)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0.76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120 (271)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0.82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0395330"/>
                  </a:ext>
                </a:extLst>
              </a:tr>
              <a:tr h="278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Blankaart, </a:t>
                      </a:r>
                      <a:r>
                        <a:rPr lang="en-GB" sz="1800" i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DBT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25,817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4,014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106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82 (198)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0.77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82 (235)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0.77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360222"/>
                  </a:ext>
                </a:extLst>
              </a:tr>
              <a:tr h="278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Blankaart, </a:t>
                      </a:r>
                      <a:r>
                        <a:rPr lang="en-GB" sz="1800" i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VvdC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10,159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1,836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83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 (86)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0.72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66 (102)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0.80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8588871"/>
                  </a:ext>
                </a:extLst>
              </a:tr>
              <a:tr h="278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Glazemaker, </a:t>
                      </a:r>
                      <a:r>
                        <a:rPr lang="en-GB" sz="1800" i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RvhB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23,949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2,146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 (49)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0.53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 (85)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0.87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8997918"/>
                  </a:ext>
                </a:extLst>
              </a:tr>
              <a:tr h="278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Glazemaker, </a:t>
                      </a:r>
                      <a:r>
                        <a:rPr lang="en-GB" sz="1800" i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LvdZ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38,690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2,451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 (58)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0.64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 (74)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0.91</a:t>
                      </a: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7223936"/>
                  </a:ext>
                </a:extLst>
              </a:tr>
              <a:tr h="278493">
                <a:tc gridSpan="4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Mean recall</a:t>
                      </a:r>
                      <a:endParaRPr lang="nl-NL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0.69</a:t>
                      </a:r>
                      <a:endParaRPr lang="nl-NL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0.83</a:t>
                      </a:r>
                      <a:endParaRPr lang="nl-NL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571" marR="60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212091"/>
                  </a:ext>
                </a:extLst>
              </a:tr>
            </a:tbl>
          </a:graphicData>
        </a:graphic>
      </p:graphicFrame>
      <p:sp>
        <p:nvSpPr>
          <p:cNvPr id="3" name="Rechthoek 2">
            <a:extLst>
              <a:ext uri="{FF2B5EF4-FFF2-40B4-BE49-F238E27FC236}">
                <a16:creationId xmlns:a16="http://schemas.microsoft.com/office/drawing/2014/main" id="{70AF1F79-9315-46C3-BCB0-68F20343DD0A}"/>
              </a:ext>
            </a:extLst>
          </p:cNvPr>
          <p:cNvSpPr/>
          <p:nvPr/>
        </p:nvSpPr>
        <p:spPr>
          <a:xfrm>
            <a:off x="608224" y="2702561"/>
            <a:ext cx="5872480" cy="241236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A591329C-781B-4493-B211-8549ED25C468}"/>
              </a:ext>
            </a:extLst>
          </p:cNvPr>
          <p:cNvSpPr/>
          <p:nvPr/>
        </p:nvSpPr>
        <p:spPr>
          <a:xfrm>
            <a:off x="6480703" y="1665043"/>
            <a:ext cx="2204720" cy="38865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ACAC6952-CE29-4BF4-BB0C-910FC0F31292}"/>
              </a:ext>
            </a:extLst>
          </p:cNvPr>
          <p:cNvSpPr/>
          <p:nvPr/>
        </p:nvSpPr>
        <p:spPr>
          <a:xfrm>
            <a:off x="8685423" y="1676015"/>
            <a:ext cx="2382151" cy="38865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D76A4F3A-95E6-40D3-8F6F-F52920B7903C}"/>
              </a:ext>
            </a:extLst>
          </p:cNvPr>
          <p:cNvSpPr/>
          <p:nvPr/>
        </p:nvSpPr>
        <p:spPr>
          <a:xfrm>
            <a:off x="4419601" y="5105690"/>
            <a:ext cx="6647973" cy="45516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B5ADB5E6-ADE9-42A5-A3CD-CB09A665D53C}"/>
              </a:ext>
            </a:extLst>
          </p:cNvPr>
          <p:cNvSpPr txBox="1"/>
          <p:nvPr/>
        </p:nvSpPr>
        <p:spPr>
          <a:xfrm>
            <a:off x="838200" y="6193971"/>
            <a:ext cx="10263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Garamond" panose="02020404030301010803" pitchFamily="18" charset="0"/>
              </a:rPr>
              <a:t>* ‘Gold standard’: </a:t>
            </a:r>
            <a:r>
              <a:rPr lang="nl-NL" dirty="0" err="1">
                <a:latin typeface="Garamond" panose="02020404030301010803" pitchFamily="18" charset="0"/>
              </a:rPr>
              <a:t>number</a:t>
            </a:r>
            <a:r>
              <a:rPr lang="nl-NL" dirty="0">
                <a:latin typeface="Garamond" panose="02020404030301010803" pitchFamily="18" charset="0"/>
              </a:rPr>
              <a:t> of </a:t>
            </a:r>
            <a:r>
              <a:rPr lang="nl-NL" dirty="0" err="1">
                <a:latin typeface="Garamond" panose="02020404030301010803" pitchFamily="18" charset="0"/>
              </a:rPr>
              <a:t>loan</a:t>
            </a:r>
            <a:r>
              <a:rPr lang="nl-NL" dirty="0">
                <a:latin typeface="Garamond" panose="02020404030301010803" pitchFamily="18" charset="0"/>
              </a:rPr>
              <a:t> word </a:t>
            </a:r>
            <a:r>
              <a:rPr lang="nl-NL" dirty="0" err="1">
                <a:latin typeface="Garamond" panose="02020404030301010803" pitchFamily="18" charset="0"/>
              </a:rPr>
              <a:t>lemmas</a:t>
            </a:r>
            <a:r>
              <a:rPr lang="nl-NL" dirty="0">
                <a:latin typeface="Garamond" panose="02020404030301010803" pitchFamily="18" charset="0"/>
              </a:rPr>
              <a:t> found </a:t>
            </a:r>
            <a:r>
              <a:rPr lang="nl-NL" dirty="0" err="1">
                <a:latin typeface="Garamond" panose="02020404030301010803" pitchFamily="18" charset="0"/>
              </a:rPr>
              <a:t>with</a:t>
            </a:r>
            <a:r>
              <a:rPr lang="nl-NL" dirty="0">
                <a:latin typeface="Garamond" panose="02020404030301010803" pitchFamily="18" charset="0"/>
              </a:rPr>
              <a:t> manual </a:t>
            </a:r>
            <a:r>
              <a:rPr lang="nl-NL" dirty="0" err="1">
                <a:latin typeface="Garamond" panose="02020404030301010803" pitchFamily="18" charset="0"/>
              </a:rPr>
              <a:t>annotation</a:t>
            </a:r>
            <a:endParaRPr lang="nl-NL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595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7" grpId="0" animBg="1"/>
      <p:bldP spid="7" grpId="1" animBg="1"/>
      <p:bldP spid="8" grpId="0" animBg="1"/>
      <p:bldP spid="8" grpId="1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7E50CC-1A92-493A-95A4-7BC535A01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Garamond" panose="02020404030301010803" pitchFamily="18" charset="0"/>
              </a:rPr>
              <a:t>Case </a:t>
            </a:r>
            <a:r>
              <a:rPr lang="nl-NL" dirty="0" err="1">
                <a:latin typeface="Garamond" panose="02020404030301010803" pitchFamily="18" charset="0"/>
              </a:rPr>
              <a:t>study</a:t>
            </a:r>
            <a:r>
              <a:rPr lang="nl-NL" dirty="0">
                <a:latin typeface="Garamond" panose="02020404030301010803" pitchFamily="18" charset="0"/>
              </a:rPr>
              <a:t> I: Pieter Balling (? – 1664)</a:t>
            </a:r>
          </a:p>
        </p:txBody>
      </p:sp>
      <p:graphicFrame>
        <p:nvGraphicFramePr>
          <p:cNvPr id="4" name="Chart 2">
            <a:extLst>
              <a:ext uri="{FF2B5EF4-FFF2-40B4-BE49-F238E27FC236}">
                <a16:creationId xmlns:a16="http://schemas.microsoft.com/office/drawing/2014/main" id="{87970B56-9B69-4DD4-8CA8-C85B4E275F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0419205"/>
              </p:ext>
            </p:extLst>
          </p:nvPr>
        </p:nvGraphicFramePr>
        <p:xfrm>
          <a:off x="838200" y="1690687"/>
          <a:ext cx="6101080" cy="4145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3">
            <a:extLst>
              <a:ext uri="{FF2B5EF4-FFF2-40B4-BE49-F238E27FC236}">
                <a16:creationId xmlns:a16="http://schemas.microsoft.com/office/drawing/2014/main" id="{68C3056E-4154-496E-814F-607015B6E9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7156452"/>
              </p:ext>
            </p:extLst>
          </p:nvPr>
        </p:nvGraphicFramePr>
        <p:xfrm>
          <a:off x="6858000" y="1690687"/>
          <a:ext cx="4338320" cy="4145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kstvak 5">
            <a:extLst>
              <a:ext uri="{FF2B5EF4-FFF2-40B4-BE49-F238E27FC236}">
                <a16:creationId xmlns:a16="http://schemas.microsoft.com/office/drawing/2014/main" id="{4AE42225-DBE7-4D85-8E72-88AE1690F30C}"/>
              </a:ext>
            </a:extLst>
          </p:cNvPr>
          <p:cNvSpPr txBox="1"/>
          <p:nvPr/>
        </p:nvSpPr>
        <p:spPr>
          <a:xfrm>
            <a:off x="513442" y="5856514"/>
            <a:ext cx="113320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err="1">
                <a:latin typeface="Garamond" panose="02020404030301010803" pitchFamily="18" charset="0"/>
              </a:rPr>
              <a:t>Loan</a:t>
            </a:r>
            <a:r>
              <a:rPr lang="nl-NL" sz="2400" dirty="0">
                <a:latin typeface="Garamond" panose="02020404030301010803" pitchFamily="18" charset="0"/>
              </a:rPr>
              <a:t> </a:t>
            </a:r>
            <a:r>
              <a:rPr lang="nl-NL" sz="2400" dirty="0" err="1">
                <a:latin typeface="Garamond" panose="02020404030301010803" pitchFamily="18" charset="0"/>
              </a:rPr>
              <a:t>words</a:t>
            </a:r>
            <a:r>
              <a:rPr lang="nl-NL" sz="2400" dirty="0">
                <a:latin typeface="Garamond" panose="02020404030301010803" pitchFamily="18" charset="0"/>
              </a:rPr>
              <a:t> are </a:t>
            </a:r>
            <a:r>
              <a:rPr lang="nl-NL" sz="2400" dirty="0" err="1">
                <a:latin typeface="Garamond" panose="02020404030301010803" pitchFamily="18" charset="0"/>
              </a:rPr>
              <a:t>less</a:t>
            </a:r>
            <a:r>
              <a:rPr lang="nl-NL" sz="2400" dirty="0">
                <a:latin typeface="Garamond" panose="02020404030301010803" pitchFamily="18" charset="0"/>
              </a:rPr>
              <a:t> frequent in </a:t>
            </a:r>
            <a:r>
              <a:rPr lang="nl-NL" sz="2400" dirty="0" err="1">
                <a:latin typeface="Garamond" panose="02020404030301010803" pitchFamily="18" charset="0"/>
              </a:rPr>
              <a:t>Balling’s</a:t>
            </a:r>
            <a:r>
              <a:rPr lang="nl-NL" sz="2400" dirty="0">
                <a:latin typeface="Garamond" panose="02020404030301010803" pitchFamily="18" charset="0"/>
              </a:rPr>
              <a:t> </a:t>
            </a:r>
            <a:r>
              <a:rPr lang="nl-NL" sz="2400" b="1" dirty="0">
                <a:solidFill>
                  <a:schemeClr val="accent2"/>
                </a:solidFill>
                <a:latin typeface="Garamond" panose="02020404030301010803" pitchFamily="18" charset="0"/>
              </a:rPr>
              <a:t>Spinoza </a:t>
            </a:r>
            <a:r>
              <a:rPr lang="nl-NL" sz="2400" b="1" dirty="0" err="1">
                <a:solidFill>
                  <a:schemeClr val="accent2"/>
                </a:solidFill>
                <a:latin typeface="Garamond" panose="02020404030301010803" pitchFamily="18" charset="0"/>
              </a:rPr>
              <a:t>translations</a:t>
            </a:r>
            <a:r>
              <a:rPr lang="nl-NL" sz="2400" b="1" dirty="0">
                <a:latin typeface="Garamond" panose="02020404030301010803" pitchFamily="18" charset="0"/>
              </a:rPr>
              <a:t> </a:t>
            </a:r>
            <a:r>
              <a:rPr lang="nl-NL" sz="2400" dirty="0" err="1">
                <a:latin typeface="Garamond" panose="02020404030301010803" pitchFamily="18" charset="0"/>
              </a:rPr>
              <a:t>and</a:t>
            </a:r>
            <a:r>
              <a:rPr lang="nl-NL" sz="2400" dirty="0">
                <a:latin typeface="Garamond" panose="02020404030301010803" pitchFamily="18" charset="0"/>
              </a:rPr>
              <a:t> his </a:t>
            </a:r>
            <a:r>
              <a:rPr lang="nl-NL" sz="2400" dirty="0" err="1">
                <a:latin typeface="Garamond" panose="02020404030301010803" pitchFamily="18" charset="0"/>
              </a:rPr>
              <a:t>own</a:t>
            </a:r>
            <a:r>
              <a:rPr lang="nl-NL" sz="2400" dirty="0">
                <a:latin typeface="Garamond" panose="02020404030301010803" pitchFamily="18" charset="0"/>
              </a:rPr>
              <a:t> </a:t>
            </a:r>
            <a:r>
              <a:rPr lang="nl-NL" sz="2400" b="1" dirty="0" err="1">
                <a:solidFill>
                  <a:schemeClr val="accent1"/>
                </a:solidFill>
                <a:latin typeface="Garamond" panose="02020404030301010803" pitchFamily="18" charset="0"/>
              </a:rPr>
              <a:t>philosophical</a:t>
            </a:r>
            <a:r>
              <a:rPr lang="nl-NL" sz="2400" b="1" dirty="0">
                <a:solidFill>
                  <a:schemeClr val="accent1"/>
                </a:solidFill>
                <a:latin typeface="Garamond" panose="02020404030301010803" pitchFamily="18" charset="0"/>
              </a:rPr>
              <a:t> </a:t>
            </a:r>
            <a:r>
              <a:rPr lang="nl-NL" sz="2400" b="1" dirty="0" err="1">
                <a:solidFill>
                  <a:schemeClr val="accent1"/>
                </a:solidFill>
                <a:latin typeface="Garamond" panose="02020404030301010803" pitchFamily="18" charset="0"/>
              </a:rPr>
              <a:t>treatise</a:t>
            </a:r>
            <a:r>
              <a:rPr lang="nl-NL" sz="2400" b="1" dirty="0">
                <a:solidFill>
                  <a:schemeClr val="accent1"/>
                </a:solidFill>
                <a:latin typeface="Garamond" panose="02020404030301010803" pitchFamily="18" charset="0"/>
              </a:rPr>
              <a:t> </a:t>
            </a:r>
            <a:r>
              <a:rPr lang="nl-NL" sz="2400" i="1" dirty="0" err="1">
                <a:latin typeface="Garamond" panose="02020404030301010803" pitchFamily="18" charset="0"/>
              </a:rPr>
              <a:t>LodK</a:t>
            </a:r>
            <a:r>
              <a:rPr lang="nl-NL" sz="2400" i="1" dirty="0">
                <a:latin typeface="Garamond" panose="02020404030301010803" pitchFamily="18" charset="0"/>
              </a:rPr>
              <a:t> </a:t>
            </a:r>
            <a:r>
              <a:rPr lang="nl-NL" sz="2400" dirty="0" err="1">
                <a:latin typeface="Garamond" panose="02020404030301010803" pitchFamily="18" charset="0"/>
              </a:rPr>
              <a:t>than</a:t>
            </a:r>
            <a:r>
              <a:rPr lang="nl-NL" sz="2400" dirty="0">
                <a:latin typeface="Garamond" panose="02020404030301010803" pitchFamily="18" charset="0"/>
              </a:rPr>
              <a:t> in his ‘</a:t>
            </a:r>
            <a:r>
              <a:rPr lang="nl-NL" sz="2400" dirty="0" err="1">
                <a:latin typeface="Garamond" panose="02020404030301010803" pitchFamily="18" charset="0"/>
              </a:rPr>
              <a:t>political</a:t>
            </a:r>
            <a:r>
              <a:rPr lang="nl-NL" sz="2400" dirty="0">
                <a:latin typeface="Garamond" panose="02020404030301010803" pitchFamily="18" charset="0"/>
              </a:rPr>
              <a:t>’ </a:t>
            </a:r>
            <a:r>
              <a:rPr lang="nl-NL" sz="2400" dirty="0" err="1">
                <a:latin typeface="Garamond" panose="02020404030301010803" pitchFamily="18" charset="0"/>
              </a:rPr>
              <a:t>pamphlets</a:t>
            </a:r>
            <a:r>
              <a:rPr lang="nl-NL" sz="2400" dirty="0">
                <a:latin typeface="Garamond" panose="02020404030301010803" pitchFamily="18" charset="0"/>
              </a:rPr>
              <a:t> </a:t>
            </a:r>
            <a:r>
              <a:rPr lang="nl-NL" sz="2400" i="1" dirty="0" err="1">
                <a:latin typeface="Garamond" panose="02020404030301010803" pitchFamily="18" charset="0"/>
              </a:rPr>
              <a:t>VdDG</a:t>
            </a:r>
            <a:r>
              <a:rPr lang="nl-NL" sz="2400" i="1" dirty="0">
                <a:latin typeface="Garamond" panose="02020404030301010803" pitchFamily="18" charset="0"/>
              </a:rPr>
              <a:t> </a:t>
            </a:r>
            <a:r>
              <a:rPr lang="nl-NL" sz="2400" dirty="0" err="1">
                <a:latin typeface="Garamond" panose="02020404030301010803" pitchFamily="18" charset="0"/>
              </a:rPr>
              <a:t>and</a:t>
            </a:r>
            <a:r>
              <a:rPr lang="nl-NL" sz="2400" dirty="0">
                <a:latin typeface="Garamond" panose="02020404030301010803" pitchFamily="18" charset="0"/>
              </a:rPr>
              <a:t> </a:t>
            </a:r>
            <a:r>
              <a:rPr lang="nl-NL" sz="2400" i="1" dirty="0" err="1">
                <a:latin typeface="Garamond" panose="02020404030301010803" pitchFamily="18" charset="0"/>
              </a:rPr>
              <a:t>NVdDG</a:t>
            </a:r>
            <a:r>
              <a:rPr lang="nl-NL" sz="2400" dirty="0">
                <a:latin typeface="Garamond" panose="02020404030301010803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94176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BB7861-15F1-4815-A815-CC6028B2E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200" dirty="0">
                <a:latin typeface="Garamond" panose="02020404030301010803" pitchFamily="18" charset="0"/>
              </a:rPr>
              <a:t>Case </a:t>
            </a:r>
            <a:r>
              <a:rPr lang="nl-NL" sz="4200" dirty="0" err="1">
                <a:latin typeface="Garamond" panose="02020404030301010803" pitchFamily="18" charset="0"/>
              </a:rPr>
              <a:t>study</a:t>
            </a:r>
            <a:r>
              <a:rPr lang="nl-NL" sz="4200" dirty="0">
                <a:latin typeface="Garamond" panose="02020404030301010803" pitchFamily="18" charset="0"/>
              </a:rPr>
              <a:t> II: Stephan </a:t>
            </a:r>
            <a:r>
              <a:rPr lang="nl-NL" sz="4200" dirty="0" err="1">
                <a:latin typeface="Garamond" panose="02020404030301010803" pitchFamily="18" charset="0"/>
              </a:rPr>
              <a:t>Blankaart</a:t>
            </a:r>
            <a:r>
              <a:rPr lang="nl-NL" sz="4200" dirty="0">
                <a:latin typeface="Garamond" panose="02020404030301010803" pitchFamily="18" charset="0"/>
              </a:rPr>
              <a:t> (1650 – 1704)</a:t>
            </a:r>
          </a:p>
        </p:txBody>
      </p:sp>
      <p:graphicFrame>
        <p:nvGraphicFramePr>
          <p:cNvPr id="4" name="Chart 14">
            <a:extLst>
              <a:ext uri="{FF2B5EF4-FFF2-40B4-BE49-F238E27FC236}">
                <a16:creationId xmlns:a16="http://schemas.microsoft.com/office/drawing/2014/main" id="{7948F00E-819C-4618-A977-7CD224B220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0847114"/>
              </p:ext>
            </p:extLst>
          </p:nvPr>
        </p:nvGraphicFramePr>
        <p:xfrm>
          <a:off x="838200" y="1443674"/>
          <a:ext cx="5918200" cy="4412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15">
            <a:extLst>
              <a:ext uri="{FF2B5EF4-FFF2-40B4-BE49-F238E27FC236}">
                <a16:creationId xmlns:a16="http://schemas.microsoft.com/office/drawing/2014/main" id="{E88AAE1E-B6CC-4E06-A220-04DB00553E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5114676"/>
              </p:ext>
            </p:extLst>
          </p:nvPr>
        </p:nvGraphicFramePr>
        <p:xfrm>
          <a:off x="6855142" y="1443674"/>
          <a:ext cx="4498658" cy="4412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kstvak 2">
            <a:extLst>
              <a:ext uri="{FF2B5EF4-FFF2-40B4-BE49-F238E27FC236}">
                <a16:creationId xmlns:a16="http://schemas.microsoft.com/office/drawing/2014/main" id="{49E73DDF-B895-47EB-89A6-CAA094F29EFE}"/>
              </a:ext>
            </a:extLst>
          </p:cNvPr>
          <p:cNvSpPr txBox="1"/>
          <p:nvPr/>
        </p:nvSpPr>
        <p:spPr>
          <a:xfrm>
            <a:off x="513442" y="5856514"/>
            <a:ext cx="113320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dirty="0" err="1">
                <a:latin typeface="Garamond" panose="02020404030301010803" pitchFamily="18" charset="0"/>
              </a:rPr>
              <a:t>Loan</a:t>
            </a:r>
            <a:r>
              <a:rPr lang="nl-NL" sz="2200" dirty="0">
                <a:latin typeface="Garamond" panose="02020404030301010803" pitchFamily="18" charset="0"/>
              </a:rPr>
              <a:t> </a:t>
            </a:r>
            <a:r>
              <a:rPr lang="nl-NL" sz="2200" dirty="0" err="1">
                <a:latin typeface="Garamond" panose="02020404030301010803" pitchFamily="18" charset="0"/>
              </a:rPr>
              <a:t>words</a:t>
            </a:r>
            <a:r>
              <a:rPr lang="nl-NL" sz="2200" dirty="0">
                <a:latin typeface="Garamond" panose="02020404030301010803" pitchFamily="18" charset="0"/>
              </a:rPr>
              <a:t> are </a:t>
            </a:r>
            <a:r>
              <a:rPr lang="nl-NL" sz="2200" dirty="0" err="1">
                <a:latin typeface="Garamond" panose="02020404030301010803" pitchFamily="18" charset="0"/>
              </a:rPr>
              <a:t>significantly</a:t>
            </a:r>
            <a:r>
              <a:rPr lang="nl-NL" sz="2200" dirty="0">
                <a:latin typeface="Garamond" panose="02020404030301010803" pitchFamily="18" charset="0"/>
              </a:rPr>
              <a:t> </a:t>
            </a:r>
            <a:r>
              <a:rPr lang="nl-NL" sz="2200" dirty="0" err="1">
                <a:latin typeface="Garamond" panose="02020404030301010803" pitchFamily="18" charset="0"/>
              </a:rPr>
              <a:t>less</a:t>
            </a:r>
            <a:r>
              <a:rPr lang="nl-NL" sz="2200" dirty="0">
                <a:latin typeface="Garamond" panose="02020404030301010803" pitchFamily="18" charset="0"/>
              </a:rPr>
              <a:t> frequent in </a:t>
            </a:r>
            <a:r>
              <a:rPr lang="nl-NL" sz="2200" dirty="0" err="1">
                <a:latin typeface="Garamond" panose="02020404030301010803" pitchFamily="18" charset="0"/>
              </a:rPr>
              <a:t>Blankaart’s</a:t>
            </a:r>
            <a:r>
              <a:rPr lang="nl-NL" sz="2200" dirty="0">
                <a:latin typeface="Garamond" panose="02020404030301010803" pitchFamily="18" charset="0"/>
              </a:rPr>
              <a:t> </a:t>
            </a:r>
            <a:r>
              <a:rPr lang="nl-NL" sz="2200" dirty="0">
                <a:solidFill>
                  <a:schemeClr val="accent2"/>
                </a:solidFill>
                <a:latin typeface="Garamond" panose="02020404030301010803" pitchFamily="18" charset="0"/>
              </a:rPr>
              <a:t>Descartes </a:t>
            </a:r>
            <a:r>
              <a:rPr lang="nl-NL" sz="2200" dirty="0" err="1">
                <a:solidFill>
                  <a:schemeClr val="accent2"/>
                </a:solidFill>
                <a:latin typeface="Garamond" panose="02020404030301010803" pitchFamily="18" charset="0"/>
              </a:rPr>
              <a:t>translations</a:t>
            </a:r>
            <a:r>
              <a:rPr lang="nl-NL" sz="2200" dirty="0">
                <a:solidFill>
                  <a:schemeClr val="accent2"/>
                </a:solidFill>
                <a:latin typeface="Garamond" panose="02020404030301010803" pitchFamily="18" charset="0"/>
              </a:rPr>
              <a:t> </a:t>
            </a:r>
            <a:r>
              <a:rPr lang="nl-NL" sz="2200" dirty="0" err="1">
                <a:latin typeface="Garamond" panose="02020404030301010803" pitchFamily="18" charset="0"/>
              </a:rPr>
              <a:t>than</a:t>
            </a:r>
            <a:r>
              <a:rPr lang="nl-NL" sz="2200" dirty="0">
                <a:latin typeface="Garamond" panose="02020404030301010803" pitchFamily="18" charset="0"/>
              </a:rPr>
              <a:t> in his (</a:t>
            </a:r>
            <a:r>
              <a:rPr lang="nl-NL" sz="2200" dirty="0" err="1">
                <a:latin typeface="Garamond" panose="02020404030301010803" pitchFamily="18" charset="0"/>
              </a:rPr>
              <a:t>original</a:t>
            </a:r>
            <a:r>
              <a:rPr lang="nl-NL" sz="2200" dirty="0">
                <a:latin typeface="Garamond" panose="02020404030301010803" pitchFamily="18" charset="0"/>
              </a:rPr>
              <a:t>) </a:t>
            </a:r>
            <a:r>
              <a:rPr lang="nl-NL" sz="2200" dirty="0" err="1">
                <a:latin typeface="Garamond" panose="02020404030301010803" pitchFamily="18" charset="0"/>
              </a:rPr>
              <a:t>medical</a:t>
            </a:r>
            <a:r>
              <a:rPr lang="nl-NL" sz="2200" dirty="0">
                <a:latin typeface="Garamond" panose="02020404030301010803" pitchFamily="18" charset="0"/>
              </a:rPr>
              <a:t> </a:t>
            </a:r>
            <a:r>
              <a:rPr lang="nl-NL" sz="2200" dirty="0" err="1">
                <a:latin typeface="Garamond" panose="02020404030301010803" pitchFamily="18" charset="0"/>
              </a:rPr>
              <a:t>work</a:t>
            </a:r>
            <a:r>
              <a:rPr lang="nl-NL" sz="2200" dirty="0">
                <a:latin typeface="Garamond" panose="02020404030301010803" pitchFamily="18" charset="0"/>
              </a:rPr>
              <a:t> </a:t>
            </a:r>
            <a:r>
              <a:rPr lang="en-GB" sz="2200" dirty="0">
                <a:latin typeface="Garamond" panose="02020404030301010803" pitchFamily="18" charset="0"/>
              </a:rPr>
              <a:t>(Welch’s t (6.78) = 3.20, p &lt; 0.05), except for the biological handbooks </a:t>
            </a:r>
            <a:r>
              <a:rPr lang="en-GB" sz="2200" i="1" dirty="0" err="1">
                <a:latin typeface="Garamond" panose="02020404030301010803" pitchFamily="18" charset="0"/>
              </a:rPr>
              <a:t>SdR</a:t>
            </a:r>
            <a:r>
              <a:rPr lang="en-GB" sz="2200" i="1" dirty="0">
                <a:latin typeface="Garamond" panose="02020404030301010803" pitchFamily="18" charset="0"/>
              </a:rPr>
              <a:t> </a:t>
            </a:r>
            <a:r>
              <a:rPr lang="en-GB" sz="2200" dirty="0">
                <a:latin typeface="Garamond" panose="02020404030301010803" pitchFamily="18" charset="0"/>
              </a:rPr>
              <a:t>and </a:t>
            </a:r>
            <a:r>
              <a:rPr lang="en-GB" sz="2200" i="1" dirty="0">
                <a:latin typeface="Garamond" panose="02020404030301010803" pitchFamily="18" charset="0"/>
              </a:rPr>
              <a:t>NH</a:t>
            </a:r>
            <a:r>
              <a:rPr lang="en-GB" sz="2200" dirty="0">
                <a:latin typeface="Garamond" panose="02020404030301010803" pitchFamily="18" charset="0"/>
              </a:rPr>
              <a:t>.</a:t>
            </a:r>
            <a:endParaRPr lang="nl-NL" sz="22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122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E41DB1-EB47-4337-A577-8A1085DB0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>
                <a:latin typeface="Garamond" panose="02020404030301010803" pitchFamily="18" charset="0"/>
              </a:rPr>
              <a:t>Conclusions</a:t>
            </a:r>
            <a:endParaRPr lang="nl-NL" dirty="0">
              <a:latin typeface="Garamond" panose="02020404030301010803" pitchFamily="18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79D08FC-DF6B-43A7-A8A9-5BF159FD0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lvl="1" indent="0">
              <a:buNone/>
            </a:pPr>
            <a:r>
              <a:rPr lang="nl-NL" sz="3200" b="1" dirty="0" err="1">
                <a:latin typeface="Garamond" panose="02020404030301010803" pitchFamily="18" charset="0"/>
              </a:rPr>
              <a:t>What</a:t>
            </a:r>
            <a:r>
              <a:rPr lang="nl-NL" sz="3200" b="1" dirty="0">
                <a:latin typeface="Garamond" panose="02020404030301010803" pitchFamily="18" charset="0"/>
              </a:rPr>
              <a:t> is </a:t>
            </a:r>
            <a:r>
              <a:rPr lang="nl-NL" sz="3200" b="1" dirty="0" err="1">
                <a:latin typeface="Garamond" panose="02020404030301010803" pitchFamily="18" charset="0"/>
              </a:rPr>
              <a:t>the</a:t>
            </a:r>
            <a:r>
              <a:rPr lang="nl-NL" sz="3200" b="1" dirty="0">
                <a:latin typeface="Garamond" panose="02020404030301010803" pitchFamily="18" charset="0"/>
              </a:rPr>
              <a:t> </a:t>
            </a:r>
            <a:r>
              <a:rPr lang="nl-NL" sz="3200" b="1" dirty="0" err="1">
                <a:latin typeface="Garamond" panose="02020404030301010803" pitchFamily="18" charset="0"/>
              </a:rPr>
              <a:t>representativeness</a:t>
            </a:r>
            <a:r>
              <a:rPr lang="nl-NL" sz="3200" b="1" dirty="0">
                <a:latin typeface="Garamond" panose="02020404030301010803" pitchFamily="18" charset="0"/>
              </a:rPr>
              <a:t> of </a:t>
            </a:r>
            <a:r>
              <a:rPr lang="nl-NL" sz="3200" b="1" dirty="0" err="1">
                <a:latin typeface="Garamond" panose="02020404030301010803" pitchFamily="18" charset="0"/>
              </a:rPr>
              <a:t>the</a:t>
            </a:r>
            <a:r>
              <a:rPr lang="nl-NL" sz="3200" b="1" dirty="0">
                <a:latin typeface="Garamond" panose="02020404030301010803" pitchFamily="18" charset="0"/>
              </a:rPr>
              <a:t> lexicon?</a:t>
            </a:r>
          </a:p>
          <a:p>
            <a:pPr lvl="2"/>
            <a:r>
              <a:rPr lang="nl-NL" sz="2800" dirty="0">
                <a:latin typeface="Garamond" panose="02020404030301010803" pitchFamily="18" charset="0"/>
              </a:rPr>
              <a:t> The lexicon combines </a:t>
            </a:r>
            <a:r>
              <a:rPr lang="nl-NL" sz="2800" dirty="0" err="1">
                <a:latin typeface="Garamond" panose="02020404030301010803" pitchFamily="18" charset="0"/>
              </a:rPr>
              <a:t>three</a:t>
            </a:r>
            <a:r>
              <a:rPr lang="nl-NL" sz="2800" dirty="0">
                <a:latin typeface="Garamond" panose="02020404030301010803" pitchFamily="18" charset="0"/>
              </a:rPr>
              <a:t> </a:t>
            </a:r>
            <a:r>
              <a:rPr lang="nl-NL" sz="2800" dirty="0" err="1">
                <a:latin typeface="Garamond" panose="02020404030301010803" pitchFamily="18" charset="0"/>
              </a:rPr>
              <a:t>often</a:t>
            </a:r>
            <a:r>
              <a:rPr lang="nl-NL" sz="2800" dirty="0">
                <a:latin typeface="Garamond" panose="02020404030301010803" pitchFamily="18" charset="0"/>
              </a:rPr>
              <a:t> </a:t>
            </a:r>
            <a:r>
              <a:rPr lang="nl-NL" sz="2800" dirty="0" err="1">
                <a:latin typeface="Garamond" panose="02020404030301010803" pitchFamily="18" charset="0"/>
              </a:rPr>
              <a:t>reprinted</a:t>
            </a:r>
            <a:r>
              <a:rPr lang="nl-NL" sz="2800" dirty="0">
                <a:latin typeface="Garamond" panose="02020404030301010803" pitchFamily="18" charset="0"/>
              </a:rPr>
              <a:t>, </a:t>
            </a:r>
            <a:r>
              <a:rPr lang="nl-NL" sz="2800" dirty="0" err="1">
                <a:latin typeface="Garamond" panose="02020404030301010803" pitchFamily="18" charset="0"/>
              </a:rPr>
              <a:t>highly</a:t>
            </a:r>
            <a:r>
              <a:rPr lang="nl-NL" sz="2800" dirty="0">
                <a:latin typeface="Garamond" panose="02020404030301010803" pitchFamily="18" charset="0"/>
              </a:rPr>
              <a:t> </a:t>
            </a:r>
            <a:r>
              <a:rPr lang="nl-NL" sz="2800" dirty="0" err="1">
                <a:latin typeface="Garamond" panose="02020404030301010803" pitchFamily="18" charset="0"/>
              </a:rPr>
              <a:t>related</a:t>
            </a:r>
            <a:r>
              <a:rPr lang="nl-NL" sz="2800" dirty="0">
                <a:latin typeface="Garamond" panose="02020404030301010803" pitchFamily="18" charset="0"/>
              </a:rPr>
              <a:t> </a:t>
            </a:r>
            <a:r>
              <a:rPr lang="nl-NL" sz="2800" dirty="0" err="1">
                <a:latin typeface="Garamond" panose="02020404030301010803" pitchFamily="18" charset="0"/>
              </a:rPr>
              <a:t>early</a:t>
            </a:r>
            <a:r>
              <a:rPr lang="nl-NL" sz="2800" dirty="0">
                <a:latin typeface="Garamond" panose="02020404030301010803" pitchFamily="18" charset="0"/>
              </a:rPr>
              <a:t> modern </a:t>
            </a:r>
            <a:r>
              <a:rPr lang="nl-NL" sz="2800" dirty="0" err="1">
                <a:latin typeface="Garamond" panose="02020404030301010803" pitchFamily="18" charset="0"/>
              </a:rPr>
              <a:t>dictionaries</a:t>
            </a:r>
            <a:r>
              <a:rPr lang="nl-NL" sz="2800" dirty="0">
                <a:latin typeface="Garamond" panose="02020404030301010803" pitchFamily="18" charset="0"/>
              </a:rPr>
              <a:t>.</a:t>
            </a:r>
          </a:p>
          <a:p>
            <a:pPr marL="457200" lvl="1" indent="0">
              <a:buNone/>
            </a:pPr>
            <a:r>
              <a:rPr lang="nl-NL" sz="3200" b="1" dirty="0" err="1">
                <a:latin typeface="Garamond" panose="02020404030301010803" pitchFamily="18" charset="0"/>
              </a:rPr>
              <a:t>What</a:t>
            </a:r>
            <a:r>
              <a:rPr lang="nl-NL" sz="3200" b="1" dirty="0">
                <a:latin typeface="Garamond" panose="02020404030301010803" pitchFamily="18" charset="0"/>
              </a:rPr>
              <a:t> is </a:t>
            </a:r>
            <a:r>
              <a:rPr lang="nl-NL" sz="3200" b="1" dirty="0" err="1">
                <a:latin typeface="Garamond" panose="02020404030301010803" pitchFamily="18" charset="0"/>
              </a:rPr>
              <a:t>the</a:t>
            </a:r>
            <a:r>
              <a:rPr lang="nl-NL" sz="3200" b="1" dirty="0">
                <a:latin typeface="Garamond" panose="02020404030301010803" pitchFamily="18" charset="0"/>
              </a:rPr>
              <a:t> </a:t>
            </a:r>
            <a:r>
              <a:rPr lang="nl-NL" sz="3200" b="1" dirty="0" err="1">
                <a:latin typeface="Garamond" panose="02020404030301010803" pitchFamily="18" charset="0"/>
              </a:rPr>
              <a:t>coverage</a:t>
            </a:r>
            <a:r>
              <a:rPr lang="nl-NL" sz="3200" b="1" dirty="0">
                <a:latin typeface="Garamond" panose="02020404030301010803" pitchFamily="18" charset="0"/>
              </a:rPr>
              <a:t> of </a:t>
            </a:r>
            <a:r>
              <a:rPr lang="nl-NL" sz="3200" b="1" dirty="0" err="1">
                <a:latin typeface="Garamond" panose="02020404030301010803" pitchFamily="18" charset="0"/>
              </a:rPr>
              <a:t>the</a:t>
            </a:r>
            <a:r>
              <a:rPr lang="nl-NL" sz="3200" b="1" dirty="0">
                <a:latin typeface="Garamond" panose="02020404030301010803" pitchFamily="18" charset="0"/>
              </a:rPr>
              <a:t> lexicon?</a:t>
            </a:r>
          </a:p>
          <a:p>
            <a:pPr lvl="2"/>
            <a:r>
              <a:rPr lang="nl-NL" sz="2800" dirty="0" err="1">
                <a:latin typeface="Garamond" panose="02020404030301010803" pitchFamily="18" charset="0"/>
              </a:rPr>
              <a:t>Only</a:t>
            </a:r>
            <a:r>
              <a:rPr lang="nl-NL" sz="2800" dirty="0">
                <a:latin typeface="Garamond" panose="02020404030301010803" pitchFamily="18" charset="0"/>
              </a:rPr>
              <a:t> 1799 of </a:t>
            </a:r>
            <a:r>
              <a:rPr lang="nl-NL" sz="2800" dirty="0" err="1">
                <a:latin typeface="Garamond" panose="02020404030301010803" pitchFamily="18" charset="0"/>
              </a:rPr>
              <a:t>all</a:t>
            </a:r>
            <a:r>
              <a:rPr lang="nl-NL" sz="2800" dirty="0">
                <a:latin typeface="Garamond" panose="02020404030301010803" pitchFamily="18" charset="0"/>
              </a:rPr>
              <a:t> 10.457 </a:t>
            </a:r>
            <a:r>
              <a:rPr lang="nl-NL" sz="2800" dirty="0" err="1">
                <a:latin typeface="Garamond" panose="02020404030301010803" pitchFamily="18" charset="0"/>
              </a:rPr>
              <a:t>distinct</a:t>
            </a:r>
            <a:r>
              <a:rPr lang="nl-NL" sz="2800" dirty="0">
                <a:latin typeface="Garamond" panose="02020404030301010803" pitchFamily="18" charset="0"/>
              </a:rPr>
              <a:t> </a:t>
            </a:r>
            <a:r>
              <a:rPr lang="nl-NL" sz="2800" dirty="0" err="1">
                <a:latin typeface="Garamond" panose="02020404030301010803" pitchFamily="18" charset="0"/>
              </a:rPr>
              <a:t>lemmas</a:t>
            </a:r>
            <a:r>
              <a:rPr lang="nl-NL" sz="2800" dirty="0">
                <a:latin typeface="Garamond" panose="02020404030301010803" pitchFamily="18" charset="0"/>
              </a:rPr>
              <a:t> </a:t>
            </a:r>
            <a:r>
              <a:rPr lang="nl-NL" sz="2800" dirty="0" err="1">
                <a:latin typeface="Garamond" panose="02020404030301010803" pitchFamily="18" charset="0"/>
              </a:rPr>
              <a:t>from</a:t>
            </a:r>
            <a:r>
              <a:rPr lang="nl-NL" sz="2800" dirty="0">
                <a:latin typeface="Garamond" panose="02020404030301010803" pitchFamily="18" charset="0"/>
              </a:rPr>
              <a:t> </a:t>
            </a:r>
            <a:r>
              <a:rPr lang="nl-NL" sz="2800" dirty="0" err="1">
                <a:latin typeface="Garamond" panose="02020404030301010803" pitchFamily="18" charset="0"/>
              </a:rPr>
              <a:t>the</a:t>
            </a:r>
            <a:r>
              <a:rPr lang="nl-NL" sz="2800" dirty="0">
                <a:latin typeface="Garamond" panose="02020404030301010803" pitchFamily="18" charset="0"/>
              </a:rPr>
              <a:t> lexicon </a:t>
            </a:r>
            <a:r>
              <a:rPr lang="nl-NL" sz="2800" dirty="0" err="1">
                <a:latin typeface="Garamond" panose="02020404030301010803" pitchFamily="18" charset="0"/>
              </a:rPr>
              <a:t>were</a:t>
            </a:r>
            <a:r>
              <a:rPr lang="nl-NL" sz="2800" dirty="0">
                <a:latin typeface="Garamond" panose="02020404030301010803" pitchFamily="18" charset="0"/>
              </a:rPr>
              <a:t> </a:t>
            </a:r>
            <a:r>
              <a:rPr lang="nl-NL" sz="2800" dirty="0" err="1">
                <a:latin typeface="Garamond" panose="02020404030301010803" pitchFamily="18" charset="0"/>
              </a:rPr>
              <a:t>used</a:t>
            </a:r>
            <a:r>
              <a:rPr lang="nl-NL" sz="2800" dirty="0">
                <a:latin typeface="Garamond" panose="02020404030301010803" pitchFamily="18" charset="0"/>
              </a:rPr>
              <a:t> at </a:t>
            </a:r>
            <a:r>
              <a:rPr lang="nl-NL" sz="2800" dirty="0" err="1">
                <a:latin typeface="Garamond" panose="02020404030301010803" pitchFamily="18" charset="0"/>
              </a:rPr>
              <a:t>least</a:t>
            </a:r>
            <a:r>
              <a:rPr lang="nl-NL" sz="2800" dirty="0">
                <a:latin typeface="Garamond" panose="02020404030301010803" pitchFamily="18" charset="0"/>
              </a:rPr>
              <a:t> </a:t>
            </a:r>
            <a:r>
              <a:rPr lang="nl-NL" sz="2800" dirty="0" err="1">
                <a:latin typeface="Garamond" panose="02020404030301010803" pitchFamily="18" charset="0"/>
              </a:rPr>
              <a:t>once</a:t>
            </a:r>
            <a:r>
              <a:rPr lang="nl-NL" sz="2800" dirty="0">
                <a:latin typeface="Garamond" panose="02020404030301010803" pitchFamily="18" charset="0"/>
              </a:rPr>
              <a:t> in 207 </a:t>
            </a:r>
            <a:r>
              <a:rPr lang="nl-NL" sz="2800" dirty="0" err="1">
                <a:latin typeface="Garamond" panose="02020404030301010803" pitchFamily="18" charset="0"/>
              </a:rPr>
              <a:t>texts</a:t>
            </a:r>
            <a:r>
              <a:rPr lang="nl-NL" sz="2800" dirty="0">
                <a:latin typeface="Garamond" panose="02020404030301010803" pitchFamily="18" charset="0"/>
              </a:rPr>
              <a:t> </a:t>
            </a:r>
            <a:r>
              <a:rPr lang="nl-NL" sz="2800" dirty="0" err="1">
                <a:latin typeface="Garamond" panose="02020404030301010803" pitchFamily="18" charset="0"/>
              </a:rPr>
              <a:t>printed</a:t>
            </a:r>
            <a:r>
              <a:rPr lang="nl-NL" sz="2800" dirty="0">
                <a:latin typeface="Garamond" panose="02020404030301010803" pitchFamily="18" charset="0"/>
              </a:rPr>
              <a:t> </a:t>
            </a:r>
            <a:r>
              <a:rPr lang="nl-NL" sz="2800" dirty="0" err="1">
                <a:latin typeface="Garamond" panose="02020404030301010803" pitchFamily="18" charset="0"/>
              </a:rPr>
              <a:t>between</a:t>
            </a:r>
            <a:r>
              <a:rPr lang="nl-NL" sz="2800" dirty="0">
                <a:latin typeface="Garamond" panose="02020404030301010803" pitchFamily="18" charset="0"/>
              </a:rPr>
              <a:t> 1650-1699. Most </a:t>
            </a:r>
            <a:r>
              <a:rPr lang="nl-NL" sz="2800" dirty="0" err="1">
                <a:latin typeface="Garamond" panose="02020404030301010803" pitchFamily="18" charset="0"/>
              </a:rPr>
              <a:t>loan</a:t>
            </a:r>
            <a:r>
              <a:rPr lang="nl-NL" sz="2800" dirty="0">
                <a:latin typeface="Garamond" panose="02020404030301010803" pitchFamily="18" charset="0"/>
              </a:rPr>
              <a:t> </a:t>
            </a:r>
            <a:r>
              <a:rPr lang="nl-NL" sz="2800" dirty="0" err="1">
                <a:latin typeface="Garamond" panose="02020404030301010803" pitchFamily="18" charset="0"/>
              </a:rPr>
              <a:t>words</a:t>
            </a:r>
            <a:r>
              <a:rPr lang="nl-NL" sz="2800" dirty="0">
                <a:latin typeface="Garamond" panose="02020404030301010803" pitchFamily="18" charset="0"/>
              </a:rPr>
              <a:t> are </a:t>
            </a:r>
            <a:r>
              <a:rPr lang="nl-NL" sz="2800" dirty="0" err="1">
                <a:latin typeface="Garamond" panose="02020404030301010803" pitchFamily="18" charset="0"/>
              </a:rPr>
              <a:t>very</a:t>
            </a:r>
            <a:r>
              <a:rPr lang="nl-NL" sz="2800" dirty="0">
                <a:latin typeface="Garamond" panose="02020404030301010803" pitchFamily="18" charset="0"/>
              </a:rPr>
              <a:t> </a:t>
            </a:r>
            <a:r>
              <a:rPr lang="nl-NL" sz="2800" dirty="0" err="1">
                <a:latin typeface="Garamond" panose="02020404030301010803" pitchFamily="18" charset="0"/>
              </a:rPr>
              <a:t>sparse</a:t>
            </a:r>
            <a:r>
              <a:rPr lang="nl-NL" sz="2800" dirty="0">
                <a:latin typeface="Garamond" panose="02020404030301010803" pitchFamily="18" charset="0"/>
              </a:rPr>
              <a:t> (566 </a:t>
            </a:r>
            <a:r>
              <a:rPr lang="nl-NL" sz="2800" dirty="0" err="1">
                <a:latin typeface="Garamond" panose="02020404030301010803" pitchFamily="18" charset="0"/>
              </a:rPr>
              <a:t>were</a:t>
            </a:r>
            <a:r>
              <a:rPr lang="nl-NL" sz="2800" dirty="0">
                <a:latin typeface="Garamond" panose="02020404030301010803" pitchFamily="18" charset="0"/>
              </a:rPr>
              <a:t> found in </a:t>
            </a:r>
            <a:r>
              <a:rPr lang="nl-NL" sz="2800" dirty="0" err="1">
                <a:latin typeface="Garamond" panose="02020404030301010803" pitchFamily="18" charset="0"/>
              </a:rPr>
              <a:t>only</a:t>
            </a:r>
            <a:r>
              <a:rPr lang="nl-NL" sz="2800" dirty="0">
                <a:latin typeface="Garamond" panose="02020404030301010803" pitchFamily="18" charset="0"/>
              </a:rPr>
              <a:t> </a:t>
            </a:r>
            <a:r>
              <a:rPr lang="nl-NL" sz="2800" dirty="0" err="1">
                <a:latin typeface="Garamond" panose="02020404030301010803" pitchFamily="18" charset="0"/>
              </a:rPr>
              <a:t>one</a:t>
            </a:r>
            <a:r>
              <a:rPr lang="nl-NL" sz="2800" dirty="0">
                <a:latin typeface="Garamond" panose="02020404030301010803" pitchFamily="18" charset="0"/>
              </a:rPr>
              <a:t> document).</a:t>
            </a:r>
          </a:p>
          <a:p>
            <a:pPr marL="457200" lvl="1" indent="0">
              <a:buNone/>
            </a:pPr>
            <a:r>
              <a:rPr lang="nl-NL" sz="3200" b="1" dirty="0" err="1">
                <a:latin typeface="Garamond" panose="02020404030301010803" pitchFamily="18" charset="0"/>
              </a:rPr>
              <a:t>What</a:t>
            </a:r>
            <a:r>
              <a:rPr lang="nl-NL" sz="3200" b="1" dirty="0">
                <a:latin typeface="Garamond" panose="02020404030301010803" pitchFamily="18" charset="0"/>
              </a:rPr>
              <a:t> is </a:t>
            </a:r>
            <a:r>
              <a:rPr lang="nl-NL" sz="3200" b="1" dirty="0" err="1">
                <a:latin typeface="Garamond" panose="02020404030301010803" pitchFamily="18" charset="0"/>
              </a:rPr>
              <a:t>the</a:t>
            </a:r>
            <a:r>
              <a:rPr lang="nl-NL" sz="3200" b="1" dirty="0">
                <a:latin typeface="Garamond" panose="02020404030301010803" pitchFamily="18" charset="0"/>
              </a:rPr>
              <a:t> </a:t>
            </a:r>
            <a:r>
              <a:rPr lang="nl-NL" sz="3200" b="1" dirty="0" err="1">
                <a:latin typeface="Garamond" panose="02020404030301010803" pitchFamily="18" charset="0"/>
              </a:rPr>
              <a:t>method’s</a:t>
            </a:r>
            <a:r>
              <a:rPr lang="nl-NL" sz="3200" b="1" dirty="0">
                <a:latin typeface="Garamond" panose="02020404030301010803" pitchFamily="18" charset="0"/>
              </a:rPr>
              <a:t> </a:t>
            </a:r>
            <a:r>
              <a:rPr lang="nl-NL" sz="3200" b="1" dirty="0" err="1">
                <a:latin typeface="Garamond" panose="02020404030301010803" pitchFamily="18" charset="0"/>
              </a:rPr>
              <a:t>accuracy</a:t>
            </a:r>
            <a:r>
              <a:rPr lang="nl-NL" sz="3200" b="1" dirty="0">
                <a:latin typeface="Garamond" panose="02020404030301010803" pitchFamily="18" charset="0"/>
              </a:rPr>
              <a:t>? (Does </a:t>
            </a:r>
            <a:r>
              <a:rPr lang="nl-NL" sz="3200" b="1" dirty="0" err="1">
                <a:latin typeface="Garamond" panose="02020404030301010803" pitchFamily="18" charset="0"/>
              </a:rPr>
              <a:t>it</a:t>
            </a:r>
            <a:r>
              <a:rPr lang="nl-NL" sz="3200" b="1" dirty="0">
                <a:latin typeface="Garamond" panose="02020404030301010803" pitchFamily="18" charset="0"/>
              </a:rPr>
              <a:t> </a:t>
            </a:r>
            <a:r>
              <a:rPr lang="nl-NL" sz="3200" b="1" dirty="0" err="1">
                <a:latin typeface="Garamond" panose="02020404030301010803" pitchFamily="18" charset="0"/>
              </a:rPr>
              <a:t>work</a:t>
            </a:r>
            <a:r>
              <a:rPr lang="nl-NL" sz="3200" b="1" dirty="0">
                <a:latin typeface="Garamond" panose="02020404030301010803" pitchFamily="18" charset="0"/>
              </a:rPr>
              <a:t>?)</a:t>
            </a:r>
            <a:endParaRPr lang="nl-NL" sz="4000" b="1" dirty="0">
              <a:latin typeface="Garamond" panose="02020404030301010803" pitchFamily="18" charset="0"/>
            </a:endParaRPr>
          </a:p>
          <a:p>
            <a:pPr lvl="2"/>
            <a:r>
              <a:rPr lang="en-US" sz="2800" dirty="0">
                <a:latin typeface="Garamond" panose="02020404030301010803" pitchFamily="18" charset="0"/>
              </a:rPr>
              <a:t>With the necessary preprocessing, automatic loan word extraction achieves an estimated average recall of 0.83 (= 83% of all loan word types are extracted automatically).</a:t>
            </a:r>
            <a:endParaRPr lang="nl-NL" sz="3200" dirty="0">
              <a:latin typeface="Garamond" panose="02020404030301010803" pitchFamily="18" charset="0"/>
            </a:endParaRPr>
          </a:p>
          <a:p>
            <a:pPr marL="457200" lvl="1" indent="0">
              <a:buNone/>
            </a:pPr>
            <a:r>
              <a:rPr lang="nl-NL" sz="3200" b="1" dirty="0" err="1">
                <a:latin typeface="Garamond" panose="02020404030301010803" pitchFamily="18" charset="0"/>
              </a:rPr>
              <a:t>Why</a:t>
            </a:r>
            <a:r>
              <a:rPr lang="nl-NL" sz="3200" b="1" dirty="0">
                <a:latin typeface="Garamond" panose="02020404030301010803" pitchFamily="18" charset="0"/>
              </a:rPr>
              <a:t> do we </a:t>
            </a:r>
            <a:r>
              <a:rPr lang="nl-NL" sz="3200" b="1" dirty="0" err="1">
                <a:latin typeface="Garamond" panose="02020404030301010803" pitchFamily="18" charset="0"/>
              </a:rPr>
              <a:t>need</a:t>
            </a:r>
            <a:r>
              <a:rPr lang="nl-NL" sz="3200" b="1" dirty="0">
                <a:latin typeface="Garamond" panose="02020404030301010803" pitchFamily="18" charset="0"/>
              </a:rPr>
              <a:t> </a:t>
            </a:r>
            <a:r>
              <a:rPr lang="nl-NL" sz="3200" b="1" dirty="0" err="1">
                <a:latin typeface="Garamond" panose="02020404030301010803" pitchFamily="18" charset="0"/>
              </a:rPr>
              <a:t>this</a:t>
            </a:r>
            <a:r>
              <a:rPr lang="nl-NL" sz="3200" b="1" dirty="0">
                <a:latin typeface="Garamond" panose="02020404030301010803" pitchFamily="18" charset="0"/>
              </a:rPr>
              <a:t> </a:t>
            </a:r>
            <a:r>
              <a:rPr lang="nl-NL" sz="3200" b="1" dirty="0" err="1">
                <a:latin typeface="Garamond" panose="02020404030301010803" pitchFamily="18" charset="0"/>
              </a:rPr>
              <a:t>method</a:t>
            </a:r>
            <a:r>
              <a:rPr lang="nl-NL" sz="3200" b="1" dirty="0">
                <a:latin typeface="Garamond" panose="02020404030301010803" pitchFamily="18" charset="0"/>
              </a:rPr>
              <a:t>?</a:t>
            </a:r>
          </a:p>
          <a:p>
            <a:pPr lvl="2"/>
            <a:r>
              <a:rPr lang="nl-NL" sz="2800" dirty="0">
                <a:latin typeface="Garamond" panose="02020404030301010803" pitchFamily="18" charset="0"/>
              </a:rPr>
              <a:t>It offers a </a:t>
            </a:r>
            <a:r>
              <a:rPr lang="nl-NL" sz="2800" dirty="0" err="1">
                <a:latin typeface="Garamond" panose="02020404030301010803" pitchFamily="18" charset="0"/>
              </a:rPr>
              <a:t>representative</a:t>
            </a:r>
            <a:r>
              <a:rPr lang="nl-NL" sz="2800" dirty="0">
                <a:latin typeface="Garamond" panose="02020404030301010803" pitchFamily="18" charset="0"/>
              </a:rPr>
              <a:t>, </a:t>
            </a:r>
            <a:r>
              <a:rPr lang="nl-NL" sz="2800" dirty="0" err="1">
                <a:latin typeface="Garamond" panose="02020404030301010803" pitchFamily="18" charset="0"/>
              </a:rPr>
              <a:t>replicable</a:t>
            </a:r>
            <a:r>
              <a:rPr lang="nl-NL" sz="2800" dirty="0">
                <a:latin typeface="Garamond" panose="02020404030301010803" pitchFamily="18" charset="0"/>
              </a:rPr>
              <a:t> standard </a:t>
            </a:r>
            <a:r>
              <a:rPr lang="nl-NL" sz="2800" dirty="0" err="1">
                <a:latin typeface="Garamond" panose="02020404030301010803" pitchFamily="18" charset="0"/>
              </a:rPr>
              <a:t>for</a:t>
            </a:r>
            <a:r>
              <a:rPr lang="nl-NL" sz="2800" dirty="0">
                <a:latin typeface="Garamond" panose="02020404030301010803" pitchFamily="18" charset="0"/>
              </a:rPr>
              <a:t> </a:t>
            </a:r>
            <a:r>
              <a:rPr lang="nl-NL" sz="2800" dirty="0" err="1">
                <a:latin typeface="Garamond" panose="02020404030301010803" pitchFamily="18" charset="0"/>
              </a:rPr>
              <a:t>analysing</a:t>
            </a:r>
            <a:r>
              <a:rPr lang="nl-NL" sz="2800" dirty="0">
                <a:latin typeface="Garamond" panose="02020404030301010803" pitchFamily="18" charset="0"/>
              </a:rPr>
              <a:t> </a:t>
            </a:r>
            <a:r>
              <a:rPr lang="nl-NL" sz="2800" dirty="0" err="1">
                <a:latin typeface="Garamond" panose="02020404030301010803" pitchFamily="18" charset="0"/>
              </a:rPr>
              <a:t>the</a:t>
            </a:r>
            <a:r>
              <a:rPr lang="nl-NL" sz="2800" dirty="0">
                <a:latin typeface="Garamond" panose="02020404030301010803" pitchFamily="18" charset="0"/>
              </a:rPr>
              <a:t> </a:t>
            </a:r>
            <a:r>
              <a:rPr lang="nl-NL" sz="2800" dirty="0" err="1">
                <a:latin typeface="Garamond" panose="02020404030301010803" pitchFamily="18" charset="0"/>
              </a:rPr>
              <a:t>function</a:t>
            </a:r>
            <a:r>
              <a:rPr lang="nl-NL" sz="2800" dirty="0">
                <a:latin typeface="Garamond" panose="02020404030301010803" pitchFamily="18" charset="0"/>
              </a:rPr>
              <a:t> of </a:t>
            </a:r>
            <a:r>
              <a:rPr lang="nl-NL" sz="2800" dirty="0" err="1">
                <a:latin typeface="Garamond" panose="02020404030301010803" pitchFamily="18" charset="0"/>
              </a:rPr>
              <a:t>foreign</a:t>
            </a:r>
            <a:r>
              <a:rPr lang="nl-NL" sz="2800" dirty="0">
                <a:latin typeface="Garamond" panose="02020404030301010803" pitchFamily="18" charset="0"/>
              </a:rPr>
              <a:t> </a:t>
            </a:r>
            <a:r>
              <a:rPr lang="nl-NL" sz="2800" dirty="0" err="1">
                <a:latin typeface="Garamond" panose="02020404030301010803" pitchFamily="18" charset="0"/>
              </a:rPr>
              <a:t>terminology</a:t>
            </a:r>
            <a:r>
              <a:rPr lang="nl-NL" sz="2800" dirty="0">
                <a:latin typeface="Garamond" panose="02020404030301010803" pitchFamily="18" charset="0"/>
              </a:rPr>
              <a:t> in </a:t>
            </a:r>
            <a:r>
              <a:rPr lang="nl-NL" sz="2800" dirty="0" err="1">
                <a:latin typeface="Garamond" panose="02020404030301010803" pitchFamily="18" charset="0"/>
              </a:rPr>
              <a:t>the</a:t>
            </a:r>
            <a:r>
              <a:rPr lang="nl-NL" sz="2800" dirty="0">
                <a:latin typeface="Garamond" panose="02020404030301010803" pitchFamily="18" charset="0"/>
              </a:rPr>
              <a:t> </a:t>
            </a:r>
            <a:r>
              <a:rPr lang="nl-NL" sz="2800" dirty="0" err="1">
                <a:latin typeface="Garamond" panose="02020404030301010803" pitchFamily="18" charset="0"/>
              </a:rPr>
              <a:t>history</a:t>
            </a:r>
            <a:r>
              <a:rPr lang="nl-NL" sz="2800" dirty="0">
                <a:latin typeface="Garamond" panose="02020404030301010803" pitchFamily="18" charset="0"/>
              </a:rPr>
              <a:t> of Dutch </a:t>
            </a:r>
            <a:r>
              <a:rPr lang="nl-NL" sz="2800" dirty="0" err="1">
                <a:latin typeface="Garamond" panose="02020404030301010803" pitchFamily="18" charset="0"/>
              </a:rPr>
              <a:t>language</a:t>
            </a:r>
            <a:r>
              <a:rPr lang="nl-NL" sz="2800" dirty="0">
                <a:latin typeface="Garamond" panose="02020404030301010803" pitchFamily="18" charset="0"/>
              </a:rPr>
              <a:t> </a:t>
            </a:r>
            <a:r>
              <a:rPr lang="nl-NL" sz="2800" dirty="0" err="1">
                <a:latin typeface="Garamond" panose="02020404030301010803" pitchFamily="18" charset="0"/>
              </a:rPr>
              <a:t>and</a:t>
            </a:r>
            <a:r>
              <a:rPr lang="nl-NL" sz="2800" dirty="0">
                <a:latin typeface="Garamond" panose="02020404030301010803" pitchFamily="18" charset="0"/>
              </a:rPr>
              <a:t> </a:t>
            </a:r>
            <a:r>
              <a:rPr lang="nl-NL" sz="2800" dirty="0" err="1">
                <a:latin typeface="Garamond" panose="02020404030301010803" pitchFamily="18" charset="0"/>
              </a:rPr>
              <a:t>literature</a:t>
            </a:r>
            <a:r>
              <a:rPr lang="nl-NL" sz="2800" dirty="0">
                <a:latin typeface="Garamond" panose="02020404030301010803" pitchFamily="18" charset="0"/>
              </a:rPr>
              <a:t>.</a:t>
            </a:r>
          </a:p>
          <a:p>
            <a:pPr marL="457200" lvl="1" indent="0">
              <a:buNone/>
            </a:pPr>
            <a:endParaRPr lang="nl-NL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69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70A4A2-5EDF-41D3-B3ED-79C8DB47A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Garamond" panose="02020404030301010803" pitchFamily="18" charset="0"/>
              </a:rPr>
              <a:t>Replication </a:t>
            </a:r>
            <a:r>
              <a:rPr lang="nl-NL" dirty="0" err="1">
                <a:latin typeface="Garamond" panose="02020404030301010803" pitchFamily="18" charset="0"/>
              </a:rPr>
              <a:t>and</a:t>
            </a:r>
            <a:r>
              <a:rPr lang="nl-NL" dirty="0">
                <a:latin typeface="Garamond" panose="02020404030301010803" pitchFamily="18" charset="0"/>
              </a:rPr>
              <a:t> </a:t>
            </a:r>
            <a:r>
              <a:rPr lang="nl-NL" dirty="0" err="1">
                <a:latin typeface="Garamond" panose="02020404030301010803" pitchFamily="18" charset="0"/>
              </a:rPr>
              <a:t>further</a:t>
            </a:r>
            <a:r>
              <a:rPr lang="nl-NL" dirty="0">
                <a:latin typeface="Garamond" panose="02020404030301010803" pitchFamily="18" charset="0"/>
              </a:rPr>
              <a:t> </a:t>
            </a:r>
            <a:r>
              <a:rPr lang="nl-NL" dirty="0" err="1">
                <a:latin typeface="Garamond" panose="02020404030301010803" pitchFamily="18" charset="0"/>
              </a:rPr>
              <a:t>applications</a:t>
            </a:r>
            <a:endParaRPr lang="nl-NL" dirty="0">
              <a:latin typeface="Garamond" panose="02020404030301010803" pitchFamily="18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D4C7A7C-A261-4E89-B8F2-98649E981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Garamond" panose="02020404030301010803" pitchFamily="18" charset="0"/>
              </a:rPr>
              <a:t>The formal procedure, documentation and lexicon are accessible through a </a:t>
            </a:r>
            <a:r>
              <a:rPr lang="en-GB" dirty="0" err="1">
                <a:latin typeface="Garamond" panose="02020404030301010803" pitchFamily="18" charset="0"/>
              </a:rPr>
              <a:t>Jupyter</a:t>
            </a:r>
            <a:r>
              <a:rPr lang="en-GB" dirty="0">
                <a:latin typeface="Garamond" panose="02020404030301010803" pitchFamily="18" charset="0"/>
              </a:rPr>
              <a:t> Notebook and made available for further improvement and applications to other corpora:</a:t>
            </a:r>
          </a:p>
          <a:p>
            <a:pPr marL="0" indent="0">
              <a:buNone/>
            </a:pPr>
            <a:endParaRPr lang="en-GB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en-US" dirty="0">
                <a:latin typeface="Garamond" panose="02020404030301010803" pitchFamily="18" charset="0"/>
                <a:hlinkClick r:id="rId2"/>
              </a:rPr>
              <a:t>https://github.com/lucasvanderdeijl/automatic-loan-word-extraction</a:t>
            </a:r>
            <a:endParaRPr lang="en-US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en-GB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28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B163D3-226F-4698-966D-985A454C0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>
                <a:latin typeface="Garamond" panose="02020404030301010803" pitchFamily="18" charset="0"/>
              </a:rPr>
              <a:t>References</a:t>
            </a:r>
            <a:endParaRPr lang="nl-NL" dirty="0">
              <a:latin typeface="Garamond" panose="02020404030301010803" pitchFamily="18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E5E8556-601F-4B4A-80F1-CD012F6F53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600" dirty="0">
                <a:latin typeface="Garamond" panose="02020404030301010803" pitchFamily="18" charset="0"/>
              </a:rPr>
              <a:t>Baron, A. &amp; P. </a:t>
            </a:r>
            <a:r>
              <a:rPr lang="en-US" sz="1600" dirty="0" err="1">
                <a:latin typeface="Garamond" panose="02020404030301010803" pitchFamily="18" charset="0"/>
              </a:rPr>
              <a:t>Rayson</a:t>
            </a:r>
            <a:r>
              <a:rPr lang="en-US" sz="1600" dirty="0">
                <a:latin typeface="Garamond" panose="02020404030301010803" pitchFamily="18" charset="0"/>
              </a:rPr>
              <a:t>. (2008). VARD 2: A tool for dealing with spelling variation in historical corpora. </a:t>
            </a:r>
            <a:r>
              <a:rPr lang="en-US" sz="1600" i="1" dirty="0">
                <a:latin typeface="Garamond" panose="02020404030301010803" pitchFamily="18" charset="0"/>
              </a:rPr>
              <a:t>Proceedings of the Postgraduate Conference in Corpus Linguistics</a:t>
            </a:r>
            <a:r>
              <a:rPr lang="en-US" sz="1600" dirty="0">
                <a:latin typeface="Garamond" panose="02020404030301010803" pitchFamily="18" charset="0"/>
              </a:rPr>
              <a:t>, Aston University, Birmingham.</a:t>
            </a:r>
            <a:endParaRPr lang="nl-NL" sz="1600" dirty="0">
              <a:latin typeface="Garamond" panose="02020404030301010803" pitchFamily="18" charset="0"/>
            </a:endParaRPr>
          </a:p>
          <a:p>
            <a:r>
              <a:rPr lang="en-GB" sz="1600" dirty="0">
                <a:latin typeface="Garamond" panose="02020404030301010803" pitchFamily="18" charset="0"/>
              </a:rPr>
              <a:t>Van den Bos</a:t>
            </a:r>
            <a:r>
              <a:rPr lang="nl-NL" sz="1600" dirty="0" err="1">
                <a:latin typeface="Garamond" panose="02020404030301010803" pitchFamily="18" charset="0"/>
              </a:rPr>
              <a:t>ch</a:t>
            </a:r>
            <a:r>
              <a:rPr lang="nl-NL" sz="1600" dirty="0">
                <a:latin typeface="Garamond" panose="02020404030301010803" pitchFamily="18" charset="0"/>
              </a:rPr>
              <a:t>, A., </a:t>
            </a:r>
            <a:r>
              <a:rPr lang="nl-NL" sz="1600" dirty="0" err="1">
                <a:latin typeface="Garamond" panose="02020404030301010803" pitchFamily="18" charset="0"/>
              </a:rPr>
              <a:t>Busser</a:t>
            </a:r>
            <a:r>
              <a:rPr lang="nl-NL" sz="1600" dirty="0">
                <a:latin typeface="Garamond" panose="02020404030301010803" pitchFamily="18" charset="0"/>
              </a:rPr>
              <a:t>, G.J., Daelemans, W., </a:t>
            </a:r>
            <a:r>
              <a:rPr lang="nl-NL" sz="1600" dirty="0" err="1">
                <a:latin typeface="Garamond" panose="02020404030301010803" pitchFamily="18" charset="0"/>
              </a:rPr>
              <a:t>and</a:t>
            </a:r>
            <a:r>
              <a:rPr lang="nl-NL" sz="1600" dirty="0">
                <a:latin typeface="Garamond" panose="02020404030301010803" pitchFamily="18" charset="0"/>
              </a:rPr>
              <a:t> Canisius, S. (2007).</a:t>
            </a:r>
            <a:r>
              <a:rPr lang="nl-NL" sz="1600" i="1" dirty="0">
                <a:latin typeface="Garamond" panose="02020404030301010803" pitchFamily="18" charset="0"/>
              </a:rPr>
              <a:t> </a:t>
            </a:r>
            <a:r>
              <a:rPr lang="en-US" sz="1600" dirty="0">
                <a:latin typeface="Garamond" panose="02020404030301010803" pitchFamily="18" charset="0"/>
              </a:rPr>
              <a:t>An efficient memory-based morphosyntactic tagger and parser for Dutch, In F. van </a:t>
            </a:r>
            <a:r>
              <a:rPr lang="en-US" sz="1600" dirty="0" err="1">
                <a:latin typeface="Garamond" panose="02020404030301010803" pitchFamily="18" charset="0"/>
              </a:rPr>
              <a:t>Eynde</a:t>
            </a:r>
            <a:r>
              <a:rPr lang="en-US" sz="1600" dirty="0">
                <a:latin typeface="Garamond" panose="02020404030301010803" pitchFamily="18" charset="0"/>
              </a:rPr>
              <a:t>, P. </a:t>
            </a:r>
            <a:r>
              <a:rPr lang="en-US" sz="1600" dirty="0" err="1">
                <a:latin typeface="Garamond" panose="02020404030301010803" pitchFamily="18" charset="0"/>
              </a:rPr>
              <a:t>Dirix</a:t>
            </a:r>
            <a:r>
              <a:rPr lang="en-US" sz="1600" dirty="0">
                <a:latin typeface="Garamond" panose="02020404030301010803" pitchFamily="18" charset="0"/>
              </a:rPr>
              <a:t>, I. Schuurman, and V. </a:t>
            </a:r>
            <a:r>
              <a:rPr lang="en-US" sz="1600" dirty="0" err="1">
                <a:latin typeface="Garamond" panose="02020404030301010803" pitchFamily="18" charset="0"/>
              </a:rPr>
              <a:t>Vandeghinste</a:t>
            </a:r>
            <a:r>
              <a:rPr lang="en-US" sz="1600" dirty="0">
                <a:latin typeface="Garamond" panose="02020404030301010803" pitchFamily="18" charset="0"/>
              </a:rPr>
              <a:t> (Eds.), </a:t>
            </a:r>
            <a:r>
              <a:rPr lang="en-US" sz="1600" i="1" dirty="0">
                <a:latin typeface="Garamond" panose="02020404030301010803" pitchFamily="18" charset="0"/>
              </a:rPr>
              <a:t>Selected Papers of the 17th Computational Linguistics in the Netherlands Meeting</a:t>
            </a:r>
            <a:r>
              <a:rPr lang="en-US" sz="1600" dirty="0">
                <a:latin typeface="Garamond" panose="02020404030301010803" pitchFamily="18" charset="0"/>
              </a:rPr>
              <a:t>, Leuven, Belgium, pp. 99-114.</a:t>
            </a:r>
            <a:endParaRPr lang="nl-NL" sz="1600" dirty="0">
              <a:latin typeface="Garamond" panose="02020404030301010803" pitchFamily="18" charset="0"/>
            </a:endParaRPr>
          </a:p>
          <a:p>
            <a:r>
              <a:rPr lang="nl-NL" sz="1600" dirty="0" err="1">
                <a:latin typeface="Garamond" panose="02020404030301010803" pitchFamily="18" charset="0"/>
              </a:rPr>
              <a:t>Hardeveld</a:t>
            </a:r>
            <a:r>
              <a:rPr lang="nl-NL" sz="1600" dirty="0">
                <a:latin typeface="Garamond" panose="02020404030301010803" pitchFamily="18" charset="0"/>
              </a:rPr>
              <a:t>–Kooi, I. (2000). </a:t>
            </a:r>
            <a:r>
              <a:rPr lang="nl-NL" sz="1600" i="1" dirty="0">
                <a:latin typeface="Garamond" panose="02020404030301010803" pitchFamily="18" charset="0"/>
              </a:rPr>
              <a:t>Lodewijk Meijer (1629-1681)</a:t>
            </a:r>
            <a:r>
              <a:rPr lang="nl-NL" sz="1600" dirty="0">
                <a:latin typeface="Garamond" panose="02020404030301010803" pitchFamily="18" charset="0"/>
              </a:rPr>
              <a:t> </a:t>
            </a:r>
            <a:r>
              <a:rPr lang="nl-NL" sz="1600" i="1" dirty="0">
                <a:latin typeface="Garamond" panose="02020404030301010803" pitchFamily="18" charset="0"/>
              </a:rPr>
              <a:t>als lexicograaf</a:t>
            </a:r>
            <a:r>
              <a:rPr lang="nl-NL" sz="1600" dirty="0">
                <a:latin typeface="Garamond" panose="02020404030301010803" pitchFamily="18" charset="0"/>
              </a:rPr>
              <a:t>. Leiden: </a:t>
            </a:r>
            <a:r>
              <a:rPr lang="nl-NL" sz="1600" dirty="0" err="1">
                <a:latin typeface="Garamond" panose="02020404030301010803" pitchFamily="18" charset="0"/>
              </a:rPr>
              <a:t>Dissertation</a:t>
            </a:r>
            <a:r>
              <a:rPr lang="nl-NL" sz="1600" dirty="0">
                <a:latin typeface="Garamond" panose="02020404030301010803" pitchFamily="18" charset="0"/>
              </a:rPr>
              <a:t> Leiden University. </a:t>
            </a:r>
          </a:p>
          <a:p>
            <a:r>
              <a:rPr lang="nl-NL" sz="1600" dirty="0" err="1">
                <a:latin typeface="Garamond" panose="02020404030301010803" pitchFamily="18" charset="0"/>
              </a:rPr>
              <a:t>Leeuwenburgh</a:t>
            </a:r>
            <a:r>
              <a:rPr lang="nl-NL" sz="1600" dirty="0">
                <a:latin typeface="Garamond" panose="02020404030301010803" pitchFamily="18" charset="0"/>
              </a:rPr>
              <a:t>, B. (2013). </a:t>
            </a:r>
            <a:r>
              <a:rPr lang="nl-NL" sz="1600" i="1" dirty="0">
                <a:latin typeface="Garamond" panose="02020404030301010803" pitchFamily="18" charset="0"/>
              </a:rPr>
              <a:t>Het noodlot van een ketter. Adriaan </a:t>
            </a:r>
            <a:r>
              <a:rPr lang="nl-NL" sz="1600" i="1" dirty="0" err="1">
                <a:latin typeface="Garamond" panose="02020404030301010803" pitchFamily="18" charset="0"/>
              </a:rPr>
              <a:t>Koerbagh</a:t>
            </a:r>
            <a:r>
              <a:rPr lang="nl-NL" sz="1600" i="1" dirty="0">
                <a:latin typeface="Garamond" panose="02020404030301010803" pitchFamily="18" charset="0"/>
              </a:rPr>
              <a:t> 1633-1669</a:t>
            </a:r>
            <a:r>
              <a:rPr lang="nl-NL" sz="1600" dirty="0">
                <a:latin typeface="Garamond" panose="02020404030301010803" pitchFamily="18" charset="0"/>
              </a:rPr>
              <a:t>. Nijmegen: </a:t>
            </a:r>
            <a:r>
              <a:rPr lang="nl-NL" sz="1600" dirty="0" err="1">
                <a:latin typeface="Garamond" panose="02020404030301010803" pitchFamily="18" charset="0"/>
              </a:rPr>
              <a:t>Vantilt</a:t>
            </a:r>
            <a:r>
              <a:rPr lang="nl-NL" sz="1600" dirty="0">
                <a:latin typeface="Garamond" panose="02020404030301010803" pitchFamily="18" charset="0"/>
              </a:rPr>
              <a:t>.</a:t>
            </a:r>
          </a:p>
          <a:p>
            <a:r>
              <a:rPr lang="nl-NL" sz="1600" dirty="0" err="1">
                <a:latin typeface="Garamond" panose="02020404030301010803" pitchFamily="18" charset="0"/>
              </a:rPr>
              <a:t>Reynaert</a:t>
            </a:r>
            <a:r>
              <a:rPr lang="nl-NL" sz="1600" dirty="0">
                <a:latin typeface="Garamond" panose="02020404030301010803" pitchFamily="18" charset="0"/>
              </a:rPr>
              <a:t>, M., M. van </a:t>
            </a:r>
            <a:r>
              <a:rPr lang="nl-NL" sz="1600" dirty="0" err="1">
                <a:latin typeface="Garamond" panose="02020404030301010803" pitchFamily="18" charset="0"/>
              </a:rPr>
              <a:t>Gompel</a:t>
            </a:r>
            <a:r>
              <a:rPr lang="nl-NL" sz="1600" dirty="0">
                <a:latin typeface="Garamond" panose="02020404030301010803" pitchFamily="18" charset="0"/>
              </a:rPr>
              <a:t>, K. van der Sloot </a:t>
            </a:r>
            <a:r>
              <a:rPr lang="nl-NL" sz="1600" dirty="0" err="1">
                <a:latin typeface="Garamond" panose="02020404030301010803" pitchFamily="18" charset="0"/>
              </a:rPr>
              <a:t>and</a:t>
            </a:r>
            <a:r>
              <a:rPr lang="nl-NL" sz="1600" dirty="0">
                <a:latin typeface="Garamond" panose="02020404030301010803" pitchFamily="18" charset="0"/>
              </a:rPr>
              <a:t> A. van den Bosch (2015). PICCL: </a:t>
            </a:r>
            <a:r>
              <a:rPr lang="nl-NL" sz="1600" dirty="0" err="1">
                <a:latin typeface="Garamond" panose="02020404030301010803" pitchFamily="18" charset="0"/>
              </a:rPr>
              <a:t>Philosophical</a:t>
            </a:r>
            <a:r>
              <a:rPr lang="nl-NL" sz="1600" dirty="0">
                <a:latin typeface="Garamond" panose="02020404030301010803" pitchFamily="18" charset="0"/>
              </a:rPr>
              <a:t> Integrator of </a:t>
            </a:r>
            <a:r>
              <a:rPr lang="nl-NL" sz="1600" dirty="0" err="1">
                <a:latin typeface="Garamond" panose="02020404030301010803" pitchFamily="18" charset="0"/>
              </a:rPr>
              <a:t>Computational</a:t>
            </a:r>
            <a:r>
              <a:rPr lang="nl-NL" sz="1600" dirty="0">
                <a:latin typeface="Garamond" panose="02020404030301010803" pitchFamily="18" charset="0"/>
              </a:rPr>
              <a:t> </a:t>
            </a:r>
            <a:r>
              <a:rPr lang="nl-NL" sz="1600" dirty="0" err="1">
                <a:latin typeface="Garamond" panose="02020404030301010803" pitchFamily="18" charset="0"/>
              </a:rPr>
              <a:t>and</a:t>
            </a:r>
            <a:r>
              <a:rPr lang="nl-NL" sz="1600" dirty="0">
                <a:latin typeface="Garamond" panose="02020404030301010803" pitchFamily="18" charset="0"/>
              </a:rPr>
              <a:t> Corpus Libraries. </a:t>
            </a:r>
            <a:r>
              <a:rPr lang="nl-NL" sz="1600" i="1" dirty="0" err="1">
                <a:latin typeface="Garamond" panose="02020404030301010803" pitchFamily="18" charset="0"/>
              </a:rPr>
              <a:t>Proceedings</a:t>
            </a:r>
            <a:r>
              <a:rPr lang="nl-NL" sz="1600" i="1" dirty="0">
                <a:latin typeface="Garamond" panose="02020404030301010803" pitchFamily="18" charset="0"/>
              </a:rPr>
              <a:t> of CLARIN </a:t>
            </a:r>
            <a:r>
              <a:rPr lang="nl-NL" sz="1600" i="1" dirty="0" err="1">
                <a:latin typeface="Garamond" panose="02020404030301010803" pitchFamily="18" charset="0"/>
              </a:rPr>
              <a:t>Annual</a:t>
            </a:r>
            <a:r>
              <a:rPr lang="nl-NL" sz="1600" i="1" dirty="0">
                <a:latin typeface="Garamond" panose="02020404030301010803" pitchFamily="18" charset="0"/>
              </a:rPr>
              <a:t> Conference</a:t>
            </a:r>
            <a:r>
              <a:rPr lang="nl-NL" sz="1600" dirty="0">
                <a:latin typeface="Garamond" panose="02020404030301010803" pitchFamily="18" charset="0"/>
              </a:rPr>
              <a:t> </a:t>
            </a:r>
            <a:r>
              <a:rPr lang="nl-NL" sz="1600" i="1" dirty="0">
                <a:latin typeface="Garamond" panose="02020404030301010803" pitchFamily="18" charset="0"/>
              </a:rPr>
              <a:t>2015</a:t>
            </a:r>
            <a:r>
              <a:rPr lang="nl-NL" sz="1600" dirty="0">
                <a:latin typeface="Garamond" panose="02020404030301010803" pitchFamily="18" charset="0"/>
              </a:rPr>
              <a:t>, pp. 75-79. </a:t>
            </a:r>
            <a:r>
              <a:rPr lang="nl-NL" sz="1600" dirty="0" err="1">
                <a:latin typeface="Garamond" panose="02020404030301010803" pitchFamily="18" charset="0"/>
              </a:rPr>
              <a:t>Wrocław</a:t>
            </a:r>
            <a:r>
              <a:rPr lang="nl-NL" sz="1600" dirty="0">
                <a:latin typeface="Garamond" panose="02020404030301010803" pitchFamily="18" charset="0"/>
              </a:rPr>
              <a:t>, Poland.</a:t>
            </a:r>
          </a:p>
          <a:p>
            <a:r>
              <a:rPr lang="nl-NL" sz="1600" dirty="0" err="1">
                <a:latin typeface="Garamond" panose="02020404030301010803" pitchFamily="18" charset="0"/>
              </a:rPr>
              <a:t>Salverda</a:t>
            </a:r>
            <a:r>
              <a:rPr lang="nl-NL" sz="1600" dirty="0">
                <a:latin typeface="Garamond" panose="02020404030301010803" pitchFamily="18" charset="0"/>
              </a:rPr>
              <a:t> de Grave, J.J. (1906), </a:t>
            </a:r>
            <a:r>
              <a:rPr lang="nl-NL" sz="1600" i="1" dirty="0">
                <a:latin typeface="Garamond" panose="02020404030301010803" pitchFamily="18" charset="0"/>
              </a:rPr>
              <a:t>De Franse woorden in het Nederlands</a:t>
            </a:r>
            <a:r>
              <a:rPr lang="nl-NL" sz="1600" dirty="0">
                <a:latin typeface="Garamond" panose="02020404030301010803" pitchFamily="18" charset="0"/>
              </a:rPr>
              <a:t>. Verhandelingen der Koninklijke </a:t>
            </a:r>
            <a:r>
              <a:rPr lang="nl-NL" sz="1600" dirty="0" err="1">
                <a:latin typeface="Garamond" panose="02020404030301010803" pitchFamily="18" charset="0"/>
              </a:rPr>
              <a:t>akademie</a:t>
            </a:r>
            <a:r>
              <a:rPr lang="nl-NL" sz="1600" dirty="0">
                <a:latin typeface="Garamond" panose="02020404030301010803" pitchFamily="18" charset="0"/>
              </a:rPr>
              <a:t> van wetenschappen te Amsterdam, afd. Letterkunde. Nieuwe reeks deel VII. Amsterdam.</a:t>
            </a:r>
          </a:p>
          <a:p>
            <a:r>
              <a:rPr lang="nl-NL" sz="1600" dirty="0">
                <a:latin typeface="Garamond" panose="02020404030301010803" pitchFamily="18" charset="0"/>
              </a:rPr>
              <a:t>Sijs, N. van der (2005). </a:t>
            </a:r>
            <a:r>
              <a:rPr lang="nl-NL" sz="1600" i="1" dirty="0">
                <a:latin typeface="Garamond" panose="02020404030301010803" pitchFamily="18" charset="0"/>
              </a:rPr>
              <a:t>Van Dale Groot Leenwoordenboek. De invloed van andere talen op het Nederlands</a:t>
            </a:r>
            <a:r>
              <a:rPr lang="nl-NL" sz="1600" dirty="0">
                <a:latin typeface="Garamond" panose="02020404030301010803" pitchFamily="18" charset="0"/>
              </a:rPr>
              <a:t>. Utrecht/ </a:t>
            </a:r>
            <a:r>
              <a:rPr lang="nl-NL" sz="1600" dirty="0" err="1">
                <a:latin typeface="Garamond" panose="02020404030301010803" pitchFamily="18" charset="0"/>
              </a:rPr>
              <a:t>Antwerp</a:t>
            </a:r>
            <a:r>
              <a:rPr lang="nl-NL" sz="1600" dirty="0">
                <a:latin typeface="Garamond" panose="02020404030301010803" pitchFamily="18" charset="0"/>
              </a:rPr>
              <a:t>: Van Dale. </a:t>
            </a:r>
          </a:p>
          <a:p>
            <a:r>
              <a:rPr lang="nl-NL" sz="1600" dirty="0">
                <a:latin typeface="Garamond" panose="02020404030301010803" pitchFamily="18" charset="0"/>
              </a:rPr>
              <a:t>Sijs, N. van der &amp; M. van der Meulen (2002). ‘Tokenaanwezigheid van leenwoorden in Nederlandse kranten 1951-2002’. </a:t>
            </a:r>
            <a:r>
              <a:rPr lang="nl-NL" sz="1600" dirty="0" err="1">
                <a:latin typeface="Garamond" panose="02020404030301010803" pitchFamily="18" charset="0"/>
              </a:rPr>
              <a:t>Forthcoming</a:t>
            </a:r>
            <a:r>
              <a:rPr lang="nl-NL" sz="1600" dirty="0">
                <a:latin typeface="Garamond" panose="02020404030301010803" pitchFamily="18" charset="0"/>
              </a:rPr>
              <a:t>.</a:t>
            </a:r>
          </a:p>
          <a:p>
            <a:r>
              <a:rPr lang="nl-NL" sz="1600" dirty="0" err="1">
                <a:latin typeface="Garamond" panose="02020404030301010803" pitchFamily="18" charset="0"/>
              </a:rPr>
              <a:t>Wijckmans</a:t>
            </a:r>
            <a:r>
              <a:rPr lang="nl-NL" sz="1600" dirty="0">
                <a:latin typeface="Garamond" panose="02020404030301010803" pitchFamily="18" charset="0"/>
              </a:rPr>
              <a:t>, T. &amp; I. Kisjes (2018), ‘</a:t>
            </a:r>
            <a:r>
              <a:rPr lang="nl-NL" sz="1600" dirty="0" err="1">
                <a:latin typeface="Garamond" panose="02020404030301010803" pitchFamily="18" charset="0"/>
              </a:rPr>
              <a:t>Adapting</a:t>
            </a:r>
            <a:r>
              <a:rPr lang="nl-NL" sz="1600" dirty="0">
                <a:latin typeface="Garamond" panose="02020404030301010803" pitchFamily="18" charset="0"/>
              </a:rPr>
              <a:t> </a:t>
            </a:r>
            <a:r>
              <a:rPr lang="en-GB" sz="1600" dirty="0">
                <a:latin typeface="Garamond" panose="02020404030301010803" pitchFamily="18" charset="0"/>
              </a:rPr>
              <a:t>a Spelling Normalization Tool Designed for English to 17th Century Dutch’. Paper presented at </a:t>
            </a:r>
            <a:r>
              <a:rPr lang="en-GB" sz="1600" i="1" dirty="0">
                <a:latin typeface="Garamond" panose="02020404030301010803" pitchFamily="18" charset="0"/>
              </a:rPr>
              <a:t>DH 2018</a:t>
            </a:r>
            <a:r>
              <a:rPr lang="en-GB" sz="1600" dirty="0">
                <a:latin typeface="Garamond" panose="02020404030301010803" pitchFamily="18" charset="0"/>
              </a:rPr>
              <a:t>.</a:t>
            </a:r>
            <a:endParaRPr lang="nl-NL" sz="16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49263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</TotalTime>
  <Words>1145</Words>
  <Application>Microsoft Office PowerPoint</Application>
  <PresentationFormat>Breedbeeld</PresentationFormat>
  <Paragraphs>148</Paragraphs>
  <Slides>14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Garamond</vt:lpstr>
      <vt:lpstr>Kantoorthema</vt:lpstr>
      <vt:lpstr>Automatic loan word extraction for early modern Dutch</vt:lpstr>
      <vt:lpstr>Research question</vt:lpstr>
      <vt:lpstr>Method</vt:lpstr>
      <vt:lpstr>Methodological questions</vt:lpstr>
      <vt:lpstr>The lexicon: representativeness</vt:lpstr>
      <vt:lpstr>The lexicon: representativeness</vt:lpstr>
      <vt:lpstr>The lexicon: coverage </vt:lpstr>
      <vt:lpstr>The method: preprocessing</vt:lpstr>
      <vt:lpstr>The method: accuracy</vt:lpstr>
      <vt:lpstr>Case study I: Pieter Balling (? – 1664)</vt:lpstr>
      <vt:lpstr>Case study II: Stephan Blankaart (1650 – 1704)</vt:lpstr>
      <vt:lpstr>Conclusions</vt:lpstr>
      <vt:lpstr>Replication and further applications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Automatic loan word extraction for early modern Dutch</dc:title>
  <dc:creator>Lucas van der Deijl</dc:creator>
  <cp:lastModifiedBy>Lucas van der Deijl</cp:lastModifiedBy>
  <cp:revision>33</cp:revision>
  <dcterms:created xsi:type="dcterms:W3CDTF">2020-05-25T12:43:41Z</dcterms:created>
  <dcterms:modified xsi:type="dcterms:W3CDTF">2020-05-29T13:21:01Z</dcterms:modified>
</cp:coreProperties>
</file>