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Lst>
  <p:notesMasterIdLst>
    <p:notesMasterId r:id="rId16"/>
  </p:notesMasterIdLst>
  <p:sldIdLst>
    <p:sldId id="256" r:id="rId2"/>
    <p:sldId id="294" r:id="rId3"/>
    <p:sldId id="295" r:id="rId4"/>
    <p:sldId id="305" r:id="rId5"/>
    <p:sldId id="296" r:id="rId6"/>
    <p:sldId id="297" r:id="rId7"/>
    <p:sldId id="298" r:id="rId8"/>
    <p:sldId id="299" r:id="rId9"/>
    <p:sldId id="301" r:id="rId10"/>
    <p:sldId id="302" r:id="rId11"/>
    <p:sldId id="303" r:id="rId12"/>
    <p:sldId id="304" r:id="rId13"/>
    <p:sldId id="306" r:id="rId14"/>
    <p:sldId id="293" r:id="rId15"/>
  </p:sldIdLst>
  <p:sldSz cx="9144000" cy="5143500" type="screen16x9"/>
  <p:notesSz cx="6858000" cy="9144000"/>
  <p:embeddedFontLst>
    <p:embeddedFont>
      <p:font typeface="Helvetica Neue" panose="020B0604020202020204" charset="0"/>
      <p:regular r:id="rId17"/>
      <p:bold r:id="rId18"/>
      <p:italic r:id="rId19"/>
      <p:boldItalic r:id="rId20"/>
    </p:embeddedFont>
    <p:embeddedFont>
      <p:font typeface="Open Sans Light" panose="020B060402020202020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Helvetica Neue Light" panose="020B0604020202020204" charset="0"/>
      <p:regular r:id="rId29"/>
      <p:bold r:id="rId30"/>
      <p:italic r:id="rId31"/>
      <p:boldItalic r:id="rId32"/>
    </p:embeddedFont>
    <p:embeddedFont>
      <p:font typeface="Open Sans" panose="020B0604020202020204" charset="0"/>
      <p:regular r:id="rId33"/>
      <p:bold r:id="rId34"/>
      <p:italic r:id="rId35"/>
      <p:boldItalic r:id="rId36"/>
    </p:embeddedFont>
    <p:embeddedFont>
      <p:font typeface="Open Sans SemiBold" panose="020B060402020202020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14" y="58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50701398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765378f4be_10_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765378f4be_10_530:notes"/>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3471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7520d30fa2_0_1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7520d30fa2_0_1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518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Cover 1">
  <p:cSld name="Cover 1">
    <p:bg>
      <p:bgPr>
        <a:solidFill>
          <a:schemeClr val="lt1"/>
        </a:solidFill>
        <a:effectLst/>
      </p:bgPr>
    </p:bg>
    <p:spTree>
      <p:nvGrpSpPr>
        <p:cNvPr id="1" name="Shape 11"/>
        <p:cNvGrpSpPr/>
        <p:nvPr/>
      </p:nvGrpSpPr>
      <p:grpSpPr>
        <a:xfrm>
          <a:off x="0" y="0"/>
          <a:ext cx="0" cy="0"/>
          <a:chOff x="0" y="0"/>
          <a:chExt cx="0" cy="0"/>
        </a:xfrm>
      </p:grpSpPr>
      <p:pic>
        <p:nvPicPr>
          <p:cNvPr id="12" name="Google Shape;12;p3"/>
          <p:cNvPicPr preferRelativeResize="0"/>
          <p:nvPr/>
        </p:nvPicPr>
        <p:blipFill rotWithShape="1">
          <a:blip r:embed="rId2">
            <a:alphaModFix/>
          </a:blip>
          <a:srcRect/>
          <a:stretch/>
        </p:blipFill>
        <p:spPr>
          <a:xfrm>
            <a:off x="-3185" y="-1"/>
            <a:ext cx="9153002" cy="514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1_Cover 1">
  <p:cSld name="1_Cover 1">
    <p:bg>
      <p:bgPr>
        <a:solidFill>
          <a:schemeClr val="lt1"/>
        </a:solidFill>
        <a:effectLst/>
      </p:bgPr>
    </p:bg>
    <p:spTree>
      <p:nvGrpSpPr>
        <p:cNvPr id="1" name="Shape 13"/>
        <p:cNvGrpSpPr/>
        <p:nvPr/>
      </p:nvGrpSpPr>
      <p:grpSpPr>
        <a:xfrm>
          <a:off x="0" y="0"/>
          <a:ext cx="0" cy="0"/>
          <a:chOff x="0" y="0"/>
          <a:chExt cx="0" cy="0"/>
        </a:xfrm>
      </p:grpSpPr>
      <p:pic>
        <p:nvPicPr>
          <p:cNvPr id="14" name="Google Shape;14;p4"/>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5" name="Google Shape;15;p4"/>
          <p:cNvSpPr txBox="1">
            <a:spLocks noGrp="1"/>
          </p:cNvSpPr>
          <p:nvPr>
            <p:ph type="body" idx="1"/>
          </p:nvPr>
        </p:nvSpPr>
        <p:spPr>
          <a:xfrm>
            <a:off x="2128816" y="1327430"/>
            <a:ext cx="4461900" cy="2775300"/>
          </a:xfrm>
          <a:prstGeom prst="rect">
            <a:avLst/>
          </a:prstGeom>
          <a:noFill/>
          <a:ln>
            <a:noFill/>
          </a:ln>
        </p:spPr>
        <p:txBody>
          <a:bodyPr spcFirstLastPara="1" wrap="square" lIns="51425" tIns="51425" rIns="51425" bIns="51425" anchor="t" anchorCtr="0">
            <a:noAutofit/>
          </a:bodyPr>
          <a:lstStyle>
            <a:lvl1pPr marL="457200" marR="0" lvl="0"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1pPr>
            <a:lvl2pPr marL="914400" marR="0" lvl="1"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ver 2">
  <p:cSld name="Cover 2">
    <p:spTree>
      <p:nvGrpSpPr>
        <p:cNvPr id="1" name="Shape 16"/>
        <p:cNvGrpSpPr/>
        <p:nvPr/>
      </p:nvGrpSpPr>
      <p:grpSpPr>
        <a:xfrm>
          <a:off x="0" y="0"/>
          <a:ext cx="0" cy="0"/>
          <a:chOff x="0" y="0"/>
          <a:chExt cx="0" cy="0"/>
        </a:xfrm>
      </p:grpSpPr>
      <p:pic>
        <p:nvPicPr>
          <p:cNvPr id="17" name="Google Shape;17;p5"/>
          <p:cNvPicPr preferRelativeResize="0"/>
          <p:nvPr/>
        </p:nvPicPr>
        <p:blipFill rotWithShape="1">
          <a:blip r:embed="rId2">
            <a:alphaModFix/>
          </a:blip>
          <a:srcRect/>
          <a:stretch/>
        </p:blipFill>
        <p:spPr>
          <a:xfrm>
            <a:off x="6340" y="-1"/>
            <a:ext cx="9153002" cy="515571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1">
  <p:cSld name="Title 1">
    <p:spTree>
      <p:nvGrpSpPr>
        <p:cNvPr id="1" name="Shape 18"/>
        <p:cNvGrpSpPr/>
        <p:nvPr/>
      </p:nvGrpSpPr>
      <p:grpSpPr>
        <a:xfrm>
          <a:off x="0" y="0"/>
          <a:ext cx="0" cy="0"/>
          <a:chOff x="0" y="0"/>
          <a:chExt cx="0" cy="0"/>
        </a:xfrm>
      </p:grpSpPr>
      <p:pic>
        <p:nvPicPr>
          <p:cNvPr id="19" name="Google Shape;19;p6"/>
          <p:cNvPicPr preferRelativeResize="0"/>
          <p:nvPr/>
        </p:nvPicPr>
        <p:blipFill rotWithShape="1">
          <a:blip r:embed="rId2">
            <a:alphaModFix amt="50000"/>
          </a:blip>
          <a:srcRect/>
          <a:stretch/>
        </p:blipFill>
        <p:spPr>
          <a:xfrm>
            <a:off x="12053" y="0"/>
            <a:ext cx="9131949" cy="5144589"/>
          </a:xfrm>
          <a:prstGeom prst="rect">
            <a:avLst/>
          </a:prstGeom>
          <a:noFill/>
          <a:ln>
            <a:noFill/>
          </a:ln>
        </p:spPr>
      </p:pic>
      <p:sp>
        <p:nvSpPr>
          <p:cNvPr id="20" name="Google Shape;20;p6"/>
          <p:cNvSpPr txBox="1">
            <a:spLocks noGrp="1"/>
          </p:cNvSpPr>
          <p:nvPr>
            <p:ph type="body" idx="1"/>
          </p:nvPr>
        </p:nvSpPr>
        <p:spPr>
          <a:xfrm>
            <a:off x="1393031" y="1457239"/>
            <a:ext cx="6357900" cy="1555500"/>
          </a:xfrm>
          <a:prstGeom prst="rect">
            <a:avLst/>
          </a:prstGeom>
          <a:noFill/>
          <a:ln>
            <a:noFill/>
          </a:ln>
        </p:spPr>
        <p:txBody>
          <a:bodyPr spcFirstLastPara="1" wrap="square" lIns="51425" tIns="51425" rIns="51425" bIns="51425" anchor="b" anchorCtr="1">
            <a:noAutofit/>
          </a:bodyPr>
          <a:lstStyle>
            <a:lvl1pPr marL="457200" marR="0" lvl="0" indent="-228600" algn="ctr">
              <a:lnSpc>
                <a:spcPct val="120000"/>
              </a:lnSpc>
              <a:spcBef>
                <a:spcPts val="0"/>
              </a:spcBef>
              <a:spcAft>
                <a:spcPts val="0"/>
              </a:spcAft>
              <a:buClr>
                <a:srgbClr val="2D3293"/>
              </a:buClr>
              <a:buSzPts val="3400"/>
              <a:buFont typeface="Helvetica Neue"/>
              <a:buNone/>
              <a:defRPr sz="45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1" name="Google Shape;21;p6"/>
          <p:cNvSpPr txBox="1">
            <a:spLocks noGrp="1"/>
          </p:cNvSpPr>
          <p:nvPr>
            <p:ph type="body" idx="2"/>
          </p:nvPr>
        </p:nvSpPr>
        <p:spPr>
          <a:xfrm>
            <a:off x="1393031" y="3012683"/>
            <a:ext cx="6357900" cy="8784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00"/>
              </a:spcBef>
              <a:spcAft>
                <a:spcPts val="0"/>
              </a:spcAft>
              <a:buClr>
                <a:srgbClr val="4687E6"/>
              </a:buClr>
              <a:buSzPts val="1800"/>
              <a:buFont typeface="Helvetica Neue Light"/>
              <a:buNone/>
              <a:defRPr sz="2400" b="0" i="0" u="none" strike="noStrike" cap="none">
                <a:solidFill>
                  <a:srgbClr val="4687E6"/>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2" name="Google Shape;22;p6"/>
          <p:cNvSpPr txBox="1">
            <a:spLocks noGrp="1"/>
          </p:cNvSpPr>
          <p:nvPr>
            <p:ph type="body" idx="3"/>
          </p:nvPr>
        </p:nvSpPr>
        <p:spPr>
          <a:xfrm>
            <a:off x="2349034" y="780632"/>
            <a:ext cx="4444800" cy="276900"/>
          </a:xfrm>
          <a:prstGeom prst="rect">
            <a:avLst/>
          </a:prstGeom>
          <a:noFill/>
          <a:ln>
            <a:noFill/>
          </a:ln>
        </p:spPr>
        <p:txBody>
          <a:bodyPr spcFirstLastPara="1" wrap="square" lIns="51425" tIns="51425" rIns="51425" bIns="51425" anchor="b" anchorCtr="1">
            <a:noAutofit/>
          </a:bodyPr>
          <a:lstStyle>
            <a:lvl1pPr marL="457200" marR="0" lvl="0" indent="-228600" algn="r">
              <a:lnSpc>
                <a:spcPct val="100000"/>
              </a:lnSpc>
              <a:spcBef>
                <a:spcPts val="2200"/>
              </a:spcBef>
              <a:spcAft>
                <a:spcPts val="0"/>
              </a:spcAft>
              <a:buClr>
                <a:srgbClr val="2D3293"/>
              </a:buClr>
              <a:buSzPts val="1400"/>
              <a:buFont typeface="Helvetica Neue"/>
              <a:buNone/>
              <a:defRPr sz="18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3" name="Google Shape;23;p6"/>
          <p:cNvSpPr txBox="1">
            <a:spLocks noGrp="1"/>
          </p:cNvSpPr>
          <p:nvPr>
            <p:ph type="body" idx="4"/>
          </p:nvPr>
        </p:nvSpPr>
        <p:spPr>
          <a:xfrm>
            <a:off x="2349034" y="1057632"/>
            <a:ext cx="4444800" cy="297300"/>
          </a:xfrm>
          <a:prstGeom prst="rect">
            <a:avLst/>
          </a:prstGeom>
          <a:noFill/>
          <a:ln>
            <a:noFill/>
          </a:ln>
        </p:spPr>
        <p:txBody>
          <a:bodyPr spcFirstLastPara="1" wrap="square" lIns="51425" tIns="51425" rIns="51425" bIns="51425" anchor="t" anchorCtr="1">
            <a:noAutofit/>
          </a:bodyPr>
          <a:lstStyle>
            <a:lvl1pPr marL="457200" marR="0" lvl="0" indent="-228600" algn="ctr">
              <a:lnSpc>
                <a:spcPct val="100000"/>
              </a:lnSpc>
              <a:spcBef>
                <a:spcPts val="2200"/>
              </a:spcBef>
              <a:spcAft>
                <a:spcPts val="0"/>
              </a:spcAft>
              <a:buClr>
                <a:schemeClr val="accent2"/>
              </a:buClr>
              <a:buSzPts val="1400"/>
              <a:buFont typeface="Helvetica Neue Light"/>
              <a:buNone/>
              <a:defRPr sz="1800" b="0" i="0" u="none" strike="noStrike" cap="none">
                <a:solidFill>
                  <a:schemeClr val="accent2"/>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24" name="Google Shape;24;p6"/>
          <p:cNvPicPr preferRelativeResize="0"/>
          <p:nvPr/>
        </p:nvPicPr>
        <p:blipFill rotWithShape="1">
          <a:blip r:embed="rId3">
            <a:alphaModFix/>
          </a:blip>
          <a:srcRect/>
          <a:stretch/>
        </p:blipFill>
        <p:spPr>
          <a:xfrm>
            <a:off x="4299278" y="210498"/>
            <a:ext cx="544185" cy="544185"/>
          </a:xfrm>
          <a:prstGeom prst="rect">
            <a:avLst/>
          </a:prstGeom>
          <a:noFill/>
          <a:ln>
            <a:noFill/>
          </a:ln>
        </p:spPr>
      </p:pic>
      <p:sp>
        <p:nvSpPr>
          <p:cNvPr id="25" name="Google Shape;25;p6"/>
          <p:cNvSpPr txBox="1">
            <a:spLocks noGrp="1"/>
          </p:cNvSpPr>
          <p:nvPr>
            <p:ph type="ftr" idx="11"/>
          </p:nvPr>
        </p:nvSpPr>
        <p:spPr>
          <a:xfrm>
            <a:off x="2717769" y="4734018"/>
            <a:ext cx="3708900" cy="211500"/>
          </a:xfrm>
          <a:prstGeom prst="rect">
            <a:avLst/>
          </a:prstGeom>
          <a:noFill/>
          <a:ln>
            <a:noFill/>
          </a:ln>
        </p:spPr>
        <p:txBody>
          <a:bodyPr spcFirstLastPara="1" wrap="square" lIns="51425" tIns="51425" rIns="51425" bIns="51425" anchor="ctr" anchorCtr="0">
            <a:noAutofit/>
          </a:bodyPr>
          <a:lstStyle>
            <a:lvl1pPr marR="0" lvl="0" algn="ct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26" name="Google Shape;26;p6"/>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27" name="Google Shape;27;p6"/>
          <p:cNvPicPr preferRelativeResize="0"/>
          <p:nvPr/>
        </p:nvPicPr>
        <p:blipFill rotWithShape="1">
          <a:blip r:embed="rId5">
            <a:alphaModFix/>
          </a:blip>
          <a:srcRect/>
          <a:stretch/>
        </p:blipFill>
        <p:spPr>
          <a:xfrm>
            <a:off x="1821801" y="4684950"/>
            <a:ext cx="466629" cy="324000"/>
          </a:xfrm>
          <a:prstGeom prst="rect">
            <a:avLst/>
          </a:prstGeom>
          <a:noFill/>
          <a:ln>
            <a:noFill/>
          </a:ln>
        </p:spPr>
      </p:pic>
      <p:pic>
        <p:nvPicPr>
          <p:cNvPr id="28" name="Google Shape;28;p6"/>
          <p:cNvPicPr preferRelativeResize="0"/>
          <p:nvPr/>
        </p:nvPicPr>
        <p:blipFill rotWithShape="1">
          <a:blip r:embed="rId6">
            <a:alphaModFix/>
          </a:blip>
          <a:srcRect/>
          <a:stretch/>
        </p:blipFill>
        <p:spPr>
          <a:xfrm>
            <a:off x="8282745" y="4779185"/>
            <a:ext cx="395923" cy="141750"/>
          </a:xfrm>
          <a:prstGeom prst="rect">
            <a:avLst/>
          </a:prstGeom>
          <a:noFill/>
          <a:ln>
            <a:noFill/>
          </a:ln>
        </p:spPr>
      </p:pic>
      <p:pic>
        <p:nvPicPr>
          <p:cNvPr id="29" name="Google Shape;29;p6"/>
          <p:cNvPicPr preferRelativeResize="0"/>
          <p:nvPr/>
        </p:nvPicPr>
        <p:blipFill rotWithShape="1">
          <a:blip r:embed="rId7">
            <a:alphaModFix/>
          </a:blip>
          <a:srcRect/>
          <a:stretch/>
        </p:blipFill>
        <p:spPr>
          <a:xfrm>
            <a:off x="6937276" y="4758335"/>
            <a:ext cx="243000" cy="202501"/>
          </a:xfrm>
          <a:prstGeom prst="rect">
            <a:avLst/>
          </a:prstGeom>
          <a:noFill/>
          <a:ln>
            <a:noFill/>
          </a:ln>
        </p:spPr>
      </p:pic>
      <p:sp>
        <p:nvSpPr>
          <p:cNvPr id="30" name="Google Shape;30;p6"/>
          <p:cNvSpPr txBox="1"/>
          <p:nvPr/>
        </p:nvSpPr>
        <p:spPr>
          <a:xfrm>
            <a:off x="7058777" y="4757266"/>
            <a:ext cx="1102500" cy="15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000"/>
              <a:buFont typeface="Open Sans"/>
              <a:buNone/>
            </a:pPr>
            <a:r>
              <a:rPr lang="en" sz="1000" b="1" i="0" u="none" strike="noStrike" cap="none">
                <a:solidFill>
                  <a:srgbClr val="2D3293"/>
                </a:solidFill>
                <a:latin typeface="Open Sans"/>
                <a:ea typeface="Open Sans"/>
                <a:cs typeface="Open Sans"/>
                <a:sym typeface="Open Sans"/>
              </a:rPr>
              <a:t>@openaire_eu</a:t>
            </a:r>
            <a:endParaRPr sz="1000" b="1" i="0" u="none" strike="noStrike" cap="none">
              <a:solidFill>
                <a:srgbClr val="2D3293"/>
              </a:solidFill>
              <a:latin typeface="Open Sans"/>
              <a:ea typeface="Open Sans"/>
              <a:cs typeface="Open Sans"/>
              <a:sym typeface="Open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p:cSld name="Title 2">
    <p:spTree>
      <p:nvGrpSpPr>
        <p:cNvPr id="1" name="Shape 31"/>
        <p:cNvGrpSpPr/>
        <p:nvPr/>
      </p:nvGrpSpPr>
      <p:grpSpPr>
        <a:xfrm>
          <a:off x="0" y="0"/>
          <a:ext cx="0" cy="0"/>
          <a:chOff x="0" y="0"/>
          <a:chExt cx="0" cy="0"/>
        </a:xfrm>
      </p:grpSpPr>
      <p:pic>
        <p:nvPicPr>
          <p:cNvPr id="32" name="Google Shape;32;p7"/>
          <p:cNvPicPr preferRelativeResize="0"/>
          <p:nvPr/>
        </p:nvPicPr>
        <p:blipFill rotWithShape="1">
          <a:blip r:embed="rId2">
            <a:alphaModFix/>
          </a:blip>
          <a:srcRect/>
          <a:stretch/>
        </p:blipFill>
        <p:spPr>
          <a:xfrm>
            <a:off x="-26094" y="1536811"/>
            <a:ext cx="2403561" cy="3605342"/>
          </a:xfrm>
          <a:prstGeom prst="rect">
            <a:avLst/>
          </a:prstGeom>
          <a:noFill/>
          <a:ln>
            <a:noFill/>
          </a:ln>
        </p:spPr>
      </p:pic>
      <p:sp>
        <p:nvSpPr>
          <p:cNvPr id="33" name="Google Shape;33;p7"/>
          <p:cNvSpPr txBox="1">
            <a:spLocks noGrp="1"/>
          </p:cNvSpPr>
          <p:nvPr>
            <p:ph type="body" idx="1"/>
          </p:nvPr>
        </p:nvSpPr>
        <p:spPr>
          <a:xfrm>
            <a:off x="1393031" y="2905527"/>
            <a:ext cx="6357900" cy="8784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00"/>
              </a:spcBef>
              <a:spcAft>
                <a:spcPts val="0"/>
              </a:spcAft>
              <a:buClr>
                <a:srgbClr val="4687E6"/>
              </a:buClr>
              <a:buSzPts val="1800"/>
              <a:buFont typeface="Helvetica Neue Light"/>
              <a:buNone/>
              <a:defRPr sz="2400" b="0" i="0" u="none" strike="noStrike" cap="none">
                <a:solidFill>
                  <a:srgbClr val="4687E6"/>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4" name="Google Shape;34;p7"/>
          <p:cNvSpPr txBox="1">
            <a:spLocks noGrp="1"/>
          </p:cNvSpPr>
          <p:nvPr>
            <p:ph type="body" idx="2"/>
          </p:nvPr>
        </p:nvSpPr>
        <p:spPr>
          <a:xfrm>
            <a:off x="1959334" y="452629"/>
            <a:ext cx="2469900" cy="259800"/>
          </a:xfrm>
          <a:prstGeom prst="rect">
            <a:avLst/>
          </a:prstGeom>
          <a:noFill/>
          <a:ln>
            <a:noFill/>
          </a:ln>
        </p:spPr>
        <p:txBody>
          <a:bodyPr spcFirstLastPara="1" wrap="square" lIns="51425" tIns="51425" rIns="51425" bIns="51425" anchor="b" anchorCtr="0">
            <a:noAutofit/>
          </a:bodyPr>
          <a:lstStyle>
            <a:lvl1pPr marL="457200" marR="0" lvl="0" indent="-228600" algn="r">
              <a:lnSpc>
                <a:spcPct val="100000"/>
              </a:lnSpc>
              <a:spcBef>
                <a:spcPts val="2200"/>
              </a:spcBef>
              <a:spcAft>
                <a:spcPts val="0"/>
              </a:spcAft>
              <a:buClr>
                <a:srgbClr val="2D3293"/>
              </a:buClr>
              <a:buSzPts val="1300"/>
              <a:buFont typeface="Helvetica Neue"/>
              <a:buNone/>
              <a:defRPr sz="17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5" name="Google Shape;35;p7"/>
          <p:cNvSpPr txBox="1">
            <a:spLocks noGrp="1"/>
          </p:cNvSpPr>
          <p:nvPr>
            <p:ph type="body" idx="3"/>
          </p:nvPr>
        </p:nvSpPr>
        <p:spPr>
          <a:xfrm>
            <a:off x="1959334" y="712493"/>
            <a:ext cx="2469900" cy="2283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200"/>
              </a:spcBef>
              <a:spcAft>
                <a:spcPts val="0"/>
              </a:spcAft>
              <a:buClr>
                <a:schemeClr val="accent2"/>
              </a:buClr>
              <a:buSzPts val="1000"/>
              <a:buFont typeface="Helvetica Neue Light"/>
              <a:buNone/>
              <a:defRPr sz="1400" b="0" i="0" u="none" strike="noStrike" cap="none">
                <a:solidFill>
                  <a:schemeClr val="accent2"/>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6" name="Google Shape;36;p7"/>
          <p:cNvSpPr txBox="1">
            <a:spLocks noGrp="1"/>
          </p:cNvSpPr>
          <p:nvPr>
            <p:ph type="body" idx="4"/>
          </p:nvPr>
        </p:nvSpPr>
        <p:spPr>
          <a:xfrm>
            <a:off x="4723966" y="452629"/>
            <a:ext cx="2469900" cy="2598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2200"/>
              </a:spcBef>
              <a:spcAft>
                <a:spcPts val="0"/>
              </a:spcAft>
              <a:buClr>
                <a:srgbClr val="2D3293"/>
              </a:buClr>
              <a:buSzPts val="1300"/>
              <a:buFont typeface="Helvetica Neue"/>
              <a:buNone/>
              <a:defRPr sz="17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7" name="Google Shape;37;p7"/>
          <p:cNvSpPr txBox="1">
            <a:spLocks noGrp="1"/>
          </p:cNvSpPr>
          <p:nvPr>
            <p:ph type="body" idx="5"/>
          </p:nvPr>
        </p:nvSpPr>
        <p:spPr>
          <a:xfrm>
            <a:off x="4723965" y="712493"/>
            <a:ext cx="2469900" cy="2283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accent2"/>
              </a:buClr>
              <a:buSzPts val="1000"/>
              <a:buFont typeface="Helvetica Neue Light"/>
              <a:buNone/>
              <a:defRPr sz="1400" b="0" i="0" u="none" strike="noStrike" cap="none">
                <a:solidFill>
                  <a:schemeClr val="accent2"/>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cxnSp>
        <p:nvCxnSpPr>
          <p:cNvPr id="38" name="Google Shape;38;p7"/>
          <p:cNvCxnSpPr/>
          <p:nvPr/>
        </p:nvCxnSpPr>
        <p:spPr>
          <a:xfrm>
            <a:off x="4579144" y="399465"/>
            <a:ext cx="0" cy="607200"/>
          </a:xfrm>
          <a:prstGeom prst="straightConnector1">
            <a:avLst/>
          </a:prstGeom>
          <a:noFill/>
          <a:ln w="12700" cap="flat" cmpd="sng">
            <a:solidFill>
              <a:srgbClr val="D6D6D6"/>
            </a:solidFill>
            <a:prstDash val="solid"/>
            <a:miter lim="400000"/>
            <a:headEnd type="none" w="sm" len="sm"/>
            <a:tailEnd type="none" w="sm" len="sm"/>
          </a:ln>
        </p:spPr>
      </p:cxnSp>
      <p:sp>
        <p:nvSpPr>
          <p:cNvPr id="39" name="Google Shape;39;p7"/>
          <p:cNvSpPr txBox="1">
            <a:spLocks noGrp="1"/>
          </p:cNvSpPr>
          <p:nvPr>
            <p:ph type="body" idx="6"/>
          </p:nvPr>
        </p:nvSpPr>
        <p:spPr>
          <a:xfrm>
            <a:off x="1393031" y="1350774"/>
            <a:ext cx="6357900" cy="1555500"/>
          </a:xfrm>
          <a:prstGeom prst="rect">
            <a:avLst/>
          </a:prstGeom>
          <a:noFill/>
          <a:ln>
            <a:noFill/>
          </a:ln>
        </p:spPr>
        <p:txBody>
          <a:bodyPr spcFirstLastPara="1" wrap="square" lIns="51425" tIns="51425" rIns="51425" bIns="51425" anchor="b" anchorCtr="1">
            <a:noAutofit/>
          </a:bodyPr>
          <a:lstStyle>
            <a:lvl1pPr marL="457200" marR="0" lvl="0" indent="-228600" algn="ctr">
              <a:lnSpc>
                <a:spcPct val="120000"/>
              </a:lnSpc>
              <a:spcBef>
                <a:spcPts val="0"/>
              </a:spcBef>
              <a:spcAft>
                <a:spcPts val="0"/>
              </a:spcAft>
              <a:buClr>
                <a:srgbClr val="2D3293"/>
              </a:buClr>
              <a:buSzPts val="3400"/>
              <a:buFont typeface="Helvetica Neue"/>
              <a:buNone/>
              <a:defRPr sz="45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0" name="Google Shape;40;p7"/>
          <p:cNvSpPr txBox="1">
            <a:spLocks noGrp="1"/>
          </p:cNvSpPr>
          <p:nvPr>
            <p:ph type="ftr" idx="11"/>
          </p:nvPr>
        </p:nvSpPr>
        <p:spPr>
          <a:xfrm>
            <a:off x="2717769" y="4734018"/>
            <a:ext cx="3708900" cy="211500"/>
          </a:xfrm>
          <a:prstGeom prst="rect">
            <a:avLst/>
          </a:prstGeom>
          <a:noFill/>
          <a:ln>
            <a:noFill/>
          </a:ln>
        </p:spPr>
        <p:txBody>
          <a:bodyPr spcFirstLastPara="1" wrap="square" lIns="51425" tIns="51425" rIns="51425" bIns="51425" anchor="ctr" anchorCtr="0">
            <a:noAutofit/>
          </a:bodyPr>
          <a:lstStyle>
            <a:lvl1pPr marR="0" lvl="0" algn="ct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1" name="Google Shape;41;p7"/>
          <p:cNvPicPr preferRelativeResize="0"/>
          <p:nvPr/>
        </p:nvPicPr>
        <p:blipFill rotWithShape="1">
          <a:blip r:embed="rId2">
            <a:alphaModFix/>
          </a:blip>
          <a:srcRect/>
          <a:stretch/>
        </p:blipFill>
        <p:spPr>
          <a:xfrm rot="10800000">
            <a:off x="6774965" y="-8432"/>
            <a:ext cx="2403561" cy="3605342"/>
          </a:xfrm>
          <a:prstGeom prst="rect">
            <a:avLst/>
          </a:prstGeom>
          <a:noFill/>
          <a:ln>
            <a:noFill/>
          </a:ln>
        </p:spPr>
      </p:pic>
      <p:pic>
        <p:nvPicPr>
          <p:cNvPr id="42" name="Google Shape;42;p7"/>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43" name="Google Shape;43;p7"/>
          <p:cNvPicPr preferRelativeResize="0"/>
          <p:nvPr/>
        </p:nvPicPr>
        <p:blipFill rotWithShape="1">
          <a:blip r:embed="rId4">
            <a:alphaModFix/>
          </a:blip>
          <a:srcRect/>
          <a:stretch/>
        </p:blipFill>
        <p:spPr>
          <a:xfrm>
            <a:off x="1821801" y="4684950"/>
            <a:ext cx="466629" cy="324000"/>
          </a:xfrm>
          <a:prstGeom prst="rect">
            <a:avLst/>
          </a:prstGeom>
          <a:noFill/>
          <a:ln>
            <a:noFill/>
          </a:ln>
        </p:spPr>
      </p:pic>
      <p:pic>
        <p:nvPicPr>
          <p:cNvPr id="44" name="Google Shape;44;p7"/>
          <p:cNvPicPr preferRelativeResize="0"/>
          <p:nvPr/>
        </p:nvPicPr>
        <p:blipFill rotWithShape="1">
          <a:blip r:embed="rId5">
            <a:alphaModFix/>
          </a:blip>
          <a:srcRect/>
          <a:stretch/>
        </p:blipFill>
        <p:spPr>
          <a:xfrm>
            <a:off x="8282745" y="4779185"/>
            <a:ext cx="395923" cy="141750"/>
          </a:xfrm>
          <a:prstGeom prst="rect">
            <a:avLst/>
          </a:prstGeom>
          <a:noFill/>
          <a:ln>
            <a:noFill/>
          </a:ln>
        </p:spPr>
      </p:pic>
      <p:pic>
        <p:nvPicPr>
          <p:cNvPr id="45" name="Google Shape;45;p7"/>
          <p:cNvPicPr preferRelativeResize="0"/>
          <p:nvPr/>
        </p:nvPicPr>
        <p:blipFill rotWithShape="1">
          <a:blip r:embed="rId6">
            <a:alphaModFix/>
          </a:blip>
          <a:srcRect/>
          <a:stretch/>
        </p:blipFill>
        <p:spPr>
          <a:xfrm>
            <a:off x="6937276" y="4758335"/>
            <a:ext cx="243000" cy="202501"/>
          </a:xfrm>
          <a:prstGeom prst="rect">
            <a:avLst/>
          </a:prstGeom>
          <a:noFill/>
          <a:ln>
            <a:noFill/>
          </a:ln>
        </p:spPr>
      </p:pic>
      <p:sp>
        <p:nvSpPr>
          <p:cNvPr id="46" name="Google Shape;46;p7"/>
          <p:cNvSpPr txBox="1"/>
          <p:nvPr/>
        </p:nvSpPr>
        <p:spPr>
          <a:xfrm>
            <a:off x="7058777" y="4757266"/>
            <a:ext cx="1102500" cy="15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000"/>
              <a:buFont typeface="Open Sans"/>
              <a:buNone/>
            </a:pPr>
            <a:r>
              <a:rPr lang="en" sz="1000" b="1" i="0" u="none" strike="noStrike" cap="none">
                <a:solidFill>
                  <a:srgbClr val="2D3293"/>
                </a:solidFill>
                <a:latin typeface="Open Sans"/>
                <a:ea typeface="Open Sans"/>
                <a:cs typeface="Open Sans"/>
                <a:sym typeface="Open Sans"/>
              </a:rPr>
              <a:t>@openaire_eu</a:t>
            </a:r>
            <a:endParaRPr sz="1000" b="1" i="0" u="none" strike="noStrike" cap="none">
              <a:solidFill>
                <a:srgbClr val="2D3293"/>
              </a:solidFill>
              <a:latin typeface="Open Sans"/>
              <a:ea typeface="Open Sans"/>
              <a:cs typeface="Open Sans"/>
              <a:sym typeface="Open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2">
  <p:cSld name="1_Title 2">
    <p:spTree>
      <p:nvGrpSpPr>
        <p:cNvPr id="1" name="Shape 47"/>
        <p:cNvGrpSpPr/>
        <p:nvPr/>
      </p:nvGrpSpPr>
      <p:grpSpPr>
        <a:xfrm>
          <a:off x="0" y="0"/>
          <a:ext cx="0" cy="0"/>
          <a:chOff x="0" y="0"/>
          <a:chExt cx="0" cy="0"/>
        </a:xfrm>
      </p:grpSpPr>
      <p:pic>
        <p:nvPicPr>
          <p:cNvPr id="48" name="Google Shape;48;p8"/>
          <p:cNvPicPr preferRelativeResize="0"/>
          <p:nvPr/>
        </p:nvPicPr>
        <p:blipFill rotWithShape="1">
          <a:blip r:embed="rId2">
            <a:alphaModFix/>
          </a:blip>
          <a:srcRect t="15615" b="-15614"/>
          <a:stretch/>
        </p:blipFill>
        <p:spPr>
          <a:xfrm>
            <a:off x="0" y="0"/>
            <a:ext cx="9143999" cy="6096000"/>
          </a:xfrm>
          <a:prstGeom prst="rect">
            <a:avLst/>
          </a:prstGeom>
          <a:noFill/>
          <a:ln>
            <a:noFill/>
          </a:ln>
        </p:spPr>
      </p:pic>
      <p:sp>
        <p:nvSpPr>
          <p:cNvPr id="49" name="Google Shape;49;p8"/>
          <p:cNvSpPr/>
          <p:nvPr/>
        </p:nvSpPr>
        <p:spPr>
          <a:xfrm>
            <a:off x="34526" y="0"/>
            <a:ext cx="9144000" cy="42537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50" name="Google Shape;50;p8"/>
          <p:cNvSpPr txBox="1">
            <a:spLocks noGrp="1"/>
          </p:cNvSpPr>
          <p:nvPr>
            <p:ph type="body" idx="1"/>
          </p:nvPr>
        </p:nvSpPr>
        <p:spPr>
          <a:xfrm>
            <a:off x="1393031" y="2905527"/>
            <a:ext cx="6357900" cy="8784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00"/>
              </a:spcBef>
              <a:spcAft>
                <a:spcPts val="0"/>
              </a:spcAft>
              <a:buClr>
                <a:srgbClr val="CBFFFF"/>
              </a:buClr>
              <a:buSzPts val="1800"/>
              <a:buFont typeface="Helvetica Neue"/>
              <a:buNone/>
              <a:defRPr sz="2400" b="0" i="0" u="none" strike="noStrike" cap="none">
                <a:solidFill>
                  <a:srgbClr val="CBFFFF"/>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1" name="Google Shape;51;p8"/>
          <p:cNvSpPr txBox="1">
            <a:spLocks noGrp="1"/>
          </p:cNvSpPr>
          <p:nvPr>
            <p:ph type="body" idx="2"/>
          </p:nvPr>
        </p:nvSpPr>
        <p:spPr>
          <a:xfrm>
            <a:off x="1959334" y="452629"/>
            <a:ext cx="2469900" cy="259800"/>
          </a:xfrm>
          <a:prstGeom prst="rect">
            <a:avLst/>
          </a:prstGeom>
          <a:noFill/>
          <a:ln>
            <a:noFill/>
          </a:ln>
        </p:spPr>
        <p:txBody>
          <a:bodyPr spcFirstLastPara="1" wrap="square" lIns="51425" tIns="51425" rIns="51425" bIns="51425" anchor="b" anchorCtr="0">
            <a:noAutofit/>
          </a:bodyPr>
          <a:lstStyle>
            <a:lvl1pPr marL="457200" marR="0" lvl="0" indent="-228600" algn="r">
              <a:lnSpc>
                <a:spcPct val="100000"/>
              </a:lnSpc>
              <a:spcBef>
                <a:spcPts val="2200"/>
              </a:spcBef>
              <a:spcAft>
                <a:spcPts val="0"/>
              </a:spcAft>
              <a:buClr>
                <a:schemeClr val="lt1"/>
              </a:buClr>
              <a:buSzPts val="1000"/>
              <a:buFont typeface="Helvetica Neue"/>
              <a:buNone/>
              <a:defRPr sz="14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 name="Google Shape;52;p8"/>
          <p:cNvSpPr txBox="1">
            <a:spLocks noGrp="1"/>
          </p:cNvSpPr>
          <p:nvPr>
            <p:ph type="body" idx="3"/>
          </p:nvPr>
        </p:nvSpPr>
        <p:spPr>
          <a:xfrm>
            <a:off x="1959334" y="712493"/>
            <a:ext cx="2469900" cy="2283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200"/>
              </a:spcBef>
              <a:spcAft>
                <a:spcPts val="0"/>
              </a:spcAft>
              <a:buClr>
                <a:srgbClr val="C1EAFA"/>
              </a:buClr>
              <a:buSzPts val="800"/>
              <a:buFont typeface="Helvetica Neue"/>
              <a:buNone/>
              <a:defRPr sz="1100" b="0" i="0" u="none" strike="noStrike" cap="none">
                <a:solidFill>
                  <a:srgbClr val="C1EAFA"/>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 name="Google Shape;53;p8"/>
          <p:cNvSpPr txBox="1">
            <a:spLocks noGrp="1"/>
          </p:cNvSpPr>
          <p:nvPr>
            <p:ph type="body" idx="4"/>
          </p:nvPr>
        </p:nvSpPr>
        <p:spPr>
          <a:xfrm>
            <a:off x="4723966" y="452629"/>
            <a:ext cx="2469900" cy="2598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2200"/>
              </a:spcBef>
              <a:spcAft>
                <a:spcPts val="0"/>
              </a:spcAft>
              <a:buClr>
                <a:schemeClr val="lt1"/>
              </a:buClr>
              <a:buSzPts val="1000"/>
              <a:buFont typeface="Helvetica Neue"/>
              <a:buNone/>
              <a:defRPr sz="14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4" name="Google Shape;54;p8"/>
          <p:cNvSpPr txBox="1">
            <a:spLocks noGrp="1"/>
          </p:cNvSpPr>
          <p:nvPr>
            <p:ph type="body" idx="5"/>
          </p:nvPr>
        </p:nvSpPr>
        <p:spPr>
          <a:xfrm>
            <a:off x="4723965" y="712493"/>
            <a:ext cx="2469900" cy="2283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rgbClr val="C1EAFA"/>
              </a:buClr>
              <a:buSzPts val="800"/>
              <a:buFont typeface="Helvetica Neue"/>
              <a:buNone/>
              <a:defRPr sz="1100" b="0" i="0" u="none" strike="noStrike" cap="none">
                <a:solidFill>
                  <a:srgbClr val="C1EAFA"/>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cxnSp>
        <p:nvCxnSpPr>
          <p:cNvPr id="55" name="Google Shape;55;p8"/>
          <p:cNvCxnSpPr/>
          <p:nvPr/>
        </p:nvCxnSpPr>
        <p:spPr>
          <a:xfrm>
            <a:off x="4579144" y="399465"/>
            <a:ext cx="0" cy="607200"/>
          </a:xfrm>
          <a:prstGeom prst="straightConnector1">
            <a:avLst/>
          </a:prstGeom>
          <a:noFill/>
          <a:ln w="12700" cap="flat" cmpd="sng">
            <a:solidFill>
              <a:srgbClr val="D6D6D6"/>
            </a:solidFill>
            <a:prstDash val="solid"/>
            <a:miter lim="400000"/>
            <a:headEnd type="none" w="sm" len="sm"/>
            <a:tailEnd type="none" w="sm" len="sm"/>
          </a:ln>
        </p:spPr>
      </p:cxnSp>
      <p:sp>
        <p:nvSpPr>
          <p:cNvPr id="56" name="Google Shape;56;p8"/>
          <p:cNvSpPr txBox="1">
            <a:spLocks noGrp="1"/>
          </p:cNvSpPr>
          <p:nvPr>
            <p:ph type="body" idx="6"/>
          </p:nvPr>
        </p:nvSpPr>
        <p:spPr>
          <a:xfrm>
            <a:off x="1393031" y="1350774"/>
            <a:ext cx="6357900" cy="1555500"/>
          </a:xfrm>
          <a:prstGeom prst="rect">
            <a:avLst/>
          </a:prstGeom>
          <a:noFill/>
          <a:ln>
            <a:noFill/>
          </a:ln>
        </p:spPr>
        <p:txBody>
          <a:bodyPr spcFirstLastPara="1" wrap="square" lIns="51425" tIns="51425" rIns="51425" bIns="51425" anchor="b" anchorCtr="1">
            <a:noAutofit/>
          </a:bodyPr>
          <a:lstStyle>
            <a:lvl1pPr marL="457200" marR="0" lvl="0" indent="-228600" algn="ctr">
              <a:lnSpc>
                <a:spcPct val="120000"/>
              </a:lnSpc>
              <a:spcBef>
                <a:spcPts val="0"/>
              </a:spcBef>
              <a:spcAft>
                <a:spcPts val="0"/>
              </a:spcAft>
              <a:buClr>
                <a:schemeClr val="lt1"/>
              </a:buClr>
              <a:buSzPts val="3400"/>
              <a:buFont typeface="Helvetica Neue"/>
              <a:buNone/>
              <a:defRPr sz="45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7" name="Google Shape;57;p8"/>
          <p:cNvSpPr/>
          <p:nvPr/>
        </p:nvSpPr>
        <p:spPr>
          <a:xfrm>
            <a:off x="0" y="4536581"/>
            <a:ext cx="9144000" cy="628500"/>
          </a:xfrm>
          <a:prstGeom prst="rect">
            <a:avLst/>
          </a:prstGeom>
          <a:solidFill>
            <a:schemeClr val="lt1"/>
          </a:solidFill>
          <a:ln>
            <a:noFill/>
          </a:ln>
          <a:effectLst>
            <a:outerShdw blurRad="25400" dist="12700" dir="5400000" rotWithShape="0">
              <a:schemeClr val="l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58" name="Google Shape;58;p8"/>
          <p:cNvSpPr txBox="1">
            <a:spLocks noGrp="1"/>
          </p:cNvSpPr>
          <p:nvPr>
            <p:ph type="ftr" idx="11"/>
          </p:nvPr>
        </p:nvSpPr>
        <p:spPr>
          <a:xfrm>
            <a:off x="2717769" y="4734018"/>
            <a:ext cx="3708900" cy="211500"/>
          </a:xfrm>
          <a:prstGeom prst="rect">
            <a:avLst/>
          </a:prstGeom>
          <a:noFill/>
          <a:ln>
            <a:noFill/>
          </a:ln>
        </p:spPr>
        <p:txBody>
          <a:bodyPr spcFirstLastPara="1" wrap="square" lIns="51425" tIns="51425" rIns="51425" bIns="51425" anchor="ctr" anchorCtr="0">
            <a:noAutofit/>
          </a:bodyPr>
          <a:lstStyle>
            <a:lvl1pPr marR="0" lvl="0" algn="ctr">
              <a:lnSpc>
                <a:spcPct val="100000"/>
              </a:lnSpc>
              <a:spcBef>
                <a:spcPts val="0"/>
              </a:spcBef>
              <a:spcAft>
                <a:spcPts val="0"/>
              </a:spcAft>
              <a:buClr>
                <a:srgbClr val="7F7F7F"/>
              </a:buClr>
              <a:buSzPts val="800"/>
              <a:buFont typeface="Helvetica Neue"/>
              <a:buNone/>
              <a:defRPr sz="800" b="0" i="0" u="none" strike="noStrike" cap="none">
                <a:solidFill>
                  <a:srgbClr val="7F7F7F"/>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59" name="Google Shape;59;p8"/>
          <p:cNvPicPr preferRelativeResize="0"/>
          <p:nvPr/>
        </p:nvPicPr>
        <p:blipFill rotWithShape="1">
          <a:blip r:embed="rId3">
            <a:alphaModFix/>
          </a:blip>
          <a:srcRect/>
          <a:stretch/>
        </p:blipFill>
        <p:spPr>
          <a:xfrm>
            <a:off x="8282745" y="4779185"/>
            <a:ext cx="395923" cy="141750"/>
          </a:xfrm>
          <a:prstGeom prst="rect">
            <a:avLst/>
          </a:prstGeom>
          <a:noFill/>
          <a:ln>
            <a:noFill/>
          </a:ln>
        </p:spPr>
      </p:pic>
      <p:pic>
        <p:nvPicPr>
          <p:cNvPr id="60" name="Google Shape;60;p8"/>
          <p:cNvPicPr preferRelativeResize="0"/>
          <p:nvPr/>
        </p:nvPicPr>
        <p:blipFill rotWithShape="1">
          <a:blip r:embed="rId4">
            <a:alphaModFix/>
          </a:blip>
          <a:srcRect/>
          <a:stretch/>
        </p:blipFill>
        <p:spPr>
          <a:xfrm>
            <a:off x="6937276" y="4758335"/>
            <a:ext cx="243000" cy="202501"/>
          </a:xfrm>
          <a:prstGeom prst="rect">
            <a:avLst/>
          </a:prstGeom>
          <a:noFill/>
          <a:ln>
            <a:noFill/>
          </a:ln>
        </p:spPr>
      </p:pic>
      <p:sp>
        <p:nvSpPr>
          <p:cNvPr id="61" name="Google Shape;61;p8"/>
          <p:cNvSpPr txBox="1"/>
          <p:nvPr/>
        </p:nvSpPr>
        <p:spPr>
          <a:xfrm>
            <a:off x="7058777" y="4757266"/>
            <a:ext cx="1102500" cy="15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000"/>
              <a:buFont typeface="Open Sans"/>
              <a:buNone/>
            </a:pPr>
            <a:r>
              <a:rPr lang="en" sz="1000" b="1" i="0" u="none" strike="noStrike" cap="none">
                <a:solidFill>
                  <a:srgbClr val="2D3293"/>
                </a:solidFill>
                <a:latin typeface="Open Sans"/>
                <a:ea typeface="Open Sans"/>
                <a:cs typeface="Open Sans"/>
                <a:sym typeface="Open Sans"/>
              </a:rPr>
              <a:t>@openaire_eu</a:t>
            </a:r>
            <a:endParaRPr sz="1000" b="1" i="0" u="none" strike="noStrike" cap="none">
              <a:solidFill>
                <a:srgbClr val="2D3293"/>
              </a:solidFill>
              <a:latin typeface="Open Sans"/>
              <a:ea typeface="Open Sans"/>
              <a:cs typeface="Open Sans"/>
              <a:sym typeface="Open Sans"/>
            </a:endParaRPr>
          </a:p>
        </p:txBody>
      </p:sp>
      <p:pic>
        <p:nvPicPr>
          <p:cNvPr id="62" name="Google Shape;62;p8"/>
          <p:cNvPicPr preferRelativeResize="0"/>
          <p:nvPr/>
        </p:nvPicPr>
        <p:blipFill rotWithShape="1">
          <a:blip r:embed="rId5">
            <a:alphaModFix/>
          </a:blip>
          <a:srcRect/>
          <a:stretch/>
        </p:blipFill>
        <p:spPr>
          <a:xfrm rot="10800000">
            <a:off x="6774965" y="-8432"/>
            <a:ext cx="2403561" cy="3605342"/>
          </a:xfrm>
          <a:prstGeom prst="rect">
            <a:avLst/>
          </a:prstGeom>
          <a:noFill/>
          <a:ln>
            <a:noFill/>
          </a:ln>
        </p:spPr>
      </p:pic>
      <p:pic>
        <p:nvPicPr>
          <p:cNvPr id="63" name="Google Shape;63;p8"/>
          <p:cNvPicPr preferRelativeResize="0"/>
          <p:nvPr/>
        </p:nvPicPr>
        <p:blipFill rotWithShape="1">
          <a:blip r:embed="rId6">
            <a:alphaModFix/>
          </a:blip>
          <a:srcRect/>
          <a:stretch/>
        </p:blipFill>
        <p:spPr>
          <a:xfrm>
            <a:off x="400050" y="4614560"/>
            <a:ext cx="1168056" cy="416936"/>
          </a:xfrm>
          <a:prstGeom prst="rect">
            <a:avLst/>
          </a:prstGeom>
          <a:noFill/>
          <a:ln>
            <a:noFill/>
          </a:ln>
        </p:spPr>
      </p:pic>
      <p:pic>
        <p:nvPicPr>
          <p:cNvPr id="64" name="Google Shape;64;p8"/>
          <p:cNvPicPr preferRelativeResize="0"/>
          <p:nvPr/>
        </p:nvPicPr>
        <p:blipFill rotWithShape="1">
          <a:blip r:embed="rId7">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p:cSld name="Title 3">
    <p:spTree>
      <p:nvGrpSpPr>
        <p:cNvPr id="1" name="Shape 65"/>
        <p:cNvGrpSpPr/>
        <p:nvPr/>
      </p:nvGrpSpPr>
      <p:grpSpPr>
        <a:xfrm>
          <a:off x="0" y="0"/>
          <a:ext cx="0" cy="0"/>
          <a:chOff x="0" y="0"/>
          <a:chExt cx="0" cy="0"/>
        </a:xfrm>
      </p:grpSpPr>
      <p:pic>
        <p:nvPicPr>
          <p:cNvPr id="66" name="Google Shape;66;p9"/>
          <p:cNvPicPr preferRelativeResize="0"/>
          <p:nvPr/>
        </p:nvPicPr>
        <p:blipFill rotWithShape="1">
          <a:blip r:embed="rId2">
            <a:alphaModFix amt="50000"/>
          </a:blip>
          <a:srcRect/>
          <a:stretch/>
        </p:blipFill>
        <p:spPr>
          <a:xfrm>
            <a:off x="1121452" y="2688"/>
            <a:ext cx="8010493" cy="4512162"/>
          </a:xfrm>
          <a:prstGeom prst="rect">
            <a:avLst/>
          </a:prstGeom>
          <a:noFill/>
          <a:ln>
            <a:noFill/>
          </a:ln>
          <a:effectLst>
            <a:outerShdw blurRad="50800" dist="50800" dir="5400000" algn="ctr" rotWithShape="0">
              <a:schemeClr val="lt1"/>
            </a:outerShdw>
          </a:effectLst>
        </p:spPr>
      </p:pic>
      <p:sp>
        <p:nvSpPr>
          <p:cNvPr id="67" name="Google Shape;67;p9"/>
          <p:cNvSpPr txBox="1">
            <a:spLocks noGrp="1"/>
          </p:cNvSpPr>
          <p:nvPr>
            <p:ph type="ftr" idx="11"/>
          </p:nvPr>
        </p:nvSpPr>
        <p:spPr>
          <a:xfrm>
            <a:off x="3701634" y="4734018"/>
            <a:ext cx="44124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68" name="Google Shape;68;p9"/>
          <p:cNvPicPr preferRelativeResize="0"/>
          <p:nvPr/>
        </p:nvPicPr>
        <p:blipFill rotWithShape="1">
          <a:blip r:embed="rId3">
            <a:alphaModFix/>
          </a:blip>
          <a:srcRect/>
          <a:stretch/>
        </p:blipFill>
        <p:spPr>
          <a:xfrm>
            <a:off x="8336788" y="4758172"/>
            <a:ext cx="483796" cy="173211"/>
          </a:xfrm>
          <a:prstGeom prst="rect">
            <a:avLst/>
          </a:prstGeom>
          <a:noFill/>
          <a:ln>
            <a:noFill/>
          </a:ln>
        </p:spPr>
      </p:pic>
      <p:sp>
        <p:nvSpPr>
          <p:cNvPr id="69" name="Google Shape;69;p9"/>
          <p:cNvSpPr txBox="1">
            <a:spLocks noGrp="1"/>
          </p:cNvSpPr>
          <p:nvPr>
            <p:ph type="body" idx="1"/>
          </p:nvPr>
        </p:nvSpPr>
        <p:spPr>
          <a:xfrm>
            <a:off x="400049" y="314324"/>
            <a:ext cx="6586200" cy="13665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0"/>
              </a:spcBef>
              <a:spcAft>
                <a:spcPts val="0"/>
              </a:spcAft>
              <a:buClr>
                <a:schemeClr val="accent1"/>
              </a:buClr>
              <a:buSzPts val="3700"/>
              <a:buFont typeface="Helvetica Neue"/>
              <a:buNone/>
              <a:defRPr sz="50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0" name="Google Shape;70;p9"/>
          <p:cNvSpPr txBox="1">
            <a:spLocks noGrp="1"/>
          </p:cNvSpPr>
          <p:nvPr>
            <p:ph type="body" idx="2"/>
          </p:nvPr>
        </p:nvSpPr>
        <p:spPr>
          <a:xfrm>
            <a:off x="400050" y="1690237"/>
            <a:ext cx="6198300" cy="7599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00"/>
              </a:spcBef>
              <a:spcAft>
                <a:spcPts val="0"/>
              </a:spcAft>
              <a:buClr>
                <a:srgbClr val="4687E6"/>
              </a:buClr>
              <a:buSzPts val="1800"/>
              <a:buFont typeface="Helvetica Neue Light"/>
              <a:buNone/>
              <a:defRPr sz="2400" b="0" i="0" u="none" strike="noStrike" cap="none">
                <a:solidFill>
                  <a:srgbClr val="4687E6"/>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grpSp>
        <p:nvGrpSpPr>
          <p:cNvPr id="71" name="Google Shape;71;p9"/>
          <p:cNvGrpSpPr/>
          <p:nvPr/>
        </p:nvGrpSpPr>
        <p:grpSpPr>
          <a:xfrm>
            <a:off x="7507788" y="546797"/>
            <a:ext cx="1426654" cy="270596"/>
            <a:chOff x="11725043" y="8364911"/>
            <a:chExt cx="2536274" cy="481060"/>
          </a:xfrm>
        </p:grpSpPr>
        <p:pic>
          <p:nvPicPr>
            <p:cNvPr id="72" name="Google Shape;72;p9"/>
            <p:cNvPicPr preferRelativeResize="0"/>
            <p:nvPr/>
          </p:nvPicPr>
          <p:blipFill rotWithShape="1">
            <a:blip r:embed="rId4">
              <a:alphaModFix/>
            </a:blip>
            <a:srcRect/>
            <a:stretch/>
          </p:blipFill>
          <p:spPr>
            <a:xfrm>
              <a:off x="11725043" y="8364911"/>
              <a:ext cx="577273" cy="481060"/>
            </a:xfrm>
            <a:prstGeom prst="rect">
              <a:avLst/>
            </a:prstGeom>
            <a:noFill/>
            <a:ln>
              <a:noFill/>
            </a:ln>
          </p:spPr>
        </p:pic>
        <p:sp>
          <p:nvSpPr>
            <p:cNvPr id="73" name="Google Shape;73;p9"/>
            <p:cNvSpPr txBox="1"/>
            <p:nvPr/>
          </p:nvSpPr>
          <p:spPr>
            <a:xfrm>
              <a:off x="12340417" y="8446825"/>
              <a:ext cx="1920900" cy="33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200"/>
                <a:buFont typeface="Open Sans"/>
                <a:buNone/>
              </a:pPr>
              <a:r>
                <a:rPr lang="en" sz="1200" b="0" i="0" u="none" strike="noStrike" cap="none">
                  <a:solidFill>
                    <a:srgbClr val="2D3293"/>
                  </a:solidFill>
                  <a:latin typeface="Open Sans"/>
                  <a:ea typeface="Open Sans"/>
                  <a:cs typeface="Open Sans"/>
                  <a:sym typeface="Open Sans"/>
                </a:rPr>
                <a:t>@</a:t>
              </a:r>
              <a:r>
                <a:rPr lang="en" sz="1200" b="1" i="0" u="none" strike="noStrike" cap="none">
                  <a:solidFill>
                    <a:srgbClr val="2D3293"/>
                  </a:solidFill>
                  <a:latin typeface="Open Sans"/>
                  <a:ea typeface="Open Sans"/>
                  <a:cs typeface="Open Sans"/>
                  <a:sym typeface="Open Sans"/>
                </a:rPr>
                <a:t>openaire_eu</a:t>
              </a:r>
              <a:endParaRPr sz="1200" b="1" i="0" u="none" strike="noStrike" cap="none">
                <a:solidFill>
                  <a:srgbClr val="2D3293"/>
                </a:solidFill>
                <a:latin typeface="Open Sans"/>
                <a:ea typeface="Open Sans"/>
                <a:cs typeface="Open Sans"/>
                <a:sym typeface="Open Sans"/>
              </a:endParaRPr>
            </a:p>
          </p:txBody>
        </p:sp>
      </p:grpSp>
      <p:pic>
        <p:nvPicPr>
          <p:cNvPr id="74" name="Google Shape;74;p9"/>
          <p:cNvPicPr preferRelativeResize="0"/>
          <p:nvPr/>
        </p:nvPicPr>
        <p:blipFill rotWithShape="1">
          <a:blip r:embed="rId5">
            <a:alphaModFix/>
          </a:blip>
          <a:srcRect/>
          <a:stretch/>
        </p:blipFill>
        <p:spPr>
          <a:xfrm>
            <a:off x="410738" y="2635472"/>
            <a:ext cx="411154" cy="411154"/>
          </a:xfrm>
          <a:prstGeom prst="rect">
            <a:avLst/>
          </a:prstGeom>
          <a:noFill/>
          <a:ln>
            <a:noFill/>
          </a:ln>
        </p:spPr>
      </p:pic>
      <p:sp>
        <p:nvSpPr>
          <p:cNvPr id="75" name="Google Shape;75;p9"/>
          <p:cNvSpPr txBox="1">
            <a:spLocks noGrp="1"/>
          </p:cNvSpPr>
          <p:nvPr>
            <p:ph type="body" idx="3"/>
          </p:nvPr>
        </p:nvSpPr>
        <p:spPr>
          <a:xfrm>
            <a:off x="951320" y="2630745"/>
            <a:ext cx="3861900" cy="2148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2200"/>
              </a:spcBef>
              <a:spcAft>
                <a:spcPts val="0"/>
              </a:spcAft>
              <a:buClr>
                <a:srgbClr val="2D3293"/>
              </a:buClr>
              <a:buSzPts val="1300"/>
              <a:buFont typeface="Helvetica Neue"/>
              <a:buNone/>
              <a:defRPr sz="17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6" name="Google Shape;76;p9"/>
          <p:cNvSpPr txBox="1">
            <a:spLocks noGrp="1"/>
          </p:cNvSpPr>
          <p:nvPr>
            <p:ph type="body" idx="4"/>
          </p:nvPr>
        </p:nvSpPr>
        <p:spPr>
          <a:xfrm>
            <a:off x="951320" y="2845631"/>
            <a:ext cx="3861900" cy="2283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accent2"/>
              </a:buClr>
              <a:buSzPts val="1000"/>
              <a:buFont typeface="Helvetica Neue Light"/>
              <a:buNone/>
              <a:defRPr sz="1400" b="0" i="0" u="none" strike="noStrike" cap="none">
                <a:solidFill>
                  <a:schemeClr val="accent2"/>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77" name="Google Shape;77;p9"/>
          <p:cNvPicPr preferRelativeResize="0"/>
          <p:nvPr/>
        </p:nvPicPr>
        <p:blipFill rotWithShape="1">
          <a:blip r:embed="rId6">
            <a:alphaModFix/>
          </a:blip>
          <a:srcRect/>
          <a:stretch/>
        </p:blipFill>
        <p:spPr>
          <a:xfrm>
            <a:off x="400050" y="4614560"/>
            <a:ext cx="1168056" cy="416936"/>
          </a:xfrm>
          <a:prstGeom prst="rect">
            <a:avLst/>
          </a:prstGeom>
          <a:noFill/>
          <a:ln>
            <a:noFill/>
          </a:ln>
        </p:spPr>
      </p:pic>
      <p:pic>
        <p:nvPicPr>
          <p:cNvPr id="78" name="Google Shape;78;p9"/>
          <p:cNvPicPr preferRelativeResize="0"/>
          <p:nvPr/>
        </p:nvPicPr>
        <p:blipFill rotWithShape="1">
          <a:blip r:embed="rId7">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4">
  <p:cSld name="Title 4">
    <p:spTree>
      <p:nvGrpSpPr>
        <p:cNvPr id="1" name="Shape 79"/>
        <p:cNvGrpSpPr/>
        <p:nvPr/>
      </p:nvGrpSpPr>
      <p:grpSpPr>
        <a:xfrm>
          <a:off x="0" y="0"/>
          <a:ext cx="0" cy="0"/>
          <a:chOff x="0" y="0"/>
          <a:chExt cx="0" cy="0"/>
        </a:xfrm>
      </p:grpSpPr>
      <p:pic>
        <p:nvPicPr>
          <p:cNvPr id="80" name="Google Shape;80;p10"/>
          <p:cNvPicPr preferRelativeResize="0"/>
          <p:nvPr/>
        </p:nvPicPr>
        <p:blipFill rotWithShape="1">
          <a:blip r:embed="rId2">
            <a:alphaModFix/>
          </a:blip>
          <a:srcRect t="15615" b="-15614"/>
          <a:stretch/>
        </p:blipFill>
        <p:spPr>
          <a:xfrm>
            <a:off x="0" y="0"/>
            <a:ext cx="9143999" cy="6096000"/>
          </a:xfrm>
          <a:prstGeom prst="rect">
            <a:avLst/>
          </a:prstGeom>
          <a:noFill/>
          <a:ln>
            <a:noFill/>
          </a:ln>
        </p:spPr>
      </p:pic>
      <p:sp>
        <p:nvSpPr>
          <p:cNvPr id="81" name="Google Shape;81;p10"/>
          <p:cNvSpPr/>
          <p:nvPr/>
        </p:nvSpPr>
        <p:spPr>
          <a:xfrm>
            <a:off x="0" y="7888"/>
            <a:ext cx="9144000" cy="4536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82" name="Google Shape;82;p10"/>
          <p:cNvSpPr/>
          <p:nvPr/>
        </p:nvSpPr>
        <p:spPr>
          <a:xfrm>
            <a:off x="0" y="4536581"/>
            <a:ext cx="9144000" cy="628500"/>
          </a:xfrm>
          <a:prstGeom prst="rect">
            <a:avLst/>
          </a:prstGeom>
          <a:solidFill>
            <a:schemeClr val="lt1"/>
          </a:solidFill>
          <a:ln>
            <a:noFill/>
          </a:ln>
          <a:effectLst>
            <a:outerShdw blurRad="25400" dist="12700" dir="5400000" rotWithShape="0">
              <a:schemeClr val="l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83" name="Google Shape;83;p10"/>
          <p:cNvSpPr txBox="1">
            <a:spLocks noGrp="1"/>
          </p:cNvSpPr>
          <p:nvPr>
            <p:ph type="ftr" idx="11"/>
          </p:nvPr>
        </p:nvSpPr>
        <p:spPr>
          <a:xfrm>
            <a:off x="2717769" y="4772117"/>
            <a:ext cx="3708900" cy="211500"/>
          </a:xfrm>
          <a:prstGeom prst="rect">
            <a:avLst/>
          </a:prstGeom>
          <a:noFill/>
          <a:ln>
            <a:noFill/>
          </a:ln>
        </p:spPr>
        <p:txBody>
          <a:bodyPr spcFirstLastPara="1" wrap="square" lIns="51425" tIns="51425" rIns="51425" bIns="51425" anchor="ctr" anchorCtr="0">
            <a:noAutofit/>
          </a:bodyPr>
          <a:lstStyle>
            <a:lvl1pPr marR="0" lvl="0" algn="ct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4" name="Google Shape;84;p10"/>
          <p:cNvSpPr txBox="1">
            <a:spLocks noGrp="1"/>
          </p:cNvSpPr>
          <p:nvPr>
            <p:ph type="body" idx="1"/>
          </p:nvPr>
        </p:nvSpPr>
        <p:spPr>
          <a:xfrm>
            <a:off x="392354" y="1207536"/>
            <a:ext cx="8252700" cy="13641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0"/>
              </a:spcBef>
              <a:spcAft>
                <a:spcPts val="0"/>
              </a:spcAft>
              <a:buClr>
                <a:schemeClr val="lt1"/>
              </a:buClr>
              <a:buSzPts val="3700"/>
              <a:buFont typeface="Helvetica Neue"/>
              <a:buNone/>
              <a:defRPr sz="50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5" name="Google Shape;85;p10"/>
          <p:cNvSpPr txBox="1">
            <a:spLocks noGrp="1"/>
          </p:cNvSpPr>
          <p:nvPr>
            <p:ph type="body" idx="2"/>
          </p:nvPr>
        </p:nvSpPr>
        <p:spPr>
          <a:xfrm>
            <a:off x="377123" y="2571750"/>
            <a:ext cx="8268000" cy="16002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00"/>
              </a:spcBef>
              <a:spcAft>
                <a:spcPts val="0"/>
              </a:spcAft>
              <a:buClr>
                <a:schemeClr val="lt1"/>
              </a:buClr>
              <a:buSzPts val="1800"/>
              <a:buFont typeface="Helvetica Neue"/>
              <a:buNone/>
              <a:defRPr sz="24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86" name="Google Shape;86;p10"/>
          <p:cNvPicPr preferRelativeResize="0"/>
          <p:nvPr/>
        </p:nvPicPr>
        <p:blipFill rotWithShape="1">
          <a:blip r:embed="rId3">
            <a:alphaModFix/>
          </a:blip>
          <a:srcRect/>
          <a:stretch/>
        </p:blipFill>
        <p:spPr>
          <a:xfrm>
            <a:off x="370069" y="371466"/>
            <a:ext cx="554908" cy="553065"/>
          </a:xfrm>
          <a:prstGeom prst="rect">
            <a:avLst/>
          </a:prstGeom>
          <a:noFill/>
          <a:ln>
            <a:noFill/>
          </a:ln>
        </p:spPr>
      </p:pic>
      <p:sp>
        <p:nvSpPr>
          <p:cNvPr id="87" name="Google Shape;87;p10"/>
          <p:cNvSpPr txBox="1">
            <a:spLocks noGrp="1"/>
          </p:cNvSpPr>
          <p:nvPr>
            <p:ph type="body" idx="3"/>
          </p:nvPr>
        </p:nvSpPr>
        <p:spPr>
          <a:xfrm>
            <a:off x="5134195" y="481818"/>
            <a:ext cx="3510900" cy="214800"/>
          </a:xfrm>
          <a:prstGeom prst="rect">
            <a:avLst/>
          </a:prstGeom>
          <a:noFill/>
          <a:ln>
            <a:noFill/>
          </a:ln>
        </p:spPr>
        <p:txBody>
          <a:bodyPr spcFirstLastPara="1" wrap="square" lIns="51425" tIns="51425" rIns="51425" bIns="51425" anchor="b" anchorCtr="0">
            <a:noAutofit/>
          </a:bodyPr>
          <a:lstStyle>
            <a:lvl1pPr marL="457200" marR="0" lvl="0" indent="-228600" algn="r">
              <a:lnSpc>
                <a:spcPct val="100000"/>
              </a:lnSpc>
              <a:spcBef>
                <a:spcPts val="2200"/>
              </a:spcBef>
              <a:spcAft>
                <a:spcPts val="0"/>
              </a:spcAft>
              <a:buClr>
                <a:schemeClr val="lt1"/>
              </a:buClr>
              <a:buSzPts val="1200"/>
              <a:buFont typeface="Helvetica Neue"/>
              <a:buNone/>
              <a:defRPr sz="16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8" name="Google Shape;88;p10"/>
          <p:cNvSpPr txBox="1">
            <a:spLocks noGrp="1"/>
          </p:cNvSpPr>
          <p:nvPr>
            <p:ph type="body" idx="4"/>
          </p:nvPr>
        </p:nvSpPr>
        <p:spPr>
          <a:xfrm>
            <a:off x="5134195" y="696334"/>
            <a:ext cx="3510900" cy="2283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200"/>
              </a:spcBef>
              <a:spcAft>
                <a:spcPts val="0"/>
              </a:spcAft>
              <a:buClr>
                <a:schemeClr val="lt1"/>
              </a:buClr>
              <a:buSzPts val="800"/>
              <a:buFont typeface="Helvetica Neue"/>
              <a:buNone/>
              <a:defRPr sz="11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89" name="Google Shape;89;p10"/>
          <p:cNvPicPr preferRelativeResize="0"/>
          <p:nvPr/>
        </p:nvPicPr>
        <p:blipFill rotWithShape="1">
          <a:blip r:embed="rId4">
            <a:alphaModFix/>
          </a:blip>
          <a:srcRect/>
          <a:stretch/>
        </p:blipFill>
        <p:spPr>
          <a:xfrm rot="5400000" flipH="1">
            <a:off x="281417" y="3170781"/>
            <a:ext cx="1087724" cy="1650557"/>
          </a:xfrm>
          <a:prstGeom prst="rect">
            <a:avLst/>
          </a:prstGeom>
          <a:noFill/>
          <a:ln>
            <a:noFill/>
          </a:ln>
        </p:spPr>
      </p:pic>
      <p:pic>
        <p:nvPicPr>
          <p:cNvPr id="90" name="Google Shape;90;p10"/>
          <p:cNvPicPr preferRelativeResize="0"/>
          <p:nvPr/>
        </p:nvPicPr>
        <p:blipFill rotWithShape="1">
          <a:blip r:embed="rId5">
            <a:alphaModFix/>
          </a:blip>
          <a:srcRect/>
          <a:stretch/>
        </p:blipFill>
        <p:spPr>
          <a:xfrm>
            <a:off x="400050" y="4614560"/>
            <a:ext cx="1168056" cy="416936"/>
          </a:xfrm>
          <a:prstGeom prst="rect">
            <a:avLst/>
          </a:prstGeom>
          <a:noFill/>
          <a:ln>
            <a:noFill/>
          </a:ln>
        </p:spPr>
      </p:pic>
      <p:pic>
        <p:nvPicPr>
          <p:cNvPr id="91" name="Google Shape;91;p10"/>
          <p:cNvPicPr preferRelativeResize="0"/>
          <p:nvPr/>
        </p:nvPicPr>
        <p:blipFill rotWithShape="1">
          <a:blip r:embed="rId6">
            <a:alphaModFix/>
          </a:blip>
          <a:srcRect/>
          <a:stretch/>
        </p:blipFill>
        <p:spPr>
          <a:xfrm>
            <a:off x="1821801" y="4684950"/>
            <a:ext cx="466629" cy="324000"/>
          </a:xfrm>
          <a:prstGeom prst="rect">
            <a:avLst/>
          </a:prstGeom>
          <a:noFill/>
          <a:ln>
            <a:noFill/>
          </a:ln>
        </p:spPr>
      </p:pic>
      <p:pic>
        <p:nvPicPr>
          <p:cNvPr id="92" name="Google Shape;92;p10"/>
          <p:cNvPicPr preferRelativeResize="0"/>
          <p:nvPr/>
        </p:nvPicPr>
        <p:blipFill rotWithShape="1">
          <a:blip r:embed="rId7">
            <a:alphaModFix/>
          </a:blip>
          <a:srcRect/>
          <a:stretch/>
        </p:blipFill>
        <p:spPr>
          <a:xfrm>
            <a:off x="8282745" y="4779185"/>
            <a:ext cx="395923" cy="141750"/>
          </a:xfrm>
          <a:prstGeom prst="rect">
            <a:avLst/>
          </a:prstGeom>
          <a:noFill/>
          <a:ln>
            <a:noFill/>
          </a:ln>
        </p:spPr>
      </p:pic>
      <p:pic>
        <p:nvPicPr>
          <p:cNvPr id="93" name="Google Shape;93;p10"/>
          <p:cNvPicPr preferRelativeResize="0"/>
          <p:nvPr/>
        </p:nvPicPr>
        <p:blipFill rotWithShape="1">
          <a:blip r:embed="rId8">
            <a:alphaModFix/>
          </a:blip>
          <a:srcRect/>
          <a:stretch/>
        </p:blipFill>
        <p:spPr>
          <a:xfrm>
            <a:off x="6937276" y="4758335"/>
            <a:ext cx="243000" cy="202501"/>
          </a:xfrm>
          <a:prstGeom prst="rect">
            <a:avLst/>
          </a:prstGeom>
          <a:noFill/>
          <a:ln>
            <a:noFill/>
          </a:ln>
        </p:spPr>
      </p:pic>
      <p:sp>
        <p:nvSpPr>
          <p:cNvPr id="94" name="Google Shape;94;p10"/>
          <p:cNvSpPr txBox="1"/>
          <p:nvPr/>
        </p:nvSpPr>
        <p:spPr>
          <a:xfrm>
            <a:off x="7058777" y="4757266"/>
            <a:ext cx="1102500" cy="15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000"/>
              <a:buFont typeface="Open Sans"/>
              <a:buNone/>
            </a:pPr>
            <a:r>
              <a:rPr lang="en" sz="1000" b="1" i="0" u="none" strike="noStrike" cap="none">
                <a:solidFill>
                  <a:srgbClr val="2D3293"/>
                </a:solidFill>
                <a:latin typeface="Open Sans"/>
                <a:ea typeface="Open Sans"/>
                <a:cs typeface="Open Sans"/>
                <a:sym typeface="Open Sans"/>
              </a:rPr>
              <a:t>@openaire_eu</a:t>
            </a:r>
            <a:endParaRPr sz="1000" b="1" i="0" u="none" strike="noStrike" cap="none">
              <a:solidFill>
                <a:srgbClr val="2D3293"/>
              </a:solidFill>
              <a:latin typeface="Open Sans"/>
              <a:ea typeface="Open Sans"/>
              <a:cs typeface="Open Sans"/>
              <a:sym typeface="Open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4">
  <p:cSld name="1_Title 4">
    <p:spTree>
      <p:nvGrpSpPr>
        <p:cNvPr id="1" name="Shape 95"/>
        <p:cNvGrpSpPr/>
        <p:nvPr/>
      </p:nvGrpSpPr>
      <p:grpSpPr>
        <a:xfrm>
          <a:off x="0" y="0"/>
          <a:ext cx="0" cy="0"/>
          <a:chOff x="0" y="0"/>
          <a:chExt cx="0" cy="0"/>
        </a:xfrm>
      </p:grpSpPr>
      <p:sp>
        <p:nvSpPr>
          <p:cNvPr id="96" name="Google Shape;96;p11"/>
          <p:cNvSpPr/>
          <p:nvPr/>
        </p:nvSpPr>
        <p:spPr>
          <a:xfrm>
            <a:off x="0" y="4536581"/>
            <a:ext cx="9144000" cy="628500"/>
          </a:xfrm>
          <a:prstGeom prst="rect">
            <a:avLst/>
          </a:prstGeom>
          <a:solidFill>
            <a:schemeClr val="lt1"/>
          </a:solidFill>
          <a:ln>
            <a:noFill/>
          </a:ln>
          <a:effectLst>
            <a:outerShdw blurRad="25400" dist="12700" dir="5400000" rotWithShape="0">
              <a:schemeClr val="l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97" name="Google Shape;97;p11"/>
          <p:cNvPicPr preferRelativeResize="0"/>
          <p:nvPr/>
        </p:nvPicPr>
        <p:blipFill rotWithShape="1">
          <a:blip r:embed="rId2">
            <a:alphaModFix/>
          </a:blip>
          <a:srcRect l="20170" t="-133" r="-13634" b="-1408"/>
          <a:stretch/>
        </p:blipFill>
        <p:spPr>
          <a:xfrm>
            <a:off x="-23923" y="-121360"/>
            <a:ext cx="10732500" cy="4637164"/>
          </a:xfrm>
          <a:prstGeom prst="rect">
            <a:avLst/>
          </a:prstGeom>
          <a:noFill/>
          <a:ln>
            <a:noFill/>
          </a:ln>
        </p:spPr>
      </p:pic>
      <p:sp>
        <p:nvSpPr>
          <p:cNvPr id="98" name="Google Shape;98;p11"/>
          <p:cNvSpPr txBox="1">
            <a:spLocks noGrp="1"/>
          </p:cNvSpPr>
          <p:nvPr>
            <p:ph type="ftr" idx="11"/>
          </p:nvPr>
        </p:nvSpPr>
        <p:spPr>
          <a:xfrm>
            <a:off x="2717769" y="4772117"/>
            <a:ext cx="3708900" cy="211500"/>
          </a:xfrm>
          <a:prstGeom prst="rect">
            <a:avLst/>
          </a:prstGeom>
          <a:noFill/>
          <a:ln>
            <a:noFill/>
          </a:ln>
        </p:spPr>
        <p:txBody>
          <a:bodyPr spcFirstLastPara="1" wrap="square" lIns="51425" tIns="51425" rIns="51425" bIns="51425" anchor="ctr" anchorCtr="0">
            <a:noAutofit/>
          </a:bodyPr>
          <a:lstStyle>
            <a:lvl1pPr marR="0" lvl="0" algn="ct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9" name="Google Shape;99;p11"/>
          <p:cNvSpPr/>
          <p:nvPr/>
        </p:nvSpPr>
        <p:spPr>
          <a:xfrm>
            <a:off x="-23923" y="-109488"/>
            <a:ext cx="9153000" cy="4576500"/>
          </a:xfrm>
          <a:prstGeom prst="rect">
            <a:avLst/>
          </a:prstGeom>
          <a:gradFill>
            <a:gsLst>
              <a:gs pos="0">
                <a:srgbClr val="4B54FF"/>
              </a:gs>
              <a:gs pos="54000">
                <a:srgbClr val="00EFEF">
                  <a:alpha val="0"/>
                </a:srgbClr>
              </a:gs>
              <a:gs pos="100000">
                <a:srgbClr val="00EFEF">
                  <a:alpha val="0"/>
                </a:srgbClr>
              </a:gs>
            </a:gsLst>
            <a:lin ang="5400000" scaled="0"/>
          </a:gradFill>
          <a:ln>
            <a:noFill/>
          </a:ln>
          <a:effectLst>
            <a:outerShdw blurRad="25400" dist="12700" dir="5400000" rotWithShape="0">
              <a:schemeClr val="accen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00" name="Google Shape;100;p11"/>
          <p:cNvSpPr txBox="1">
            <a:spLocks noGrp="1"/>
          </p:cNvSpPr>
          <p:nvPr>
            <p:ph type="body" idx="1"/>
          </p:nvPr>
        </p:nvSpPr>
        <p:spPr>
          <a:xfrm>
            <a:off x="392354" y="1207536"/>
            <a:ext cx="8252700" cy="13641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0"/>
              </a:spcBef>
              <a:spcAft>
                <a:spcPts val="0"/>
              </a:spcAft>
              <a:buClr>
                <a:schemeClr val="lt1"/>
              </a:buClr>
              <a:buSzPts val="3700"/>
              <a:buFont typeface="Helvetica Neue"/>
              <a:buNone/>
              <a:defRPr sz="50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1" name="Google Shape;101;p11"/>
          <p:cNvSpPr txBox="1">
            <a:spLocks noGrp="1"/>
          </p:cNvSpPr>
          <p:nvPr>
            <p:ph type="body" idx="2"/>
          </p:nvPr>
        </p:nvSpPr>
        <p:spPr>
          <a:xfrm>
            <a:off x="377123" y="2571750"/>
            <a:ext cx="8268000" cy="16002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00"/>
              </a:spcBef>
              <a:spcAft>
                <a:spcPts val="0"/>
              </a:spcAft>
              <a:buClr>
                <a:schemeClr val="lt1"/>
              </a:buClr>
              <a:buSzPts val="1800"/>
              <a:buFont typeface="Helvetica Neue"/>
              <a:buNone/>
              <a:defRPr sz="24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02" name="Google Shape;102;p11"/>
          <p:cNvPicPr preferRelativeResize="0"/>
          <p:nvPr/>
        </p:nvPicPr>
        <p:blipFill rotWithShape="1">
          <a:blip r:embed="rId3">
            <a:alphaModFix/>
          </a:blip>
          <a:srcRect/>
          <a:stretch/>
        </p:blipFill>
        <p:spPr>
          <a:xfrm>
            <a:off x="370069" y="371466"/>
            <a:ext cx="554908" cy="553065"/>
          </a:xfrm>
          <a:prstGeom prst="rect">
            <a:avLst/>
          </a:prstGeom>
          <a:noFill/>
          <a:ln>
            <a:noFill/>
          </a:ln>
        </p:spPr>
      </p:pic>
      <p:sp>
        <p:nvSpPr>
          <p:cNvPr id="103" name="Google Shape;103;p11"/>
          <p:cNvSpPr txBox="1">
            <a:spLocks noGrp="1"/>
          </p:cNvSpPr>
          <p:nvPr>
            <p:ph type="body" idx="3"/>
          </p:nvPr>
        </p:nvSpPr>
        <p:spPr>
          <a:xfrm>
            <a:off x="5134195" y="481818"/>
            <a:ext cx="3510900" cy="214800"/>
          </a:xfrm>
          <a:prstGeom prst="rect">
            <a:avLst/>
          </a:prstGeom>
          <a:noFill/>
          <a:ln>
            <a:noFill/>
          </a:ln>
        </p:spPr>
        <p:txBody>
          <a:bodyPr spcFirstLastPara="1" wrap="square" lIns="51425" tIns="51425" rIns="51425" bIns="51425" anchor="b" anchorCtr="0">
            <a:noAutofit/>
          </a:bodyPr>
          <a:lstStyle>
            <a:lvl1pPr marL="457200" marR="0" lvl="0" indent="-228600" algn="r">
              <a:lnSpc>
                <a:spcPct val="100000"/>
              </a:lnSpc>
              <a:spcBef>
                <a:spcPts val="2200"/>
              </a:spcBef>
              <a:spcAft>
                <a:spcPts val="0"/>
              </a:spcAft>
              <a:buClr>
                <a:schemeClr val="lt1"/>
              </a:buClr>
              <a:buSzPts val="1200"/>
              <a:buFont typeface="Helvetica Neue"/>
              <a:buNone/>
              <a:defRPr sz="16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4" name="Google Shape;104;p11"/>
          <p:cNvSpPr txBox="1">
            <a:spLocks noGrp="1"/>
          </p:cNvSpPr>
          <p:nvPr>
            <p:ph type="body" idx="4"/>
          </p:nvPr>
        </p:nvSpPr>
        <p:spPr>
          <a:xfrm>
            <a:off x="5134195" y="696334"/>
            <a:ext cx="3510900" cy="2283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200"/>
              </a:spcBef>
              <a:spcAft>
                <a:spcPts val="0"/>
              </a:spcAft>
              <a:buClr>
                <a:schemeClr val="lt1"/>
              </a:buClr>
              <a:buSzPts val="800"/>
              <a:buFont typeface="Helvetica Neue"/>
              <a:buNone/>
              <a:defRPr sz="11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05" name="Google Shape;105;p11"/>
          <p:cNvPicPr preferRelativeResize="0"/>
          <p:nvPr/>
        </p:nvPicPr>
        <p:blipFill rotWithShape="1">
          <a:blip r:embed="rId4">
            <a:alphaModFix/>
          </a:blip>
          <a:srcRect/>
          <a:stretch/>
        </p:blipFill>
        <p:spPr>
          <a:xfrm rot="5400000" flipH="1">
            <a:off x="281417" y="3170781"/>
            <a:ext cx="1087724" cy="1650557"/>
          </a:xfrm>
          <a:prstGeom prst="rect">
            <a:avLst/>
          </a:prstGeom>
          <a:noFill/>
          <a:ln>
            <a:noFill/>
          </a:ln>
        </p:spPr>
      </p:pic>
      <p:pic>
        <p:nvPicPr>
          <p:cNvPr id="106" name="Google Shape;106;p11"/>
          <p:cNvPicPr preferRelativeResize="0"/>
          <p:nvPr/>
        </p:nvPicPr>
        <p:blipFill rotWithShape="1">
          <a:blip r:embed="rId5">
            <a:alphaModFix/>
          </a:blip>
          <a:srcRect/>
          <a:stretch/>
        </p:blipFill>
        <p:spPr>
          <a:xfrm>
            <a:off x="400050" y="4614560"/>
            <a:ext cx="1168056" cy="416936"/>
          </a:xfrm>
          <a:prstGeom prst="rect">
            <a:avLst/>
          </a:prstGeom>
          <a:noFill/>
          <a:ln>
            <a:noFill/>
          </a:ln>
        </p:spPr>
      </p:pic>
      <p:pic>
        <p:nvPicPr>
          <p:cNvPr id="107" name="Google Shape;107;p11"/>
          <p:cNvPicPr preferRelativeResize="0"/>
          <p:nvPr/>
        </p:nvPicPr>
        <p:blipFill rotWithShape="1">
          <a:blip r:embed="rId6">
            <a:alphaModFix/>
          </a:blip>
          <a:srcRect/>
          <a:stretch/>
        </p:blipFill>
        <p:spPr>
          <a:xfrm>
            <a:off x="1821801" y="4684950"/>
            <a:ext cx="466629" cy="324000"/>
          </a:xfrm>
          <a:prstGeom prst="rect">
            <a:avLst/>
          </a:prstGeom>
          <a:noFill/>
          <a:ln>
            <a:noFill/>
          </a:ln>
        </p:spPr>
      </p:pic>
      <p:pic>
        <p:nvPicPr>
          <p:cNvPr id="108" name="Google Shape;108;p11"/>
          <p:cNvPicPr preferRelativeResize="0"/>
          <p:nvPr/>
        </p:nvPicPr>
        <p:blipFill rotWithShape="1">
          <a:blip r:embed="rId7">
            <a:alphaModFix/>
          </a:blip>
          <a:srcRect/>
          <a:stretch/>
        </p:blipFill>
        <p:spPr>
          <a:xfrm>
            <a:off x="8282745" y="4779185"/>
            <a:ext cx="395923" cy="141750"/>
          </a:xfrm>
          <a:prstGeom prst="rect">
            <a:avLst/>
          </a:prstGeom>
          <a:noFill/>
          <a:ln>
            <a:noFill/>
          </a:ln>
        </p:spPr>
      </p:pic>
      <p:pic>
        <p:nvPicPr>
          <p:cNvPr id="109" name="Google Shape;109;p11"/>
          <p:cNvPicPr preferRelativeResize="0"/>
          <p:nvPr/>
        </p:nvPicPr>
        <p:blipFill rotWithShape="1">
          <a:blip r:embed="rId8">
            <a:alphaModFix/>
          </a:blip>
          <a:srcRect/>
          <a:stretch/>
        </p:blipFill>
        <p:spPr>
          <a:xfrm>
            <a:off x="6937276" y="4758335"/>
            <a:ext cx="243000" cy="202501"/>
          </a:xfrm>
          <a:prstGeom prst="rect">
            <a:avLst/>
          </a:prstGeom>
          <a:noFill/>
          <a:ln>
            <a:noFill/>
          </a:ln>
        </p:spPr>
      </p:pic>
      <p:sp>
        <p:nvSpPr>
          <p:cNvPr id="110" name="Google Shape;110;p11"/>
          <p:cNvSpPr txBox="1"/>
          <p:nvPr/>
        </p:nvSpPr>
        <p:spPr>
          <a:xfrm>
            <a:off x="7058777" y="4757266"/>
            <a:ext cx="1102500" cy="15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000"/>
              <a:buFont typeface="Open Sans"/>
              <a:buNone/>
            </a:pPr>
            <a:r>
              <a:rPr lang="en" sz="1000" b="1" i="0" u="none" strike="noStrike" cap="none">
                <a:solidFill>
                  <a:srgbClr val="2D3293"/>
                </a:solidFill>
                <a:latin typeface="Open Sans"/>
                <a:ea typeface="Open Sans"/>
                <a:cs typeface="Open Sans"/>
                <a:sym typeface="Open Sans"/>
              </a:rPr>
              <a:t>@openaire_eu</a:t>
            </a:r>
            <a:endParaRPr sz="1000" b="1" i="0" u="none" strike="noStrike" cap="none">
              <a:solidFill>
                <a:srgbClr val="2D3293"/>
              </a:solidFill>
              <a:latin typeface="Open Sans"/>
              <a:ea typeface="Open Sans"/>
              <a:cs typeface="Open Sans"/>
              <a:sym typeface="Open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5">
  <p:cSld name="Title 5">
    <p:bg>
      <p:bgPr>
        <a:gradFill>
          <a:gsLst>
            <a:gs pos="0">
              <a:schemeClr val="accent2"/>
            </a:gs>
            <a:gs pos="100000">
              <a:srgbClr val="FFFFFF">
                <a:alpha val="0"/>
              </a:srgbClr>
            </a:gs>
          </a:gsLst>
          <a:lin ang="5400000" scaled="0"/>
        </a:gradFill>
        <a:effectLst/>
      </p:bgPr>
    </p:bg>
    <p:spTree>
      <p:nvGrpSpPr>
        <p:cNvPr id="1" name="Shape 111"/>
        <p:cNvGrpSpPr/>
        <p:nvPr/>
      </p:nvGrpSpPr>
      <p:grpSpPr>
        <a:xfrm>
          <a:off x="0" y="0"/>
          <a:ext cx="0" cy="0"/>
          <a:chOff x="0" y="0"/>
          <a:chExt cx="0" cy="0"/>
        </a:xfrm>
      </p:grpSpPr>
      <p:sp>
        <p:nvSpPr>
          <p:cNvPr id="112" name="Google Shape;112;p12"/>
          <p:cNvSpPr/>
          <p:nvPr/>
        </p:nvSpPr>
        <p:spPr>
          <a:xfrm>
            <a:off x="0" y="0"/>
            <a:ext cx="9144000" cy="4253700"/>
          </a:xfrm>
          <a:prstGeom prst="rect">
            <a:avLst/>
          </a:prstGeom>
          <a:gradFill>
            <a:gsLst>
              <a:gs pos="0">
                <a:srgbClr val="3789DE"/>
              </a:gs>
              <a:gs pos="100000">
                <a:srgbClr val="FFFFFF">
                  <a:alpha val="0"/>
                </a:srgbClr>
              </a:gs>
            </a:gsLst>
            <a:lin ang="5400000" scaled="0"/>
          </a:gradFill>
          <a:ln>
            <a:noFill/>
          </a:ln>
          <a:effectLst>
            <a:outerShdw blurRad="25400" dist="12700" dir="5400000" rotWithShape="0">
              <a:schemeClr val="accent2">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113" name="Google Shape;113;p12"/>
          <p:cNvPicPr preferRelativeResize="0"/>
          <p:nvPr/>
        </p:nvPicPr>
        <p:blipFill rotWithShape="1">
          <a:blip r:embed="rId2">
            <a:alphaModFix/>
          </a:blip>
          <a:srcRect/>
          <a:stretch/>
        </p:blipFill>
        <p:spPr>
          <a:xfrm rot="10800000">
            <a:off x="1" y="1"/>
            <a:ext cx="8015267" cy="4514850"/>
          </a:xfrm>
          <a:prstGeom prst="rect">
            <a:avLst/>
          </a:prstGeom>
          <a:noFill/>
          <a:ln>
            <a:noFill/>
          </a:ln>
        </p:spPr>
      </p:pic>
      <p:sp>
        <p:nvSpPr>
          <p:cNvPr id="114" name="Google Shape;114;p12"/>
          <p:cNvSpPr txBox="1">
            <a:spLocks noGrp="1"/>
          </p:cNvSpPr>
          <p:nvPr>
            <p:ph type="body" idx="1"/>
          </p:nvPr>
        </p:nvSpPr>
        <p:spPr>
          <a:xfrm>
            <a:off x="845212" y="244528"/>
            <a:ext cx="7852500" cy="2011500"/>
          </a:xfrm>
          <a:prstGeom prst="rect">
            <a:avLst/>
          </a:prstGeom>
          <a:noFill/>
          <a:ln>
            <a:noFill/>
          </a:ln>
        </p:spPr>
        <p:txBody>
          <a:bodyPr spcFirstLastPara="1" wrap="square" lIns="51425" tIns="51425" rIns="51425" bIns="51425" anchor="b" anchorCtr="0">
            <a:noAutofit/>
          </a:bodyPr>
          <a:lstStyle>
            <a:lvl1pPr marL="457200" marR="0" lvl="0" indent="-228600" algn="r">
              <a:lnSpc>
                <a:spcPct val="109090"/>
              </a:lnSpc>
              <a:spcBef>
                <a:spcPts val="0"/>
              </a:spcBef>
              <a:spcAft>
                <a:spcPts val="0"/>
              </a:spcAft>
              <a:buClr>
                <a:srgbClr val="2D3293"/>
              </a:buClr>
              <a:buSzPts val="3700"/>
              <a:buFont typeface="Helvetica Neue"/>
              <a:buNone/>
              <a:defRPr sz="50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15" name="Google Shape;115;p12"/>
          <p:cNvSpPr txBox="1">
            <a:spLocks noGrp="1"/>
          </p:cNvSpPr>
          <p:nvPr>
            <p:ph type="body" idx="2"/>
          </p:nvPr>
        </p:nvSpPr>
        <p:spPr>
          <a:xfrm>
            <a:off x="1131900" y="2256085"/>
            <a:ext cx="7565700" cy="7569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00"/>
              </a:spcBef>
              <a:spcAft>
                <a:spcPts val="0"/>
              </a:spcAft>
              <a:buClr>
                <a:schemeClr val="accent6"/>
              </a:buClr>
              <a:buSzPts val="1800"/>
              <a:buFont typeface="Helvetica Neue Light"/>
              <a:buNone/>
              <a:defRPr sz="2400" b="0" i="0" u="none" strike="noStrike" cap="none">
                <a:solidFill>
                  <a:schemeClr val="accent6"/>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16" name="Google Shape;116;p12"/>
          <p:cNvSpPr txBox="1">
            <a:spLocks noGrp="1"/>
          </p:cNvSpPr>
          <p:nvPr>
            <p:ph type="body" idx="3"/>
          </p:nvPr>
        </p:nvSpPr>
        <p:spPr>
          <a:xfrm>
            <a:off x="5186803" y="3329454"/>
            <a:ext cx="3510900" cy="214800"/>
          </a:xfrm>
          <a:prstGeom prst="rect">
            <a:avLst/>
          </a:prstGeom>
          <a:noFill/>
          <a:ln>
            <a:noFill/>
          </a:ln>
        </p:spPr>
        <p:txBody>
          <a:bodyPr spcFirstLastPara="1" wrap="square" lIns="51425" tIns="51425" rIns="51425" bIns="51425" anchor="b" anchorCtr="0">
            <a:noAutofit/>
          </a:bodyPr>
          <a:lstStyle>
            <a:lvl1pPr marL="457200" marR="0" lvl="0" indent="-228600" algn="r">
              <a:lnSpc>
                <a:spcPct val="100000"/>
              </a:lnSpc>
              <a:spcBef>
                <a:spcPts val="2200"/>
              </a:spcBef>
              <a:spcAft>
                <a:spcPts val="0"/>
              </a:spcAft>
              <a:buClr>
                <a:srgbClr val="2D3293"/>
              </a:buClr>
              <a:buSzPts val="1300"/>
              <a:buFont typeface="Helvetica Neue"/>
              <a:buNone/>
              <a:defRPr sz="17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17" name="Google Shape;117;p12"/>
          <p:cNvSpPr txBox="1">
            <a:spLocks noGrp="1"/>
          </p:cNvSpPr>
          <p:nvPr>
            <p:ph type="body" idx="4"/>
          </p:nvPr>
        </p:nvSpPr>
        <p:spPr>
          <a:xfrm>
            <a:off x="5186803" y="3543970"/>
            <a:ext cx="3510900" cy="2283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200"/>
              </a:spcBef>
              <a:spcAft>
                <a:spcPts val="0"/>
              </a:spcAft>
              <a:buClr>
                <a:srgbClr val="4687E6"/>
              </a:buClr>
              <a:buSzPts val="1000"/>
              <a:buFont typeface="Helvetica Neue Light"/>
              <a:buNone/>
              <a:defRPr sz="1400" b="0" i="0" u="none" strike="noStrike" cap="none">
                <a:solidFill>
                  <a:srgbClr val="4687E6"/>
                </a:solidFill>
                <a:latin typeface="Helvetica Neue Light"/>
                <a:ea typeface="Helvetica Neue Light"/>
                <a:cs typeface="Helvetica Neue Light"/>
                <a:sym typeface="Helvetica Neue Light"/>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18" name="Google Shape;118;p12"/>
          <p:cNvSpPr txBox="1">
            <a:spLocks noGrp="1"/>
          </p:cNvSpPr>
          <p:nvPr>
            <p:ph type="ftr" idx="11"/>
          </p:nvPr>
        </p:nvSpPr>
        <p:spPr>
          <a:xfrm>
            <a:off x="2717769" y="4753067"/>
            <a:ext cx="3708900" cy="211500"/>
          </a:xfrm>
          <a:prstGeom prst="rect">
            <a:avLst/>
          </a:prstGeom>
          <a:noFill/>
          <a:ln>
            <a:noFill/>
          </a:ln>
        </p:spPr>
        <p:txBody>
          <a:bodyPr spcFirstLastPara="1" wrap="square" lIns="51425" tIns="51425" rIns="51425" bIns="51425" anchor="ctr" anchorCtr="0">
            <a:noAutofit/>
          </a:bodyPr>
          <a:lstStyle>
            <a:lvl1pPr marR="0" lvl="0" algn="ct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19" name="Google Shape;119;p12"/>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120" name="Google Shape;120;p12"/>
          <p:cNvPicPr preferRelativeResize="0"/>
          <p:nvPr/>
        </p:nvPicPr>
        <p:blipFill rotWithShape="1">
          <a:blip r:embed="rId4">
            <a:alphaModFix/>
          </a:blip>
          <a:srcRect/>
          <a:stretch/>
        </p:blipFill>
        <p:spPr>
          <a:xfrm>
            <a:off x="1821801" y="4684950"/>
            <a:ext cx="466629" cy="324000"/>
          </a:xfrm>
          <a:prstGeom prst="rect">
            <a:avLst/>
          </a:prstGeom>
          <a:noFill/>
          <a:ln>
            <a:noFill/>
          </a:ln>
        </p:spPr>
      </p:pic>
      <p:pic>
        <p:nvPicPr>
          <p:cNvPr id="121" name="Google Shape;121;p12"/>
          <p:cNvPicPr preferRelativeResize="0"/>
          <p:nvPr/>
        </p:nvPicPr>
        <p:blipFill rotWithShape="1">
          <a:blip r:embed="rId5">
            <a:alphaModFix/>
          </a:blip>
          <a:srcRect/>
          <a:stretch/>
        </p:blipFill>
        <p:spPr>
          <a:xfrm>
            <a:off x="8282745" y="4779185"/>
            <a:ext cx="395923" cy="141750"/>
          </a:xfrm>
          <a:prstGeom prst="rect">
            <a:avLst/>
          </a:prstGeom>
          <a:noFill/>
          <a:ln>
            <a:noFill/>
          </a:ln>
        </p:spPr>
      </p:pic>
      <p:pic>
        <p:nvPicPr>
          <p:cNvPr id="122" name="Google Shape;122;p12"/>
          <p:cNvPicPr preferRelativeResize="0"/>
          <p:nvPr/>
        </p:nvPicPr>
        <p:blipFill rotWithShape="1">
          <a:blip r:embed="rId6">
            <a:alphaModFix/>
          </a:blip>
          <a:srcRect/>
          <a:stretch/>
        </p:blipFill>
        <p:spPr>
          <a:xfrm>
            <a:off x="6937276" y="4758335"/>
            <a:ext cx="243000" cy="202501"/>
          </a:xfrm>
          <a:prstGeom prst="rect">
            <a:avLst/>
          </a:prstGeom>
          <a:noFill/>
          <a:ln>
            <a:noFill/>
          </a:ln>
        </p:spPr>
      </p:pic>
      <p:sp>
        <p:nvSpPr>
          <p:cNvPr id="123" name="Google Shape;123;p12"/>
          <p:cNvSpPr txBox="1"/>
          <p:nvPr/>
        </p:nvSpPr>
        <p:spPr>
          <a:xfrm>
            <a:off x="7058777" y="4757266"/>
            <a:ext cx="1102500" cy="15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3293"/>
              </a:buClr>
              <a:buSzPts val="1000"/>
              <a:buFont typeface="Open Sans"/>
              <a:buNone/>
            </a:pPr>
            <a:r>
              <a:rPr lang="en" sz="1000" b="1" i="0" u="none" strike="noStrike" cap="none">
                <a:solidFill>
                  <a:srgbClr val="2D3293"/>
                </a:solidFill>
                <a:latin typeface="Open Sans"/>
                <a:ea typeface="Open Sans"/>
                <a:cs typeface="Open Sans"/>
                <a:sym typeface="Open Sans"/>
              </a:rPr>
              <a:t>@openaire_eu</a:t>
            </a:r>
            <a:endParaRPr sz="1000" b="1" i="0" u="none" strike="noStrike" cap="none">
              <a:solidFill>
                <a:srgbClr val="2D3293"/>
              </a:solidFill>
              <a:latin typeface="Open Sans"/>
              <a:ea typeface="Open Sans"/>
              <a:cs typeface="Open Sans"/>
              <a:sym typeface="Open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124"/>
        <p:cNvGrpSpPr/>
        <p:nvPr/>
      </p:nvGrpSpPr>
      <p:grpSpPr>
        <a:xfrm>
          <a:off x="0" y="0"/>
          <a:ext cx="0" cy="0"/>
          <a:chOff x="0" y="0"/>
          <a:chExt cx="0" cy="0"/>
        </a:xfrm>
      </p:grpSpPr>
      <p:pic>
        <p:nvPicPr>
          <p:cNvPr id="125" name="Google Shape;125;p13"/>
          <p:cNvPicPr preferRelativeResize="0"/>
          <p:nvPr/>
        </p:nvPicPr>
        <p:blipFill rotWithShape="1">
          <a:blip r:embed="rId2">
            <a:alphaModFix amt="50000"/>
          </a:blip>
          <a:srcRect/>
          <a:stretch/>
        </p:blipFill>
        <p:spPr>
          <a:xfrm>
            <a:off x="-2719" y="0"/>
            <a:ext cx="7993446" cy="4502558"/>
          </a:xfrm>
          <a:prstGeom prst="rect">
            <a:avLst/>
          </a:prstGeom>
          <a:noFill/>
          <a:ln>
            <a:noFill/>
          </a:ln>
          <a:effectLst>
            <a:outerShdw blurRad="50800" dist="50800" dir="5400000" algn="ctr" rotWithShape="0">
              <a:schemeClr val="lt1"/>
            </a:outerShdw>
          </a:effectLst>
        </p:spPr>
      </p:pic>
      <p:sp>
        <p:nvSpPr>
          <p:cNvPr id="126" name="Google Shape;126;p13"/>
          <p:cNvSpPr txBox="1">
            <a:spLocks noGrp="1"/>
          </p:cNvSpPr>
          <p:nvPr>
            <p:ph type="body" idx="1"/>
          </p:nvPr>
        </p:nvSpPr>
        <p:spPr>
          <a:xfrm>
            <a:off x="1500188" y="445592"/>
            <a:ext cx="7197600" cy="478500"/>
          </a:xfrm>
          <a:prstGeom prst="rect">
            <a:avLst/>
          </a:prstGeom>
          <a:noFill/>
          <a:ln>
            <a:noFill/>
          </a:ln>
        </p:spPr>
        <p:txBody>
          <a:bodyPr spcFirstLastPara="1" wrap="square" lIns="51425" tIns="51425" rIns="51425" bIns="51425" anchor="ctr" anchorCtr="0">
            <a:noAutofit/>
          </a:bodyPr>
          <a:lstStyle>
            <a:lvl1pPr marL="457200" marR="0" lvl="0" indent="-228600" algn="r">
              <a:lnSpc>
                <a:spcPct val="110666"/>
              </a:lnSpc>
              <a:spcBef>
                <a:spcPts val="0"/>
              </a:spcBef>
              <a:spcAft>
                <a:spcPts val="0"/>
              </a:spcAft>
              <a:buClr>
                <a:schemeClr val="accent1"/>
              </a:buClr>
              <a:buSzPts val="2500"/>
              <a:buFont typeface="Helvetica Neue"/>
              <a:buNone/>
              <a:defRPr sz="34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27" name="Google Shape;127;p13"/>
          <p:cNvSpPr txBox="1">
            <a:spLocks noGrp="1"/>
          </p:cNvSpPr>
          <p:nvPr>
            <p:ph type="body" idx="2"/>
          </p:nvPr>
        </p:nvSpPr>
        <p:spPr>
          <a:xfrm>
            <a:off x="1500188" y="1143245"/>
            <a:ext cx="7197600" cy="30288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00"/>
              </a:spcBef>
              <a:spcAft>
                <a:spcPts val="0"/>
              </a:spcAft>
              <a:buClr>
                <a:srgbClr val="4687E6"/>
              </a:buClr>
              <a:buSzPts val="1700"/>
              <a:buFont typeface="Helvetica Neue"/>
              <a:buNone/>
              <a:defRPr sz="2300" b="0" i="0" u="none" strike="noStrike" cap="none">
                <a:solidFill>
                  <a:srgbClr val="4687E6"/>
                </a:solidFill>
                <a:latin typeface="Helvetica Neue"/>
                <a:ea typeface="Helvetica Neue"/>
                <a:cs typeface="Helvetica Neue"/>
                <a:sym typeface="Helvetica Neue"/>
              </a:defRPr>
            </a:lvl1pPr>
            <a:lvl2pPr marL="914400" marR="0" lvl="1" indent="-228600" algn="r">
              <a:lnSpc>
                <a:spcPct val="100000"/>
              </a:lnSpc>
              <a:spcBef>
                <a:spcPts val="200"/>
              </a:spcBef>
              <a:spcAft>
                <a:spcPts val="0"/>
              </a:spcAft>
              <a:buClr>
                <a:srgbClr val="000000"/>
              </a:buClr>
              <a:buSzPts val="2000"/>
              <a:buFont typeface="Open Sans"/>
              <a:buNone/>
              <a:defRPr sz="2700" b="1" i="0" u="none" strike="noStrike" cap="none">
                <a:solidFill>
                  <a:srgbClr val="000000"/>
                </a:solidFill>
                <a:latin typeface="Open Sans"/>
                <a:ea typeface="Open Sans"/>
                <a:cs typeface="Open Sans"/>
                <a:sym typeface="Open Sans"/>
              </a:defRPr>
            </a:lvl2pPr>
            <a:lvl3pPr marL="1371600" marR="0" lvl="2" indent="-228600" algn="r">
              <a:lnSpc>
                <a:spcPct val="100000"/>
              </a:lnSpc>
              <a:spcBef>
                <a:spcPts val="200"/>
              </a:spcBef>
              <a:spcAft>
                <a:spcPts val="0"/>
              </a:spcAft>
              <a:buClr>
                <a:srgbClr val="000000"/>
              </a:buClr>
              <a:buSzPts val="2000"/>
              <a:buFont typeface="Open Sans"/>
              <a:buNone/>
              <a:defRPr sz="2700" b="1" i="0" u="none" strike="noStrike" cap="none">
                <a:solidFill>
                  <a:srgbClr val="000000"/>
                </a:solidFill>
                <a:latin typeface="Open Sans"/>
                <a:ea typeface="Open Sans"/>
                <a:cs typeface="Open Sans"/>
                <a:sym typeface="Open Sans"/>
              </a:defRPr>
            </a:lvl3pPr>
            <a:lvl4pPr marL="1828800" marR="0" lvl="3" indent="-228600" algn="r">
              <a:lnSpc>
                <a:spcPct val="100000"/>
              </a:lnSpc>
              <a:spcBef>
                <a:spcPts val="200"/>
              </a:spcBef>
              <a:spcAft>
                <a:spcPts val="0"/>
              </a:spcAft>
              <a:buClr>
                <a:srgbClr val="000000"/>
              </a:buClr>
              <a:buSzPts val="2000"/>
              <a:buFont typeface="Open Sans"/>
              <a:buNone/>
              <a:defRPr sz="2700" b="1" i="0" u="none" strike="noStrike" cap="none">
                <a:solidFill>
                  <a:srgbClr val="000000"/>
                </a:solidFill>
                <a:latin typeface="Open Sans"/>
                <a:ea typeface="Open Sans"/>
                <a:cs typeface="Open Sans"/>
                <a:sym typeface="Open Sans"/>
              </a:defRPr>
            </a:lvl4pPr>
            <a:lvl5pPr marL="2286000" marR="0" lvl="4" indent="-228600" algn="r">
              <a:lnSpc>
                <a:spcPct val="100000"/>
              </a:lnSpc>
              <a:spcBef>
                <a:spcPts val="200"/>
              </a:spcBef>
              <a:spcAft>
                <a:spcPts val="0"/>
              </a:spcAft>
              <a:buClr>
                <a:srgbClr val="000000"/>
              </a:buClr>
              <a:buSzPts val="2000"/>
              <a:buFont typeface="Open Sans"/>
              <a:buNone/>
              <a:defRPr sz="2700" b="1"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28" name="Google Shape;128;p13"/>
          <p:cNvSpPr txBox="1">
            <a:spLocks noGrp="1"/>
          </p:cNvSpPr>
          <p:nvPr>
            <p:ph type="ftr" idx="11"/>
          </p:nvPr>
        </p:nvSpPr>
        <p:spPr>
          <a:xfrm>
            <a:off x="4076390" y="4734018"/>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29" name="Google Shape;129;p13"/>
          <p:cNvSpPr txBox="1">
            <a:spLocks noGrp="1"/>
          </p:cNvSpPr>
          <p:nvPr>
            <p:ph type="sldNum" idx="12"/>
          </p:nvPr>
        </p:nvSpPr>
        <p:spPr>
          <a:xfrm>
            <a:off x="8758858" y="4734017"/>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888888"/>
              </a:buClr>
              <a:buSzPts val="800"/>
              <a:buFont typeface="Helvetica Neue Light"/>
              <a:buNone/>
              <a:defRPr sz="8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pic>
        <p:nvPicPr>
          <p:cNvPr id="130" name="Google Shape;130;p13"/>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131" name="Google Shape;131;p13"/>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hapter">
  <p:cSld name="Chapter">
    <p:spTree>
      <p:nvGrpSpPr>
        <p:cNvPr id="1" name="Shape 132"/>
        <p:cNvGrpSpPr/>
        <p:nvPr/>
      </p:nvGrpSpPr>
      <p:grpSpPr>
        <a:xfrm>
          <a:off x="0" y="0"/>
          <a:ext cx="0" cy="0"/>
          <a:chOff x="0" y="0"/>
          <a:chExt cx="0" cy="0"/>
        </a:xfrm>
      </p:grpSpPr>
      <p:sp>
        <p:nvSpPr>
          <p:cNvPr id="133" name="Google Shape;133;p14"/>
          <p:cNvSpPr/>
          <p:nvPr/>
        </p:nvSpPr>
        <p:spPr>
          <a:xfrm>
            <a:off x="-632" y="0"/>
            <a:ext cx="9144000" cy="5143500"/>
          </a:xfrm>
          <a:prstGeom prst="rect">
            <a:avLst/>
          </a:prstGeom>
          <a:gradFill>
            <a:gsLst>
              <a:gs pos="0">
                <a:schemeClr val="accent1"/>
              </a:gs>
              <a:gs pos="1000">
                <a:schemeClr val="accent1"/>
              </a:gs>
              <a:gs pos="100000">
                <a:schemeClr val="accent3"/>
              </a:gs>
            </a:gsLst>
            <a:lin ang="3600000" scaled="0"/>
          </a:gradFill>
          <a:ln>
            <a:noFill/>
          </a:ln>
          <a:effectLst>
            <a:outerShdw blurRad="25400" dist="12700" dir="5400000" rotWithShape="0">
              <a:schemeClr val="l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1" i="0" u="none" strike="noStrike" cap="none">
              <a:solidFill>
                <a:srgbClr val="FFFFFF"/>
              </a:solidFill>
              <a:latin typeface="Helvetica Neue"/>
              <a:ea typeface="Helvetica Neue"/>
              <a:cs typeface="Helvetica Neue"/>
              <a:sym typeface="Helvetica Neue"/>
            </a:endParaRPr>
          </a:p>
        </p:txBody>
      </p:sp>
      <p:sp>
        <p:nvSpPr>
          <p:cNvPr id="134" name="Google Shape;134;p14"/>
          <p:cNvSpPr txBox="1">
            <a:spLocks noGrp="1"/>
          </p:cNvSpPr>
          <p:nvPr>
            <p:ph type="body" idx="1"/>
          </p:nvPr>
        </p:nvSpPr>
        <p:spPr>
          <a:xfrm>
            <a:off x="761993" y="1003404"/>
            <a:ext cx="7619400" cy="3136800"/>
          </a:xfrm>
          <a:prstGeom prst="rect">
            <a:avLst/>
          </a:prstGeom>
          <a:noFill/>
          <a:ln>
            <a:noFill/>
          </a:ln>
        </p:spPr>
        <p:txBody>
          <a:bodyPr spcFirstLastPara="1" wrap="square" lIns="51425" tIns="51425" rIns="51425" bIns="51425" anchor="ctr" anchorCtr="1">
            <a:noAutofit/>
          </a:bodyPr>
          <a:lstStyle>
            <a:lvl1pPr marL="457200" marR="0" lvl="0" indent="-228600" algn="ctr">
              <a:lnSpc>
                <a:spcPct val="100000"/>
              </a:lnSpc>
              <a:spcBef>
                <a:spcPts val="0"/>
              </a:spcBef>
              <a:spcAft>
                <a:spcPts val="0"/>
              </a:spcAft>
              <a:buClr>
                <a:schemeClr val="lt1"/>
              </a:buClr>
              <a:buSzPts val="4900"/>
              <a:buFont typeface="Helvetica Neue"/>
              <a:buNone/>
              <a:defRPr sz="65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35" name="Google Shape;135;p14"/>
          <p:cNvPicPr preferRelativeResize="0"/>
          <p:nvPr/>
        </p:nvPicPr>
        <p:blipFill rotWithShape="1">
          <a:blip r:embed="rId2">
            <a:alphaModFix/>
          </a:blip>
          <a:srcRect/>
          <a:stretch/>
        </p:blipFill>
        <p:spPr>
          <a:xfrm rot="-5400000">
            <a:off x="7337522" y="2714241"/>
            <a:ext cx="1444677" cy="2167016"/>
          </a:xfrm>
          <a:prstGeom prst="rect">
            <a:avLst/>
          </a:prstGeom>
          <a:noFill/>
          <a:ln>
            <a:noFill/>
          </a:ln>
        </p:spPr>
      </p:pic>
      <p:pic>
        <p:nvPicPr>
          <p:cNvPr id="136" name="Google Shape;136;p14"/>
          <p:cNvPicPr preferRelativeResize="0"/>
          <p:nvPr/>
        </p:nvPicPr>
        <p:blipFill rotWithShape="1">
          <a:blip r:embed="rId2">
            <a:alphaModFix/>
          </a:blip>
          <a:srcRect/>
          <a:stretch/>
        </p:blipFill>
        <p:spPr>
          <a:xfrm rot="5400000">
            <a:off x="361169" y="-361170"/>
            <a:ext cx="1444677" cy="2167016"/>
          </a:xfrm>
          <a:prstGeom prst="rect">
            <a:avLst/>
          </a:prstGeom>
          <a:noFill/>
          <a:ln>
            <a:noFill/>
          </a:ln>
        </p:spPr>
      </p:pic>
      <p:sp>
        <p:nvSpPr>
          <p:cNvPr id="137" name="Google Shape;137;p14"/>
          <p:cNvSpPr/>
          <p:nvPr/>
        </p:nvSpPr>
        <p:spPr>
          <a:xfrm>
            <a:off x="0" y="4514850"/>
            <a:ext cx="9144000" cy="6285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38" name="Google Shape;138;p14"/>
          <p:cNvSpPr txBox="1">
            <a:spLocks noGrp="1"/>
          </p:cNvSpPr>
          <p:nvPr>
            <p:ph type="ftr" idx="11"/>
          </p:nvPr>
        </p:nvSpPr>
        <p:spPr>
          <a:xfrm>
            <a:off x="4076390" y="4734018"/>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900"/>
              <a:buFont typeface="Open Sans Light"/>
              <a:buNone/>
              <a:defRPr sz="9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39" name="Google Shape;139;p14"/>
          <p:cNvPicPr preferRelativeResize="0"/>
          <p:nvPr/>
        </p:nvPicPr>
        <p:blipFill rotWithShape="1">
          <a:blip r:embed="rId3">
            <a:alphaModFix/>
          </a:blip>
          <a:srcRect/>
          <a:stretch/>
        </p:blipFill>
        <p:spPr>
          <a:xfrm>
            <a:off x="367292" y="4619917"/>
            <a:ext cx="1168056" cy="416936"/>
          </a:xfrm>
          <a:prstGeom prst="rect">
            <a:avLst/>
          </a:prstGeom>
          <a:noFill/>
          <a:ln>
            <a:noFill/>
          </a:ln>
        </p:spPr>
      </p:pic>
      <p:sp>
        <p:nvSpPr>
          <p:cNvPr id="140" name="Google Shape;140;p14"/>
          <p:cNvSpPr txBox="1">
            <a:spLocks noGrp="1"/>
          </p:cNvSpPr>
          <p:nvPr>
            <p:ph type="sldNum" idx="12"/>
          </p:nvPr>
        </p:nvSpPr>
        <p:spPr>
          <a:xfrm>
            <a:off x="8758858" y="4734017"/>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141" name="Google Shape;141;p14"/>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s + Text">
  <p:cSld name="Titles + Text">
    <p:spTree>
      <p:nvGrpSpPr>
        <p:cNvPr id="1" name="Shape 142"/>
        <p:cNvGrpSpPr/>
        <p:nvPr/>
      </p:nvGrpSpPr>
      <p:grpSpPr>
        <a:xfrm>
          <a:off x="0" y="0"/>
          <a:ext cx="0" cy="0"/>
          <a:chOff x="0" y="0"/>
          <a:chExt cx="0" cy="0"/>
        </a:xfrm>
      </p:grpSpPr>
      <p:pic>
        <p:nvPicPr>
          <p:cNvPr id="143" name="Google Shape;143;p15"/>
          <p:cNvPicPr preferRelativeResize="0"/>
          <p:nvPr/>
        </p:nvPicPr>
        <p:blipFill rotWithShape="1">
          <a:blip r:embed="rId2">
            <a:alphaModFix amt="50000"/>
          </a:blip>
          <a:srcRect/>
          <a:stretch/>
        </p:blipFill>
        <p:spPr>
          <a:xfrm>
            <a:off x="12680" y="0"/>
            <a:ext cx="9131318" cy="5143500"/>
          </a:xfrm>
          <a:prstGeom prst="rect">
            <a:avLst/>
          </a:prstGeom>
          <a:noFill/>
          <a:ln>
            <a:noFill/>
          </a:ln>
        </p:spPr>
      </p:pic>
      <p:sp>
        <p:nvSpPr>
          <p:cNvPr id="144" name="Google Shape;144;p15"/>
          <p:cNvSpPr txBox="1">
            <a:spLocks noGrp="1"/>
          </p:cNvSpPr>
          <p:nvPr>
            <p:ph type="body" idx="1"/>
          </p:nvPr>
        </p:nvSpPr>
        <p:spPr>
          <a:xfrm>
            <a:off x="407194" y="445592"/>
            <a:ext cx="7240500" cy="3429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2"/>
              </a:buClr>
              <a:buSzPts val="2000"/>
              <a:buFont typeface="Open Sans"/>
              <a:buNone/>
              <a:defRPr sz="2700" b="1" i="0" u="none" strike="noStrike" cap="none">
                <a:solidFill>
                  <a:schemeClr val="accent2"/>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45" name="Google Shape;145;p15"/>
          <p:cNvSpPr txBox="1">
            <a:spLocks noGrp="1"/>
          </p:cNvSpPr>
          <p:nvPr>
            <p:ph type="body" idx="2"/>
          </p:nvPr>
        </p:nvSpPr>
        <p:spPr>
          <a:xfrm>
            <a:off x="407194" y="794679"/>
            <a:ext cx="7240500" cy="4968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rgbClr val="353535"/>
              </a:buClr>
              <a:buSzPts val="1200"/>
              <a:buFont typeface="Open Sans"/>
              <a:buNone/>
              <a:defRPr sz="1600" b="0" i="0" u="none" strike="noStrike" cap="none">
                <a:solidFill>
                  <a:srgbClr val="353535"/>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46" name="Google Shape;146;p15"/>
          <p:cNvSpPr txBox="1">
            <a:spLocks noGrp="1"/>
          </p:cNvSpPr>
          <p:nvPr>
            <p:ph type="body" idx="3"/>
          </p:nvPr>
        </p:nvSpPr>
        <p:spPr>
          <a:xfrm>
            <a:off x="407194" y="1297667"/>
            <a:ext cx="7240500" cy="3429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1"/>
              </a:buClr>
              <a:buSzPts val="2000"/>
              <a:buFont typeface="Open Sans"/>
              <a:buNone/>
              <a:defRPr sz="2700" b="1" i="0" u="none" strike="noStrike" cap="none">
                <a:solidFill>
                  <a:schemeClr val="accent1"/>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47" name="Google Shape;147;p15"/>
          <p:cNvSpPr txBox="1">
            <a:spLocks noGrp="1"/>
          </p:cNvSpPr>
          <p:nvPr>
            <p:ph type="body" idx="4"/>
          </p:nvPr>
        </p:nvSpPr>
        <p:spPr>
          <a:xfrm>
            <a:off x="407194" y="2137368"/>
            <a:ext cx="7240500" cy="3429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6"/>
              </a:buClr>
              <a:buSzPts val="2000"/>
              <a:buFont typeface="Open Sans"/>
              <a:buNone/>
              <a:defRPr sz="2700" b="1" i="0" u="none" strike="noStrike" cap="none">
                <a:solidFill>
                  <a:schemeClr val="accent6"/>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48" name="Google Shape;148;p15"/>
          <p:cNvSpPr txBox="1">
            <a:spLocks noGrp="1"/>
          </p:cNvSpPr>
          <p:nvPr>
            <p:ph type="body" idx="5"/>
          </p:nvPr>
        </p:nvSpPr>
        <p:spPr>
          <a:xfrm>
            <a:off x="407194" y="1640567"/>
            <a:ext cx="7240500" cy="4968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rgbClr val="353535"/>
              </a:buClr>
              <a:buSzPts val="1200"/>
              <a:buFont typeface="Open Sans"/>
              <a:buNone/>
              <a:defRPr sz="1600" b="0" i="0" u="none" strike="noStrike" cap="none">
                <a:solidFill>
                  <a:srgbClr val="353535"/>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49" name="Google Shape;149;p15"/>
          <p:cNvSpPr txBox="1">
            <a:spLocks noGrp="1"/>
          </p:cNvSpPr>
          <p:nvPr>
            <p:ph type="body" idx="6"/>
          </p:nvPr>
        </p:nvSpPr>
        <p:spPr>
          <a:xfrm>
            <a:off x="407194" y="2482946"/>
            <a:ext cx="7240500" cy="4968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rgbClr val="353535"/>
              </a:buClr>
              <a:buSzPts val="1200"/>
              <a:buFont typeface="Open Sans"/>
              <a:buNone/>
              <a:defRPr sz="1600" b="0" i="0" u="none" strike="noStrike" cap="none">
                <a:solidFill>
                  <a:srgbClr val="353535"/>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50" name="Google Shape;150;p15"/>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51" name="Google Shape;151;p15"/>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800"/>
              <a:buFont typeface="Open Sans Light"/>
              <a:buNone/>
              <a:defRPr sz="8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152" name="Google Shape;152;p15"/>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153" name="Google Shape;153;p15"/>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Bullets">
  <p:cSld name="1_Bullets">
    <p:spTree>
      <p:nvGrpSpPr>
        <p:cNvPr id="1" name="Shape 154"/>
        <p:cNvGrpSpPr/>
        <p:nvPr/>
      </p:nvGrpSpPr>
      <p:grpSpPr>
        <a:xfrm>
          <a:off x="0" y="0"/>
          <a:ext cx="0" cy="0"/>
          <a:chOff x="0" y="0"/>
          <a:chExt cx="0" cy="0"/>
        </a:xfrm>
      </p:grpSpPr>
      <p:sp>
        <p:nvSpPr>
          <p:cNvPr id="155" name="Google Shape;155;p16"/>
          <p:cNvSpPr txBox="1">
            <a:spLocks noGrp="1"/>
          </p:cNvSpPr>
          <p:nvPr>
            <p:ph type="body" idx="1"/>
          </p:nvPr>
        </p:nvSpPr>
        <p:spPr>
          <a:xfrm>
            <a:off x="407193" y="834764"/>
            <a:ext cx="7603800" cy="3438600"/>
          </a:xfrm>
          <a:prstGeom prst="rect">
            <a:avLst/>
          </a:prstGeom>
          <a:noFill/>
          <a:ln>
            <a:noFill/>
          </a:ln>
        </p:spPr>
        <p:txBody>
          <a:bodyPr spcFirstLastPara="1" wrap="square" lIns="51425" tIns="51425" rIns="51425" bIns="51425" anchor="t" anchorCtr="0">
            <a:noAutofit/>
          </a:bodyPr>
          <a:lstStyle>
            <a:lvl1pPr marL="457200" marR="0" lvl="0" indent="-374650" algn="l">
              <a:lnSpc>
                <a:spcPct val="100000"/>
              </a:lnSpc>
              <a:spcBef>
                <a:spcPts val="700"/>
              </a:spcBef>
              <a:spcAft>
                <a:spcPts val="0"/>
              </a:spcAft>
              <a:buClr>
                <a:srgbClr val="595959"/>
              </a:buClr>
              <a:buSzPts val="2300"/>
              <a:buFont typeface="Arial"/>
              <a:buChar char="•"/>
              <a:defRPr sz="2700" b="1" i="0" u="none" strike="noStrike" cap="none">
                <a:solidFill>
                  <a:srgbClr val="595959"/>
                </a:solidFill>
                <a:latin typeface="Helvetica Neue"/>
                <a:ea typeface="Helvetica Neue"/>
                <a:cs typeface="Helvetica Neue"/>
                <a:sym typeface="Helvetica Neue"/>
              </a:defRPr>
            </a:lvl1pPr>
            <a:lvl2pPr marL="914400" marR="0" lvl="1" indent="-336550" algn="l">
              <a:lnSpc>
                <a:spcPct val="100000"/>
              </a:lnSpc>
              <a:spcBef>
                <a:spcPts val="0"/>
              </a:spcBef>
              <a:spcAft>
                <a:spcPts val="0"/>
              </a:spcAft>
              <a:buClr>
                <a:srgbClr val="1D66B2"/>
              </a:buClr>
              <a:buSzPts val="1700"/>
              <a:buFont typeface="Helvetica Neue"/>
              <a:buChar char="•"/>
              <a:defRPr sz="2000" b="1" i="0" u="none" strike="noStrike" cap="none">
                <a:solidFill>
                  <a:srgbClr val="1D66B2"/>
                </a:solidFill>
                <a:latin typeface="Helvetica Neue"/>
                <a:ea typeface="Helvetica Neue"/>
                <a:cs typeface="Helvetica Neue"/>
                <a:sym typeface="Helvetica Neue"/>
              </a:defRPr>
            </a:lvl2pPr>
            <a:lvl3pPr marL="1371600" marR="0" lvl="2" indent="-317500" algn="l">
              <a:lnSpc>
                <a:spcPct val="100000"/>
              </a:lnSpc>
              <a:spcBef>
                <a:spcPts val="300"/>
              </a:spcBef>
              <a:spcAft>
                <a:spcPts val="0"/>
              </a:spcAft>
              <a:buClr>
                <a:srgbClr val="595959"/>
              </a:buClr>
              <a:buSzPts val="1400"/>
              <a:buFont typeface="Helvetica Neue"/>
              <a:buChar char="•"/>
              <a:defRPr sz="1700" b="1" i="0" u="none" strike="noStrike" cap="none">
                <a:solidFill>
                  <a:srgbClr val="595959"/>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56" name="Google Shape;156;p16"/>
          <p:cNvSpPr txBox="1">
            <a:spLocks noGrp="1"/>
          </p:cNvSpPr>
          <p:nvPr>
            <p:ph type="body" idx="2"/>
          </p:nvPr>
        </p:nvSpPr>
        <p:spPr>
          <a:xfrm>
            <a:off x="400050" y="190501"/>
            <a:ext cx="7611000" cy="6444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1"/>
              </a:buClr>
              <a:buSzPts val="2300"/>
              <a:buFont typeface="Helvetica Neue"/>
              <a:buNone/>
              <a:defRPr sz="30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57" name="Google Shape;157;p16"/>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58" name="Google Shape;158;p16"/>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159" name="Google Shape;159;p16"/>
          <p:cNvPicPr preferRelativeResize="0"/>
          <p:nvPr/>
        </p:nvPicPr>
        <p:blipFill rotWithShape="1">
          <a:blip r:embed="rId2">
            <a:alphaModFix/>
          </a:blip>
          <a:srcRect/>
          <a:stretch/>
        </p:blipFill>
        <p:spPr>
          <a:xfrm>
            <a:off x="400050" y="4614560"/>
            <a:ext cx="1168056" cy="416936"/>
          </a:xfrm>
          <a:prstGeom prst="rect">
            <a:avLst/>
          </a:prstGeom>
          <a:noFill/>
          <a:ln>
            <a:noFill/>
          </a:ln>
        </p:spPr>
      </p:pic>
      <p:pic>
        <p:nvPicPr>
          <p:cNvPr id="160" name="Google Shape;160;p16"/>
          <p:cNvPicPr preferRelativeResize="0"/>
          <p:nvPr/>
        </p:nvPicPr>
        <p:blipFill rotWithShape="1">
          <a:blip r:embed="rId3">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hapter 2">
  <p:cSld name="Chapter 2">
    <p:spTree>
      <p:nvGrpSpPr>
        <p:cNvPr id="1" name="Shape 161"/>
        <p:cNvGrpSpPr/>
        <p:nvPr/>
      </p:nvGrpSpPr>
      <p:grpSpPr>
        <a:xfrm>
          <a:off x="0" y="0"/>
          <a:ext cx="0" cy="0"/>
          <a:chOff x="0" y="0"/>
          <a:chExt cx="0" cy="0"/>
        </a:xfrm>
      </p:grpSpPr>
      <p:pic>
        <p:nvPicPr>
          <p:cNvPr id="162" name="Google Shape;162;p17"/>
          <p:cNvPicPr preferRelativeResize="0"/>
          <p:nvPr/>
        </p:nvPicPr>
        <p:blipFill rotWithShape="1">
          <a:blip r:embed="rId2">
            <a:alphaModFix amt="50000"/>
          </a:blip>
          <a:srcRect/>
          <a:stretch/>
        </p:blipFill>
        <p:spPr>
          <a:xfrm>
            <a:off x="0" y="0"/>
            <a:ext cx="9144000" cy="5150642"/>
          </a:xfrm>
          <a:prstGeom prst="rect">
            <a:avLst/>
          </a:prstGeom>
          <a:noFill/>
          <a:ln>
            <a:noFill/>
          </a:ln>
        </p:spPr>
      </p:pic>
      <p:sp>
        <p:nvSpPr>
          <p:cNvPr id="163" name="Google Shape;163;p17"/>
          <p:cNvSpPr txBox="1">
            <a:spLocks noGrp="1"/>
          </p:cNvSpPr>
          <p:nvPr>
            <p:ph type="body" idx="1"/>
          </p:nvPr>
        </p:nvSpPr>
        <p:spPr>
          <a:xfrm>
            <a:off x="1276350" y="445592"/>
            <a:ext cx="6610200" cy="4220100"/>
          </a:xfrm>
          <a:prstGeom prst="rect">
            <a:avLst/>
          </a:prstGeom>
          <a:noFill/>
          <a:ln>
            <a:noFill/>
          </a:ln>
        </p:spPr>
        <p:txBody>
          <a:bodyPr spcFirstLastPara="1" wrap="square" lIns="51425" tIns="51425" rIns="51425" bIns="51425" anchor="ctr" anchorCtr="1">
            <a:noAutofit/>
          </a:bodyPr>
          <a:lstStyle>
            <a:lvl1pPr marL="457200" marR="0" lvl="0" indent="-228600" algn="ctr">
              <a:lnSpc>
                <a:spcPct val="85000"/>
              </a:lnSpc>
              <a:spcBef>
                <a:spcPts val="0"/>
              </a:spcBef>
              <a:spcAft>
                <a:spcPts val="0"/>
              </a:spcAft>
              <a:buClr>
                <a:schemeClr val="accent2"/>
              </a:buClr>
              <a:buSzPts val="4900"/>
              <a:buFont typeface="Helvetica Neue"/>
              <a:buNone/>
              <a:defRPr sz="6500" b="1" i="0" u="none" strike="noStrike" cap="none">
                <a:solidFill>
                  <a:schemeClr val="accent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 Focus">
  <p:cSld name="Text + Focus">
    <p:spTree>
      <p:nvGrpSpPr>
        <p:cNvPr id="1" name="Shape 164"/>
        <p:cNvGrpSpPr/>
        <p:nvPr/>
      </p:nvGrpSpPr>
      <p:grpSpPr>
        <a:xfrm>
          <a:off x="0" y="0"/>
          <a:ext cx="0" cy="0"/>
          <a:chOff x="0" y="0"/>
          <a:chExt cx="0" cy="0"/>
        </a:xfrm>
      </p:grpSpPr>
      <p:pic>
        <p:nvPicPr>
          <p:cNvPr id="165" name="Google Shape;165;p18"/>
          <p:cNvPicPr preferRelativeResize="0"/>
          <p:nvPr/>
        </p:nvPicPr>
        <p:blipFill rotWithShape="1">
          <a:blip r:embed="rId2">
            <a:alphaModFix amt="50000"/>
          </a:blip>
          <a:srcRect/>
          <a:stretch/>
        </p:blipFill>
        <p:spPr>
          <a:xfrm>
            <a:off x="-1" y="0"/>
            <a:ext cx="9131318" cy="5143500"/>
          </a:xfrm>
          <a:prstGeom prst="rect">
            <a:avLst/>
          </a:prstGeom>
          <a:noFill/>
          <a:ln>
            <a:noFill/>
          </a:ln>
        </p:spPr>
      </p:pic>
      <p:sp>
        <p:nvSpPr>
          <p:cNvPr id="166" name="Google Shape;166;p18"/>
          <p:cNvSpPr txBox="1">
            <a:spLocks noGrp="1"/>
          </p:cNvSpPr>
          <p:nvPr>
            <p:ph type="body" idx="1"/>
          </p:nvPr>
        </p:nvSpPr>
        <p:spPr>
          <a:xfrm>
            <a:off x="407194" y="285750"/>
            <a:ext cx="7240500" cy="6999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1"/>
              </a:buClr>
              <a:buSzPts val="2000"/>
              <a:buFont typeface="Helvetica Neue"/>
              <a:buNone/>
              <a:defRPr sz="27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67" name="Google Shape;167;p18"/>
          <p:cNvSpPr txBox="1">
            <a:spLocks noGrp="1"/>
          </p:cNvSpPr>
          <p:nvPr>
            <p:ph type="body" idx="2"/>
          </p:nvPr>
        </p:nvSpPr>
        <p:spPr>
          <a:xfrm>
            <a:off x="407194" y="985746"/>
            <a:ext cx="7526700" cy="31788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rgbClr val="353535"/>
              </a:buClr>
              <a:buSzPts val="1100"/>
              <a:buFont typeface="Helvetica Neue"/>
              <a:buNone/>
              <a:defRPr sz="15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68" name="Google Shape;168;p18"/>
          <p:cNvSpPr/>
          <p:nvPr/>
        </p:nvSpPr>
        <p:spPr>
          <a:xfrm>
            <a:off x="4147775" y="2381595"/>
            <a:ext cx="5776500" cy="1349100"/>
          </a:xfrm>
          <a:prstGeom prst="roundRect">
            <a:avLst>
              <a:gd name="adj" fmla="val 50000"/>
            </a:avLst>
          </a:prstGeom>
          <a:solidFill>
            <a:schemeClr val="accent6"/>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69" name="Google Shape;169;p18"/>
          <p:cNvSpPr txBox="1">
            <a:spLocks noGrp="1"/>
          </p:cNvSpPr>
          <p:nvPr>
            <p:ph type="body" idx="3"/>
          </p:nvPr>
        </p:nvSpPr>
        <p:spPr>
          <a:xfrm>
            <a:off x="4554617" y="2544380"/>
            <a:ext cx="4122000" cy="10431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lt1"/>
              </a:buClr>
              <a:buSzPts val="1900"/>
              <a:buFont typeface="Helvetica Neue"/>
              <a:buNone/>
              <a:defRPr sz="2500" b="1" i="1"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70" name="Google Shape;170;p18"/>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71" name="Google Shape;171;p18"/>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172" name="Google Shape;172;p18"/>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173" name="Google Shape;173;p18"/>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74"/>
        <p:cNvGrpSpPr/>
        <p:nvPr/>
      </p:nvGrpSpPr>
      <p:grpSpPr>
        <a:xfrm>
          <a:off x="0" y="0"/>
          <a:ext cx="0" cy="0"/>
          <a:chOff x="0" y="0"/>
          <a:chExt cx="0" cy="0"/>
        </a:xfrm>
      </p:grpSpPr>
      <p:pic>
        <p:nvPicPr>
          <p:cNvPr id="175" name="Google Shape;175;p19"/>
          <p:cNvPicPr preferRelativeResize="0"/>
          <p:nvPr/>
        </p:nvPicPr>
        <p:blipFill rotWithShape="1">
          <a:blip r:embed="rId2">
            <a:alphaModFix amt="50000"/>
          </a:blip>
          <a:srcRect/>
          <a:stretch/>
        </p:blipFill>
        <p:spPr>
          <a:xfrm rot="10800000">
            <a:off x="1116051" y="1"/>
            <a:ext cx="8027949" cy="4521993"/>
          </a:xfrm>
          <a:prstGeom prst="rect">
            <a:avLst/>
          </a:prstGeom>
          <a:noFill/>
          <a:ln>
            <a:noFill/>
          </a:ln>
        </p:spPr>
      </p:pic>
      <p:sp>
        <p:nvSpPr>
          <p:cNvPr id="176" name="Google Shape;176;p19"/>
          <p:cNvSpPr txBox="1">
            <a:spLocks noGrp="1"/>
          </p:cNvSpPr>
          <p:nvPr>
            <p:ph type="body" idx="1"/>
          </p:nvPr>
        </p:nvSpPr>
        <p:spPr>
          <a:xfrm>
            <a:off x="400050" y="2578895"/>
            <a:ext cx="7250100" cy="1593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00"/>
              </a:spcBef>
              <a:spcAft>
                <a:spcPts val="0"/>
              </a:spcAft>
              <a:buClr>
                <a:schemeClr val="accent6"/>
              </a:buClr>
              <a:buSzPts val="1900"/>
              <a:buFont typeface="Helvetica Neue"/>
              <a:buNone/>
              <a:defRPr sz="2500" b="0" i="0" u="none" strike="noStrike" cap="none">
                <a:solidFill>
                  <a:schemeClr val="accent6"/>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77" name="Google Shape;177;p19"/>
          <p:cNvSpPr txBox="1">
            <a:spLocks noGrp="1"/>
          </p:cNvSpPr>
          <p:nvPr>
            <p:ph type="body" idx="2"/>
          </p:nvPr>
        </p:nvSpPr>
        <p:spPr>
          <a:xfrm>
            <a:off x="400049" y="1150618"/>
            <a:ext cx="7250100" cy="1428300"/>
          </a:xfrm>
          <a:prstGeom prst="rect">
            <a:avLst/>
          </a:prstGeom>
          <a:noFill/>
          <a:ln>
            <a:noFill/>
          </a:ln>
        </p:spPr>
        <p:txBody>
          <a:bodyPr spcFirstLastPara="1" wrap="square" lIns="51425" tIns="51425" rIns="51425" bIns="51425" anchor="b" anchorCtr="0">
            <a:noAutofit/>
          </a:bodyPr>
          <a:lstStyle>
            <a:lvl1pPr marL="457200" marR="0" lvl="0" indent="-228600" algn="l">
              <a:lnSpc>
                <a:spcPct val="75000"/>
              </a:lnSpc>
              <a:spcBef>
                <a:spcPts val="0"/>
              </a:spcBef>
              <a:spcAft>
                <a:spcPts val="0"/>
              </a:spcAft>
              <a:buClr>
                <a:schemeClr val="accent1"/>
              </a:buClr>
              <a:buSzPts val="8000"/>
              <a:buFont typeface="Helvetica Neue"/>
              <a:buNone/>
              <a:defRPr sz="107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78" name="Google Shape;178;p19"/>
          <p:cNvPicPr preferRelativeResize="0"/>
          <p:nvPr/>
        </p:nvPicPr>
        <p:blipFill rotWithShape="1">
          <a:blip r:embed="rId3">
            <a:alphaModFix/>
          </a:blip>
          <a:srcRect/>
          <a:stretch/>
        </p:blipFill>
        <p:spPr>
          <a:xfrm>
            <a:off x="7164699" y="930298"/>
            <a:ext cx="671235" cy="671235"/>
          </a:xfrm>
          <a:prstGeom prst="rect">
            <a:avLst/>
          </a:prstGeom>
          <a:noFill/>
          <a:ln>
            <a:noFill/>
          </a:ln>
        </p:spPr>
      </p:pic>
      <p:sp>
        <p:nvSpPr>
          <p:cNvPr id="179" name="Google Shape;179;p19"/>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80" name="Google Shape;180;p19"/>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181" name="Google Shape;181;p19"/>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182" name="Google Shape;182;p19"/>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183"/>
        <p:cNvGrpSpPr/>
        <p:nvPr/>
      </p:nvGrpSpPr>
      <p:grpSpPr>
        <a:xfrm>
          <a:off x="0" y="0"/>
          <a:ext cx="0" cy="0"/>
          <a:chOff x="0" y="0"/>
          <a:chExt cx="0" cy="0"/>
        </a:xfrm>
      </p:grpSpPr>
      <p:sp>
        <p:nvSpPr>
          <p:cNvPr id="184" name="Google Shape;184;p20"/>
          <p:cNvSpPr txBox="1">
            <a:spLocks noGrp="1"/>
          </p:cNvSpPr>
          <p:nvPr>
            <p:ph type="body" idx="1"/>
          </p:nvPr>
        </p:nvSpPr>
        <p:spPr>
          <a:xfrm>
            <a:off x="407193" y="834764"/>
            <a:ext cx="7603800" cy="3438600"/>
          </a:xfrm>
          <a:prstGeom prst="rect">
            <a:avLst/>
          </a:prstGeom>
          <a:noFill/>
          <a:ln>
            <a:noFill/>
          </a:ln>
        </p:spPr>
        <p:txBody>
          <a:bodyPr spcFirstLastPara="1" wrap="square" lIns="51425" tIns="51425" rIns="51425" bIns="51425" anchor="t" anchorCtr="0">
            <a:noAutofit/>
          </a:bodyPr>
          <a:lstStyle>
            <a:lvl1pPr marL="457200" marR="0" lvl="0" indent="-361950" algn="l">
              <a:lnSpc>
                <a:spcPct val="100000"/>
              </a:lnSpc>
              <a:spcBef>
                <a:spcPts val="700"/>
              </a:spcBef>
              <a:spcAft>
                <a:spcPts val="0"/>
              </a:spcAft>
              <a:buClr>
                <a:srgbClr val="595959"/>
              </a:buClr>
              <a:buSzPts val="2100"/>
              <a:buFont typeface="Helvetica Neue"/>
              <a:buChar char="•"/>
              <a:defRPr sz="2500" b="1" i="0" u="none" strike="noStrike" cap="none">
                <a:solidFill>
                  <a:srgbClr val="595959"/>
                </a:solidFill>
                <a:latin typeface="Helvetica Neue"/>
                <a:ea typeface="Helvetica Neue"/>
                <a:cs typeface="Helvetica Neue"/>
                <a:sym typeface="Helvetica Neue"/>
              </a:defRPr>
            </a:lvl1pPr>
            <a:lvl2pPr marL="914400" marR="0" lvl="1" indent="-349250" algn="l">
              <a:lnSpc>
                <a:spcPct val="100000"/>
              </a:lnSpc>
              <a:spcBef>
                <a:spcPts val="0"/>
              </a:spcBef>
              <a:spcAft>
                <a:spcPts val="0"/>
              </a:spcAft>
              <a:buClr>
                <a:srgbClr val="5B72D1"/>
              </a:buClr>
              <a:buSzPts val="1900"/>
              <a:buFont typeface="Helvetica Neue"/>
              <a:buChar char="•"/>
              <a:defRPr sz="2300" b="0" i="0" u="none" strike="noStrike" cap="none">
                <a:solidFill>
                  <a:srgbClr val="5B72D1"/>
                </a:solidFill>
                <a:latin typeface="Helvetica Neue"/>
                <a:ea typeface="Helvetica Neue"/>
                <a:cs typeface="Helvetica Neue"/>
                <a:sym typeface="Helvetica Neue"/>
              </a:defRPr>
            </a:lvl2pPr>
            <a:lvl3pPr marL="1371600" marR="0" lvl="2" indent="-323850" algn="l">
              <a:lnSpc>
                <a:spcPct val="100000"/>
              </a:lnSpc>
              <a:spcBef>
                <a:spcPts val="300"/>
              </a:spcBef>
              <a:spcAft>
                <a:spcPts val="0"/>
              </a:spcAft>
              <a:buClr>
                <a:srgbClr val="6A6A6A"/>
              </a:buClr>
              <a:buSzPts val="1500"/>
              <a:buFont typeface="Helvetica Neue"/>
              <a:buChar char="•"/>
              <a:defRPr sz="1800" b="0" i="0" u="none" strike="noStrike" cap="none">
                <a:solidFill>
                  <a:srgbClr val="6A6A6A"/>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85" name="Google Shape;185;p20"/>
          <p:cNvSpPr txBox="1">
            <a:spLocks noGrp="1"/>
          </p:cNvSpPr>
          <p:nvPr>
            <p:ph type="body" idx="2"/>
          </p:nvPr>
        </p:nvSpPr>
        <p:spPr>
          <a:xfrm>
            <a:off x="400050" y="190501"/>
            <a:ext cx="7611000" cy="6444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1"/>
              </a:buClr>
              <a:buSzPts val="2500"/>
              <a:buFont typeface="Helvetica Neue"/>
              <a:buNone/>
              <a:defRPr sz="34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86" name="Google Shape;186;p20"/>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87" name="Google Shape;187;p20"/>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pic>
        <p:nvPicPr>
          <p:cNvPr id="188" name="Google Shape;188;p20"/>
          <p:cNvPicPr preferRelativeResize="0"/>
          <p:nvPr/>
        </p:nvPicPr>
        <p:blipFill rotWithShape="1">
          <a:blip r:embed="rId2">
            <a:alphaModFix/>
          </a:blip>
          <a:srcRect/>
          <a:stretch/>
        </p:blipFill>
        <p:spPr>
          <a:xfrm>
            <a:off x="400050" y="4614560"/>
            <a:ext cx="1168056" cy="416936"/>
          </a:xfrm>
          <a:prstGeom prst="rect">
            <a:avLst/>
          </a:prstGeom>
          <a:noFill/>
          <a:ln>
            <a:noFill/>
          </a:ln>
        </p:spPr>
      </p:pic>
      <p:pic>
        <p:nvPicPr>
          <p:cNvPr id="189" name="Google Shape;189;p20"/>
          <p:cNvPicPr preferRelativeResize="0"/>
          <p:nvPr/>
        </p:nvPicPr>
        <p:blipFill rotWithShape="1">
          <a:blip r:embed="rId3">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Bullets_bg">
  <p:cSld name="1_Bullets_bg">
    <p:spTree>
      <p:nvGrpSpPr>
        <p:cNvPr id="1" name="Shape 190"/>
        <p:cNvGrpSpPr/>
        <p:nvPr/>
      </p:nvGrpSpPr>
      <p:grpSpPr>
        <a:xfrm>
          <a:off x="0" y="0"/>
          <a:ext cx="0" cy="0"/>
          <a:chOff x="0" y="0"/>
          <a:chExt cx="0" cy="0"/>
        </a:xfrm>
      </p:grpSpPr>
      <p:pic>
        <p:nvPicPr>
          <p:cNvPr id="191" name="Google Shape;191;p21"/>
          <p:cNvPicPr preferRelativeResize="0"/>
          <p:nvPr/>
        </p:nvPicPr>
        <p:blipFill rotWithShape="1">
          <a:blip r:embed="rId2">
            <a:alphaModFix amt="50000"/>
          </a:blip>
          <a:srcRect/>
          <a:stretch/>
        </p:blipFill>
        <p:spPr>
          <a:xfrm>
            <a:off x="-1" y="0"/>
            <a:ext cx="9131318" cy="5143500"/>
          </a:xfrm>
          <a:prstGeom prst="rect">
            <a:avLst/>
          </a:prstGeom>
          <a:noFill/>
          <a:ln>
            <a:noFill/>
          </a:ln>
        </p:spPr>
      </p:pic>
      <p:sp>
        <p:nvSpPr>
          <p:cNvPr id="192" name="Google Shape;192;p21"/>
          <p:cNvSpPr txBox="1">
            <a:spLocks noGrp="1"/>
          </p:cNvSpPr>
          <p:nvPr>
            <p:ph type="body" idx="1"/>
          </p:nvPr>
        </p:nvSpPr>
        <p:spPr>
          <a:xfrm>
            <a:off x="407193" y="834764"/>
            <a:ext cx="7603800" cy="3438600"/>
          </a:xfrm>
          <a:prstGeom prst="rect">
            <a:avLst/>
          </a:prstGeom>
          <a:noFill/>
          <a:ln>
            <a:noFill/>
          </a:ln>
        </p:spPr>
        <p:txBody>
          <a:bodyPr spcFirstLastPara="1" wrap="square" lIns="51425" tIns="51425" rIns="51425" bIns="51425" anchor="t" anchorCtr="0">
            <a:noAutofit/>
          </a:bodyPr>
          <a:lstStyle>
            <a:lvl1pPr marL="457200" marR="0" lvl="0" indent="-361950" algn="l">
              <a:lnSpc>
                <a:spcPct val="100000"/>
              </a:lnSpc>
              <a:spcBef>
                <a:spcPts val="700"/>
              </a:spcBef>
              <a:spcAft>
                <a:spcPts val="0"/>
              </a:spcAft>
              <a:buClr>
                <a:srgbClr val="595959"/>
              </a:buClr>
              <a:buSzPts val="2100"/>
              <a:buFont typeface="Arial"/>
              <a:buChar char="•"/>
              <a:defRPr sz="2500" b="1" i="0" u="none" strike="noStrike" cap="none">
                <a:solidFill>
                  <a:srgbClr val="595959"/>
                </a:solidFill>
                <a:latin typeface="Helvetica Neue"/>
                <a:ea typeface="Helvetica Neue"/>
                <a:cs typeface="Helvetica Neue"/>
                <a:sym typeface="Helvetica Neue"/>
              </a:defRPr>
            </a:lvl1pPr>
            <a:lvl2pPr marL="914400" marR="0" lvl="1" indent="-349250" algn="l">
              <a:lnSpc>
                <a:spcPct val="100000"/>
              </a:lnSpc>
              <a:spcBef>
                <a:spcPts val="0"/>
              </a:spcBef>
              <a:spcAft>
                <a:spcPts val="0"/>
              </a:spcAft>
              <a:buClr>
                <a:srgbClr val="4687E6"/>
              </a:buClr>
              <a:buSzPts val="1900"/>
              <a:buFont typeface="Helvetica Neue"/>
              <a:buChar char="•"/>
              <a:defRPr sz="2300" b="0" i="0" u="none" strike="noStrike" cap="none">
                <a:solidFill>
                  <a:srgbClr val="4687E6"/>
                </a:solidFill>
                <a:latin typeface="Helvetica Neue"/>
                <a:ea typeface="Helvetica Neue"/>
                <a:cs typeface="Helvetica Neue"/>
                <a:sym typeface="Helvetica Neue"/>
              </a:defRPr>
            </a:lvl2pPr>
            <a:lvl3pPr marL="1371600" marR="0" lvl="2" indent="-323850" algn="l">
              <a:lnSpc>
                <a:spcPct val="100000"/>
              </a:lnSpc>
              <a:spcBef>
                <a:spcPts val="300"/>
              </a:spcBef>
              <a:spcAft>
                <a:spcPts val="0"/>
              </a:spcAft>
              <a:buClr>
                <a:srgbClr val="7F7F7F"/>
              </a:buClr>
              <a:buSzPts val="1500"/>
              <a:buFont typeface="Helvetica Neue"/>
              <a:buChar char="•"/>
              <a:defRPr sz="1800" b="0" i="0" u="none" strike="noStrike" cap="none">
                <a:solidFill>
                  <a:srgbClr val="7F7F7F"/>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93" name="Google Shape;193;p21"/>
          <p:cNvSpPr txBox="1">
            <a:spLocks noGrp="1"/>
          </p:cNvSpPr>
          <p:nvPr>
            <p:ph type="body" idx="2"/>
          </p:nvPr>
        </p:nvSpPr>
        <p:spPr>
          <a:xfrm>
            <a:off x="400050" y="190501"/>
            <a:ext cx="7611000" cy="6444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1"/>
              </a:buClr>
              <a:buSzPts val="2500"/>
              <a:buFont typeface="Helvetica Neue"/>
              <a:buNone/>
              <a:defRPr sz="34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94" name="Google Shape;194;p21"/>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Light"/>
              <a:buNone/>
              <a:defRPr sz="800" b="0" i="0" u="none" strike="noStrike" cap="none">
                <a:solidFill>
                  <a:srgbClr val="6A6A6A"/>
                </a:solidFill>
                <a:latin typeface="Helvetica Neue Light"/>
                <a:ea typeface="Helvetica Neue Light"/>
                <a:cs typeface="Helvetica Neue Light"/>
                <a:sym typeface="Helvetica Neue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95" name="Google Shape;195;p21"/>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888888"/>
              </a:buClr>
              <a:buSzPts val="900"/>
              <a:buFont typeface="Helvetica Neue Light"/>
              <a:buNone/>
              <a:defRPr sz="9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pic>
        <p:nvPicPr>
          <p:cNvPr id="196" name="Google Shape;196;p21"/>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197" name="Google Shape;197;p21"/>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_diagrams_with_header">
  <p:cSld name="Blank_diagrams_with_header">
    <p:spTree>
      <p:nvGrpSpPr>
        <p:cNvPr id="1" name="Shape 198"/>
        <p:cNvGrpSpPr/>
        <p:nvPr/>
      </p:nvGrpSpPr>
      <p:grpSpPr>
        <a:xfrm>
          <a:off x="0" y="0"/>
          <a:ext cx="0" cy="0"/>
          <a:chOff x="0" y="0"/>
          <a:chExt cx="0" cy="0"/>
        </a:xfrm>
      </p:grpSpPr>
      <p:sp>
        <p:nvSpPr>
          <p:cNvPr id="199" name="Google Shape;199;p22"/>
          <p:cNvSpPr txBox="1">
            <a:spLocks noGrp="1"/>
          </p:cNvSpPr>
          <p:nvPr>
            <p:ph type="body" idx="1"/>
          </p:nvPr>
        </p:nvSpPr>
        <p:spPr>
          <a:xfrm>
            <a:off x="766570" y="190501"/>
            <a:ext cx="7611000" cy="6444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2200"/>
              </a:spcBef>
              <a:spcAft>
                <a:spcPts val="0"/>
              </a:spcAft>
              <a:buClr>
                <a:schemeClr val="accent1"/>
              </a:buClr>
              <a:buSzPts val="2300"/>
              <a:buFont typeface="Helvetica Neue"/>
              <a:buNone/>
              <a:defRPr sz="30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200" name="Google Shape;200;p22"/>
          <p:cNvPicPr preferRelativeResize="0"/>
          <p:nvPr/>
        </p:nvPicPr>
        <p:blipFill rotWithShape="1">
          <a:blip r:embed="rId2">
            <a:alphaModFix/>
          </a:blip>
          <a:srcRect/>
          <a:stretch/>
        </p:blipFill>
        <p:spPr>
          <a:xfrm>
            <a:off x="400050" y="4614560"/>
            <a:ext cx="1168056" cy="416936"/>
          </a:xfrm>
          <a:prstGeom prst="rect">
            <a:avLst/>
          </a:prstGeom>
          <a:noFill/>
          <a:ln>
            <a:noFill/>
          </a:ln>
        </p:spPr>
      </p:pic>
      <p:pic>
        <p:nvPicPr>
          <p:cNvPr id="201" name="Google Shape;201;p22"/>
          <p:cNvPicPr preferRelativeResize="0"/>
          <p:nvPr/>
        </p:nvPicPr>
        <p:blipFill rotWithShape="1">
          <a:blip r:embed="rId3">
            <a:alphaModFix/>
          </a:blip>
          <a:srcRect/>
          <a:stretch/>
        </p:blipFill>
        <p:spPr>
          <a:xfrm rot="-5400000">
            <a:off x="8102279" y="4101779"/>
            <a:ext cx="833377" cy="1250065"/>
          </a:xfrm>
          <a:prstGeom prst="rect">
            <a:avLst/>
          </a:prstGeom>
          <a:noFill/>
          <a:ln>
            <a:noFill/>
          </a:ln>
        </p:spPr>
      </p:pic>
      <p:pic>
        <p:nvPicPr>
          <p:cNvPr id="202" name="Google Shape;202;p22"/>
          <p:cNvPicPr preferRelativeResize="0"/>
          <p:nvPr/>
        </p:nvPicPr>
        <p:blipFill rotWithShape="1">
          <a:blip r:embed="rId3">
            <a:alphaModFix/>
          </a:blip>
          <a:srcRect/>
          <a:stretch/>
        </p:blipFill>
        <p:spPr>
          <a:xfrm rot="5400000">
            <a:off x="208344" y="-218946"/>
            <a:ext cx="833377" cy="1250065"/>
          </a:xfrm>
          <a:prstGeom prst="rect">
            <a:avLst/>
          </a:prstGeom>
          <a:noFill/>
          <a:ln>
            <a:noFill/>
          </a:ln>
        </p:spPr>
      </p:pic>
      <p:sp>
        <p:nvSpPr>
          <p:cNvPr id="203" name="Google Shape;203;p22"/>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04" name="Google Shape;204;p22"/>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205" name="Google Shape;205;p22"/>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Full Photo">
  <p:cSld name="Title - Full Photo">
    <p:spTree>
      <p:nvGrpSpPr>
        <p:cNvPr id="1" name="Shape 209"/>
        <p:cNvGrpSpPr/>
        <p:nvPr/>
      </p:nvGrpSpPr>
      <p:grpSpPr>
        <a:xfrm>
          <a:off x="0" y="0"/>
          <a:ext cx="0" cy="0"/>
          <a:chOff x="0" y="0"/>
          <a:chExt cx="0" cy="0"/>
        </a:xfrm>
      </p:grpSpPr>
      <p:pic>
        <p:nvPicPr>
          <p:cNvPr id="210" name="Google Shape;210;p24"/>
          <p:cNvPicPr preferRelativeResize="0"/>
          <p:nvPr/>
        </p:nvPicPr>
        <p:blipFill rotWithShape="1">
          <a:blip r:embed="rId2">
            <a:alphaModFix/>
          </a:blip>
          <a:srcRect t="15615" b="-15614"/>
          <a:stretch/>
        </p:blipFill>
        <p:spPr>
          <a:xfrm>
            <a:off x="0" y="0"/>
            <a:ext cx="9143999" cy="6096000"/>
          </a:xfrm>
          <a:prstGeom prst="rect">
            <a:avLst/>
          </a:prstGeom>
          <a:noFill/>
          <a:ln>
            <a:noFill/>
          </a:ln>
        </p:spPr>
      </p:pic>
      <p:sp>
        <p:nvSpPr>
          <p:cNvPr id="211" name="Google Shape;211;p24"/>
          <p:cNvSpPr/>
          <p:nvPr/>
        </p:nvSpPr>
        <p:spPr>
          <a:xfrm>
            <a:off x="0" y="7888"/>
            <a:ext cx="9144000" cy="4536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212" name="Google Shape;212;p24"/>
          <p:cNvSpPr txBox="1">
            <a:spLocks noGrp="1"/>
          </p:cNvSpPr>
          <p:nvPr>
            <p:ph type="body" idx="1"/>
          </p:nvPr>
        </p:nvSpPr>
        <p:spPr>
          <a:xfrm>
            <a:off x="400050" y="445592"/>
            <a:ext cx="7250100" cy="2654400"/>
          </a:xfrm>
          <a:prstGeom prst="rect">
            <a:avLst/>
          </a:prstGeom>
          <a:noFill/>
          <a:ln>
            <a:noFill/>
          </a:ln>
        </p:spPr>
        <p:txBody>
          <a:bodyPr spcFirstLastPara="1" wrap="square" lIns="51425" tIns="51425" rIns="51425" bIns="51425" anchor="b" anchorCtr="0">
            <a:noAutofit/>
          </a:bodyPr>
          <a:lstStyle>
            <a:lvl1pPr marL="457200" marR="0" lvl="0" indent="-228600" algn="l">
              <a:lnSpc>
                <a:spcPct val="85000"/>
              </a:lnSpc>
              <a:spcBef>
                <a:spcPts val="0"/>
              </a:spcBef>
              <a:spcAft>
                <a:spcPts val="0"/>
              </a:spcAft>
              <a:buClr>
                <a:schemeClr val="lt1"/>
              </a:buClr>
              <a:buSzPts val="6100"/>
              <a:buFont typeface="Helvetica Neue"/>
              <a:buNone/>
              <a:defRPr sz="81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13" name="Google Shape;213;p24"/>
          <p:cNvSpPr txBox="1">
            <a:spLocks noGrp="1"/>
          </p:cNvSpPr>
          <p:nvPr>
            <p:ph type="body" idx="2"/>
          </p:nvPr>
        </p:nvSpPr>
        <p:spPr>
          <a:xfrm>
            <a:off x="400051" y="3099938"/>
            <a:ext cx="4035300" cy="1071900"/>
          </a:xfrm>
          <a:prstGeom prst="rect">
            <a:avLst/>
          </a:prstGeom>
          <a:noFill/>
          <a:ln>
            <a:noFill/>
          </a:ln>
        </p:spPr>
        <p:txBody>
          <a:bodyPr spcFirstLastPara="1" wrap="square" lIns="51425" tIns="51425" rIns="51425" bIns="51425" anchor="t" anchorCtr="0">
            <a:noAutofit/>
          </a:bodyPr>
          <a:lstStyle>
            <a:lvl1pPr marL="457200" marR="0" lvl="0" indent="-228600" algn="l">
              <a:lnSpc>
                <a:spcPct val="85000"/>
              </a:lnSpc>
              <a:spcBef>
                <a:spcPts val="0"/>
              </a:spcBef>
              <a:spcAft>
                <a:spcPts val="0"/>
              </a:spcAft>
              <a:buClr>
                <a:schemeClr val="lt1"/>
              </a:buClr>
              <a:buSzPts val="1900"/>
              <a:buFont typeface="Helvetica Neue"/>
              <a:buNone/>
              <a:defRPr sz="25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14" name="Google Shape;214;p24"/>
          <p:cNvSpPr txBox="1"/>
          <p:nvPr/>
        </p:nvSpPr>
        <p:spPr>
          <a:xfrm>
            <a:off x="10525538" y="2030977"/>
            <a:ext cx="54000" cy="331200"/>
          </a:xfrm>
          <a:prstGeom prst="rect">
            <a:avLst/>
          </a:prstGeom>
          <a:no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800"/>
              <a:buFont typeface="Helvetica Neue Light"/>
              <a:buNone/>
            </a:pPr>
            <a:endParaRPr sz="1800" b="1" i="0" u="none" strike="noStrike" cap="none">
              <a:solidFill>
                <a:srgbClr val="000000"/>
              </a:solidFill>
              <a:latin typeface="Open Sans"/>
              <a:ea typeface="Open Sans"/>
              <a:cs typeface="Open Sans"/>
              <a:sym typeface="Ope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 Full Photo">
  <p:cSld name="1_Title - Full Photo">
    <p:spTree>
      <p:nvGrpSpPr>
        <p:cNvPr id="1" name="Shape 215"/>
        <p:cNvGrpSpPr/>
        <p:nvPr/>
      </p:nvGrpSpPr>
      <p:grpSpPr>
        <a:xfrm>
          <a:off x="0" y="0"/>
          <a:ext cx="0" cy="0"/>
          <a:chOff x="0" y="0"/>
          <a:chExt cx="0" cy="0"/>
        </a:xfrm>
      </p:grpSpPr>
      <p:pic>
        <p:nvPicPr>
          <p:cNvPr id="216" name="Google Shape;216;p25"/>
          <p:cNvPicPr preferRelativeResize="0"/>
          <p:nvPr/>
        </p:nvPicPr>
        <p:blipFill rotWithShape="1">
          <a:blip r:embed="rId2">
            <a:alphaModFix/>
          </a:blip>
          <a:srcRect t="15615" b="-15614"/>
          <a:stretch/>
        </p:blipFill>
        <p:spPr>
          <a:xfrm>
            <a:off x="0" y="0"/>
            <a:ext cx="9143999" cy="6096000"/>
          </a:xfrm>
          <a:prstGeom prst="rect">
            <a:avLst/>
          </a:prstGeom>
          <a:noFill/>
          <a:ln>
            <a:noFill/>
          </a:ln>
        </p:spPr>
      </p:pic>
      <p:sp>
        <p:nvSpPr>
          <p:cNvPr id="217" name="Google Shape;217;p25"/>
          <p:cNvSpPr/>
          <p:nvPr/>
        </p:nvSpPr>
        <p:spPr>
          <a:xfrm>
            <a:off x="0" y="7888"/>
            <a:ext cx="9144000" cy="4536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218" name="Google Shape;218;p25"/>
          <p:cNvSpPr txBox="1">
            <a:spLocks noGrp="1"/>
          </p:cNvSpPr>
          <p:nvPr>
            <p:ph type="body" idx="1"/>
          </p:nvPr>
        </p:nvSpPr>
        <p:spPr>
          <a:xfrm>
            <a:off x="400050" y="445592"/>
            <a:ext cx="7250100" cy="2654400"/>
          </a:xfrm>
          <a:prstGeom prst="rect">
            <a:avLst/>
          </a:prstGeom>
          <a:noFill/>
          <a:ln>
            <a:noFill/>
          </a:ln>
        </p:spPr>
        <p:txBody>
          <a:bodyPr spcFirstLastPara="1" wrap="square" lIns="51425" tIns="51425" rIns="51425" bIns="51425" anchor="b" anchorCtr="0">
            <a:noAutofit/>
          </a:bodyPr>
          <a:lstStyle>
            <a:lvl1pPr marL="457200" marR="0" lvl="0" indent="-228600" algn="l">
              <a:lnSpc>
                <a:spcPct val="85000"/>
              </a:lnSpc>
              <a:spcBef>
                <a:spcPts val="0"/>
              </a:spcBef>
              <a:spcAft>
                <a:spcPts val="0"/>
              </a:spcAft>
              <a:buClr>
                <a:schemeClr val="lt1"/>
              </a:buClr>
              <a:buSzPts val="6100"/>
              <a:buFont typeface="Helvetica Neue"/>
              <a:buNone/>
              <a:defRPr sz="81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19" name="Google Shape;219;p25"/>
          <p:cNvSpPr txBox="1">
            <a:spLocks noGrp="1"/>
          </p:cNvSpPr>
          <p:nvPr>
            <p:ph type="body" idx="2"/>
          </p:nvPr>
        </p:nvSpPr>
        <p:spPr>
          <a:xfrm>
            <a:off x="400051" y="3099938"/>
            <a:ext cx="3714600" cy="1071900"/>
          </a:xfrm>
          <a:prstGeom prst="rect">
            <a:avLst/>
          </a:prstGeom>
          <a:noFill/>
          <a:ln>
            <a:noFill/>
          </a:ln>
        </p:spPr>
        <p:txBody>
          <a:bodyPr spcFirstLastPara="1" wrap="square" lIns="51425" tIns="51425" rIns="51425" bIns="51425" anchor="t" anchorCtr="0">
            <a:noAutofit/>
          </a:bodyPr>
          <a:lstStyle>
            <a:lvl1pPr marL="457200" marR="0" lvl="0" indent="-228600" algn="l">
              <a:lnSpc>
                <a:spcPct val="85000"/>
              </a:lnSpc>
              <a:spcBef>
                <a:spcPts val="0"/>
              </a:spcBef>
              <a:spcAft>
                <a:spcPts val="0"/>
              </a:spcAft>
              <a:buClr>
                <a:schemeClr val="lt1"/>
              </a:buClr>
              <a:buSzPts val="1900"/>
              <a:buFont typeface="Helvetica Neue"/>
              <a:buNone/>
              <a:defRPr sz="25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20" name="Google Shape;220;p25"/>
          <p:cNvSpPr txBox="1"/>
          <p:nvPr/>
        </p:nvSpPr>
        <p:spPr>
          <a:xfrm>
            <a:off x="10525538" y="2030977"/>
            <a:ext cx="54000" cy="331200"/>
          </a:xfrm>
          <a:prstGeom prst="rect">
            <a:avLst/>
          </a:prstGeom>
          <a:no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800"/>
              <a:buFont typeface="Helvetica Neue Light"/>
              <a:buNone/>
            </a:pPr>
            <a:endParaRPr sz="1800" b="0" i="0" u="none" strike="noStrike" cap="none">
              <a:solidFill>
                <a:srgbClr val="000000"/>
              </a:solidFill>
              <a:latin typeface="Helvetica Neue Light"/>
              <a:ea typeface="Helvetica Neue Light"/>
              <a:cs typeface="Helvetica Neue Light"/>
              <a:sym typeface="Helvetica Neue Light"/>
            </a:endParaRPr>
          </a:p>
        </p:txBody>
      </p:sp>
      <p:sp>
        <p:nvSpPr>
          <p:cNvPr id="221" name="Google Shape;221;p25"/>
          <p:cNvSpPr/>
          <p:nvPr/>
        </p:nvSpPr>
        <p:spPr>
          <a:xfrm>
            <a:off x="4227806" y="3497017"/>
            <a:ext cx="5776500" cy="1349100"/>
          </a:xfrm>
          <a:prstGeom prst="roundRect">
            <a:avLst>
              <a:gd name="adj" fmla="val 50000"/>
            </a:avLst>
          </a:prstGeom>
          <a:solidFill>
            <a:schemeClr val="accent6"/>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222" name="Google Shape;222;p25"/>
          <p:cNvSpPr txBox="1">
            <a:spLocks noGrp="1"/>
          </p:cNvSpPr>
          <p:nvPr>
            <p:ph type="body" idx="3"/>
          </p:nvPr>
        </p:nvSpPr>
        <p:spPr>
          <a:xfrm>
            <a:off x="4634648" y="3659803"/>
            <a:ext cx="4347300" cy="10431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lt1"/>
              </a:buClr>
              <a:buSzPts val="1900"/>
              <a:buFont typeface="Helvetica Neue"/>
              <a:buNone/>
              <a:defRPr sz="2500" b="1" i="1"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Focus point 2">
  <p:cSld name="Focus point 2">
    <p:spTree>
      <p:nvGrpSpPr>
        <p:cNvPr id="1" name="Shape 223"/>
        <p:cNvGrpSpPr/>
        <p:nvPr/>
      </p:nvGrpSpPr>
      <p:grpSpPr>
        <a:xfrm>
          <a:off x="0" y="0"/>
          <a:ext cx="0" cy="0"/>
          <a:chOff x="0" y="0"/>
          <a:chExt cx="0" cy="0"/>
        </a:xfrm>
      </p:grpSpPr>
      <p:pic>
        <p:nvPicPr>
          <p:cNvPr id="224" name="Google Shape;224;p26"/>
          <p:cNvPicPr preferRelativeResize="0"/>
          <p:nvPr/>
        </p:nvPicPr>
        <p:blipFill rotWithShape="1">
          <a:blip r:embed="rId2">
            <a:alphaModFix amt="50000"/>
          </a:blip>
          <a:srcRect/>
          <a:stretch/>
        </p:blipFill>
        <p:spPr>
          <a:xfrm>
            <a:off x="0" y="12359"/>
            <a:ext cx="9131318" cy="5143500"/>
          </a:xfrm>
          <a:prstGeom prst="rect">
            <a:avLst/>
          </a:prstGeom>
          <a:noFill/>
          <a:ln>
            <a:noFill/>
          </a:ln>
        </p:spPr>
      </p:pic>
      <p:sp>
        <p:nvSpPr>
          <p:cNvPr id="225" name="Google Shape;225;p26"/>
          <p:cNvSpPr txBox="1">
            <a:spLocks noGrp="1"/>
          </p:cNvSpPr>
          <p:nvPr>
            <p:ph type="body" idx="1"/>
          </p:nvPr>
        </p:nvSpPr>
        <p:spPr>
          <a:xfrm>
            <a:off x="5447050" y="985746"/>
            <a:ext cx="3221100" cy="13617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rgbClr val="353535"/>
              </a:buClr>
              <a:buSzPts val="1400"/>
              <a:buFont typeface="Helvetica Neue"/>
              <a:buNone/>
              <a:defRPr sz="18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26" name="Google Shape;226;p26"/>
          <p:cNvSpPr/>
          <p:nvPr/>
        </p:nvSpPr>
        <p:spPr>
          <a:xfrm>
            <a:off x="-691421" y="992089"/>
            <a:ext cx="5893800" cy="1349100"/>
          </a:xfrm>
          <a:prstGeom prst="roundRect">
            <a:avLst>
              <a:gd name="adj" fmla="val 50000"/>
            </a:avLst>
          </a:prstGeom>
          <a:solidFill>
            <a:schemeClr val="accent2"/>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227" name="Google Shape;227;p26"/>
          <p:cNvSpPr txBox="1">
            <a:spLocks noGrp="1"/>
          </p:cNvSpPr>
          <p:nvPr>
            <p:ph type="body" idx="2"/>
          </p:nvPr>
        </p:nvSpPr>
        <p:spPr>
          <a:xfrm>
            <a:off x="400049" y="1135432"/>
            <a:ext cx="4172400" cy="1062300"/>
          </a:xfrm>
          <a:prstGeom prst="rect">
            <a:avLst/>
          </a:prstGeom>
          <a:noFill/>
          <a:ln>
            <a:noFill/>
          </a:ln>
        </p:spPr>
        <p:txBody>
          <a:bodyPr spcFirstLastPara="1" wrap="square" lIns="51425" tIns="51425" rIns="51425" bIns="51425" anchor="ctr" anchorCtr="0">
            <a:noAutofit/>
          </a:bodyPr>
          <a:lstStyle>
            <a:lvl1pPr marL="457200" marR="0" lvl="0" indent="-228600" algn="r">
              <a:lnSpc>
                <a:spcPct val="100000"/>
              </a:lnSpc>
              <a:spcBef>
                <a:spcPts val="2200"/>
              </a:spcBef>
              <a:spcAft>
                <a:spcPts val="0"/>
              </a:spcAft>
              <a:buClr>
                <a:schemeClr val="lt1"/>
              </a:buClr>
              <a:buSzPts val="2300"/>
              <a:buFont typeface="Helvetica Neue"/>
              <a:buNone/>
              <a:defRPr sz="3000" b="1" i="1"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28" name="Google Shape;228;p26"/>
          <p:cNvSpPr/>
          <p:nvPr/>
        </p:nvSpPr>
        <p:spPr>
          <a:xfrm>
            <a:off x="4005185" y="2583638"/>
            <a:ext cx="5818200" cy="1349100"/>
          </a:xfrm>
          <a:prstGeom prst="roundRect">
            <a:avLst>
              <a:gd name="adj" fmla="val 50000"/>
            </a:avLst>
          </a:prstGeom>
          <a:solidFill>
            <a:schemeClr val="accent1"/>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229" name="Google Shape;229;p26"/>
          <p:cNvSpPr txBox="1">
            <a:spLocks noGrp="1"/>
          </p:cNvSpPr>
          <p:nvPr>
            <p:ph type="body" idx="3"/>
          </p:nvPr>
        </p:nvSpPr>
        <p:spPr>
          <a:xfrm>
            <a:off x="4572000" y="2726982"/>
            <a:ext cx="4096200" cy="10623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lt1"/>
              </a:buClr>
              <a:buSzPts val="2300"/>
              <a:buFont typeface="Helvetica Neue"/>
              <a:buNone/>
              <a:defRPr sz="3000" b="1" i="1"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30" name="Google Shape;230;p26"/>
          <p:cNvSpPr txBox="1">
            <a:spLocks noGrp="1"/>
          </p:cNvSpPr>
          <p:nvPr>
            <p:ph type="body" idx="4"/>
          </p:nvPr>
        </p:nvSpPr>
        <p:spPr>
          <a:xfrm>
            <a:off x="407193" y="2570953"/>
            <a:ext cx="3336600" cy="1361700"/>
          </a:xfrm>
          <a:prstGeom prst="rect">
            <a:avLst/>
          </a:prstGeom>
          <a:noFill/>
          <a:ln>
            <a:noFill/>
          </a:ln>
        </p:spPr>
        <p:txBody>
          <a:bodyPr spcFirstLastPara="1" wrap="square" lIns="51425" tIns="51425" rIns="51425" bIns="51425" anchor="ctr" anchorCtr="0">
            <a:noAutofit/>
          </a:bodyPr>
          <a:lstStyle>
            <a:lvl1pPr marL="457200" marR="0" lvl="0" indent="-228600" algn="r">
              <a:lnSpc>
                <a:spcPct val="100000"/>
              </a:lnSpc>
              <a:spcBef>
                <a:spcPts val="2200"/>
              </a:spcBef>
              <a:spcAft>
                <a:spcPts val="0"/>
              </a:spcAft>
              <a:buClr>
                <a:srgbClr val="353535"/>
              </a:buClr>
              <a:buSzPts val="1400"/>
              <a:buFont typeface="Helvetica Neue"/>
              <a:buNone/>
              <a:defRPr sz="18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31" name="Google Shape;231;p26"/>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32" name="Google Shape;232;p26"/>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233" name="Google Shape;233;p26"/>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234" name="Google Shape;234;p26"/>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235"/>
        <p:cNvGrpSpPr/>
        <p:nvPr/>
      </p:nvGrpSpPr>
      <p:grpSpPr>
        <a:xfrm>
          <a:off x="0" y="0"/>
          <a:ext cx="0" cy="0"/>
          <a:chOff x="0" y="0"/>
          <a:chExt cx="0" cy="0"/>
        </a:xfrm>
      </p:grpSpPr>
      <p:sp>
        <p:nvSpPr>
          <p:cNvPr id="236" name="Google Shape;236;p27"/>
          <p:cNvSpPr/>
          <p:nvPr/>
        </p:nvSpPr>
        <p:spPr>
          <a:xfrm>
            <a:off x="0" y="0"/>
            <a:ext cx="9144000" cy="51435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37" name="Google Shape;237;p27"/>
          <p:cNvPicPr preferRelativeResize="0"/>
          <p:nvPr/>
        </p:nvPicPr>
        <p:blipFill rotWithShape="1">
          <a:blip r:embed="rId2">
            <a:alphaModFix/>
          </a:blip>
          <a:srcRect/>
          <a:stretch/>
        </p:blipFill>
        <p:spPr>
          <a:xfrm rot="-5400000">
            <a:off x="7503142" y="3508374"/>
            <a:ext cx="1312686" cy="1969030"/>
          </a:xfrm>
          <a:prstGeom prst="rect">
            <a:avLst/>
          </a:prstGeom>
          <a:noFill/>
          <a:ln>
            <a:noFill/>
          </a:ln>
        </p:spPr>
      </p:pic>
      <p:pic>
        <p:nvPicPr>
          <p:cNvPr id="238" name="Google Shape;238;p27"/>
          <p:cNvPicPr preferRelativeResize="0"/>
          <p:nvPr/>
        </p:nvPicPr>
        <p:blipFill rotWithShape="1">
          <a:blip r:embed="rId3">
            <a:alphaModFix/>
          </a:blip>
          <a:srcRect/>
          <a:stretch/>
        </p:blipFill>
        <p:spPr>
          <a:xfrm rot="10800000">
            <a:off x="394558" y="490621"/>
            <a:ext cx="1016402" cy="870750"/>
          </a:xfrm>
          <a:prstGeom prst="rect">
            <a:avLst/>
          </a:prstGeom>
          <a:noFill/>
          <a:ln>
            <a:noFill/>
          </a:ln>
        </p:spPr>
      </p:pic>
      <p:sp>
        <p:nvSpPr>
          <p:cNvPr id="239" name="Google Shape;239;p27"/>
          <p:cNvSpPr txBox="1">
            <a:spLocks noGrp="1"/>
          </p:cNvSpPr>
          <p:nvPr>
            <p:ph type="body" idx="1"/>
          </p:nvPr>
        </p:nvSpPr>
        <p:spPr>
          <a:xfrm>
            <a:off x="812585" y="892969"/>
            <a:ext cx="7518300" cy="30579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0"/>
              </a:spcBef>
              <a:spcAft>
                <a:spcPts val="0"/>
              </a:spcAft>
              <a:buClr>
                <a:schemeClr val="lt1"/>
              </a:buClr>
              <a:buSzPts val="3700"/>
              <a:buFont typeface="Helvetica Neue"/>
              <a:buNone/>
              <a:defRPr sz="50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40" name="Google Shape;240;p27"/>
          <p:cNvSpPr txBox="1">
            <a:spLocks noGrp="1"/>
          </p:cNvSpPr>
          <p:nvPr>
            <p:ph type="body" idx="2"/>
          </p:nvPr>
        </p:nvSpPr>
        <p:spPr>
          <a:xfrm>
            <a:off x="2307783" y="3947452"/>
            <a:ext cx="4656900" cy="5286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00"/>
              </a:spcBef>
              <a:spcAft>
                <a:spcPts val="0"/>
              </a:spcAft>
              <a:buClr>
                <a:schemeClr val="lt1"/>
              </a:buClr>
              <a:buSzPts val="1900"/>
              <a:buFont typeface="Helvetica Neue"/>
              <a:buNone/>
              <a:defRPr sz="26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Blank_statement">
  <p:cSld name="1_Blank_statement">
    <p:spTree>
      <p:nvGrpSpPr>
        <p:cNvPr id="1" name="Shape 241"/>
        <p:cNvGrpSpPr/>
        <p:nvPr/>
      </p:nvGrpSpPr>
      <p:grpSpPr>
        <a:xfrm>
          <a:off x="0" y="0"/>
          <a:ext cx="0" cy="0"/>
          <a:chOff x="0" y="0"/>
          <a:chExt cx="0" cy="0"/>
        </a:xfrm>
      </p:grpSpPr>
      <p:sp>
        <p:nvSpPr>
          <p:cNvPr id="242" name="Google Shape;242;p28"/>
          <p:cNvSpPr/>
          <p:nvPr/>
        </p:nvSpPr>
        <p:spPr>
          <a:xfrm>
            <a:off x="0" y="0"/>
            <a:ext cx="9144000" cy="51435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43" name="Google Shape;243;p28"/>
          <p:cNvPicPr preferRelativeResize="0"/>
          <p:nvPr/>
        </p:nvPicPr>
        <p:blipFill rotWithShape="1">
          <a:blip r:embed="rId2">
            <a:alphaModFix/>
          </a:blip>
          <a:srcRect/>
          <a:stretch/>
        </p:blipFill>
        <p:spPr>
          <a:xfrm rot="-5400000">
            <a:off x="7503142" y="3508374"/>
            <a:ext cx="1312686" cy="1969030"/>
          </a:xfrm>
          <a:prstGeom prst="rect">
            <a:avLst/>
          </a:prstGeom>
          <a:noFill/>
          <a:ln>
            <a:noFill/>
          </a:ln>
        </p:spPr>
      </p:pic>
      <p:sp>
        <p:nvSpPr>
          <p:cNvPr id="244" name="Google Shape;244;p28"/>
          <p:cNvSpPr txBox="1">
            <a:spLocks noGrp="1"/>
          </p:cNvSpPr>
          <p:nvPr>
            <p:ph type="body" idx="1"/>
          </p:nvPr>
        </p:nvSpPr>
        <p:spPr>
          <a:xfrm>
            <a:off x="304800" y="466725"/>
            <a:ext cx="8429700" cy="43053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0"/>
              </a:spcBef>
              <a:spcAft>
                <a:spcPts val="0"/>
              </a:spcAft>
              <a:buClr>
                <a:schemeClr val="lt1"/>
              </a:buClr>
              <a:buSzPts val="3700"/>
              <a:buFont typeface="Helvetica Neue"/>
              <a:buNone/>
              <a:defRPr sz="50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6_Blank_statement">
  <p:cSld name="6_Blank_statement">
    <p:spTree>
      <p:nvGrpSpPr>
        <p:cNvPr id="1" name="Shape 245"/>
        <p:cNvGrpSpPr/>
        <p:nvPr/>
      </p:nvGrpSpPr>
      <p:grpSpPr>
        <a:xfrm>
          <a:off x="0" y="0"/>
          <a:ext cx="0" cy="0"/>
          <a:chOff x="0" y="0"/>
          <a:chExt cx="0" cy="0"/>
        </a:xfrm>
      </p:grpSpPr>
      <p:sp>
        <p:nvSpPr>
          <p:cNvPr id="246" name="Google Shape;246;p29"/>
          <p:cNvSpPr/>
          <p:nvPr/>
        </p:nvSpPr>
        <p:spPr>
          <a:xfrm>
            <a:off x="0" y="8926"/>
            <a:ext cx="9167100" cy="5163600"/>
          </a:xfrm>
          <a:prstGeom prst="rect">
            <a:avLst/>
          </a:prstGeom>
          <a:solidFill>
            <a:schemeClr val="accent2"/>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47" name="Google Shape;247;p29"/>
          <p:cNvPicPr preferRelativeResize="0"/>
          <p:nvPr/>
        </p:nvPicPr>
        <p:blipFill rotWithShape="1">
          <a:blip r:embed="rId2">
            <a:alphaModFix amt="22000"/>
          </a:blip>
          <a:srcRect/>
          <a:stretch/>
        </p:blipFill>
        <p:spPr>
          <a:xfrm>
            <a:off x="1" y="8926"/>
            <a:ext cx="9167174" cy="5163750"/>
          </a:xfrm>
          <a:prstGeom prst="rect">
            <a:avLst/>
          </a:prstGeom>
          <a:noFill/>
          <a:ln>
            <a:noFill/>
          </a:ln>
        </p:spPr>
      </p:pic>
      <p:sp>
        <p:nvSpPr>
          <p:cNvPr id="248" name="Google Shape;248;p29"/>
          <p:cNvSpPr txBox="1">
            <a:spLocks noGrp="1"/>
          </p:cNvSpPr>
          <p:nvPr>
            <p:ph type="body" idx="1"/>
          </p:nvPr>
        </p:nvSpPr>
        <p:spPr>
          <a:xfrm>
            <a:off x="304800" y="466725"/>
            <a:ext cx="8429700" cy="43053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0"/>
              </a:spcBef>
              <a:spcAft>
                <a:spcPts val="0"/>
              </a:spcAft>
              <a:buClr>
                <a:schemeClr val="lt1"/>
              </a:buClr>
              <a:buSzPts val="3700"/>
              <a:buFont typeface="Helvetica Neue"/>
              <a:buNone/>
              <a:defRPr sz="50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Blank_statement">
  <p:cSld name="3_Blank_statement">
    <p:spTree>
      <p:nvGrpSpPr>
        <p:cNvPr id="1" name="Shape 249"/>
        <p:cNvGrpSpPr/>
        <p:nvPr/>
      </p:nvGrpSpPr>
      <p:grpSpPr>
        <a:xfrm>
          <a:off x="0" y="0"/>
          <a:ext cx="0" cy="0"/>
          <a:chOff x="0" y="0"/>
          <a:chExt cx="0" cy="0"/>
        </a:xfrm>
      </p:grpSpPr>
      <p:sp>
        <p:nvSpPr>
          <p:cNvPr id="250" name="Google Shape;250;p30"/>
          <p:cNvSpPr/>
          <p:nvPr/>
        </p:nvSpPr>
        <p:spPr>
          <a:xfrm>
            <a:off x="0" y="0"/>
            <a:ext cx="9144000" cy="5143500"/>
          </a:xfrm>
          <a:prstGeom prst="rect">
            <a:avLst/>
          </a:prstGeom>
          <a:gradFill>
            <a:gsLst>
              <a:gs pos="0">
                <a:srgbClr val="2D3293"/>
              </a:gs>
              <a:gs pos="33000">
                <a:srgbClr val="2D3293"/>
              </a:gs>
              <a:gs pos="100000">
                <a:srgbClr val="1D66B2"/>
              </a:gs>
            </a:gsLst>
            <a:lin ang="12600000" scaled="0"/>
          </a:gra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51" name="Google Shape;251;p30"/>
          <p:cNvPicPr preferRelativeResize="0"/>
          <p:nvPr/>
        </p:nvPicPr>
        <p:blipFill rotWithShape="1">
          <a:blip r:embed="rId2">
            <a:alphaModFix/>
          </a:blip>
          <a:srcRect/>
          <a:stretch/>
        </p:blipFill>
        <p:spPr>
          <a:xfrm rot="-5400000">
            <a:off x="7511587" y="3511087"/>
            <a:ext cx="1313550" cy="1970325"/>
          </a:xfrm>
          <a:prstGeom prst="rect">
            <a:avLst/>
          </a:prstGeom>
          <a:noFill/>
          <a:ln>
            <a:noFill/>
          </a:ln>
        </p:spPr>
      </p:pic>
      <p:sp>
        <p:nvSpPr>
          <p:cNvPr id="252" name="Google Shape;252;p30"/>
          <p:cNvSpPr txBox="1">
            <a:spLocks noGrp="1"/>
          </p:cNvSpPr>
          <p:nvPr>
            <p:ph type="body" idx="1"/>
          </p:nvPr>
        </p:nvSpPr>
        <p:spPr>
          <a:xfrm>
            <a:off x="304800" y="466725"/>
            <a:ext cx="8429700" cy="43053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0"/>
              </a:spcBef>
              <a:spcAft>
                <a:spcPts val="0"/>
              </a:spcAft>
              <a:buClr>
                <a:schemeClr val="lt1"/>
              </a:buClr>
              <a:buSzPts val="3700"/>
              <a:buFont typeface="Helvetica Neue"/>
              <a:buNone/>
              <a:defRPr sz="50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Blank_statement">
  <p:cSld name="4_Blank_statement">
    <p:spTree>
      <p:nvGrpSpPr>
        <p:cNvPr id="1" name="Shape 253"/>
        <p:cNvGrpSpPr/>
        <p:nvPr/>
      </p:nvGrpSpPr>
      <p:grpSpPr>
        <a:xfrm>
          <a:off x="0" y="0"/>
          <a:ext cx="0" cy="0"/>
          <a:chOff x="0" y="0"/>
          <a:chExt cx="0" cy="0"/>
        </a:xfrm>
      </p:grpSpPr>
      <p:sp>
        <p:nvSpPr>
          <p:cNvPr id="254" name="Google Shape;254;p31"/>
          <p:cNvSpPr/>
          <p:nvPr/>
        </p:nvSpPr>
        <p:spPr>
          <a:xfrm>
            <a:off x="0" y="0"/>
            <a:ext cx="9144000" cy="5143500"/>
          </a:xfrm>
          <a:prstGeom prst="rect">
            <a:avLst/>
          </a:prstGeom>
          <a:solidFill>
            <a:schemeClr val="accent2"/>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55" name="Google Shape;255;p31"/>
          <p:cNvPicPr preferRelativeResize="0"/>
          <p:nvPr/>
        </p:nvPicPr>
        <p:blipFill rotWithShape="1">
          <a:blip r:embed="rId2">
            <a:alphaModFix/>
          </a:blip>
          <a:srcRect/>
          <a:stretch/>
        </p:blipFill>
        <p:spPr>
          <a:xfrm>
            <a:off x="2779" y="0"/>
            <a:ext cx="9138443" cy="5143500"/>
          </a:xfrm>
          <a:prstGeom prst="rect">
            <a:avLst/>
          </a:prstGeom>
          <a:noFill/>
          <a:ln>
            <a:noFill/>
          </a:ln>
        </p:spPr>
      </p:pic>
      <p:sp>
        <p:nvSpPr>
          <p:cNvPr id="256" name="Google Shape;256;p31"/>
          <p:cNvSpPr txBox="1">
            <a:spLocks noGrp="1"/>
          </p:cNvSpPr>
          <p:nvPr>
            <p:ph type="body" idx="1"/>
          </p:nvPr>
        </p:nvSpPr>
        <p:spPr>
          <a:xfrm>
            <a:off x="2219325" y="419100"/>
            <a:ext cx="4705500" cy="43053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0"/>
              </a:spcBef>
              <a:spcAft>
                <a:spcPts val="0"/>
              </a:spcAft>
              <a:buClr>
                <a:schemeClr val="lt1"/>
              </a:buClr>
              <a:buSzPts val="3700"/>
              <a:buFont typeface="Helvetica Neue"/>
              <a:buNone/>
              <a:defRPr sz="50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Blank_statement">
  <p:cSld name="5_Blank_statement">
    <p:spTree>
      <p:nvGrpSpPr>
        <p:cNvPr id="1" name="Shape 257"/>
        <p:cNvGrpSpPr/>
        <p:nvPr/>
      </p:nvGrpSpPr>
      <p:grpSpPr>
        <a:xfrm>
          <a:off x="0" y="0"/>
          <a:ext cx="0" cy="0"/>
          <a:chOff x="0" y="0"/>
          <a:chExt cx="0" cy="0"/>
        </a:xfrm>
      </p:grpSpPr>
      <p:pic>
        <p:nvPicPr>
          <p:cNvPr id="258" name="Google Shape;258;p32"/>
          <p:cNvPicPr preferRelativeResize="0"/>
          <p:nvPr/>
        </p:nvPicPr>
        <p:blipFill rotWithShape="1">
          <a:blip r:embed="rId2">
            <a:alphaModFix/>
          </a:blip>
          <a:srcRect/>
          <a:stretch/>
        </p:blipFill>
        <p:spPr>
          <a:xfrm>
            <a:off x="2774" y="0"/>
            <a:ext cx="9138452" cy="5143500"/>
          </a:xfrm>
          <a:prstGeom prst="rect">
            <a:avLst/>
          </a:prstGeom>
          <a:noFill/>
          <a:ln>
            <a:noFill/>
          </a:ln>
        </p:spPr>
      </p:pic>
      <p:sp>
        <p:nvSpPr>
          <p:cNvPr id="259" name="Google Shape;259;p32"/>
          <p:cNvSpPr txBox="1">
            <a:spLocks noGrp="1"/>
          </p:cNvSpPr>
          <p:nvPr>
            <p:ph type="body" idx="1"/>
          </p:nvPr>
        </p:nvSpPr>
        <p:spPr>
          <a:xfrm>
            <a:off x="2143125" y="419100"/>
            <a:ext cx="4857900" cy="43053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0"/>
              </a:spcBef>
              <a:spcAft>
                <a:spcPts val="0"/>
              </a:spcAft>
              <a:buClr>
                <a:schemeClr val="accent2"/>
              </a:buClr>
              <a:buSzPts val="3700"/>
              <a:buFont typeface="Helvetica Neue"/>
              <a:buNone/>
              <a:defRPr sz="5000" b="0" i="0" u="none" strike="noStrike" cap="none">
                <a:solidFill>
                  <a:schemeClr val="accent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Blank_statement">
  <p:cSld name="2_Blank_statement">
    <p:spTree>
      <p:nvGrpSpPr>
        <p:cNvPr id="1" name="Shape 260"/>
        <p:cNvGrpSpPr/>
        <p:nvPr/>
      </p:nvGrpSpPr>
      <p:grpSpPr>
        <a:xfrm>
          <a:off x="0" y="0"/>
          <a:ext cx="0" cy="0"/>
          <a:chOff x="0" y="0"/>
          <a:chExt cx="0" cy="0"/>
        </a:xfrm>
      </p:grpSpPr>
      <p:sp>
        <p:nvSpPr>
          <p:cNvPr id="261" name="Google Shape;261;p33"/>
          <p:cNvSpPr/>
          <p:nvPr/>
        </p:nvSpPr>
        <p:spPr>
          <a:xfrm>
            <a:off x="0" y="0"/>
            <a:ext cx="9144000" cy="5143500"/>
          </a:xfrm>
          <a:prstGeom prst="rect">
            <a:avLst/>
          </a:prstGeom>
          <a:gradFill>
            <a:gsLst>
              <a:gs pos="0">
                <a:srgbClr val="2D3293"/>
              </a:gs>
              <a:gs pos="33000">
                <a:srgbClr val="2D3293"/>
              </a:gs>
              <a:gs pos="99000">
                <a:schemeClr val="accent2"/>
              </a:gs>
              <a:gs pos="100000">
                <a:schemeClr val="accent2"/>
              </a:gs>
            </a:gsLst>
            <a:lin ang="12600000" scaled="0"/>
          </a:gra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62" name="Google Shape;262;p33"/>
          <p:cNvPicPr preferRelativeResize="0"/>
          <p:nvPr/>
        </p:nvPicPr>
        <p:blipFill rotWithShape="1">
          <a:blip r:embed="rId2">
            <a:alphaModFix/>
          </a:blip>
          <a:srcRect/>
          <a:stretch/>
        </p:blipFill>
        <p:spPr>
          <a:xfrm>
            <a:off x="2775" y="0"/>
            <a:ext cx="9138452" cy="5143500"/>
          </a:xfrm>
          <a:prstGeom prst="rect">
            <a:avLst/>
          </a:prstGeom>
          <a:noFill/>
          <a:ln>
            <a:noFill/>
          </a:ln>
        </p:spPr>
      </p:pic>
      <p:sp>
        <p:nvSpPr>
          <p:cNvPr id="263" name="Google Shape;263;p33"/>
          <p:cNvSpPr txBox="1">
            <a:spLocks noGrp="1"/>
          </p:cNvSpPr>
          <p:nvPr>
            <p:ph type="body" idx="1"/>
          </p:nvPr>
        </p:nvSpPr>
        <p:spPr>
          <a:xfrm>
            <a:off x="1995488" y="719138"/>
            <a:ext cx="5153100" cy="3705300"/>
          </a:xfrm>
          <a:prstGeom prst="rect">
            <a:avLst/>
          </a:prstGeom>
          <a:noFill/>
          <a:ln>
            <a:noFill/>
          </a:ln>
        </p:spPr>
        <p:txBody>
          <a:bodyPr spcFirstLastPara="1" wrap="square" lIns="51425" tIns="51425" rIns="51425" bIns="51425" anchor="ctr" anchorCtr="0">
            <a:noAutofit/>
          </a:bodyPr>
          <a:lstStyle>
            <a:lvl1pPr marL="457200" marR="0" lvl="0" indent="-228600" algn="ctr">
              <a:lnSpc>
                <a:spcPct val="100000"/>
              </a:lnSpc>
              <a:spcBef>
                <a:spcPts val="0"/>
              </a:spcBef>
              <a:spcAft>
                <a:spcPts val="0"/>
              </a:spcAft>
              <a:buClr>
                <a:schemeClr val="lt1"/>
              </a:buClr>
              <a:buSzPts val="3000"/>
              <a:buFont typeface="Helvetica Neue"/>
              <a:buNone/>
              <a:defRPr sz="4100" b="0"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264"/>
        <p:cNvGrpSpPr/>
        <p:nvPr/>
      </p:nvGrpSpPr>
      <p:grpSpPr>
        <a:xfrm>
          <a:off x="0" y="0"/>
          <a:ext cx="0" cy="0"/>
          <a:chOff x="0" y="0"/>
          <a:chExt cx="0" cy="0"/>
        </a:xfrm>
      </p:grpSpPr>
      <p:sp>
        <p:nvSpPr>
          <p:cNvPr id="265" name="Google Shape;265;p34"/>
          <p:cNvSpPr/>
          <p:nvPr/>
        </p:nvSpPr>
        <p:spPr>
          <a:xfrm>
            <a:off x="0" y="0"/>
            <a:ext cx="9144000" cy="51435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66" name="Google Shape;266;p34"/>
          <p:cNvPicPr preferRelativeResize="0"/>
          <p:nvPr/>
        </p:nvPicPr>
        <p:blipFill rotWithShape="1">
          <a:blip r:embed="rId2">
            <a:alphaModFix/>
          </a:blip>
          <a:srcRect/>
          <a:stretch/>
        </p:blipFill>
        <p:spPr>
          <a:xfrm rot="10800000">
            <a:off x="245298" y="458944"/>
            <a:ext cx="569626" cy="487997"/>
          </a:xfrm>
          <a:prstGeom prst="rect">
            <a:avLst/>
          </a:prstGeom>
          <a:noFill/>
          <a:ln>
            <a:noFill/>
          </a:ln>
        </p:spPr>
      </p:pic>
      <p:sp>
        <p:nvSpPr>
          <p:cNvPr id="267" name="Google Shape;267;p34"/>
          <p:cNvSpPr txBox="1">
            <a:spLocks noGrp="1"/>
          </p:cNvSpPr>
          <p:nvPr>
            <p:ph type="body" idx="1"/>
          </p:nvPr>
        </p:nvSpPr>
        <p:spPr>
          <a:xfrm>
            <a:off x="561971" y="537864"/>
            <a:ext cx="5899200" cy="3057900"/>
          </a:xfrm>
          <a:prstGeom prst="rect">
            <a:avLst/>
          </a:prstGeom>
          <a:noFill/>
          <a:ln>
            <a:noFill/>
          </a:ln>
        </p:spPr>
        <p:txBody>
          <a:bodyPr spcFirstLastPara="1" wrap="square" lIns="51425" tIns="51425" rIns="51425" bIns="51425" anchor="ctr" anchorCtr="0">
            <a:noAutofit/>
          </a:bodyPr>
          <a:lstStyle>
            <a:lvl1pPr marL="457200" marR="0" lvl="0" indent="-228600" algn="r">
              <a:lnSpc>
                <a:spcPct val="85000"/>
              </a:lnSpc>
              <a:spcBef>
                <a:spcPts val="0"/>
              </a:spcBef>
              <a:spcAft>
                <a:spcPts val="0"/>
              </a:spcAft>
              <a:buClr>
                <a:schemeClr val="lt1"/>
              </a:buClr>
              <a:buSzPts val="3400"/>
              <a:buFont typeface="Helvetica Neue"/>
              <a:buNone/>
              <a:defRPr sz="45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68" name="Google Shape;268;p34"/>
          <p:cNvSpPr txBox="1">
            <a:spLocks noGrp="1"/>
          </p:cNvSpPr>
          <p:nvPr>
            <p:ph type="body" idx="2"/>
          </p:nvPr>
        </p:nvSpPr>
        <p:spPr>
          <a:xfrm>
            <a:off x="6744985" y="2571750"/>
            <a:ext cx="2166300" cy="4908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0"/>
              </a:spcBef>
              <a:spcAft>
                <a:spcPts val="0"/>
              </a:spcAft>
              <a:buClr>
                <a:srgbClr val="2D3293"/>
              </a:buClr>
              <a:buSzPts val="2000"/>
              <a:buFont typeface="Helvetica Neue"/>
              <a:buNone/>
              <a:defRPr sz="2700" b="0" i="1"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269" name="Google Shape;269;p34"/>
          <p:cNvPicPr preferRelativeResize="0"/>
          <p:nvPr/>
        </p:nvPicPr>
        <p:blipFill rotWithShape="1">
          <a:blip r:embed="rId3">
            <a:alphaModFix/>
          </a:blip>
          <a:srcRect/>
          <a:stretch/>
        </p:blipFill>
        <p:spPr>
          <a:xfrm rot="-5400000" flipH="1">
            <a:off x="8004752" y="-232996"/>
            <a:ext cx="908769" cy="1363153"/>
          </a:xfrm>
          <a:prstGeom prst="rect">
            <a:avLst/>
          </a:prstGeom>
          <a:noFill/>
          <a:ln>
            <a:noFill/>
          </a:ln>
        </p:spPr>
      </p:pic>
      <p:pic>
        <p:nvPicPr>
          <p:cNvPr id="270" name="Google Shape;270;p34"/>
          <p:cNvPicPr preferRelativeResize="0"/>
          <p:nvPr/>
        </p:nvPicPr>
        <p:blipFill rotWithShape="1">
          <a:blip r:embed="rId3">
            <a:alphaModFix/>
          </a:blip>
          <a:srcRect/>
          <a:stretch/>
        </p:blipFill>
        <p:spPr>
          <a:xfrm rot="5400000" flipH="1">
            <a:off x="230478" y="3389548"/>
            <a:ext cx="908769" cy="1363153"/>
          </a:xfrm>
          <a:prstGeom prst="rect">
            <a:avLst/>
          </a:prstGeom>
          <a:noFill/>
          <a:ln>
            <a:noFill/>
          </a:ln>
        </p:spPr>
      </p:pic>
      <p:sp>
        <p:nvSpPr>
          <p:cNvPr id="271" name="Google Shape;271;p34"/>
          <p:cNvSpPr/>
          <p:nvPr/>
        </p:nvSpPr>
        <p:spPr>
          <a:xfrm>
            <a:off x="0" y="4514850"/>
            <a:ext cx="9144000" cy="6285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72" name="Google Shape;272;p34"/>
          <p:cNvPicPr preferRelativeResize="0"/>
          <p:nvPr/>
        </p:nvPicPr>
        <p:blipFill rotWithShape="1">
          <a:blip r:embed="rId4">
            <a:alphaModFix/>
          </a:blip>
          <a:srcRect/>
          <a:stretch/>
        </p:blipFill>
        <p:spPr>
          <a:xfrm>
            <a:off x="1964531" y="4610989"/>
            <a:ext cx="659172" cy="457690"/>
          </a:xfrm>
          <a:prstGeom prst="rect">
            <a:avLst/>
          </a:prstGeom>
          <a:noFill/>
          <a:ln>
            <a:noFill/>
          </a:ln>
        </p:spPr>
      </p:pic>
      <p:pic>
        <p:nvPicPr>
          <p:cNvPr id="273" name="Google Shape;273;p34"/>
          <p:cNvPicPr preferRelativeResize="0"/>
          <p:nvPr/>
        </p:nvPicPr>
        <p:blipFill rotWithShape="1">
          <a:blip r:embed="rId5">
            <a:alphaModFix/>
          </a:blip>
          <a:srcRect/>
          <a:stretch/>
        </p:blipFill>
        <p:spPr>
          <a:xfrm>
            <a:off x="400050" y="4614560"/>
            <a:ext cx="1168056" cy="416936"/>
          </a:xfrm>
          <a:prstGeom prst="rect">
            <a:avLst/>
          </a:prstGeom>
          <a:noFill/>
          <a:ln>
            <a:noFill/>
          </a:ln>
        </p:spPr>
      </p:pic>
      <p:sp>
        <p:nvSpPr>
          <p:cNvPr id="274" name="Google Shape;274;p34"/>
          <p:cNvSpPr txBox="1">
            <a:spLocks noGrp="1"/>
          </p:cNvSpPr>
          <p:nvPr>
            <p:ph type="ftr" idx="11"/>
          </p:nvPr>
        </p:nvSpPr>
        <p:spPr>
          <a:xfrm>
            <a:off x="4076390" y="4734018"/>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900"/>
              <a:buFont typeface="Open Sans Light"/>
              <a:buNone/>
              <a:defRPr sz="9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75" name="Google Shape;275;p34"/>
          <p:cNvSpPr txBox="1">
            <a:spLocks noGrp="1"/>
          </p:cNvSpPr>
          <p:nvPr>
            <p:ph type="sldNum" idx="12"/>
          </p:nvPr>
        </p:nvSpPr>
        <p:spPr>
          <a:xfrm>
            <a:off x="8758858" y="4734017"/>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s">
  <p:cSld name="Quotes">
    <p:spTree>
      <p:nvGrpSpPr>
        <p:cNvPr id="1" name="Shape 276"/>
        <p:cNvGrpSpPr/>
        <p:nvPr/>
      </p:nvGrpSpPr>
      <p:grpSpPr>
        <a:xfrm>
          <a:off x="0" y="0"/>
          <a:ext cx="0" cy="0"/>
          <a:chOff x="0" y="0"/>
          <a:chExt cx="0" cy="0"/>
        </a:xfrm>
      </p:grpSpPr>
      <p:sp>
        <p:nvSpPr>
          <p:cNvPr id="277" name="Google Shape;277;p35"/>
          <p:cNvSpPr/>
          <p:nvPr/>
        </p:nvSpPr>
        <p:spPr>
          <a:xfrm>
            <a:off x="0" y="0"/>
            <a:ext cx="9144000" cy="51435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78" name="Google Shape;278;p35"/>
          <p:cNvPicPr preferRelativeResize="0"/>
          <p:nvPr/>
        </p:nvPicPr>
        <p:blipFill rotWithShape="1">
          <a:blip r:embed="rId2">
            <a:alphaModFix/>
          </a:blip>
          <a:srcRect/>
          <a:stretch/>
        </p:blipFill>
        <p:spPr>
          <a:xfrm rot="5400000" flipH="1">
            <a:off x="230478" y="3389548"/>
            <a:ext cx="908769" cy="1363153"/>
          </a:xfrm>
          <a:prstGeom prst="rect">
            <a:avLst/>
          </a:prstGeom>
          <a:noFill/>
          <a:ln>
            <a:noFill/>
          </a:ln>
        </p:spPr>
      </p:pic>
      <p:sp>
        <p:nvSpPr>
          <p:cNvPr id="279" name="Google Shape;279;p35"/>
          <p:cNvSpPr/>
          <p:nvPr/>
        </p:nvSpPr>
        <p:spPr>
          <a:xfrm>
            <a:off x="0" y="4514850"/>
            <a:ext cx="9144000" cy="6285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280" name="Google Shape;280;p35"/>
          <p:cNvPicPr preferRelativeResize="0"/>
          <p:nvPr/>
        </p:nvPicPr>
        <p:blipFill rotWithShape="1">
          <a:blip r:embed="rId2">
            <a:alphaModFix/>
          </a:blip>
          <a:srcRect/>
          <a:stretch/>
        </p:blipFill>
        <p:spPr>
          <a:xfrm rot="-5400000" flipH="1">
            <a:off x="8008039" y="-235985"/>
            <a:ext cx="908769" cy="1363153"/>
          </a:xfrm>
          <a:prstGeom prst="rect">
            <a:avLst/>
          </a:prstGeom>
          <a:noFill/>
          <a:ln>
            <a:noFill/>
          </a:ln>
        </p:spPr>
      </p:pic>
      <p:pic>
        <p:nvPicPr>
          <p:cNvPr id="281" name="Google Shape;281;p35"/>
          <p:cNvPicPr preferRelativeResize="0"/>
          <p:nvPr/>
        </p:nvPicPr>
        <p:blipFill rotWithShape="1">
          <a:blip r:embed="rId3">
            <a:alphaModFix/>
          </a:blip>
          <a:srcRect/>
          <a:stretch/>
        </p:blipFill>
        <p:spPr>
          <a:xfrm rot="10800000">
            <a:off x="435880" y="600540"/>
            <a:ext cx="874578" cy="749250"/>
          </a:xfrm>
          <a:prstGeom prst="rect">
            <a:avLst/>
          </a:prstGeom>
          <a:noFill/>
          <a:ln>
            <a:noFill/>
          </a:ln>
        </p:spPr>
      </p:pic>
      <p:pic>
        <p:nvPicPr>
          <p:cNvPr id="282" name="Google Shape;282;p35"/>
          <p:cNvPicPr preferRelativeResize="0"/>
          <p:nvPr/>
        </p:nvPicPr>
        <p:blipFill rotWithShape="1">
          <a:blip r:embed="rId3">
            <a:alphaModFix/>
          </a:blip>
          <a:srcRect/>
          <a:stretch/>
        </p:blipFill>
        <p:spPr>
          <a:xfrm rot="10800000">
            <a:off x="4618458" y="702126"/>
            <a:ext cx="597320" cy="511723"/>
          </a:xfrm>
          <a:prstGeom prst="rect">
            <a:avLst/>
          </a:prstGeom>
          <a:noFill/>
          <a:ln>
            <a:noFill/>
          </a:ln>
        </p:spPr>
      </p:pic>
      <p:sp>
        <p:nvSpPr>
          <p:cNvPr id="283" name="Google Shape;283;p35"/>
          <p:cNvSpPr txBox="1">
            <a:spLocks noGrp="1"/>
          </p:cNvSpPr>
          <p:nvPr>
            <p:ph type="body" idx="1"/>
          </p:nvPr>
        </p:nvSpPr>
        <p:spPr>
          <a:xfrm>
            <a:off x="964913" y="899976"/>
            <a:ext cx="3124500" cy="2208000"/>
          </a:xfrm>
          <a:prstGeom prst="rect">
            <a:avLst/>
          </a:prstGeom>
          <a:noFill/>
          <a:ln>
            <a:noFill/>
          </a:ln>
        </p:spPr>
        <p:txBody>
          <a:bodyPr spcFirstLastPara="1" wrap="square" lIns="51425" tIns="51425" rIns="51425" bIns="51425" anchor="ctr" anchorCtr="0">
            <a:noAutofit/>
          </a:bodyPr>
          <a:lstStyle>
            <a:lvl1pPr marL="457200" marR="0" lvl="0" indent="-228600" algn="r">
              <a:lnSpc>
                <a:spcPct val="85000"/>
              </a:lnSpc>
              <a:spcBef>
                <a:spcPts val="0"/>
              </a:spcBef>
              <a:spcAft>
                <a:spcPts val="0"/>
              </a:spcAft>
              <a:buClr>
                <a:schemeClr val="lt1"/>
              </a:buClr>
              <a:buSzPts val="1500"/>
              <a:buFont typeface="Helvetica Neue"/>
              <a:buNone/>
              <a:defRPr sz="20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84" name="Google Shape;284;p35"/>
          <p:cNvSpPr txBox="1">
            <a:spLocks noGrp="1"/>
          </p:cNvSpPr>
          <p:nvPr>
            <p:ph type="body" idx="2"/>
          </p:nvPr>
        </p:nvSpPr>
        <p:spPr>
          <a:xfrm>
            <a:off x="5029121" y="899976"/>
            <a:ext cx="3124500" cy="2208000"/>
          </a:xfrm>
          <a:prstGeom prst="rect">
            <a:avLst/>
          </a:prstGeom>
          <a:noFill/>
          <a:ln>
            <a:noFill/>
          </a:ln>
        </p:spPr>
        <p:txBody>
          <a:bodyPr spcFirstLastPara="1" wrap="square" lIns="51425" tIns="51425" rIns="51425" bIns="51425" anchor="ctr" anchorCtr="0">
            <a:noAutofit/>
          </a:bodyPr>
          <a:lstStyle>
            <a:lvl1pPr marL="457200" marR="0" lvl="0" indent="-228600" algn="l">
              <a:lnSpc>
                <a:spcPct val="85000"/>
              </a:lnSpc>
              <a:spcBef>
                <a:spcPts val="0"/>
              </a:spcBef>
              <a:spcAft>
                <a:spcPts val="0"/>
              </a:spcAft>
              <a:buClr>
                <a:schemeClr val="lt1"/>
              </a:buClr>
              <a:buSzPts val="1500"/>
              <a:buFont typeface="Helvetica Neue"/>
              <a:buNone/>
              <a:defRPr sz="20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85" name="Google Shape;285;p35"/>
          <p:cNvSpPr txBox="1">
            <a:spLocks noGrp="1"/>
          </p:cNvSpPr>
          <p:nvPr>
            <p:ph type="body" idx="3"/>
          </p:nvPr>
        </p:nvSpPr>
        <p:spPr>
          <a:xfrm>
            <a:off x="5321838" y="3107880"/>
            <a:ext cx="2092800" cy="3429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0"/>
              </a:spcBef>
              <a:spcAft>
                <a:spcPts val="0"/>
              </a:spcAft>
              <a:buClr>
                <a:schemeClr val="lt1"/>
              </a:buClr>
              <a:buSzPts val="1400"/>
              <a:buFont typeface="Helvetica Neue"/>
              <a:buNone/>
              <a:defRPr sz="1800" b="0" i="1"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86" name="Google Shape;286;p35"/>
          <p:cNvSpPr txBox="1">
            <a:spLocks noGrp="1"/>
          </p:cNvSpPr>
          <p:nvPr>
            <p:ph type="body" idx="4"/>
          </p:nvPr>
        </p:nvSpPr>
        <p:spPr>
          <a:xfrm>
            <a:off x="1828586" y="3107880"/>
            <a:ext cx="2076000" cy="3429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0"/>
              </a:spcBef>
              <a:spcAft>
                <a:spcPts val="0"/>
              </a:spcAft>
              <a:buClr>
                <a:schemeClr val="lt1"/>
              </a:buClr>
              <a:buSzPts val="1400"/>
              <a:buFont typeface="Helvetica Neue"/>
              <a:buNone/>
              <a:defRPr sz="1800" b="0" i="1"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87" name="Google Shape;287;p35"/>
          <p:cNvSpPr txBox="1">
            <a:spLocks noGrp="1"/>
          </p:cNvSpPr>
          <p:nvPr>
            <p:ph type="ftr" idx="11"/>
          </p:nvPr>
        </p:nvSpPr>
        <p:spPr>
          <a:xfrm>
            <a:off x="4076390" y="4734018"/>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900"/>
              <a:buFont typeface="Calibri"/>
              <a:buNone/>
              <a:defRPr sz="900" b="0" i="0" u="none" strike="noStrike" cap="none">
                <a:solidFill>
                  <a:srgbClr val="6A6A6A"/>
                </a:solidFill>
                <a:latin typeface="Calibri"/>
                <a:ea typeface="Calibri"/>
                <a:cs typeface="Calibri"/>
                <a:sym typeface="Calibri"/>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288" name="Google Shape;288;p35"/>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289" name="Google Shape;289;p35"/>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Analyze">
  <p:cSld name="Analyze">
    <p:spTree>
      <p:nvGrpSpPr>
        <p:cNvPr id="1" name="Shape 290"/>
        <p:cNvGrpSpPr/>
        <p:nvPr/>
      </p:nvGrpSpPr>
      <p:grpSpPr>
        <a:xfrm>
          <a:off x="0" y="0"/>
          <a:ext cx="0" cy="0"/>
          <a:chOff x="0" y="0"/>
          <a:chExt cx="0" cy="0"/>
        </a:xfrm>
      </p:grpSpPr>
      <p:grpSp>
        <p:nvGrpSpPr>
          <p:cNvPr id="291" name="Google Shape;291;p36"/>
          <p:cNvGrpSpPr/>
          <p:nvPr/>
        </p:nvGrpSpPr>
        <p:grpSpPr>
          <a:xfrm>
            <a:off x="2799627" y="1887267"/>
            <a:ext cx="822166" cy="143606"/>
            <a:chOff x="4977114" y="3355141"/>
            <a:chExt cx="1461629" cy="255300"/>
          </a:xfrm>
        </p:grpSpPr>
        <p:cxnSp>
          <p:nvCxnSpPr>
            <p:cNvPr id="292" name="Google Shape;292;p36"/>
            <p:cNvCxnSpPr/>
            <p:nvPr/>
          </p:nvCxnSpPr>
          <p:spPr>
            <a:xfrm>
              <a:off x="4977114" y="3355141"/>
              <a:ext cx="1206300" cy="0"/>
            </a:xfrm>
            <a:prstGeom prst="straightConnector1">
              <a:avLst/>
            </a:prstGeom>
            <a:noFill/>
            <a:ln w="12700" cap="flat" cmpd="sng">
              <a:solidFill>
                <a:srgbClr val="000000"/>
              </a:solidFill>
              <a:prstDash val="solid"/>
              <a:miter lim="400000"/>
              <a:headEnd type="none" w="sm" len="sm"/>
              <a:tailEnd type="none" w="sm" len="sm"/>
            </a:ln>
          </p:spPr>
        </p:cxnSp>
        <p:cxnSp>
          <p:nvCxnSpPr>
            <p:cNvPr id="293" name="Google Shape;293;p36"/>
            <p:cNvCxnSpPr/>
            <p:nvPr/>
          </p:nvCxnSpPr>
          <p:spPr>
            <a:xfrm>
              <a:off x="6183443" y="3355141"/>
              <a:ext cx="255300" cy="255300"/>
            </a:xfrm>
            <a:prstGeom prst="straightConnector1">
              <a:avLst/>
            </a:prstGeom>
            <a:noFill/>
            <a:ln w="12700" cap="flat" cmpd="sng">
              <a:solidFill>
                <a:srgbClr val="000000"/>
              </a:solidFill>
              <a:prstDash val="solid"/>
              <a:miter lim="400000"/>
              <a:headEnd type="none" w="sm" len="sm"/>
              <a:tailEnd type="none" w="sm" len="sm"/>
            </a:ln>
          </p:spPr>
        </p:cxnSp>
      </p:grpSp>
      <p:grpSp>
        <p:nvGrpSpPr>
          <p:cNvPr id="294" name="Google Shape;294;p36"/>
          <p:cNvGrpSpPr/>
          <p:nvPr/>
        </p:nvGrpSpPr>
        <p:grpSpPr>
          <a:xfrm rot="10800000" flipH="1">
            <a:off x="2791986" y="2950571"/>
            <a:ext cx="1050182" cy="370104"/>
            <a:chOff x="5150967" y="3355141"/>
            <a:chExt cx="1488776" cy="157800"/>
          </a:xfrm>
        </p:grpSpPr>
        <p:cxnSp>
          <p:nvCxnSpPr>
            <p:cNvPr id="295" name="Google Shape;295;p36"/>
            <p:cNvCxnSpPr/>
            <p:nvPr/>
          </p:nvCxnSpPr>
          <p:spPr>
            <a:xfrm>
              <a:off x="5150967" y="3355141"/>
              <a:ext cx="1032600" cy="0"/>
            </a:xfrm>
            <a:prstGeom prst="straightConnector1">
              <a:avLst/>
            </a:prstGeom>
            <a:noFill/>
            <a:ln w="12700" cap="flat" cmpd="sng">
              <a:solidFill>
                <a:srgbClr val="000000"/>
              </a:solidFill>
              <a:prstDash val="solid"/>
              <a:miter lim="400000"/>
              <a:headEnd type="none" w="sm" len="sm"/>
              <a:tailEnd type="none" w="sm" len="sm"/>
            </a:ln>
          </p:spPr>
        </p:cxnSp>
        <p:cxnSp>
          <p:nvCxnSpPr>
            <p:cNvPr id="296" name="Google Shape;296;p36"/>
            <p:cNvCxnSpPr/>
            <p:nvPr/>
          </p:nvCxnSpPr>
          <p:spPr>
            <a:xfrm>
              <a:off x="6183443" y="3355141"/>
              <a:ext cx="456300" cy="157800"/>
            </a:xfrm>
            <a:prstGeom prst="straightConnector1">
              <a:avLst/>
            </a:prstGeom>
            <a:noFill/>
            <a:ln w="12700" cap="flat" cmpd="sng">
              <a:solidFill>
                <a:srgbClr val="000000"/>
              </a:solidFill>
              <a:prstDash val="solid"/>
              <a:miter lim="400000"/>
              <a:headEnd type="none" w="sm" len="sm"/>
              <a:tailEnd type="none" w="sm" len="sm"/>
            </a:ln>
          </p:spPr>
        </p:cxnSp>
      </p:grpSp>
      <p:sp>
        <p:nvSpPr>
          <p:cNvPr id="297" name="Google Shape;297;p36"/>
          <p:cNvSpPr txBox="1">
            <a:spLocks noGrp="1"/>
          </p:cNvSpPr>
          <p:nvPr>
            <p:ph type="body" idx="1"/>
          </p:nvPr>
        </p:nvSpPr>
        <p:spPr>
          <a:xfrm>
            <a:off x="400050" y="3067282"/>
            <a:ext cx="2256000" cy="11046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200"/>
              </a:spcBef>
              <a:spcAft>
                <a:spcPts val="0"/>
              </a:spcAft>
              <a:buClr>
                <a:srgbClr val="353535"/>
              </a:buClr>
              <a:buSzPts val="1200"/>
              <a:buFont typeface="Helvetica Neue"/>
              <a:buNone/>
              <a:defRPr sz="16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98" name="Google Shape;298;p36"/>
          <p:cNvSpPr txBox="1">
            <a:spLocks noGrp="1"/>
          </p:cNvSpPr>
          <p:nvPr>
            <p:ph type="body" idx="2"/>
          </p:nvPr>
        </p:nvSpPr>
        <p:spPr>
          <a:xfrm>
            <a:off x="6412351" y="2916966"/>
            <a:ext cx="2256000" cy="1143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rgbClr val="353535"/>
              </a:buClr>
              <a:buSzPts val="1100"/>
              <a:buFont typeface="Helvetica Neue"/>
              <a:buNone/>
              <a:defRPr sz="15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299" name="Google Shape;299;p36"/>
          <p:cNvSpPr txBox="1">
            <a:spLocks noGrp="1"/>
          </p:cNvSpPr>
          <p:nvPr>
            <p:ph type="body" idx="3"/>
          </p:nvPr>
        </p:nvSpPr>
        <p:spPr>
          <a:xfrm>
            <a:off x="6412351" y="1231041"/>
            <a:ext cx="2256000" cy="10647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rgbClr val="353535"/>
              </a:buClr>
              <a:buSzPts val="1200"/>
              <a:buFont typeface="Helvetica Neue"/>
              <a:buNone/>
              <a:defRPr sz="16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grpSp>
        <p:nvGrpSpPr>
          <p:cNvPr id="300" name="Google Shape;300;p36"/>
          <p:cNvGrpSpPr/>
          <p:nvPr/>
        </p:nvGrpSpPr>
        <p:grpSpPr>
          <a:xfrm flipH="1">
            <a:off x="5240755" y="1694172"/>
            <a:ext cx="988386" cy="529826"/>
            <a:chOff x="5435972" y="3355141"/>
            <a:chExt cx="1401171" cy="225900"/>
          </a:xfrm>
        </p:grpSpPr>
        <p:cxnSp>
          <p:nvCxnSpPr>
            <p:cNvPr id="301" name="Google Shape;301;p36"/>
            <p:cNvCxnSpPr/>
            <p:nvPr/>
          </p:nvCxnSpPr>
          <p:spPr>
            <a:xfrm>
              <a:off x="5435972" y="3355141"/>
              <a:ext cx="747600" cy="0"/>
            </a:xfrm>
            <a:prstGeom prst="straightConnector1">
              <a:avLst/>
            </a:prstGeom>
            <a:noFill/>
            <a:ln w="12700" cap="flat" cmpd="sng">
              <a:solidFill>
                <a:srgbClr val="000000"/>
              </a:solidFill>
              <a:prstDash val="solid"/>
              <a:miter lim="400000"/>
              <a:headEnd type="none" w="sm" len="sm"/>
              <a:tailEnd type="none" w="sm" len="sm"/>
            </a:ln>
          </p:spPr>
        </p:cxnSp>
        <p:cxnSp>
          <p:nvCxnSpPr>
            <p:cNvPr id="302" name="Google Shape;302;p36"/>
            <p:cNvCxnSpPr/>
            <p:nvPr/>
          </p:nvCxnSpPr>
          <p:spPr>
            <a:xfrm>
              <a:off x="6183443" y="3355141"/>
              <a:ext cx="653700" cy="225900"/>
            </a:xfrm>
            <a:prstGeom prst="straightConnector1">
              <a:avLst/>
            </a:prstGeom>
            <a:noFill/>
            <a:ln w="12700" cap="flat" cmpd="sng">
              <a:solidFill>
                <a:srgbClr val="000000"/>
              </a:solidFill>
              <a:prstDash val="solid"/>
              <a:miter lim="400000"/>
              <a:headEnd type="none" w="sm" len="sm"/>
              <a:tailEnd type="none" w="sm" len="sm"/>
            </a:ln>
          </p:spPr>
        </p:cxnSp>
      </p:grpSp>
      <p:sp>
        <p:nvSpPr>
          <p:cNvPr id="303" name="Google Shape;303;p36"/>
          <p:cNvSpPr txBox="1">
            <a:spLocks noGrp="1"/>
          </p:cNvSpPr>
          <p:nvPr>
            <p:ph type="body" idx="4"/>
          </p:nvPr>
        </p:nvSpPr>
        <p:spPr>
          <a:xfrm>
            <a:off x="405000" y="888142"/>
            <a:ext cx="2256000" cy="342900"/>
          </a:xfrm>
          <a:prstGeom prst="rect">
            <a:avLst/>
          </a:prstGeom>
          <a:noFill/>
          <a:ln>
            <a:noFill/>
          </a:ln>
        </p:spPr>
        <p:txBody>
          <a:bodyPr spcFirstLastPara="1" wrap="square" lIns="51425" tIns="51425" rIns="51425" bIns="51425" anchor="b" anchorCtr="0">
            <a:noAutofit/>
          </a:bodyPr>
          <a:lstStyle>
            <a:lvl1pPr marL="457200" marR="0" lvl="0" indent="-228600" algn="r">
              <a:lnSpc>
                <a:spcPct val="100000"/>
              </a:lnSpc>
              <a:spcBef>
                <a:spcPts val="2200"/>
              </a:spcBef>
              <a:spcAft>
                <a:spcPts val="0"/>
              </a:spcAft>
              <a:buClr>
                <a:schemeClr val="accent1"/>
              </a:buClr>
              <a:buSzPts val="1200"/>
              <a:buFont typeface="Helvetica Neue"/>
              <a:buNone/>
              <a:defRPr sz="16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04" name="Google Shape;304;p36"/>
          <p:cNvSpPr txBox="1">
            <a:spLocks noGrp="1"/>
          </p:cNvSpPr>
          <p:nvPr>
            <p:ph type="body" idx="5"/>
          </p:nvPr>
        </p:nvSpPr>
        <p:spPr>
          <a:xfrm>
            <a:off x="400050" y="1231042"/>
            <a:ext cx="2256000" cy="1064700"/>
          </a:xfrm>
          <a:prstGeom prst="rect">
            <a:avLst/>
          </a:prstGeom>
          <a:noFill/>
          <a:ln>
            <a:noFill/>
          </a:ln>
        </p:spPr>
        <p:txBody>
          <a:bodyPr spcFirstLastPara="1" wrap="square" lIns="51425" tIns="51425" rIns="51425" bIns="51425" anchor="t" anchorCtr="0">
            <a:noAutofit/>
          </a:bodyPr>
          <a:lstStyle>
            <a:lvl1pPr marL="457200" marR="0" lvl="0" indent="-228600" algn="r">
              <a:lnSpc>
                <a:spcPct val="100000"/>
              </a:lnSpc>
              <a:spcBef>
                <a:spcPts val="2200"/>
              </a:spcBef>
              <a:spcAft>
                <a:spcPts val="0"/>
              </a:spcAft>
              <a:buClr>
                <a:srgbClr val="353535"/>
              </a:buClr>
              <a:buSzPts val="1200"/>
              <a:buFont typeface="Helvetica Neue"/>
              <a:buNone/>
              <a:defRPr sz="16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05" name="Google Shape;305;p36"/>
          <p:cNvSpPr txBox="1">
            <a:spLocks noGrp="1"/>
          </p:cNvSpPr>
          <p:nvPr>
            <p:ph type="body" idx="6"/>
          </p:nvPr>
        </p:nvSpPr>
        <p:spPr>
          <a:xfrm>
            <a:off x="405000" y="2724382"/>
            <a:ext cx="2256000" cy="342900"/>
          </a:xfrm>
          <a:prstGeom prst="rect">
            <a:avLst/>
          </a:prstGeom>
          <a:noFill/>
          <a:ln>
            <a:noFill/>
          </a:ln>
        </p:spPr>
        <p:txBody>
          <a:bodyPr spcFirstLastPara="1" wrap="square" lIns="51425" tIns="51425" rIns="51425" bIns="51425" anchor="b" anchorCtr="0">
            <a:noAutofit/>
          </a:bodyPr>
          <a:lstStyle>
            <a:lvl1pPr marL="457200" marR="0" lvl="0" indent="-228600" algn="r">
              <a:lnSpc>
                <a:spcPct val="100000"/>
              </a:lnSpc>
              <a:spcBef>
                <a:spcPts val="2200"/>
              </a:spcBef>
              <a:spcAft>
                <a:spcPts val="0"/>
              </a:spcAft>
              <a:buClr>
                <a:schemeClr val="accent2"/>
              </a:buClr>
              <a:buSzPts val="1200"/>
              <a:buFont typeface="Helvetica Neue"/>
              <a:buNone/>
              <a:defRPr sz="1600" b="1" i="0" u="none" strike="noStrike" cap="none">
                <a:solidFill>
                  <a:schemeClr val="accent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06" name="Google Shape;306;p36"/>
          <p:cNvSpPr txBox="1">
            <a:spLocks noGrp="1"/>
          </p:cNvSpPr>
          <p:nvPr>
            <p:ph type="body" idx="7"/>
          </p:nvPr>
        </p:nvSpPr>
        <p:spPr>
          <a:xfrm>
            <a:off x="6412351" y="888142"/>
            <a:ext cx="2256000" cy="3429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2200"/>
              </a:spcBef>
              <a:spcAft>
                <a:spcPts val="0"/>
              </a:spcAft>
              <a:buClr>
                <a:schemeClr val="accent2"/>
              </a:buClr>
              <a:buSzPts val="1200"/>
              <a:buFont typeface="Helvetica Neue"/>
              <a:buNone/>
              <a:defRPr sz="1600" b="1" i="0" u="none" strike="noStrike" cap="none">
                <a:solidFill>
                  <a:schemeClr val="accent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grpSp>
        <p:nvGrpSpPr>
          <p:cNvPr id="307" name="Google Shape;307;p36"/>
          <p:cNvGrpSpPr/>
          <p:nvPr/>
        </p:nvGrpSpPr>
        <p:grpSpPr>
          <a:xfrm rot="10800000">
            <a:off x="5520288" y="3229210"/>
            <a:ext cx="708980" cy="228213"/>
            <a:chOff x="5533392" y="3355141"/>
            <a:chExt cx="905351" cy="255300"/>
          </a:xfrm>
        </p:grpSpPr>
        <p:cxnSp>
          <p:nvCxnSpPr>
            <p:cNvPr id="308" name="Google Shape;308;p36"/>
            <p:cNvCxnSpPr/>
            <p:nvPr/>
          </p:nvCxnSpPr>
          <p:spPr>
            <a:xfrm>
              <a:off x="5533392" y="3355141"/>
              <a:ext cx="650100" cy="0"/>
            </a:xfrm>
            <a:prstGeom prst="straightConnector1">
              <a:avLst/>
            </a:prstGeom>
            <a:noFill/>
            <a:ln w="12700" cap="flat" cmpd="sng">
              <a:solidFill>
                <a:srgbClr val="000000"/>
              </a:solidFill>
              <a:prstDash val="solid"/>
              <a:miter lim="400000"/>
              <a:headEnd type="none" w="sm" len="sm"/>
              <a:tailEnd type="none" w="sm" len="sm"/>
            </a:ln>
          </p:spPr>
        </p:cxnSp>
        <p:cxnSp>
          <p:nvCxnSpPr>
            <p:cNvPr id="309" name="Google Shape;309;p36"/>
            <p:cNvCxnSpPr/>
            <p:nvPr/>
          </p:nvCxnSpPr>
          <p:spPr>
            <a:xfrm>
              <a:off x="6183443" y="3355141"/>
              <a:ext cx="255300" cy="255300"/>
            </a:xfrm>
            <a:prstGeom prst="straightConnector1">
              <a:avLst/>
            </a:prstGeom>
            <a:noFill/>
            <a:ln w="12700" cap="flat" cmpd="sng">
              <a:solidFill>
                <a:srgbClr val="000000"/>
              </a:solidFill>
              <a:prstDash val="solid"/>
              <a:miter lim="400000"/>
              <a:headEnd type="none" w="sm" len="sm"/>
              <a:tailEnd type="none" w="sm" len="sm"/>
            </a:ln>
          </p:spPr>
        </p:cxnSp>
      </p:grpSp>
      <p:sp>
        <p:nvSpPr>
          <p:cNvPr id="310" name="Google Shape;310;p36"/>
          <p:cNvSpPr txBox="1">
            <a:spLocks noGrp="1"/>
          </p:cNvSpPr>
          <p:nvPr>
            <p:ph type="body" idx="8"/>
          </p:nvPr>
        </p:nvSpPr>
        <p:spPr>
          <a:xfrm>
            <a:off x="6412351" y="2574066"/>
            <a:ext cx="2256000" cy="342900"/>
          </a:xfrm>
          <a:prstGeom prst="rect">
            <a:avLst/>
          </a:prstGeom>
          <a:noFill/>
          <a:ln>
            <a:noFill/>
          </a:ln>
        </p:spPr>
        <p:txBody>
          <a:bodyPr spcFirstLastPara="1" wrap="square" lIns="51425" tIns="51425" rIns="51425" bIns="51425" anchor="b" anchorCtr="0">
            <a:noAutofit/>
          </a:bodyPr>
          <a:lstStyle>
            <a:lvl1pPr marL="457200" marR="0" lvl="0" indent="-228600" algn="l">
              <a:lnSpc>
                <a:spcPct val="100000"/>
              </a:lnSpc>
              <a:spcBef>
                <a:spcPts val="2200"/>
              </a:spcBef>
              <a:spcAft>
                <a:spcPts val="0"/>
              </a:spcAft>
              <a:buClr>
                <a:schemeClr val="accent1"/>
              </a:buClr>
              <a:buSzPts val="1200"/>
              <a:buFont typeface="Helvetica Neue"/>
              <a:buNone/>
              <a:defRPr sz="16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311" name="Google Shape;311;p36"/>
          <p:cNvPicPr preferRelativeResize="0"/>
          <p:nvPr/>
        </p:nvPicPr>
        <p:blipFill rotWithShape="1">
          <a:blip r:embed="rId2">
            <a:alphaModFix/>
          </a:blip>
          <a:srcRect/>
          <a:stretch/>
        </p:blipFill>
        <p:spPr>
          <a:xfrm>
            <a:off x="3683178" y="1519705"/>
            <a:ext cx="1832894" cy="2090142"/>
          </a:xfrm>
          <a:prstGeom prst="rect">
            <a:avLst/>
          </a:prstGeom>
          <a:noFill/>
          <a:ln>
            <a:noFill/>
          </a:ln>
        </p:spPr>
      </p:pic>
      <p:sp>
        <p:nvSpPr>
          <p:cNvPr id="312" name="Google Shape;312;p36"/>
          <p:cNvSpPr txBox="1">
            <a:spLocks noGrp="1"/>
          </p:cNvSpPr>
          <p:nvPr>
            <p:ph type="body" idx="9"/>
          </p:nvPr>
        </p:nvSpPr>
        <p:spPr>
          <a:xfrm>
            <a:off x="400049" y="229880"/>
            <a:ext cx="8268300" cy="5916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rgbClr val="2D3293"/>
              </a:buClr>
              <a:buSzPts val="2300"/>
              <a:buFont typeface="Helvetica Neue"/>
              <a:buNone/>
              <a:defRPr sz="30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313" name="Google Shape;313;p36"/>
          <p:cNvPicPr preferRelativeResize="0"/>
          <p:nvPr/>
        </p:nvPicPr>
        <p:blipFill rotWithShape="1">
          <a:blip r:embed="rId3">
            <a:alphaModFix/>
          </a:blip>
          <a:srcRect/>
          <a:stretch/>
        </p:blipFill>
        <p:spPr>
          <a:xfrm rot="5400000">
            <a:off x="208344" y="-218946"/>
            <a:ext cx="833377" cy="1250065"/>
          </a:xfrm>
          <a:prstGeom prst="rect">
            <a:avLst/>
          </a:prstGeom>
          <a:noFill/>
          <a:ln>
            <a:noFill/>
          </a:ln>
        </p:spPr>
      </p:pic>
      <p:pic>
        <p:nvPicPr>
          <p:cNvPr id="314" name="Google Shape;314;p36"/>
          <p:cNvPicPr preferRelativeResize="0"/>
          <p:nvPr/>
        </p:nvPicPr>
        <p:blipFill rotWithShape="1">
          <a:blip r:embed="rId3">
            <a:alphaModFix/>
          </a:blip>
          <a:srcRect/>
          <a:stretch/>
        </p:blipFill>
        <p:spPr>
          <a:xfrm rot="-5400000">
            <a:off x="8102279" y="4101779"/>
            <a:ext cx="833377" cy="1250065"/>
          </a:xfrm>
          <a:prstGeom prst="rect">
            <a:avLst/>
          </a:prstGeom>
          <a:noFill/>
          <a:ln>
            <a:noFill/>
          </a:ln>
        </p:spPr>
      </p:pic>
      <p:sp>
        <p:nvSpPr>
          <p:cNvPr id="315" name="Google Shape;315;p36"/>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a:buNone/>
              <a:defRPr sz="800" b="0" i="0" u="none" strike="noStrike" cap="none">
                <a:solidFill>
                  <a:srgbClr val="6A6A6A"/>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16" name="Google Shape;316;p36"/>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pic>
        <p:nvPicPr>
          <p:cNvPr id="317" name="Google Shape;317;p36"/>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318" name="Google Shape;318;p36"/>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4 Blocks - Photo">
  <p:cSld name="4 Blocks - Photo">
    <p:spTree>
      <p:nvGrpSpPr>
        <p:cNvPr id="1" name="Shape 319"/>
        <p:cNvGrpSpPr/>
        <p:nvPr/>
      </p:nvGrpSpPr>
      <p:grpSpPr>
        <a:xfrm>
          <a:off x="0" y="0"/>
          <a:ext cx="0" cy="0"/>
          <a:chOff x="0" y="0"/>
          <a:chExt cx="0" cy="0"/>
        </a:xfrm>
      </p:grpSpPr>
      <p:pic>
        <p:nvPicPr>
          <p:cNvPr id="320" name="Google Shape;320;p37"/>
          <p:cNvPicPr preferRelativeResize="0"/>
          <p:nvPr/>
        </p:nvPicPr>
        <p:blipFill rotWithShape="1">
          <a:blip r:embed="rId2">
            <a:alphaModFix/>
          </a:blip>
          <a:srcRect/>
          <a:stretch/>
        </p:blipFill>
        <p:spPr>
          <a:xfrm>
            <a:off x="6540515" y="0"/>
            <a:ext cx="2603485" cy="5149750"/>
          </a:xfrm>
          <a:prstGeom prst="rect">
            <a:avLst/>
          </a:prstGeom>
          <a:noFill/>
          <a:ln>
            <a:noFill/>
          </a:ln>
        </p:spPr>
      </p:pic>
      <p:sp>
        <p:nvSpPr>
          <p:cNvPr id="321" name="Google Shape;321;p37"/>
          <p:cNvSpPr txBox="1">
            <a:spLocks noGrp="1"/>
          </p:cNvSpPr>
          <p:nvPr>
            <p:ph type="body" idx="1"/>
          </p:nvPr>
        </p:nvSpPr>
        <p:spPr>
          <a:xfrm>
            <a:off x="400050" y="310548"/>
            <a:ext cx="5743500" cy="510900"/>
          </a:xfrm>
          <a:prstGeom prst="rect">
            <a:avLst/>
          </a:prstGeom>
          <a:noFill/>
          <a:ln>
            <a:noFill/>
          </a:ln>
        </p:spPr>
        <p:txBody>
          <a:bodyPr spcFirstLastPara="1" wrap="square" lIns="51425" tIns="51425" rIns="51425" bIns="51425" anchor="b" anchorCtr="0">
            <a:noAutofit/>
          </a:bodyPr>
          <a:lstStyle>
            <a:lvl1pPr marL="457200" marR="0" lvl="0" indent="-228600" algn="l">
              <a:lnSpc>
                <a:spcPct val="85000"/>
              </a:lnSpc>
              <a:spcBef>
                <a:spcPts val="0"/>
              </a:spcBef>
              <a:spcAft>
                <a:spcPts val="0"/>
              </a:spcAft>
              <a:buClr>
                <a:srgbClr val="2D3293"/>
              </a:buClr>
              <a:buSzPts val="2300"/>
              <a:buFont typeface="Helvetica Neue"/>
              <a:buNone/>
              <a:defRPr sz="30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22" name="Google Shape;322;p37"/>
          <p:cNvSpPr txBox="1"/>
          <p:nvPr/>
        </p:nvSpPr>
        <p:spPr>
          <a:xfrm>
            <a:off x="10525538" y="2030977"/>
            <a:ext cx="54000" cy="331200"/>
          </a:xfrm>
          <a:prstGeom prst="rect">
            <a:avLst/>
          </a:prstGeom>
          <a:no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800"/>
              <a:buFont typeface="Helvetica Neue Light"/>
              <a:buNone/>
            </a:pPr>
            <a:endParaRPr sz="1800" b="0" i="0" u="none" strike="noStrike" cap="none">
              <a:solidFill>
                <a:srgbClr val="000000"/>
              </a:solidFill>
              <a:latin typeface="Helvetica Neue Light"/>
              <a:ea typeface="Helvetica Neue Light"/>
              <a:cs typeface="Helvetica Neue Light"/>
              <a:sym typeface="Helvetica Neue Light"/>
            </a:endParaRPr>
          </a:p>
        </p:txBody>
      </p:sp>
      <p:sp>
        <p:nvSpPr>
          <p:cNvPr id="323" name="Google Shape;323;p37"/>
          <p:cNvSpPr/>
          <p:nvPr/>
        </p:nvSpPr>
        <p:spPr>
          <a:xfrm>
            <a:off x="6540515" y="-1"/>
            <a:ext cx="2637900" cy="51435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pic>
        <p:nvPicPr>
          <p:cNvPr id="324" name="Google Shape;324;p37"/>
          <p:cNvPicPr preferRelativeResize="0"/>
          <p:nvPr/>
        </p:nvPicPr>
        <p:blipFill rotWithShape="1">
          <a:blip r:embed="rId3">
            <a:alphaModFix/>
          </a:blip>
          <a:srcRect/>
          <a:stretch/>
        </p:blipFill>
        <p:spPr>
          <a:xfrm rot="-5400000" flipH="1">
            <a:off x="7774860" y="-281417"/>
            <a:ext cx="1087724" cy="1650557"/>
          </a:xfrm>
          <a:prstGeom prst="rect">
            <a:avLst/>
          </a:prstGeom>
          <a:noFill/>
          <a:ln>
            <a:noFill/>
          </a:ln>
        </p:spPr>
      </p:pic>
      <p:sp>
        <p:nvSpPr>
          <p:cNvPr id="325" name="Google Shape;325;p37"/>
          <p:cNvSpPr txBox="1">
            <a:spLocks noGrp="1"/>
          </p:cNvSpPr>
          <p:nvPr>
            <p:ph type="body" idx="2"/>
          </p:nvPr>
        </p:nvSpPr>
        <p:spPr>
          <a:xfrm>
            <a:off x="400051" y="1219078"/>
            <a:ext cx="2728800" cy="1143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2"/>
              </a:buClr>
              <a:buSzPts val="1200"/>
              <a:buFont typeface="Helvetica Neue"/>
              <a:buNone/>
              <a:defRPr sz="16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26" name="Google Shape;326;p37"/>
          <p:cNvSpPr txBox="1">
            <a:spLocks noGrp="1"/>
          </p:cNvSpPr>
          <p:nvPr>
            <p:ph type="body" idx="3"/>
          </p:nvPr>
        </p:nvSpPr>
        <p:spPr>
          <a:xfrm>
            <a:off x="3414713" y="1219078"/>
            <a:ext cx="2728800" cy="1143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2"/>
              </a:buClr>
              <a:buSzPts val="1200"/>
              <a:buFont typeface="Helvetica Neue"/>
              <a:buNone/>
              <a:defRPr sz="16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27" name="Google Shape;327;p37"/>
          <p:cNvSpPr/>
          <p:nvPr/>
        </p:nvSpPr>
        <p:spPr>
          <a:xfrm>
            <a:off x="400050" y="1171575"/>
            <a:ext cx="2728800" cy="47400"/>
          </a:xfrm>
          <a:prstGeom prst="rect">
            <a:avLst/>
          </a:prstGeom>
          <a:solidFill>
            <a:schemeClr val="accent1"/>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28" name="Google Shape;328;p37"/>
          <p:cNvSpPr/>
          <p:nvPr/>
        </p:nvSpPr>
        <p:spPr>
          <a:xfrm>
            <a:off x="3414712" y="1171575"/>
            <a:ext cx="2728800" cy="47400"/>
          </a:xfrm>
          <a:prstGeom prst="rect">
            <a:avLst/>
          </a:prstGeom>
          <a:solidFill>
            <a:schemeClr val="accent2"/>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29" name="Google Shape;329;p37"/>
          <p:cNvSpPr/>
          <p:nvPr/>
        </p:nvSpPr>
        <p:spPr>
          <a:xfrm>
            <a:off x="400050" y="2575682"/>
            <a:ext cx="2728800" cy="47400"/>
          </a:xfrm>
          <a:prstGeom prst="rect">
            <a:avLst/>
          </a:prstGeom>
          <a:solidFill>
            <a:srgbClr val="6A71D2"/>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30" name="Google Shape;330;p37"/>
          <p:cNvSpPr/>
          <p:nvPr/>
        </p:nvSpPr>
        <p:spPr>
          <a:xfrm>
            <a:off x="3414712" y="2575682"/>
            <a:ext cx="2728800" cy="47400"/>
          </a:xfrm>
          <a:prstGeom prst="rect">
            <a:avLst/>
          </a:prstGeom>
          <a:solidFill>
            <a:schemeClr val="accent6"/>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31" name="Google Shape;331;p37"/>
          <p:cNvSpPr txBox="1">
            <a:spLocks noGrp="1"/>
          </p:cNvSpPr>
          <p:nvPr>
            <p:ph type="body" idx="4"/>
          </p:nvPr>
        </p:nvSpPr>
        <p:spPr>
          <a:xfrm>
            <a:off x="400051" y="2621857"/>
            <a:ext cx="2728800" cy="1143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2"/>
              </a:buClr>
              <a:buSzPts val="1200"/>
              <a:buFont typeface="Helvetica Neue"/>
              <a:buNone/>
              <a:defRPr sz="16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32" name="Google Shape;332;p37"/>
          <p:cNvSpPr txBox="1">
            <a:spLocks noGrp="1"/>
          </p:cNvSpPr>
          <p:nvPr>
            <p:ph type="body" idx="5"/>
          </p:nvPr>
        </p:nvSpPr>
        <p:spPr>
          <a:xfrm>
            <a:off x="3414713" y="2621857"/>
            <a:ext cx="2728800" cy="1143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2"/>
              </a:buClr>
              <a:buSzPts val="1200"/>
              <a:buFont typeface="Helvetica Neue"/>
              <a:buNone/>
              <a:defRPr sz="16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33" name="Google Shape;333;p37"/>
          <p:cNvSpPr txBox="1">
            <a:spLocks noGrp="1"/>
          </p:cNvSpPr>
          <p:nvPr>
            <p:ph type="ftr" idx="11"/>
          </p:nvPr>
        </p:nvSpPr>
        <p:spPr>
          <a:xfrm>
            <a:off x="4076390" y="4838790"/>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chemeClr val="lt1"/>
              </a:buClr>
              <a:buSzPts val="800"/>
              <a:buFont typeface="Helvetica Neue"/>
              <a:buNone/>
              <a:defRPr sz="800" b="0" i="0" u="none" strike="noStrike" cap="none">
                <a:solidFill>
                  <a:schemeClr val="lt1"/>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34" name="Google Shape;334;p37"/>
          <p:cNvSpPr txBox="1">
            <a:spLocks noGrp="1"/>
          </p:cNvSpPr>
          <p:nvPr>
            <p:ph type="sldNum" idx="12"/>
          </p:nvPr>
        </p:nvSpPr>
        <p:spPr>
          <a:xfrm>
            <a:off x="8758858" y="4838790"/>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chemeClr val="lt1"/>
              </a:buClr>
              <a:buSzPts val="900"/>
              <a:buFont typeface="Helvetica Neue"/>
              <a:buNone/>
              <a:defRPr sz="9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pic>
        <p:nvPicPr>
          <p:cNvPr id="335" name="Google Shape;335;p37"/>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336" name="Google Shape;336;p37"/>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3 Blocks">
  <p:cSld name="1_3 Blocks">
    <p:spTree>
      <p:nvGrpSpPr>
        <p:cNvPr id="1" name="Shape 359"/>
        <p:cNvGrpSpPr/>
        <p:nvPr/>
      </p:nvGrpSpPr>
      <p:grpSpPr>
        <a:xfrm>
          <a:off x="0" y="0"/>
          <a:ext cx="0" cy="0"/>
          <a:chOff x="0" y="0"/>
          <a:chExt cx="0" cy="0"/>
        </a:xfrm>
      </p:grpSpPr>
      <p:sp>
        <p:nvSpPr>
          <p:cNvPr id="360" name="Google Shape;360;p39"/>
          <p:cNvSpPr txBox="1">
            <a:spLocks noGrp="1"/>
          </p:cNvSpPr>
          <p:nvPr>
            <p:ph type="body" idx="1"/>
          </p:nvPr>
        </p:nvSpPr>
        <p:spPr>
          <a:xfrm>
            <a:off x="400049" y="200025"/>
            <a:ext cx="8339700" cy="6216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accent1"/>
              </a:buClr>
              <a:buSzPts val="2300"/>
              <a:buFont typeface="Helvetica Neue"/>
              <a:buNone/>
              <a:defRPr sz="30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61" name="Google Shape;361;p39"/>
          <p:cNvSpPr txBox="1"/>
          <p:nvPr/>
        </p:nvSpPr>
        <p:spPr>
          <a:xfrm>
            <a:off x="10525538" y="2030977"/>
            <a:ext cx="54000" cy="331200"/>
          </a:xfrm>
          <a:prstGeom prst="rect">
            <a:avLst/>
          </a:prstGeom>
          <a:no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800"/>
              <a:buFont typeface="Helvetica Neue Light"/>
              <a:buNone/>
            </a:pPr>
            <a:endParaRPr sz="1800" b="0" i="0" u="none" strike="noStrike" cap="none">
              <a:solidFill>
                <a:srgbClr val="000000"/>
              </a:solidFill>
              <a:latin typeface="Helvetica Neue Light"/>
              <a:ea typeface="Helvetica Neue Light"/>
              <a:cs typeface="Helvetica Neue Light"/>
              <a:sym typeface="Helvetica Neue Light"/>
            </a:endParaRPr>
          </a:p>
        </p:txBody>
      </p:sp>
      <p:pic>
        <p:nvPicPr>
          <p:cNvPr id="362" name="Google Shape;362;p39"/>
          <p:cNvPicPr preferRelativeResize="0"/>
          <p:nvPr/>
        </p:nvPicPr>
        <p:blipFill rotWithShape="1">
          <a:blip r:embed="rId2">
            <a:alphaModFix/>
          </a:blip>
          <a:srcRect/>
          <a:stretch/>
        </p:blipFill>
        <p:spPr>
          <a:xfrm rot="-5400000" flipH="1">
            <a:off x="7774860" y="-281417"/>
            <a:ext cx="1087724" cy="1650557"/>
          </a:xfrm>
          <a:prstGeom prst="rect">
            <a:avLst/>
          </a:prstGeom>
          <a:noFill/>
          <a:ln>
            <a:noFill/>
          </a:ln>
        </p:spPr>
      </p:pic>
      <p:sp>
        <p:nvSpPr>
          <p:cNvPr id="363" name="Google Shape;363;p39"/>
          <p:cNvSpPr/>
          <p:nvPr/>
        </p:nvSpPr>
        <p:spPr>
          <a:xfrm>
            <a:off x="400050" y="1087724"/>
            <a:ext cx="4050000" cy="101100"/>
          </a:xfrm>
          <a:prstGeom prst="rect">
            <a:avLst/>
          </a:prstGeom>
          <a:solidFill>
            <a:schemeClr val="accent2"/>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64" name="Google Shape;364;p39"/>
          <p:cNvSpPr/>
          <p:nvPr/>
        </p:nvSpPr>
        <p:spPr>
          <a:xfrm>
            <a:off x="4699430" y="1087724"/>
            <a:ext cx="4050000" cy="101100"/>
          </a:xfrm>
          <a:prstGeom prst="rect">
            <a:avLst/>
          </a:prstGeom>
          <a:solidFill>
            <a:schemeClr val="accent4"/>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65" name="Google Shape;365;p39"/>
          <p:cNvSpPr/>
          <p:nvPr/>
        </p:nvSpPr>
        <p:spPr>
          <a:xfrm>
            <a:off x="400050" y="3937337"/>
            <a:ext cx="4050000" cy="47400"/>
          </a:xfrm>
          <a:prstGeom prst="rect">
            <a:avLst/>
          </a:prstGeom>
          <a:solidFill>
            <a:schemeClr val="accent2"/>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66" name="Google Shape;366;p39"/>
          <p:cNvSpPr/>
          <p:nvPr/>
        </p:nvSpPr>
        <p:spPr>
          <a:xfrm>
            <a:off x="4699430" y="3937337"/>
            <a:ext cx="4050000" cy="47400"/>
          </a:xfrm>
          <a:prstGeom prst="rect">
            <a:avLst/>
          </a:prstGeom>
          <a:solidFill>
            <a:schemeClr val="accent4"/>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67" name="Google Shape;367;p39"/>
          <p:cNvSpPr txBox="1">
            <a:spLocks noGrp="1"/>
          </p:cNvSpPr>
          <p:nvPr>
            <p:ph type="body" idx="2"/>
          </p:nvPr>
        </p:nvSpPr>
        <p:spPr>
          <a:xfrm>
            <a:off x="400050" y="1816502"/>
            <a:ext cx="4050000" cy="1990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1000"/>
              <a:buFont typeface="Helvetica Neue"/>
              <a:buNone/>
              <a:defRPr sz="14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68" name="Google Shape;368;p39"/>
          <p:cNvSpPr txBox="1">
            <a:spLocks noGrp="1"/>
          </p:cNvSpPr>
          <p:nvPr>
            <p:ph type="body" idx="3"/>
          </p:nvPr>
        </p:nvSpPr>
        <p:spPr>
          <a:xfrm>
            <a:off x="400049" y="1367362"/>
            <a:ext cx="40500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2000"/>
              <a:buFont typeface="Helvetica Neue"/>
              <a:buNone/>
              <a:defRPr sz="27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69" name="Google Shape;369;p39"/>
          <p:cNvSpPr txBox="1">
            <a:spLocks noGrp="1"/>
          </p:cNvSpPr>
          <p:nvPr>
            <p:ph type="body" idx="4"/>
          </p:nvPr>
        </p:nvSpPr>
        <p:spPr>
          <a:xfrm>
            <a:off x="4699431" y="1816503"/>
            <a:ext cx="4050000" cy="1990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1000"/>
              <a:buFont typeface="Helvetica Neue"/>
              <a:buNone/>
              <a:defRPr sz="14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70" name="Google Shape;370;p39"/>
          <p:cNvSpPr txBox="1">
            <a:spLocks noGrp="1"/>
          </p:cNvSpPr>
          <p:nvPr>
            <p:ph type="body" idx="5"/>
          </p:nvPr>
        </p:nvSpPr>
        <p:spPr>
          <a:xfrm>
            <a:off x="4699430" y="1367362"/>
            <a:ext cx="40500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2000"/>
              <a:buFont typeface="Helvetica Neue"/>
              <a:buNone/>
              <a:defRPr sz="27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371" name="Google Shape;371;p39"/>
          <p:cNvPicPr preferRelativeResize="0"/>
          <p:nvPr/>
        </p:nvPicPr>
        <p:blipFill rotWithShape="1">
          <a:blip r:embed="rId3">
            <a:alphaModFix/>
          </a:blip>
          <a:srcRect/>
          <a:stretch/>
        </p:blipFill>
        <p:spPr>
          <a:xfrm rot="5400000">
            <a:off x="208344" y="-218946"/>
            <a:ext cx="833377" cy="1250065"/>
          </a:xfrm>
          <a:prstGeom prst="rect">
            <a:avLst/>
          </a:prstGeom>
          <a:noFill/>
          <a:ln>
            <a:noFill/>
          </a:ln>
        </p:spPr>
      </p:pic>
      <p:pic>
        <p:nvPicPr>
          <p:cNvPr id="372" name="Google Shape;372;p39"/>
          <p:cNvPicPr preferRelativeResize="0"/>
          <p:nvPr/>
        </p:nvPicPr>
        <p:blipFill rotWithShape="1">
          <a:blip r:embed="rId3">
            <a:alphaModFix/>
          </a:blip>
          <a:srcRect/>
          <a:stretch/>
        </p:blipFill>
        <p:spPr>
          <a:xfrm rot="-5400000">
            <a:off x="8102279" y="4101779"/>
            <a:ext cx="833377" cy="1250065"/>
          </a:xfrm>
          <a:prstGeom prst="rect">
            <a:avLst/>
          </a:prstGeom>
          <a:noFill/>
          <a:ln>
            <a:noFill/>
          </a:ln>
        </p:spPr>
      </p:pic>
      <p:sp>
        <p:nvSpPr>
          <p:cNvPr id="373" name="Google Shape;373;p39"/>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a:buNone/>
              <a:defRPr sz="800" b="0" i="0" u="none" strike="noStrike" cap="none">
                <a:solidFill>
                  <a:srgbClr val="6A6A6A"/>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74" name="Google Shape;374;p39"/>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pic>
        <p:nvPicPr>
          <p:cNvPr id="375" name="Google Shape;375;p39"/>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376" name="Google Shape;376;p39"/>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6 Blocks">
  <p:cSld name="6 Blocks">
    <p:spTree>
      <p:nvGrpSpPr>
        <p:cNvPr id="1" name="Shape 377"/>
        <p:cNvGrpSpPr/>
        <p:nvPr/>
      </p:nvGrpSpPr>
      <p:grpSpPr>
        <a:xfrm>
          <a:off x="0" y="0"/>
          <a:ext cx="0" cy="0"/>
          <a:chOff x="0" y="0"/>
          <a:chExt cx="0" cy="0"/>
        </a:xfrm>
      </p:grpSpPr>
      <p:sp>
        <p:nvSpPr>
          <p:cNvPr id="378" name="Google Shape;378;p40"/>
          <p:cNvSpPr txBox="1">
            <a:spLocks noGrp="1"/>
          </p:cNvSpPr>
          <p:nvPr>
            <p:ph type="body" idx="1"/>
          </p:nvPr>
        </p:nvSpPr>
        <p:spPr>
          <a:xfrm>
            <a:off x="406560" y="200025"/>
            <a:ext cx="8339700" cy="6216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accent1"/>
              </a:buClr>
              <a:buSzPts val="2300"/>
              <a:buFont typeface="Helvetica Neue"/>
              <a:buNone/>
              <a:defRPr sz="30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79" name="Google Shape;379;p40"/>
          <p:cNvSpPr txBox="1"/>
          <p:nvPr/>
        </p:nvSpPr>
        <p:spPr>
          <a:xfrm>
            <a:off x="10525538" y="2030977"/>
            <a:ext cx="54000" cy="331200"/>
          </a:xfrm>
          <a:prstGeom prst="rect">
            <a:avLst/>
          </a:prstGeom>
          <a:no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800"/>
              <a:buFont typeface="Helvetica Neue Light"/>
              <a:buNone/>
            </a:pPr>
            <a:endParaRPr sz="1800" b="0" i="0" u="none" strike="noStrike" cap="none">
              <a:solidFill>
                <a:srgbClr val="000000"/>
              </a:solidFill>
              <a:latin typeface="Helvetica Neue Light"/>
              <a:ea typeface="Helvetica Neue Light"/>
              <a:cs typeface="Helvetica Neue Light"/>
              <a:sym typeface="Helvetica Neue Light"/>
            </a:endParaRPr>
          </a:p>
        </p:txBody>
      </p:sp>
      <p:pic>
        <p:nvPicPr>
          <p:cNvPr id="380" name="Google Shape;380;p40"/>
          <p:cNvPicPr preferRelativeResize="0"/>
          <p:nvPr/>
        </p:nvPicPr>
        <p:blipFill rotWithShape="1">
          <a:blip r:embed="rId2">
            <a:alphaModFix/>
          </a:blip>
          <a:srcRect/>
          <a:stretch/>
        </p:blipFill>
        <p:spPr>
          <a:xfrm rot="-5400000" flipH="1">
            <a:off x="7774860" y="-281417"/>
            <a:ext cx="1087724" cy="1650557"/>
          </a:xfrm>
          <a:prstGeom prst="rect">
            <a:avLst/>
          </a:prstGeom>
          <a:noFill/>
          <a:ln>
            <a:noFill/>
          </a:ln>
        </p:spPr>
      </p:pic>
      <p:sp>
        <p:nvSpPr>
          <p:cNvPr id="381" name="Google Shape;381;p40"/>
          <p:cNvSpPr/>
          <p:nvPr/>
        </p:nvSpPr>
        <p:spPr>
          <a:xfrm>
            <a:off x="400050" y="990061"/>
            <a:ext cx="2549400" cy="101100"/>
          </a:xfrm>
          <a:prstGeom prst="rect">
            <a:avLst/>
          </a:prstGeom>
          <a:solidFill>
            <a:schemeClr val="accent1"/>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82" name="Google Shape;382;p40"/>
          <p:cNvSpPr/>
          <p:nvPr/>
        </p:nvSpPr>
        <p:spPr>
          <a:xfrm>
            <a:off x="3297338" y="990061"/>
            <a:ext cx="2549400" cy="101100"/>
          </a:xfrm>
          <a:prstGeom prst="rect">
            <a:avLst/>
          </a:prstGeom>
          <a:solidFill>
            <a:schemeClr val="accent2"/>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83" name="Google Shape;383;p40"/>
          <p:cNvSpPr/>
          <p:nvPr/>
        </p:nvSpPr>
        <p:spPr>
          <a:xfrm>
            <a:off x="6194626" y="990061"/>
            <a:ext cx="2549400" cy="101100"/>
          </a:xfrm>
          <a:prstGeom prst="rect">
            <a:avLst/>
          </a:prstGeom>
          <a:solidFill>
            <a:schemeClr val="accent4"/>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84" name="Google Shape;384;p40"/>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a:buNone/>
              <a:defRPr sz="800" b="0" i="0" u="none" strike="noStrike" cap="none">
                <a:solidFill>
                  <a:srgbClr val="6A6A6A"/>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85" name="Google Shape;385;p40"/>
          <p:cNvSpPr txBox="1">
            <a:spLocks noGrp="1"/>
          </p:cNvSpPr>
          <p:nvPr>
            <p:ph type="body" idx="2"/>
          </p:nvPr>
        </p:nvSpPr>
        <p:spPr>
          <a:xfrm>
            <a:off x="400051" y="1457669"/>
            <a:ext cx="2549400" cy="982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900"/>
              <a:buFont typeface="Helvetica Neue"/>
              <a:buNone/>
              <a:defRPr sz="12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86" name="Google Shape;386;p40"/>
          <p:cNvSpPr txBox="1">
            <a:spLocks noGrp="1"/>
          </p:cNvSpPr>
          <p:nvPr>
            <p:ph type="body" idx="3"/>
          </p:nvPr>
        </p:nvSpPr>
        <p:spPr>
          <a:xfrm>
            <a:off x="400050" y="1091311"/>
            <a:ext cx="25494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1700"/>
              <a:buFont typeface="Helvetica Neue"/>
              <a:buNone/>
              <a:defRPr sz="23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87" name="Google Shape;387;p40"/>
          <p:cNvSpPr txBox="1">
            <a:spLocks noGrp="1"/>
          </p:cNvSpPr>
          <p:nvPr>
            <p:ph type="body" idx="4"/>
          </p:nvPr>
        </p:nvSpPr>
        <p:spPr>
          <a:xfrm>
            <a:off x="3297339" y="1457669"/>
            <a:ext cx="2549400" cy="982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900"/>
              <a:buFont typeface="Helvetica Neue"/>
              <a:buNone/>
              <a:defRPr sz="12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88" name="Google Shape;388;p40"/>
          <p:cNvSpPr txBox="1">
            <a:spLocks noGrp="1"/>
          </p:cNvSpPr>
          <p:nvPr>
            <p:ph type="body" idx="5"/>
          </p:nvPr>
        </p:nvSpPr>
        <p:spPr>
          <a:xfrm>
            <a:off x="3297338" y="1091311"/>
            <a:ext cx="25494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1700"/>
              <a:buFont typeface="Helvetica Neue"/>
              <a:buNone/>
              <a:defRPr sz="23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89" name="Google Shape;389;p40"/>
          <p:cNvSpPr txBox="1">
            <a:spLocks noGrp="1"/>
          </p:cNvSpPr>
          <p:nvPr>
            <p:ph type="body" idx="6"/>
          </p:nvPr>
        </p:nvSpPr>
        <p:spPr>
          <a:xfrm>
            <a:off x="6190485" y="1457669"/>
            <a:ext cx="2549400" cy="982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900"/>
              <a:buFont typeface="Helvetica Neue"/>
              <a:buNone/>
              <a:defRPr sz="12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0" name="Google Shape;390;p40"/>
          <p:cNvSpPr txBox="1">
            <a:spLocks noGrp="1"/>
          </p:cNvSpPr>
          <p:nvPr>
            <p:ph type="body" idx="7"/>
          </p:nvPr>
        </p:nvSpPr>
        <p:spPr>
          <a:xfrm>
            <a:off x="6190484" y="1091311"/>
            <a:ext cx="25494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1700"/>
              <a:buFont typeface="Helvetica Neue"/>
              <a:buNone/>
              <a:defRPr sz="23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1" name="Google Shape;391;p40"/>
          <p:cNvSpPr/>
          <p:nvPr/>
        </p:nvSpPr>
        <p:spPr>
          <a:xfrm>
            <a:off x="400050" y="2723524"/>
            <a:ext cx="2549400" cy="101100"/>
          </a:xfrm>
          <a:prstGeom prst="rect">
            <a:avLst/>
          </a:prstGeom>
          <a:solidFill>
            <a:schemeClr val="accent1"/>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92" name="Google Shape;392;p40"/>
          <p:cNvSpPr/>
          <p:nvPr/>
        </p:nvSpPr>
        <p:spPr>
          <a:xfrm>
            <a:off x="3297338" y="2723524"/>
            <a:ext cx="2549400" cy="101100"/>
          </a:xfrm>
          <a:prstGeom prst="rect">
            <a:avLst/>
          </a:prstGeom>
          <a:solidFill>
            <a:schemeClr val="accent2"/>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393" name="Google Shape;393;p40"/>
          <p:cNvSpPr/>
          <p:nvPr/>
        </p:nvSpPr>
        <p:spPr>
          <a:xfrm>
            <a:off x="6194626" y="2651880"/>
            <a:ext cx="2549400" cy="244500"/>
          </a:xfrm>
          <a:prstGeom prst="rect">
            <a:avLst/>
          </a:prstGeom>
          <a:solidFill>
            <a:schemeClr val="accent4"/>
          </a:solid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a:ea typeface="Helvetica Neue"/>
              <a:cs typeface="Helvetica Neue"/>
              <a:sym typeface="Helvetica Neue"/>
            </a:endParaRPr>
          </a:p>
        </p:txBody>
      </p:sp>
      <p:sp>
        <p:nvSpPr>
          <p:cNvPr id="394" name="Google Shape;394;p40"/>
          <p:cNvSpPr txBox="1">
            <a:spLocks noGrp="1"/>
          </p:cNvSpPr>
          <p:nvPr>
            <p:ph type="body" idx="8"/>
          </p:nvPr>
        </p:nvSpPr>
        <p:spPr>
          <a:xfrm>
            <a:off x="400051" y="3191132"/>
            <a:ext cx="2549400" cy="982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900"/>
              <a:buFont typeface="Helvetica Neue"/>
              <a:buNone/>
              <a:defRPr sz="12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5" name="Google Shape;395;p40"/>
          <p:cNvSpPr txBox="1">
            <a:spLocks noGrp="1"/>
          </p:cNvSpPr>
          <p:nvPr>
            <p:ph type="body" idx="9"/>
          </p:nvPr>
        </p:nvSpPr>
        <p:spPr>
          <a:xfrm>
            <a:off x="400050" y="2824774"/>
            <a:ext cx="25494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1700"/>
              <a:buFont typeface="Helvetica Neue"/>
              <a:buNone/>
              <a:defRPr sz="23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6" name="Google Shape;396;p40"/>
          <p:cNvSpPr txBox="1">
            <a:spLocks noGrp="1"/>
          </p:cNvSpPr>
          <p:nvPr>
            <p:ph type="body" idx="13"/>
          </p:nvPr>
        </p:nvSpPr>
        <p:spPr>
          <a:xfrm>
            <a:off x="3297339" y="3191132"/>
            <a:ext cx="2549400" cy="982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900"/>
              <a:buFont typeface="Helvetica Neue"/>
              <a:buNone/>
              <a:defRPr sz="12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7" name="Google Shape;397;p40"/>
          <p:cNvSpPr txBox="1">
            <a:spLocks noGrp="1"/>
          </p:cNvSpPr>
          <p:nvPr>
            <p:ph type="body" idx="14"/>
          </p:nvPr>
        </p:nvSpPr>
        <p:spPr>
          <a:xfrm>
            <a:off x="3297338" y="2824774"/>
            <a:ext cx="25494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1700"/>
              <a:buFont typeface="Helvetica Neue"/>
              <a:buNone/>
              <a:defRPr sz="23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8" name="Google Shape;398;p40"/>
          <p:cNvSpPr txBox="1">
            <a:spLocks noGrp="1"/>
          </p:cNvSpPr>
          <p:nvPr>
            <p:ph type="body" idx="15"/>
          </p:nvPr>
        </p:nvSpPr>
        <p:spPr>
          <a:xfrm>
            <a:off x="6190485" y="3191132"/>
            <a:ext cx="2549400" cy="9825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dk2"/>
              </a:buClr>
              <a:buSzPts val="900"/>
              <a:buFont typeface="Helvetica Neue"/>
              <a:buNone/>
              <a:defRPr sz="1200" b="0"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9" name="Google Shape;399;p40"/>
          <p:cNvSpPr txBox="1">
            <a:spLocks noGrp="1"/>
          </p:cNvSpPr>
          <p:nvPr>
            <p:ph type="body" idx="16"/>
          </p:nvPr>
        </p:nvSpPr>
        <p:spPr>
          <a:xfrm>
            <a:off x="6190484" y="2824774"/>
            <a:ext cx="2549400" cy="3759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chemeClr val="dk2"/>
              </a:buClr>
              <a:buSzPts val="1700"/>
              <a:buFont typeface="Helvetica Neue"/>
              <a:buNone/>
              <a:defRPr sz="2300" b="1" i="0" u="none" strike="noStrike" cap="none">
                <a:solidFill>
                  <a:schemeClr val="dk2"/>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00" name="Google Shape;400;p40"/>
          <p:cNvPicPr preferRelativeResize="0"/>
          <p:nvPr/>
        </p:nvPicPr>
        <p:blipFill rotWithShape="1">
          <a:blip r:embed="rId3">
            <a:alphaModFix/>
          </a:blip>
          <a:srcRect/>
          <a:stretch/>
        </p:blipFill>
        <p:spPr>
          <a:xfrm rot="-5400000">
            <a:off x="8102279" y="4101779"/>
            <a:ext cx="833377" cy="1250065"/>
          </a:xfrm>
          <a:prstGeom prst="rect">
            <a:avLst/>
          </a:prstGeom>
          <a:noFill/>
          <a:ln>
            <a:noFill/>
          </a:ln>
        </p:spPr>
      </p:pic>
      <p:pic>
        <p:nvPicPr>
          <p:cNvPr id="401" name="Google Shape;401;p40"/>
          <p:cNvPicPr preferRelativeResize="0"/>
          <p:nvPr/>
        </p:nvPicPr>
        <p:blipFill rotWithShape="1">
          <a:blip r:embed="rId3">
            <a:alphaModFix/>
          </a:blip>
          <a:srcRect/>
          <a:stretch/>
        </p:blipFill>
        <p:spPr>
          <a:xfrm rot="5400000">
            <a:off x="208344" y="-218946"/>
            <a:ext cx="833377" cy="1250065"/>
          </a:xfrm>
          <a:prstGeom prst="rect">
            <a:avLst/>
          </a:prstGeom>
          <a:noFill/>
          <a:ln>
            <a:noFill/>
          </a:ln>
        </p:spPr>
      </p:pic>
      <p:sp>
        <p:nvSpPr>
          <p:cNvPr id="402" name="Google Shape;402;p40"/>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pic>
        <p:nvPicPr>
          <p:cNvPr id="403" name="Google Shape;403;p40"/>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404" name="Google Shape;404;p40"/>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 Photos - Texts">
  <p:cSld name="4 Photos - Texts">
    <p:spTree>
      <p:nvGrpSpPr>
        <p:cNvPr id="1" name="Shape 405"/>
        <p:cNvGrpSpPr/>
        <p:nvPr/>
      </p:nvGrpSpPr>
      <p:grpSpPr>
        <a:xfrm>
          <a:off x="0" y="0"/>
          <a:ext cx="0" cy="0"/>
          <a:chOff x="0" y="0"/>
          <a:chExt cx="0" cy="0"/>
        </a:xfrm>
      </p:grpSpPr>
      <p:sp>
        <p:nvSpPr>
          <p:cNvPr id="406" name="Google Shape;406;p41"/>
          <p:cNvSpPr>
            <a:spLocks noGrp="1"/>
          </p:cNvSpPr>
          <p:nvPr>
            <p:ph type="pic" idx="2"/>
          </p:nvPr>
        </p:nvSpPr>
        <p:spPr>
          <a:xfrm>
            <a:off x="908523" y="945251"/>
            <a:ext cx="1332900" cy="1335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07" name="Google Shape;407;p41"/>
          <p:cNvSpPr txBox="1">
            <a:spLocks noGrp="1"/>
          </p:cNvSpPr>
          <p:nvPr>
            <p:ph type="body" idx="1"/>
          </p:nvPr>
        </p:nvSpPr>
        <p:spPr>
          <a:xfrm>
            <a:off x="697729" y="2423889"/>
            <a:ext cx="1754400" cy="2868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accent1"/>
              </a:buClr>
              <a:buSzPts val="1400"/>
              <a:buFont typeface="Helvetica Neue"/>
              <a:buNone/>
              <a:defRPr sz="18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08" name="Google Shape;408;p41"/>
          <p:cNvSpPr txBox="1">
            <a:spLocks noGrp="1"/>
          </p:cNvSpPr>
          <p:nvPr>
            <p:ph type="body" idx="3"/>
          </p:nvPr>
        </p:nvSpPr>
        <p:spPr>
          <a:xfrm>
            <a:off x="688748" y="2710595"/>
            <a:ext cx="1777200" cy="14613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rgbClr val="353535"/>
              </a:buClr>
              <a:buSzPts val="1000"/>
              <a:buFont typeface="Helvetica Neue"/>
              <a:buNone/>
              <a:defRPr sz="14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09" name="Google Shape;409;p41"/>
          <p:cNvSpPr txBox="1">
            <a:spLocks noGrp="1"/>
          </p:cNvSpPr>
          <p:nvPr>
            <p:ph type="body" idx="4"/>
          </p:nvPr>
        </p:nvSpPr>
        <p:spPr>
          <a:xfrm>
            <a:off x="2677230" y="2423889"/>
            <a:ext cx="1781700" cy="2868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accent1"/>
              </a:buClr>
              <a:buSzPts val="1400"/>
              <a:buFont typeface="Helvetica Neue"/>
              <a:buNone/>
              <a:defRPr sz="18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0" name="Google Shape;410;p41"/>
          <p:cNvSpPr txBox="1">
            <a:spLocks noGrp="1"/>
          </p:cNvSpPr>
          <p:nvPr>
            <p:ph type="body" idx="5"/>
          </p:nvPr>
        </p:nvSpPr>
        <p:spPr>
          <a:xfrm>
            <a:off x="2681854" y="2710595"/>
            <a:ext cx="1777200" cy="14613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rgbClr val="353535"/>
              </a:buClr>
              <a:buSzPts val="1000"/>
              <a:buFont typeface="Helvetica Neue"/>
              <a:buNone/>
              <a:defRPr sz="14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1" name="Google Shape;411;p41"/>
          <p:cNvSpPr txBox="1">
            <a:spLocks noGrp="1"/>
          </p:cNvSpPr>
          <p:nvPr>
            <p:ph type="body" idx="6"/>
          </p:nvPr>
        </p:nvSpPr>
        <p:spPr>
          <a:xfrm>
            <a:off x="4686233" y="2423889"/>
            <a:ext cx="1781700" cy="2868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accent1"/>
              </a:buClr>
              <a:buSzPts val="1400"/>
              <a:buFont typeface="Helvetica Neue"/>
              <a:buNone/>
              <a:defRPr sz="18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2" name="Google Shape;412;p41"/>
          <p:cNvSpPr txBox="1">
            <a:spLocks noGrp="1"/>
          </p:cNvSpPr>
          <p:nvPr>
            <p:ph type="body" idx="7"/>
          </p:nvPr>
        </p:nvSpPr>
        <p:spPr>
          <a:xfrm>
            <a:off x="4690857" y="2710595"/>
            <a:ext cx="1777200" cy="14613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rgbClr val="353535"/>
              </a:buClr>
              <a:buSzPts val="1000"/>
              <a:buFont typeface="Helvetica Neue"/>
              <a:buNone/>
              <a:defRPr sz="14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3" name="Google Shape;413;p41"/>
          <p:cNvSpPr txBox="1">
            <a:spLocks noGrp="1"/>
          </p:cNvSpPr>
          <p:nvPr>
            <p:ph type="body" idx="8"/>
          </p:nvPr>
        </p:nvSpPr>
        <p:spPr>
          <a:xfrm>
            <a:off x="6661654" y="2423889"/>
            <a:ext cx="1781700" cy="2868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accent1"/>
              </a:buClr>
              <a:buSzPts val="1400"/>
              <a:buFont typeface="Helvetica Neue"/>
              <a:buNone/>
              <a:defRPr sz="18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4" name="Google Shape;414;p41"/>
          <p:cNvSpPr txBox="1">
            <a:spLocks noGrp="1"/>
          </p:cNvSpPr>
          <p:nvPr>
            <p:ph type="body" idx="9"/>
          </p:nvPr>
        </p:nvSpPr>
        <p:spPr>
          <a:xfrm>
            <a:off x="6666278" y="2710595"/>
            <a:ext cx="1777200" cy="14613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rgbClr val="353535"/>
              </a:buClr>
              <a:buSzPts val="1000"/>
              <a:buFont typeface="Helvetica Neue"/>
              <a:buNone/>
              <a:defRPr sz="14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5" name="Google Shape;415;p41"/>
          <p:cNvSpPr>
            <a:spLocks noGrp="1"/>
          </p:cNvSpPr>
          <p:nvPr>
            <p:ph type="pic" idx="13"/>
          </p:nvPr>
        </p:nvSpPr>
        <p:spPr>
          <a:xfrm>
            <a:off x="2901629" y="945251"/>
            <a:ext cx="1332900" cy="1335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6" name="Google Shape;416;p41"/>
          <p:cNvSpPr>
            <a:spLocks noGrp="1"/>
          </p:cNvSpPr>
          <p:nvPr>
            <p:ph type="pic" idx="14"/>
          </p:nvPr>
        </p:nvSpPr>
        <p:spPr>
          <a:xfrm>
            <a:off x="4910632" y="945251"/>
            <a:ext cx="1332900" cy="1335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7" name="Google Shape;417;p41"/>
          <p:cNvSpPr>
            <a:spLocks noGrp="1"/>
          </p:cNvSpPr>
          <p:nvPr>
            <p:ph type="pic" idx="15"/>
          </p:nvPr>
        </p:nvSpPr>
        <p:spPr>
          <a:xfrm>
            <a:off x="6886052" y="945251"/>
            <a:ext cx="1332900" cy="1335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18" name="Google Shape;418;p41"/>
          <p:cNvSpPr txBox="1">
            <a:spLocks noGrp="1"/>
          </p:cNvSpPr>
          <p:nvPr>
            <p:ph type="body" idx="16"/>
          </p:nvPr>
        </p:nvSpPr>
        <p:spPr>
          <a:xfrm>
            <a:off x="400049" y="323850"/>
            <a:ext cx="8298300" cy="4977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rgbClr val="2D3293"/>
              </a:buClr>
              <a:buSzPts val="1900"/>
              <a:buFont typeface="Helvetica Neue"/>
              <a:buNone/>
              <a:defRPr sz="25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19" name="Google Shape;419;p41"/>
          <p:cNvPicPr preferRelativeResize="0"/>
          <p:nvPr/>
        </p:nvPicPr>
        <p:blipFill rotWithShape="1">
          <a:blip r:embed="rId2">
            <a:alphaModFix/>
          </a:blip>
          <a:srcRect/>
          <a:stretch/>
        </p:blipFill>
        <p:spPr>
          <a:xfrm rot="-5400000">
            <a:off x="8102279" y="4101779"/>
            <a:ext cx="833377" cy="1250065"/>
          </a:xfrm>
          <a:prstGeom prst="rect">
            <a:avLst/>
          </a:prstGeom>
          <a:noFill/>
          <a:ln>
            <a:noFill/>
          </a:ln>
        </p:spPr>
      </p:pic>
      <p:pic>
        <p:nvPicPr>
          <p:cNvPr id="420" name="Google Shape;420;p41"/>
          <p:cNvPicPr preferRelativeResize="0"/>
          <p:nvPr/>
        </p:nvPicPr>
        <p:blipFill rotWithShape="1">
          <a:blip r:embed="rId2">
            <a:alphaModFix/>
          </a:blip>
          <a:srcRect/>
          <a:stretch/>
        </p:blipFill>
        <p:spPr>
          <a:xfrm rot="5400000">
            <a:off x="208344" y="-218946"/>
            <a:ext cx="833377" cy="1250065"/>
          </a:xfrm>
          <a:prstGeom prst="rect">
            <a:avLst/>
          </a:prstGeom>
          <a:noFill/>
          <a:ln>
            <a:noFill/>
          </a:ln>
        </p:spPr>
      </p:pic>
      <p:sp>
        <p:nvSpPr>
          <p:cNvPr id="421" name="Google Shape;421;p41"/>
          <p:cNvSpPr txBox="1">
            <a:spLocks noGrp="1"/>
          </p:cNvSpPr>
          <p:nvPr>
            <p:ph type="ftr" idx="11"/>
          </p:nvPr>
        </p:nvSpPr>
        <p:spPr>
          <a:xfrm>
            <a:off x="4076390" y="4734018"/>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a:buNone/>
              <a:defRPr sz="800" b="0" i="0" u="none" strike="noStrike" cap="none">
                <a:solidFill>
                  <a:srgbClr val="6A6A6A"/>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22" name="Google Shape;422;p41"/>
          <p:cNvSpPr txBox="1">
            <a:spLocks noGrp="1"/>
          </p:cNvSpPr>
          <p:nvPr>
            <p:ph type="sldNum" idx="12"/>
          </p:nvPr>
        </p:nvSpPr>
        <p:spPr>
          <a:xfrm>
            <a:off x="8758858" y="4734017"/>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pic>
        <p:nvPicPr>
          <p:cNvPr id="423" name="Google Shape;423;p41"/>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424" name="Google Shape;424;p41"/>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_3 Photos - Texts">
  <p:cSld name="1_3 Photos - Texts">
    <p:spTree>
      <p:nvGrpSpPr>
        <p:cNvPr id="1" name="Shape 425"/>
        <p:cNvGrpSpPr/>
        <p:nvPr/>
      </p:nvGrpSpPr>
      <p:grpSpPr>
        <a:xfrm>
          <a:off x="0" y="0"/>
          <a:ext cx="0" cy="0"/>
          <a:chOff x="0" y="0"/>
          <a:chExt cx="0" cy="0"/>
        </a:xfrm>
      </p:grpSpPr>
      <p:sp>
        <p:nvSpPr>
          <p:cNvPr id="426" name="Google Shape;426;p42"/>
          <p:cNvSpPr>
            <a:spLocks noGrp="1"/>
          </p:cNvSpPr>
          <p:nvPr>
            <p:ph type="pic" idx="2"/>
          </p:nvPr>
        </p:nvSpPr>
        <p:spPr>
          <a:xfrm>
            <a:off x="985583" y="1085330"/>
            <a:ext cx="1435500" cy="1437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27" name="Google Shape;427;p42"/>
          <p:cNvSpPr txBox="1">
            <a:spLocks noGrp="1"/>
          </p:cNvSpPr>
          <p:nvPr>
            <p:ph type="body" idx="1"/>
          </p:nvPr>
        </p:nvSpPr>
        <p:spPr>
          <a:xfrm>
            <a:off x="468732" y="2608521"/>
            <a:ext cx="2470500" cy="2856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accent1"/>
              </a:buClr>
              <a:buSzPts val="1400"/>
              <a:buFont typeface="Helvetica Neue"/>
              <a:buNone/>
              <a:defRPr sz="18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28" name="Google Shape;428;p42"/>
          <p:cNvSpPr txBox="1">
            <a:spLocks noGrp="1"/>
          </p:cNvSpPr>
          <p:nvPr>
            <p:ph type="body" idx="3"/>
          </p:nvPr>
        </p:nvSpPr>
        <p:spPr>
          <a:xfrm>
            <a:off x="464242" y="2895227"/>
            <a:ext cx="2470500" cy="14613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rgbClr val="353535"/>
              </a:buClr>
              <a:buSzPts val="1200"/>
              <a:buFont typeface="Helvetica Neue"/>
              <a:buNone/>
              <a:defRPr sz="16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29" name="Google Shape;429;p42"/>
          <p:cNvSpPr txBox="1">
            <a:spLocks noGrp="1"/>
          </p:cNvSpPr>
          <p:nvPr>
            <p:ph type="body" idx="4"/>
          </p:nvPr>
        </p:nvSpPr>
        <p:spPr>
          <a:xfrm>
            <a:off x="3385401" y="2608521"/>
            <a:ext cx="2470500" cy="2868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accent1"/>
              </a:buClr>
              <a:buSzPts val="1400"/>
              <a:buFont typeface="Helvetica Neue"/>
              <a:buNone/>
              <a:defRPr sz="18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0" name="Google Shape;430;p42"/>
          <p:cNvSpPr txBox="1">
            <a:spLocks noGrp="1"/>
          </p:cNvSpPr>
          <p:nvPr>
            <p:ph type="body" idx="5"/>
          </p:nvPr>
        </p:nvSpPr>
        <p:spPr>
          <a:xfrm>
            <a:off x="3385401" y="2895227"/>
            <a:ext cx="2470500" cy="14613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rgbClr val="353535"/>
              </a:buClr>
              <a:buSzPts val="1000"/>
              <a:buFont typeface="Helvetica Neue"/>
              <a:buNone/>
              <a:defRPr sz="14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1" name="Google Shape;431;p42"/>
          <p:cNvSpPr txBox="1">
            <a:spLocks noGrp="1"/>
          </p:cNvSpPr>
          <p:nvPr>
            <p:ph type="body" idx="6"/>
          </p:nvPr>
        </p:nvSpPr>
        <p:spPr>
          <a:xfrm>
            <a:off x="6257811" y="2608521"/>
            <a:ext cx="2470500" cy="2868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chemeClr val="accent1"/>
              </a:buClr>
              <a:buSzPts val="1400"/>
              <a:buFont typeface="Helvetica Neue"/>
              <a:buNone/>
              <a:defRPr sz="1800" b="1" i="0" u="none" strike="noStrike" cap="none">
                <a:solidFill>
                  <a:schemeClr val="accent1"/>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2" name="Google Shape;432;p42"/>
          <p:cNvSpPr txBox="1">
            <a:spLocks noGrp="1"/>
          </p:cNvSpPr>
          <p:nvPr>
            <p:ph type="body" idx="7"/>
          </p:nvPr>
        </p:nvSpPr>
        <p:spPr>
          <a:xfrm>
            <a:off x="6257811" y="2895227"/>
            <a:ext cx="2470500" cy="1461300"/>
          </a:xfrm>
          <a:prstGeom prst="rect">
            <a:avLst/>
          </a:prstGeom>
          <a:noFill/>
          <a:ln>
            <a:noFill/>
          </a:ln>
        </p:spPr>
        <p:txBody>
          <a:bodyPr spcFirstLastPara="1" wrap="square" lIns="51425" tIns="51425" rIns="51425" bIns="51425" anchor="t" anchorCtr="0">
            <a:noAutofit/>
          </a:bodyPr>
          <a:lstStyle>
            <a:lvl1pPr marL="457200" marR="0" lvl="0" indent="-228600" algn="ctr">
              <a:lnSpc>
                <a:spcPct val="100000"/>
              </a:lnSpc>
              <a:spcBef>
                <a:spcPts val="2200"/>
              </a:spcBef>
              <a:spcAft>
                <a:spcPts val="0"/>
              </a:spcAft>
              <a:buClr>
                <a:srgbClr val="353535"/>
              </a:buClr>
              <a:buSzPts val="1000"/>
              <a:buFont typeface="Helvetica Neue"/>
              <a:buNone/>
              <a:defRPr sz="1400" b="0" i="0" u="none" strike="noStrike" cap="none">
                <a:solidFill>
                  <a:srgbClr val="353535"/>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3" name="Google Shape;433;p42"/>
          <p:cNvSpPr>
            <a:spLocks noGrp="1"/>
          </p:cNvSpPr>
          <p:nvPr>
            <p:ph type="pic" idx="8"/>
          </p:nvPr>
        </p:nvSpPr>
        <p:spPr>
          <a:xfrm>
            <a:off x="3902832" y="1085330"/>
            <a:ext cx="1435500" cy="1437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4" name="Google Shape;434;p42"/>
          <p:cNvSpPr>
            <a:spLocks noGrp="1"/>
          </p:cNvSpPr>
          <p:nvPr>
            <p:ph type="pic" idx="9"/>
          </p:nvPr>
        </p:nvSpPr>
        <p:spPr>
          <a:xfrm>
            <a:off x="6775244" y="1085330"/>
            <a:ext cx="1435500" cy="1437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5" name="Google Shape;435;p42"/>
          <p:cNvSpPr txBox="1">
            <a:spLocks noGrp="1"/>
          </p:cNvSpPr>
          <p:nvPr>
            <p:ph type="body" idx="13"/>
          </p:nvPr>
        </p:nvSpPr>
        <p:spPr>
          <a:xfrm>
            <a:off x="400049" y="323850"/>
            <a:ext cx="8298300" cy="4977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rgbClr val="2D3293"/>
              </a:buClr>
              <a:buSzPts val="1900"/>
              <a:buFont typeface="Helvetica Neue"/>
              <a:buNone/>
              <a:defRPr sz="2500" b="1" i="0" u="none" strike="noStrike" cap="none">
                <a:solidFill>
                  <a:srgbClr val="2D3293"/>
                </a:solidFill>
                <a:latin typeface="Helvetica Neue"/>
                <a:ea typeface="Helvetica Neue"/>
                <a:cs typeface="Helvetica Neue"/>
                <a:sym typeface="Helvetica Neue"/>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36" name="Google Shape;436;p42"/>
          <p:cNvPicPr preferRelativeResize="0"/>
          <p:nvPr/>
        </p:nvPicPr>
        <p:blipFill rotWithShape="1">
          <a:blip r:embed="rId2">
            <a:alphaModFix/>
          </a:blip>
          <a:srcRect/>
          <a:stretch/>
        </p:blipFill>
        <p:spPr>
          <a:xfrm rot="-5400000">
            <a:off x="8102279" y="4101779"/>
            <a:ext cx="833377" cy="1250065"/>
          </a:xfrm>
          <a:prstGeom prst="rect">
            <a:avLst/>
          </a:prstGeom>
          <a:noFill/>
          <a:ln>
            <a:noFill/>
          </a:ln>
        </p:spPr>
      </p:pic>
      <p:pic>
        <p:nvPicPr>
          <p:cNvPr id="437" name="Google Shape;437;p42"/>
          <p:cNvPicPr preferRelativeResize="0"/>
          <p:nvPr/>
        </p:nvPicPr>
        <p:blipFill rotWithShape="1">
          <a:blip r:embed="rId2">
            <a:alphaModFix/>
          </a:blip>
          <a:srcRect/>
          <a:stretch/>
        </p:blipFill>
        <p:spPr>
          <a:xfrm rot="5400000">
            <a:off x="208344" y="-218946"/>
            <a:ext cx="833377" cy="1250065"/>
          </a:xfrm>
          <a:prstGeom prst="rect">
            <a:avLst/>
          </a:prstGeom>
          <a:noFill/>
          <a:ln>
            <a:noFill/>
          </a:ln>
        </p:spPr>
      </p:pic>
      <p:sp>
        <p:nvSpPr>
          <p:cNvPr id="438" name="Google Shape;438;p42"/>
          <p:cNvSpPr txBox="1">
            <a:spLocks noGrp="1"/>
          </p:cNvSpPr>
          <p:nvPr>
            <p:ph type="ftr" idx="11"/>
          </p:nvPr>
        </p:nvSpPr>
        <p:spPr>
          <a:xfrm>
            <a:off x="4076390" y="4734018"/>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Helvetica Neue"/>
              <a:buNone/>
              <a:defRPr sz="800" b="0" i="0" u="none" strike="noStrike" cap="none">
                <a:solidFill>
                  <a:srgbClr val="6A6A6A"/>
                </a:solidFill>
                <a:latin typeface="Helvetica Neue"/>
                <a:ea typeface="Helvetica Neue"/>
                <a:cs typeface="Helvetica Neue"/>
                <a:sym typeface="Helvetica Neue"/>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39" name="Google Shape;439;p42"/>
          <p:cNvSpPr txBox="1">
            <a:spLocks noGrp="1"/>
          </p:cNvSpPr>
          <p:nvPr>
            <p:ph type="sldNum" idx="12"/>
          </p:nvPr>
        </p:nvSpPr>
        <p:spPr>
          <a:xfrm>
            <a:off x="8758858" y="4734017"/>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900"/>
              <a:buFont typeface="Helvetica Neue"/>
              <a:buNone/>
              <a:defRPr sz="9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pic>
        <p:nvPicPr>
          <p:cNvPr id="440" name="Google Shape;440;p42"/>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441" name="Google Shape;441;p42"/>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5 Photos - List">
  <p:cSld name="5 Photos - List">
    <p:spTree>
      <p:nvGrpSpPr>
        <p:cNvPr id="1" name="Shape 442"/>
        <p:cNvGrpSpPr/>
        <p:nvPr/>
      </p:nvGrpSpPr>
      <p:grpSpPr>
        <a:xfrm>
          <a:off x="0" y="0"/>
          <a:ext cx="0" cy="0"/>
          <a:chOff x="0" y="0"/>
          <a:chExt cx="0" cy="0"/>
        </a:xfrm>
      </p:grpSpPr>
      <p:sp>
        <p:nvSpPr>
          <p:cNvPr id="443" name="Google Shape;443;p43"/>
          <p:cNvSpPr>
            <a:spLocks noGrp="1"/>
          </p:cNvSpPr>
          <p:nvPr>
            <p:ph type="pic" idx="2"/>
          </p:nvPr>
        </p:nvSpPr>
        <p:spPr>
          <a:xfrm>
            <a:off x="528683" y="1051341"/>
            <a:ext cx="1121100" cy="1122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44" name="Google Shape;444;p43"/>
          <p:cNvSpPr txBox="1">
            <a:spLocks noGrp="1"/>
          </p:cNvSpPr>
          <p:nvPr>
            <p:ph type="body" idx="1"/>
          </p:nvPr>
        </p:nvSpPr>
        <p:spPr>
          <a:xfrm>
            <a:off x="385357" y="2311320"/>
            <a:ext cx="1407600" cy="1600200"/>
          </a:xfrm>
          <a:prstGeom prst="rect">
            <a:avLst/>
          </a:prstGeom>
          <a:noFill/>
          <a:ln>
            <a:noFill/>
          </a:ln>
        </p:spPr>
        <p:txBody>
          <a:bodyPr spcFirstLastPara="1" wrap="square" lIns="51425" tIns="51425" rIns="51425" bIns="51425" anchor="t" anchorCtr="0">
            <a:noAutofit/>
          </a:bodyPr>
          <a:lstStyle>
            <a:lvl1pPr marL="457200" marR="0" lvl="0" indent="-228600" algn="ctr">
              <a:lnSpc>
                <a:spcPct val="150000"/>
              </a:lnSpc>
              <a:spcBef>
                <a:spcPts val="500"/>
              </a:spcBef>
              <a:spcAft>
                <a:spcPts val="0"/>
              </a:spcAft>
              <a:buClr>
                <a:srgbClr val="353535"/>
              </a:buClr>
              <a:buSzPts val="1200"/>
              <a:buFont typeface="Open Sans Light"/>
              <a:buNone/>
              <a:defRPr sz="1600" b="0" i="0" u="none" strike="noStrike" cap="none">
                <a:solidFill>
                  <a:srgbClr val="353535"/>
                </a:solidFill>
                <a:latin typeface="Open Sans Light"/>
                <a:ea typeface="Open Sans Light"/>
                <a:cs typeface="Open Sans Light"/>
                <a:sym typeface="Open Sans Light"/>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45" name="Google Shape;445;p43"/>
          <p:cNvSpPr txBox="1">
            <a:spLocks noGrp="1"/>
          </p:cNvSpPr>
          <p:nvPr>
            <p:ph type="body" idx="3"/>
          </p:nvPr>
        </p:nvSpPr>
        <p:spPr>
          <a:xfrm>
            <a:off x="400049" y="254887"/>
            <a:ext cx="8298300" cy="566700"/>
          </a:xfrm>
          <a:prstGeom prst="rect">
            <a:avLst/>
          </a:prstGeom>
          <a:noFill/>
          <a:ln>
            <a:noFill/>
          </a:ln>
        </p:spPr>
        <p:txBody>
          <a:bodyPr spcFirstLastPara="1" wrap="square" lIns="51425" tIns="51425" rIns="51425" bIns="51425" anchor="b" anchorCtr="0">
            <a:noAutofit/>
          </a:bodyPr>
          <a:lstStyle>
            <a:lvl1pPr marL="457200" marR="0" lvl="0" indent="-228600" algn="ctr">
              <a:lnSpc>
                <a:spcPct val="85000"/>
              </a:lnSpc>
              <a:spcBef>
                <a:spcPts val="0"/>
              </a:spcBef>
              <a:spcAft>
                <a:spcPts val="0"/>
              </a:spcAft>
              <a:buClr>
                <a:srgbClr val="2D3293"/>
              </a:buClr>
              <a:buSzPts val="1900"/>
              <a:buFont typeface="Open Sans SemiBold"/>
              <a:buNone/>
              <a:defRPr sz="2500" b="1" i="0" u="none" strike="noStrike" cap="none">
                <a:solidFill>
                  <a:srgbClr val="2D3293"/>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46" name="Google Shape;446;p43"/>
          <p:cNvPicPr preferRelativeResize="0"/>
          <p:nvPr/>
        </p:nvPicPr>
        <p:blipFill rotWithShape="1">
          <a:blip r:embed="rId2">
            <a:alphaModFix/>
          </a:blip>
          <a:srcRect/>
          <a:stretch/>
        </p:blipFill>
        <p:spPr>
          <a:xfrm rot="-5400000">
            <a:off x="8102279" y="4101779"/>
            <a:ext cx="833377" cy="1250065"/>
          </a:xfrm>
          <a:prstGeom prst="rect">
            <a:avLst/>
          </a:prstGeom>
          <a:noFill/>
          <a:ln>
            <a:noFill/>
          </a:ln>
        </p:spPr>
      </p:pic>
      <p:pic>
        <p:nvPicPr>
          <p:cNvPr id="447" name="Google Shape;447;p43"/>
          <p:cNvPicPr preferRelativeResize="0"/>
          <p:nvPr/>
        </p:nvPicPr>
        <p:blipFill rotWithShape="1">
          <a:blip r:embed="rId2">
            <a:alphaModFix/>
          </a:blip>
          <a:srcRect/>
          <a:stretch/>
        </p:blipFill>
        <p:spPr>
          <a:xfrm rot="5400000">
            <a:off x="208344" y="-218946"/>
            <a:ext cx="833377" cy="1250065"/>
          </a:xfrm>
          <a:prstGeom prst="rect">
            <a:avLst/>
          </a:prstGeom>
          <a:noFill/>
          <a:ln>
            <a:noFill/>
          </a:ln>
        </p:spPr>
      </p:pic>
      <p:sp>
        <p:nvSpPr>
          <p:cNvPr id="448" name="Google Shape;448;p43"/>
          <p:cNvSpPr>
            <a:spLocks noGrp="1"/>
          </p:cNvSpPr>
          <p:nvPr>
            <p:ph type="pic" idx="4"/>
          </p:nvPr>
        </p:nvSpPr>
        <p:spPr>
          <a:xfrm>
            <a:off x="2267056" y="1051341"/>
            <a:ext cx="1121100" cy="1122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49" name="Google Shape;449;p43"/>
          <p:cNvSpPr>
            <a:spLocks noGrp="1"/>
          </p:cNvSpPr>
          <p:nvPr>
            <p:ph type="pic" idx="5"/>
          </p:nvPr>
        </p:nvSpPr>
        <p:spPr>
          <a:xfrm>
            <a:off x="4005345" y="1051341"/>
            <a:ext cx="1121100" cy="1122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0" name="Google Shape;450;p43"/>
          <p:cNvSpPr>
            <a:spLocks noGrp="1"/>
          </p:cNvSpPr>
          <p:nvPr>
            <p:ph type="pic" idx="6"/>
          </p:nvPr>
        </p:nvSpPr>
        <p:spPr>
          <a:xfrm>
            <a:off x="5746931" y="1051341"/>
            <a:ext cx="1121100" cy="1122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1" name="Google Shape;451;p43"/>
          <p:cNvSpPr>
            <a:spLocks noGrp="1"/>
          </p:cNvSpPr>
          <p:nvPr>
            <p:ph type="pic" idx="7"/>
          </p:nvPr>
        </p:nvSpPr>
        <p:spPr>
          <a:xfrm>
            <a:off x="7482007" y="1051341"/>
            <a:ext cx="1079700" cy="1122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2" name="Google Shape;452;p43"/>
          <p:cNvSpPr txBox="1">
            <a:spLocks noGrp="1"/>
          </p:cNvSpPr>
          <p:nvPr>
            <p:ph type="body" idx="8"/>
          </p:nvPr>
        </p:nvSpPr>
        <p:spPr>
          <a:xfrm>
            <a:off x="2123730" y="2311320"/>
            <a:ext cx="1407600" cy="1600200"/>
          </a:xfrm>
          <a:prstGeom prst="rect">
            <a:avLst/>
          </a:prstGeom>
          <a:noFill/>
          <a:ln>
            <a:noFill/>
          </a:ln>
        </p:spPr>
        <p:txBody>
          <a:bodyPr spcFirstLastPara="1" wrap="square" lIns="51425" tIns="51425" rIns="51425" bIns="51425" anchor="t" anchorCtr="0">
            <a:noAutofit/>
          </a:bodyPr>
          <a:lstStyle>
            <a:lvl1pPr marL="457200" marR="0" lvl="0" indent="-228600" algn="ctr">
              <a:lnSpc>
                <a:spcPct val="150000"/>
              </a:lnSpc>
              <a:spcBef>
                <a:spcPts val="500"/>
              </a:spcBef>
              <a:spcAft>
                <a:spcPts val="0"/>
              </a:spcAft>
              <a:buClr>
                <a:srgbClr val="353535"/>
              </a:buClr>
              <a:buSzPts val="1200"/>
              <a:buFont typeface="Open Sans Light"/>
              <a:buNone/>
              <a:defRPr sz="1600" b="0" i="0" u="none" strike="noStrike" cap="none">
                <a:solidFill>
                  <a:srgbClr val="353535"/>
                </a:solidFill>
                <a:latin typeface="Open Sans Light"/>
                <a:ea typeface="Open Sans Light"/>
                <a:cs typeface="Open Sans Light"/>
                <a:sym typeface="Open Sans Light"/>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3" name="Google Shape;453;p43"/>
          <p:cNvSpPr txBox="1">
            <a:spLocks noGrp="1"/>
          </p:cNvSpPr>
          <p:nvPr>
            <p:ph type="body" idx="9"/>
          </p:nvPr>
        </p:nvSpPr>
        <p:spPr>
          <a:xfrm>
            <a:off x="3868614" y="2311320"/>
            <a:ext cx="1407600" cy="1600200"/>
          </a:xfrm>
          <a:prstGeom prst="rect">
            <a:avLst/>
          </a:prstGeom>
          <a:noFill/>
          <a:ln>
            <a:noFill/>
          </a:ln>
        </p:spPr>
        <p:txBody>
          <a:bodyPr spcFirstLastPara="1" wrap="square" lIns="51425" tIns="51425" rIns="51425" bIns="51425" anchor="t" anchorCtr="0">
            <a:noAutofit/>
          </a:bodyPr>
          <a:lstStyle>
            <a:lvl1pPr marL="457200" marR="0" lvl="0" indent="-228600" algn="ctr">
              <a:lnSpc>
                <a:spcPct val="150000"/>
              </a:lnSpc>
              <a:spcBef>
                <a:spcPts val="500"/>
              </a:spcBef>
              <a:spcAft>
                <a:spcPts val="0"/>
              </a:spcAft>
              <a:buClr>
                <a:srgbClr val="353535"/>
              </a:buClr>
              <a:buSzPts val="1200"/>
              <a:buFont typeface="Open Sans Light"/>
              <a:buNone/>
              <a:defRPr sz="1600" b="0" i="0" u="none" strike="noStrike" cap="none">
                <a:solidFill>
                  <a:srgbClr val="353535"/>
                </a:solidFill>
                <a:latin typeface="Open Sans Light"/>
                <a:ea typeface="Open Sans Light"/>
                <a:cs typeface="Open Sans Light"/>
                <a:sym typeface="Open Sans Light"/>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4" name="Google Shape;454;p43"/>
          <p:cNvSpPr txBox="1">
            <a:spLocks noGrp="1"/>
          </p:cNvSpPr>
          <p:nvPr>
            <p:ph type="body" idx="13"/>
          </p:nvPr>
        </p:nvSpPr>
        <p:spPr>
          <a:xfrm>
            <a:off x="5606986" y="2311320"/>
            <a:ext cx="1407600" cy="1600200"/>
          </a:xfrm>
          <a:prstGeom prst="rect">
            <a:avLst/>
          </a:prstGeom>
          <a:noFill/>
          <a:ln>
            <a:noFill/>
          </a:ln>
        </p:spPr>
        <p:txBody>
          <a:bodyPr spcFirstLastPara="1" wrap="square" lIns="51425" tIns="51425" rIns="51425" bIns="51425" anchor="t" anchorCtr="0">
            <a:noAutofit/>
          </a:bodyPr>
          <a:lstStyle>
            <a:lvl1pPr marL="457200" marR="0" lvl="0" indent="-228600" algn="ctr">
              <a:lnSpc>
                <a:spcPct val="150000"/>
              </a:lnSpc>
              <a:spcBef>
                <a:spcPts val="500"/>
              </a:spcBef>
              <a:spcAft>
                <a:spcPts val="0"/>
              </a:spcAft>
              <a:buClr>
                <a:srgbClr val="353535"/>
              </a:buClr>
              <a:buSzPts val="1200"/>
              <a:buFont typeface="Open Sans Light"/>
              <a:buNone/>
              <a:defRPr sz="1600" b="0" i="0" u="none" strike="noStrike" cap="none">
                <a:solidFill>
                  <a:srgbClr val="353535"/>
                </a:solidFill>
                <a:latin typeface="Open Sans Light"/>
                <a:ea typeface="Open Sans Light"/>
                <a:cs typeface="Open Sans Light"/>
                <a:sym typeface="Open Sans Light"/>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55" name="Google Shape;455;p43"/>
          <p:cNvSpPr txBox="1">
            <a:spLocks noGrp="1"/>
          </p:cNvSpPr>
          <p:nvPr>
            <p:ph type="body" idx="14"/>
          </p:nvPr>
        </p:nvSpPr>
        <p:spPr>
          <a:xfrm>
            <a:off x="7345359" y="2311320"/>
            <a:ext cx="1407600" cy="1600200"/>
          </a:xfrm>
          <a:prstGeom prst="rect">
            <a:avLst/>
          </a:prstGeom>
          <a:noFill/>
          <a:ln>
            <a:noFill/>
          </a:ln>
        </p:spPr>
        <p:txBody>
          <a:bodyPr spcFirstLastPara="1" wrap="square" lIns="51425" tIns="51425" rIns="51425" bIns="51425" anchor="t" anchorCtr="0">
            <a:noAutofit/>
          </a:bodyPr>
          <a:lstStyle>
            <a:lvl1pPr marL="457200" marR="0" lvl="0" indent="-228600" algn="ctr">
              <a:lnSpc>
                <a:spcPct val="150000"/>
              </a:lnSpc>
              <a:spcBef>
                <a:spcPts val="500"/>
              </a:spcBef>
              <a:spcAft>
                <a:spcPts val="0"/>
              </a:spcAft>
              <a:buClr>
                <a:srgbClr val="353535"/>
              </a:buClr>
              <a:buSzPts val="1200"/>
              <a:buFont typeface="Open Sans Light"/>
              <a:buNone/>
              <a:defRPr sz="1600" b="0" i="0" u="none" strike="noStrike" cap="none">
                <a:solidFill>
                  <a:srgbClr val="353535"/>
                </a:solidFill>
                <a:latin typeface="Open Sans Light"/>
                <a:ea typeface="Open Sans Light"/>
                <a:cs typeface="Open Sans Light"/>
                <a:sym typeface="Open Sans Light"/>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cxnSp>
        <p:nvCxnSpPr>
          <p:cNvPr id="456" name="Google Shape;456;p43"/>
          <p:cNvCxnSpPr/>
          <p:nvPr/>
        </p:nvCxnSpPr>
        <p:spPr>
          <a:xfrm>
            <a:off x="1959739" y="2252724"/>
            <a:ext cx="0" cy="1684800"/>
          </a:xfrm>
          <a:prstGeom prst="straightConnector1">
            <a:avLst/>
          </a:prstGeom>
          <a:noFill/>
          <a:ln w="25400" cap="flat" cmpd="sng">
            <a:solidFill>
              <a:srgbClr val="D6D6D6"/>
            </a:solidFill>
            <a:prstDash val="solid"/>
            <a:miter lim="400000"/>
            <a:headEnd type="none" w="sm" len="sm"/>
            <a:tailEnd type="none" w="sm" len="sm"/>
          </a:ln>
        </p:spPr>
      </p:cxnSp>
      <p:cxnSp>
        <p:nvCxnSpPr>
          <p:cNvPr id="457" name="Google Shape;457;p43"/>
          <p:cNvCxnSpPr/>
          <p:nvPr/>
        </p:nvCxnSpPr>
        <p:spPr>
          <a:xfrm>
            <a:off x="3698112" y="2252724"/>
            <a:ext cx="0" cy="1684800"/>
          </a:xfrm>
          <a:prstGeom prst="straightConnector1">
            <a:avLst/>
          </a:prstGeom>
          <a:noFill/>
          <a:ln w="25400" cap="flat" cmpd="sng">
            <a:solidFill>
              <a:srgbClr val="D6D6D6"/>
            </a:solidFill>
            <a:prstDash val="solid"/>
            <a:miter lim="400000"/>
            <a:headEnd type="none" w="sm" len="sm"/>
            <a:tailEnd type="none" w="sm" len="sm"/>
          </a:ln>
        </p:spPr>
      </p:cxnSp>
      <p:cxnSp>
        <p:nvCxnSpPr>
          <p:cNvPr id="458" name="Google Shape;458;p43"/>
          <p:cNvCxnSpPr/>
          <p:nvPr/>
        </p:nvCxnSpPr>
        <p:spPr>
          <a:xfrm>
            <a:off x="5436484" y="2252724"/>
            <a:ext cx="0" cy="1684800"/>
          </a:xfrm>
          <a:prstGeom prst="straightConnector1">
            <a:avLst/>
          </a:prstGeom>
          <a:noFill/>
          <a:ln w="25400" cap="flat" cmpd="sng">
            <a:solidFill>
              <a:srgbClr val="D6D6D6"/>
            </a:solidFill>
            <a:prstDash val="solid"/>
            <a:miter lim="400000"/>
            <a:headEnd type="none" w="sm" len="sm"/>
            <a:tailEnd type="none" w="sm" len="sm"/>
          </a:ln>
        </p:spPr>
      </p:cxnSp>
      <p:cxnSp>
        <p:nvCxnSpPr>
          <p:cNvPr id="459" name="Google Shape;459;p43"/>
          <p:cNvCxnSpPr/>
          <p:nvPr/>
        </p:nvCxnSpPr>
        <p:spPr>
          <a:xfrm>
            <a:off x="7187879" y="2252724"/>
            <a:ext cx="0" cy="1684800"/>
          </a:xfrm>
          <a:prstGeom prst="straightConnector1">
            <a:avLst/>
          </a:prstGeom>
          <a:noFill/>
          <a:ln w="25400" cap="flat" cmpd="sng">
            <a:solidFill>
              <a:srgbClr val="D6D6D6"/>
            </a:solidFill>
            <a:prstDash val="solid"/>
            <a:miter lim="400000"/>
            <a:headEnd type="none" w="sm" len="sm"/>
            <a:tailEnd type="none" w="sm" len="sm"/>
          </a:ln>
        </p:spPr>
      </p:cxnSp>
      <p:sp>
        <p:nvSpPr>
          <p:cNvPr id="460" name="Google Shape;460;p43"/>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1" name="Google Shape;461;p43"/>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462" name="Google Shape;462;p43"/>
          <p:cNvPicPr preferRelativeResize="0"/>
          <p:nvPr/>
        </p:nvPicPr>
        <p:blipFill rotWithShape="1">
          <a:blip r:embed="rId3">
            <a:alphaModFix/>
          </a:blip>
          <a:srcRect/>
          <a:stretch/>
        </p:blipFill>
        <p:spPr>
          <a:xfrm>
            <a:off x="400050" y="4614560"/>
            <a:ext cx="1168056" cy="416936"/>
          </a:xfrm>
          <a:prstGeom prst="rect">
            <a:avLst/>
          </a:prstGeom>
          <a:noFill/>
          <a:ln>
            <a:noFill/>
          </a:ln>
        </p:spPr>
      </p:pic>
      <p:pic>
        <p:nvPicPr>
          <p:cNvPr id="463" name="Google Shape;463;p43"/>
          <p:cNvPicPr preferRelativeResize="0"/>
          <p:nvPr/>
        </p:nvPicPr>
        <p:blipFill rotWithShape="1">
          <a:blip r:embed="rId4">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6 Photos - Text">
  <p:cSld name="6 Photos - Text">
    <p:spTree>
      <p:nvGrpSpPr>
        <p:cNvPr id="1" name="Shape 464"/>
        <p:cNvGrpSpPr/>
        <p:nvPr/>
      </p:nvGrpSpPr>
      <p:grpSpPr>
        <a:xfrm>
          <a:off x="0" y="0"/>
          <a:ext cx="0" cy="0"/>
          <a:chOff x="0" y="0"/>
          <a:chExt cx="0" cy="0"/>
        </a:xfrm>
      </p:grpSpPr>
      <p:sp>
        <p:nvSpPr>
          <p:cNvPr id="465" name="Google Shape;465;p44"/>
          <p:cNvSpPr/>
          <p:nvPr/>
        </p:nvSpPr>
        <p:spPr>
          <a:xfrm>
            <a:off x="0" y="0"/>
            <a:ext cx="9144000" cy="51435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466" name="Google Shape;466;p44"/>
          <p:cNvSpPr>
            <a:spLocks noGrp="1"/>
          </p:cNvSpPr>
          <p:nvPr>
            <p:ph type="pic" idx="2"/>
          </p:nvPr>
        </p:nvSpPr>
        <p:spPr>
          <a:xfrm>
            <a:off x="417044" y="1060729"/>
            <a:ext cx="765900" cy="7671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7" name="Google Shape;467;p44"/>
          <p:cNvSpPr txBox="1">
            <a:spLocks noGrp="1"/>
          </p:cNvSpPr>
          <p:nvPr>
            <p:ph type="body" idx="1"/>
          </p:nvPr>
        </p:nvSpPr>
        <p:spPr>
          <a:xfrm>
            <a:off x="1302151" y="1075724"/>
            <a:ext cx="2988300" cy="2337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1"/>
              </a:buClr>
              <a:buSzPts val="1400"/>
              <a:buFont typeface="Open Sans SemiBold"/>
              <a:buNone/>
              <a:defRPr sz="1800" b="1" i="0" u="none" strike="noStrike" cap="none">
                <a:solidFill>
                  <a:schemeClr val="dk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8" name="Google Shape;468;p44"/>
          <p:cNvSpPr txBox="1">
            <a:spLocks noGrp="1"/>
          </p:cNvSpPr>
          <p:nvPr>
            <p:ph type="body" idx="3"/>
          </p:nvPr>
        </p:nvSpPr>
        <p:spPr>
          <a:xfrm>
            <a:off x="1302151" y="1309296"/>
            <a:ext cx="2988300" cy="6396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lt1"/>
              </a:buClr>
              <a:buSzPts val="1000"/>
              <a:buFont typeface="Open Sans"/>
              <a:buNone/>
              <a:defRPr sz="1400" b="0" i="0" u="none" strike="noStrike" cap="none">
                <a:solidFill>
                  <a:schemeClr val="lt1"/>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9" name="Google Shape;469;p44"/>
          <p:cNvSpPr txBox="1">
            <a:spLocks noGrp="1"/>
          </p:cNvSpPr>
          <p:nvPr>
            <p:ph type="body" idx="4"/>
          </p:nvPr>
        </p:nvSpPr>
        <p:spPr>
          <a:xfrm>
            <a:off x="400049" y="295275"/>
            <a:ext cx="8045400" cy="526200"/>
          </a:xfrm>
          <a:prstGeom prst="rect">
            <a:avLst/>
          </a:prstGeom>
          <a:noFill/>
          <a:ln>
            <a:noFill/>
          </a:ln>
        </p:spPr>
        <p:txBody>
          <a:bodyPr spcFirstLastPara="1" wrap="square" lIns="51425" tIns="51425" rIns="51425" bIns="51425" anchor="ctr" anchorCtr="0">
            <a:noAutofit/>
          </a:bodyPr>
          <a:lstStyle>
            <a:lvl1pPr marL="457200" marR="0" lvl="0" indent="-228600" algn="l">
              <a:lnSpc>
                <a:spcPct val="85000"/>
              </a:lnSpc>
              <a:spcBef>
                <a:spcPts val="0"/>
              </a:spcBef>
              <a:spcAft>
                <a:spcPts val="0"/>
              </a:spcAft>
              <a:buClr>
                <a:schemeClr val="lt1"/>
              </a:buClr>
              <a:buSzPts val="1900"/>
              <a:buFont typeface="Open Sans SemiBold"/>
              <a:buNone/>
              <a:defRPr sz="2500" b="1" i="0" u="none" strike="noStrike" cap="none">
                <a:solidFill>
                  <a:schemeClr val="lt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0" name="Google Shape;470;p44"/>
          <p:cNvSpPr/>
          <p:nvPr/>
        </p:nvSpPr>
        <p:spPr>
          <a:xfrm>
            <a:off x="0" y="4514850"/>
            <a:ext cx="9144000" cy="6285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471" name="Google Shape;471;p44"/>
          <p:cNvSpPr>
            <a:spLocks noGrp="1"/>
          </p:cNvSpPr>
          <p:nvPr>
            <p:ph type="pic" idx="5"/>
          </p:nvPr>
        </p:nvSpPr>
        <p:spPr>
          <a:xfrm>
            <a:off x="417044" y="2188210"/>
            <a:ext cx="765900" cy="7671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2" name="Google Shape;472;p44"/>
          <p:cNvSpPr txBox="1">
            <a:spLocks noGrp="1"/>
          </p:cNvSpPr>
          <p:nvPr>
            <p:ph type="body" idx="6"/>
          </p:nvPr>
        </p:nvSpPr>
        <p:spPr>
          <a:xfrm>
            <a:off x="1302151" y="2203205"/>
            <a:ext cx="2988300" cy="2337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1"/>
              </a:buClr>
              <a:buSzPts val="1400"/>
              <a:buFont typeface="Open Sans SemiBold"/>
              <a:buNone/>
              <a:defRPr sz="1800" b="1" i="0" u="none" strike="noStrike" cap="none">
                <a:solidFill>
                  <a:schemeClr val="dk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3" name="Google Shape;473;p44"/>
          <p:cNvSpPr txBox="1">
            <a:spLocks noGrp="1"/>
          </p:cNvSpPr>
          <p:nvPr>
            <p:ph type="body" idx="7"/>
          </p:nvPr>
        </p:nvSpPr>
        <p:spPr>
          <a:xfrm>
            <a:off x="1302151" y="2436777"/>
            <a:ext cx="2988300" cy="618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lt1"/>
              </a:buClr>
              <a:buSzPts val="1000"/>
              <a:buFont typeface="Open Sans"/>
              <a:buNone/>
              <a:defRPr sz="1400" b="0" i="0" u="none" strike="noStrike" cap="none">
                <a:solidFill>
                  <a:schemeClr val="lt1"/>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4" name="Google Shape;474;p44"/>
          <p:cNvSpPr>
            <a:spLocks noGrp="1"/>
          </p:cNvSpPr>
          <p:nvPr>
            <p:ph type="pic" idx="8"/>
          </p:nvPr>
        </p:nvSpPr>
        <p:spPr>
          <a:xfrm>
            <a:off x="417044" y="3300697"/>
            <a:ext cx="765900" cy="7671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5" name="Google Shape;475;p44"/>
          <p:cNvSpPr txBox="1">
            <a:spLocks noGrp="1"/>
          </p:cNvSpPr>
          <p:nvPr>
            <p:ph type="body" idx="9"/>
          </p:nvPr>
        </p:nvSpPr>
        <p:spPr>
          <a:xfrm>
            <a:off x="1302151" y="3315692"/>
            <a:ext cx="2988300" cy="2337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1"/>
              </a:buClr>
              <a:buSzPts val="1400"/>
              <a:buFont typeface="Open Sans SemiBold"/>
              <a:buNone/>
              <a:defRPr sz="1800" b="1" i="0" u="none" strike="noStrike" cap="none">
                <a:solidFill>
                  <a:schemeClr val="dk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6" name="Google Shape;476;p44"/>
          <p:cNvSpPr txBox="1">
            <a:spLocks noGrp="1"/>
          </p:cNvSpPr>
          <p:nvPr>
            <p:ph type="body" idx="13"/>
          </p:nvPr>
        </p:nvSpPr>
        <p:spPr>
          <a:xfrm>
            <a:off x="1302151" y="3549264"/>
            <a:ext cx="2988300" cy="6228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lt1"/>
              </a:buClr>
              <a:buSzPts val="1000"/>
              <a:buFont typeface="Open Sans"/>
              <a:buNone/>
              <a:defRPr sz="1400" b="0" i="0" u="none" strike="noStrike" cap="none">
                <a:solidFill>
                  <a:schemeClr val="lt1"/>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7" name="Google Shape;477;p44"/>
          <p:cNvSpPr>
            <a:spLocks noGrp="1"/>
          </p:cNvSpPr>
          <p:nvPr>
            <p:ph type="pic" idx="14"/>
          </p:nvPr>
        </p:nvSpPr>
        <p:spPr>
          <a:xfrm>
            <a:off x="4572000" y="1060729"/>
            <a:ext cx="765900" cy="7671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8" name="Google Shape;478;p44"/>
          <p:cNvSpPr txBox="1">
            <a:spLocks noGrp="1"/>
          </p:cNvSpPr>
          <p:nvPr>
            <p:ph type="body" idx="15"/>
          </p:nvPr>
        </p:nvSpPr>
        <p:spPr>
          <a:xfrm>
            <a:off x="5457107" y="1075724"/>
            <a:ext cx="2988300" cy="2337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1"/>
              </a:buClr>
              <a:buSzPts val="1200"/>
              <a:buFont typeface="Open Sans SemiBold"/>
              <a:buNone/>
              <a:defRPr sz="1600" b="1" i="0" u="none" strike="noStrike" cap="none">
                <a:solidFill>
                  <a:schemeClr val="dk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9" name="Google Shape;479;p44"/>
          <p:cNvSpPr txBox="1">
            <a:spLocks noGrp="1"/>
          </p:cNvSpPr>
          <p:nvPr>
            <p:ph type="body" idx="16"/>
          </p:nvPr>
        </p:nvSpPr>
        <p:spPr>
          <a:xfrm>
            <a:off x="5457107" y="1309296"/>
            <a:ext cx="2988300" cy="6396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lt1"/>
              </a:buClr>
              <a:buSzPts val="1000"/>
              <a:buFont typeface="Open Sans"/>
              <a:buNone/>
              <a:defRPr sz="1400" b="0" i="0" u="none" strike="noStrike" cap="none">
                <a:solidFill>
                  <a:schemeClr val="lt1"/>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0" name="Google Shape;480;p44"/>
          <p:cNvSpPr>
            <a:spLocks noGrp="1"/>
          </p:cNvSpPr>
          <p:nvPr>
            <p:ph type="pic" idx="17"/>
          </p:nvPr>
        </p:nvSpPr>
        <p:spPr>
          <a:xfrm>
            <a:off x="4572000" y="2188210"/>
            <a:ext cx="765900" cy="7671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1" name="Google Shape;481;p44"/>
          <p:cNvSpPr txBox="1">
            <a:spLocks noGrp="1"/>
          </p:cNvSpPr>
          <p:nvPr>
            <p:ph type="body" idx="18"/>
          </p:nvPr>
        </p:nvSpPr>
        <p:spPr>
          <a:xfrm>
            <a:off x="5457107" y="2203205"/>
            <a:ext cx="2988300" cy="2337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1"/>
              </a:buClr>
              <a:buSzPts val="1400"/>
              <a:buFont typeface="Open Sans SemiBold"/>
              <a:buNone/>
              <a:defRPr sz="1800" b="1" i="0" u="none" strike="noStrike" cap="none">
                <a:solidFill>
                  <a:schemeClr val="dk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2" name="Google Shape;482;p44"/>
          <p:cNvSpPr txBox="1">
            <a:spLocks noGrp="1"/>
          </p:cNvSpPr>
          <p:nvPr>
            <p:ph type="body" idx="19"/>
          </p:nvPr>
        </p:nvSpPr>
        <p:spPr>
          <a:xfrm>
            <a:off x="5457107" y="2436777"/>
            <a:ext cx="2988300" cy="6180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lt1"/>
              </a:buClr>
              <a:buSzPts val="1000"/>
              <a:buFont typeface="Open Sans"/>
              <a:buNone/>
              <a:defRPr sz="1400" b="0" i="0" u="none" strike="noStrike" cap="none">
                <a:solidFill>
                  <a:schemeClr val="lt1"/>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3" name="Google Shape;483;p44"/>
          <p:cNvSpPr>
            <a:spLocks noGrp="1"/>
          </p:cNvSpPr>
          <p:nvPr>
            <p:ph type="pic" idx="20"/>
          </p:nvPr>
        </p:nvSpPr>
        <p:spPr>
          <a:xfrm>
            <a:off x="4572000" y="3300697"/>
            <a:ext cx="765900" cy="7671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500"/>
              <a:buFont typeface="Open Sans"/>
              <a:buNone/>
              <a:defRPr sz="700" b="0" i="0" u="none" strike="noStrike" cap="none">
                <a:solidFill>
                  <a:srgbClr val="000000"/>
                </a:solidFill>
                <a:latin typeface="Open Sans"/>
                <a:ea typeface="Open Sans"/>
                <a:cs typeface="Open Sans"/>
                <a:sym typeface="Open Sans"/>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4" name="Google Shape;484;p44"/>
          <p:cNvSpPr txBox="1">
            <a:spLocks noGrp="1"/>
          </p:cNvSpPr>
          <p:nvPr>
            <p:ph type="body" idx="21"/>
          </p:nvPr>
        </p:nvSpPr>
        <p:spPr>
          <a:xfrm>
            <a:off x="5457107" y="3315692"/>
            <a:ext cx="2988300" cy="2337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1"/>
              </a:buClr>
              <a:buSzPts val="1400"/>
              <a:buFont typeface="Open Sans SemiBold"/>
              <a:buNone/>
              <a:defRPr sz="1800" b="1" i="0" u="none" strike="noStrike" cap="none">
                <a:solidFill>
                  <a:schemeClr val="dk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5" name="Google Shape;485;p44"/>
          <p:cNvSpPr txBox="1">
            <a:spLocks noGrp="1"/>
          </p:cNvSpPr>
          <p:nvPr>
            <p:ph type="body" idx="22"/>
          </p:nvPr>
        </p:nvSpPr>
        <p:spPr>
          <a:xfrm>
            <a:off x="5457107" y="3549264"/>
            <a:ext cx="2988300" cy="6159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lt1"/>
              </a:buClr>
              <a:buSzPts val="1000"/>
              <a:buFont typeface="Open Sans"/>
              <a:buNone/>
              <a:defRPr sz="1400" b="0" i="0" u="none" strike="noStrike" cap="none">
                <a:solidFill>
                  <a:schemeClr val="lt1"/>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86" name="Google Shape;486;p44"/>
          <p:cNvPicPr preferRelativeResize="0"/>
          <p:nvPr/>
        </p:nvPicPr>
        <p:blipFill rotWithShape="1">
          <a:blip r:embed="rId2">
            <a:alphaModFix/>
          </a:blip>
          <a:srcRect/>
          <a:stretch/>
        </p:blipFill>
        <p:spPr>
          <a:xfrm rot="5400000">
            <a:off x="244153" y="-244153"/>
            <a:ext cx="976614" cy="1464921"/>
          </a:xfrm>
          <a:prstGeom prst="rect">
            <a:avLst/>
          </a:prstGeom>
          <a:noFill/>
          <a:ln>
            <a:noFill/>
          </a:ln>
        </p:spPr>
      </p:pic>
      <p:pic>
        <p:nvPicPr>
          <p:cNvPr id="487" name="Google Shape;487;p44"/>
          <p:cNvPicPr preferRelativeResize="0"/>
          <p:nvPr/>
        </p:nvPicPr>
        <p:blipFill rotWithShape="1">
          <a:blip r:embed="rId3">
            <a:alphaModFix/>
          </a:blip>
          <a:srcRect/>
          <a:stretch/>
        </p:blipFill>
        <p:spPr>
          <a:xfrm rot="-5400000">
            <a:off x="7899053" y="3276413"/>
            <a:ext cx="995958" cy="1493937"/>
          </a:xfrm>
          <a:prstGeom prst="rect">
            <a:avLst/>
          </a:prstGeom>
          <a:noFill/>
          <a:ln>
            <a:noFill/>
          </a:ln>
        </p:spPr>
      </p:pic>
      <p:sp>
        <p:nvSpPr>
          <p:cNvPr id="488" name="Google Shape;488;p44"/>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89" name="Google Shape;489;p44"/>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490" name="Google Shape;490;p44"/>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491" name="Google Shape;491;p44"/>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Right - Text">
  <p:cSld name="Image Right - Text">
    <p:spTree>
      <p:nvGrpSpPr>
        <p:cNvPr id="1" name="Shape 492"/>
        <p:cNvGrpSpPr/>
        <p:nvPr/>
      </p:nvGrpSpPr>
      <p:grpSpPr>
        <a:xfrm>
          <a:off x="0" y="0"/>
          <a:ext cx="0" cy="0"/>
          <a:chOff x="0" y="0"/>
          <a:chExt cx="0" cy="0"/>
        </a:xfrm>
      </p:grpSpPr>
      <p:sp>
        <p:nvSpPr>
          <p:cNvPr id="493" name="Google Shape;493;p45"/>
          <p:cNvSpPr txBox="1">
            <a:spLocks noGrp="1"/>
          </p:cNvSpPr>
          <p:nvPr>
            <p:ph type="body" idx="1"/>
          </p:nvPr>
        </p:nvSpPr>
        <p:spPr>
          <a:xfrm>
            <a:off x="400051" y="445592"/>
            <a:ext cx="3676200" cy="1443300"/>
          </a:xfrm>
          <a:prstGeom prst="rect">
            <a:avLst/>
          </a:prstGeom>
          <a:noFill/>
          <a:ln>
            <a:noFill/>
          </a:ln>
        </p:spPr>
        <p:txBody>
          <a:bodyPr spcFirstLastPara="1" wrap="square" lIns="51425" tIns="51425" rIns="51425" bIns="51425" anchor="b" anchorCtr="0">
            <a:noAutofit/>
          </a:bodyPr>
          <a:lstStyle>
            <a:lvl1pPr marL="457200" marR="0" lvl="0" indent="-228600" algn="l">
              <a:lnSpc>
                <a:spcPct val="85000"/>
              </a:lnSpc>
              <a:spcBef>
                <a:spcPts val="0"/>
              </a:spcBef>
              <a:spcAft>
                <a:spcPts val="0"/>
              </a:spcAft>
              <a:buClr>
                <a:srgbClr val="2D3293"/>
              </a:buClr>
              <a:buSzPts val="2800"/>
              <a:buFont typeface="Open Sans SemiBold"/>
              <a:buNone/>
              <a:defRPr sz="3700" b="1" i="0" u="none" strike="noStrike" cap="none">
                <a:solidFill>
                  <a:srgbClr val="2D3293"/>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94" name="Google Shape;494;p45"/>
          <p:cNvSpPr txBox="1">
            <a:spLocks noGrp="1"/>
          </p:cNvSpPr>
          <p:nvPr>
            <p:ph type="body" idx="2"/>
          </p:nvPr>
        </p:nvSpPr>
        <p:spPr>
          <a:xfrm>
            <a:off x="407193" y="1888761"/>
            <a:ext cx="3446100" cy="22833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2"/>
              </a:buClr>
              <a:buSzPts val="1400"/>
              <a:buFont typeface="Open Sans Light"/>
              <a:buNone/>
              <a:defRPr sz="1800" b="0" i="0" u="none" strike="noStrike" cap="none">
                <a:solidFill>
                  <a:schemeClr val="dk2"/>
                </a:solidFill>
                <a:latin typeface="Open Sans Light"/>
                <a:ea typeface="Open Sans Light"/>
                <a:cs typeface="Open Sans Light"/>
                <a:sym typeface="Open Sans Light"/>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95" name="Google Shape;495;p45"/>
          <p:cNvPicPr preferRelativeResize="0"/>
          <p:nvPr/>
        </p:nvPicPr>
        <p:blipFill rotWithShape="1">
          <a:blip r:embed="rId2">
            <a:alphaModFix/>
          </a:blip>
          <a:srcRect/>
          <a:stretch/>
        </p:blipFill>
        <p:spPr>
          <a:xfrm rot="-5400000" flipH="1">
            <a:off x="7774860" y="-281417"/>
            <a:ext cx="1087724" cy="1650557"/>
          </a:xfrm>
          <a:prstGeom prst="rect">
            <a:avLst/>
          </a:prstGeom>
          <a:noFill/>
          <a:ln>
            <a:noFill/>
          </a:ln>
        </p:spPr>
      </p:pic>
      <p:sp>
        <p:nvSpPr>
          <p:cNvPr id="496" name="Google Shape;496;p45"/>
          <p:cNvSpPr>
            <a:spLocks noGrp="1"/>
          </p:cNvSpPr>
          <p:nvPr>
            <p:ph type="pic" idx="3"/>
          </p:nvPr>
        </p:nvSpPr>
        <p:spPr>
          <a:xfrm>
            <a:off x="4572000" y="445592"/>
            <a:ext cx="4572000" cy="4165500"/>
          </a:xfrm>
          <a:prstGeom prst="rect">
            <a:avLst/>
          </a:prstGeom>
          <a:noFill/>
          <a:ln>
            <a:noFill/>
          </a:ln>
        </p:spPr>
        <p:txBody>
          <a:bodyPr spcFirstLastPara="1" wrap="square" lIns="51425" tIns="51425" rIns="51425" bIns="51425" anchor="t" anchorCtr="0">
            <a:noAutofit/>
          </a:bodyPr>
          <a:lstStyle>
            <a:lvl1pPr marR="0" lvl="0"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497" name="Google Shape;497;p45"/>
          <p:cNvPicPr preferRelativeResize="0"/>
          <p:nvPr/>
        </p:nvPicPr>
        <p:blipFill rotWithShape="1">
          <a:blip r:embed="rId3">
            <a:alphaModFix/>
          </a:blip>
          <a:srcRect/>
          <a:stretch/>
        </p:blipFill>
        <p:spPr>
          <a:xfrm rot="-5400000">
            <a:off x="8102279" y="4101779"/>
            <a:ext cx="833377" cy="1250065"/>
          </a:xfrm>
          <a:prstGeom prst="rect">
            <a:avLst/>
          </a:prstGeom>
          <a:noFill/>
          <a:ln>
            <a:noFill/>
          </a:ln>
        </p:spPr>
      </p:pic>
      <p:pic>
        <p:nvPicPr>
          <p:cNvPr id="498" name="Google Shape;498;p45"/>
          <p:cNvPicPr preferRelativeResize="0"/>
          <p:nvPr/>
        </p:nvPicPr>
        <p:blipFill rotWithShape="1">
          <a:blip r:embed="rId3">
            <a:alphaModFix/>
          </a:blip>
          <a:srcRect/>
          <a:stretch/>
        </p:blipFill>
        <p:spPr>
          <a:xfrm rot="5400000">
            <a:off x="208344" y="-218946"/>
            <a:ext cx="833377" cy="1250065"/>
          </a:xfrm>
          <a:prstGeom prst="rect">
            <a:avLst/>
          </a:prstGeom>
          <a:noFill/>
          <a:ln>
            <a:noFill/>
          </a:ln>
        </p:spPr>
      </p:pic>
      <p:sp>
        <p:nvSpPr>
          <p:cNvPr id="499" name="Google Shape;499;p45"/>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00" name="Google Shape;500;p45"/>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501" name="Google Shape;501;p45"/>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502" name="Google Shape;502;p45"/>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_Image Right - Text">
  <p:cSld name="1_Image Right - Text">
    <p:spTree>
      <p:nvGrpSpPr>
        <p:cNvPr id="1" name="Shape 503"/>
        <p:cNvGrpSpPr/>
        <p:nvPr/>
      </p:nvGrpSpPr>
      <p:grpSpPr>
        <a:xfrm>
          <a:off x="0" y="0"/>
          <a:ext cx="0" cy="0"/>
          <a:chOff x="0" y="0"/>
          <a:chExt cx="0" cy="0"/>
        </a:xfrm>
      </p:grpSpPr>
      <p:sp>
        <p:nvSpPr>
          <p:cNvPr id="504" name="Google Shape;504;p46"/>
          <p:cNvSpPr>
            <a:spLocks noGrp="1"/>
          </p:cNvSpPr>
          <p:nvPr>
            <p:ph type="pic" idx="2"/>
          </p:nvPr>
        </p:nvSpPr>
        <p:spPr>
          <a:xfrm>
            <a:off x="4572000" y="445592"/>
            <a:ext cx="4572000" cy="4165500"/>
          </a:xfrm>
          <a:prstGeom prst="rect">
            <a:avLst/>
          </a:prstGeom>
          <a:noFill/>
          <a:ln>
            <a:noFill/>
          </a:ln>
        </p:spPr>
        <p:txBody>
          <a:bodyPr spcFirstLastPara="1" wrap="square" lIns="51425" tIns="51425" rIns="51425" bIns="51425" anchor="t" anchorCtr="0">
            <a:noAutofit/>
          </a:bodyPr>
          <a:lstStyle>
            <a:lvl1pPr marR="0" lvl="0"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05" name="Google Shape;505;p46"/>
          <p:cNvSpPr txBox="1">
            <a:spLocks noGrp="1"/>
          </p:cNvSpPr>
          <p:nvPr>
            <p:ph type="body" idx="1"/>
          </p:nvPr>
        </p:nvSpPr>
        <p:spPr>
          <a:xfrm>
            <a:off x="400051" y="445592"/>
            <a:ext cx="3676200" cy="1443300"/>
          </a:xfrm>
          <a:prstGeom prst="rect">
            <a:avLst/>
          </a:prstGeom>
          <a:noFill/>
          <a:ln>
            <a:noFill/>
          </a:ln>
        </p:spPr>
        <p:txBody>
          <a:bodyPr spcFirstLastPara="1" wrap="square" lIns="51425" tIns="51425" rIns="51425" bIns="51425" anchor="b" anchorCtr="0">
            <a:noAutofit/>
          </a:bodyPr>
          <a:lstStyle>
            <a:lvl1pPr marL="457200" marR="0" lvl="0" indent="-228600" algn="l">
              <a:lnSpc>
                <a:spcPct val="85000"/>
              </a:lnSpc>
              <a:spcBef>
                <a:spcPts val="0"/>
              </a:spcBef>
              <a:spcAft>
                <a:spcPts val="0"/>
              </a:spcAft>
              <a:buClr>
                <a:srgbClr val="2D3293"/>
              </a:buClr>
              <a:buSzPts val="2800"/>
              <a:buFont typeface="Open Sans SemiBold"/>
              <a:buNone/>
              <a:defRPr sz="3700" b="1" i="0" u="none" strike="noStrike" cap="none">
                <a:solidFill>
                  <a:srgbClr val="2D3293"/>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400"/>
              <a:buFont typeface="Helvetica Neue"/>
              <a:buNone/>
              <a:defRPr sz="1800" b="0" i="0" u="none" strike="noStrike" cap="none">
                <a:solidFill>
                  <a:srgbClr val="000000"/>
                </a:solidFill>
                <a:latin typeface="Helvetica Neue"/>
                <a:ea typeface="Helvetica Neue"/>
                <a:cs typeface="Helvetica Neue"/>
                <a:sym typeface="Helvetica Neue"/>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228600" algn="ctr">
              <a:lnSpc>
                <a:spcPct val="100000"/>
              </a:lnSpc>
              <a:spcBef>
                <a:spcPts val="2200"/>
              </a:spcBef>
              <a:spcAft>
                <a:spcPts val="0"/>
              </a:spcAft>
              <a:buClr>
                <a:srgbClr val="2D3293"/>
              </a:buClr>
              <a:buSzPts val="2200"/>
              <a:buFont typeface="Open Sans"/>
              <a:buNone/>
              <a:defRPr sz="2900" b="1" i="0" u="none" strike="noStrike" cap="none">
                <a:solidFill>
                  <a:srgbClr val="2D3293"/>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06" name="Google Shape;506;p46"/>
          <p:cNvSpPr txBox="1">
            <a:spLocks noGrp="1"/>
          </p:cNvSpPr>
          <p:nvPr>
            <p:ph type="body" idx="3"/>
          </p:nvPr>
        </p:nvSpPr>
        <p:spPr>
          <a:xfrm>
            <a:off x="407193" y="1888761"/>
            <a:ext cx="3446100" cy="2283300"/>
          </a:xfrm>
          <a:prstGeom prst="rect">
            <a:avLst/>
          </a:prstGeom>
          <a:noFill/>
          <a:ln>
            <a:noFill/>
          </a:ln>
        </p:spPr>
        <p:txBody>
          <a:bodyPr spcFirstLastPara="1" wrap="square" lIns="51425" tIns="51425" rIns="51425" bIns="51425" anchor="t" anchorCtr="0">
            <a:noAutofit/>
          </a:bodyPr>
          <a:lstStyle>
            <a:lvl1pPr marL="457200" marR="0" lvl="0" indent="-228600" algn="l">
              <a:lnSpc>
                <a:spcPct val="100000"/>
              </a:lnSpc>
              <a:spcBef>
                <a:spcPts val="2200"/>
              </a:spcBef>
              <a:spcAft>
                <a:spcPts val="0"/>
              </a:spcAft>
              <a:buClr>
                <a:schemeClr val="dk2"/>
              </a:buClr>
              <a:buSzPts val="1400"/>
              <a:buFont typeface="Open Sans Light"/>
              <a:buNone/>
              <a:defRPr sz="1800" b="0" i="0" u="none" strike="noStrike" cap="none">
                <a:solidFill>
                  <a:schemeClr val="dk2"/>
                </a:solidFill>
                <a:latin typeface="Open Sans Light"/>
                <a:ea typeface="Open Sans Light"/>
                <a:cs typeface="Open Sans Light"/>
                <a:sym typeface="Open Sans Light"/>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507" name="Google Shape;507;p46"/>
          <p:cNvPicPr preferRelativeResize="0"/>
          <p:nvPr/>
        </p:nvPicPr>
        <p:blipFill rotWithShape="1">
          <a:blip r:embed="rId2">
            <a:alphaModFix/>
          </a:blip>
          <a:srcRect/>
          <a:stretch/>
        </p:blipFill>
        <p:spPr>
          <a:xfrm rot="-5400000" flipH="1">
            <a:off x="7774860" y="-281417"/>
            <a:ext cx="1087724" cy="1650557"/>
          </a:xfrm>
          <a:prstGeom prst="rect">
            <a:avLst/>
          </a:prstGeom>
          <a:noFill/>
          <a:ln>
            <a:noFill/>
          </a:ln>
        </p:spPr>
      </p:pic>
      <p:sp>
        <p:nvSpPr>
          <p:cNvPr id="508" name="Google Shape;508;p46"/>
          <p:cNvSpPr/>
          <p:nvPr/>
        </p:nvSpPr>
        <p:spPr>
          <a:xfrm>
            <a:off x="5018530" y="3392966"/>
            <a:ext cx="5044800" cy="909600"/>
          </a:xfrm>
          <a:prstGeom prst="roundRect">
            <a:avLst>
              <a:gd name="adj" fmla="val 50000"/>
            </a:avLst>
          </a:prstGeom>
          <a:solidFill>
            <a:schemeClr val="accent3"/>
          </a:solidFill>
          <a:ln>
            <a:noFill/>
          </a:ln>
          <a:effectLst>
            <a:outerShdw blurRad="25400" dist="12700" dir="5400000" rotWithShape="0">
              <a:srgbClr val="000000">
                <a:alpha val="49411"/>
              </a:srgbClr>
            </a:outerShdw>
          </a:effectLst>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000000"/>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509" name="Google Shape;509;p46"/>
          <p:cNvSpPr txBox="1">
            <a:spLocks noGrp="1"/>
          </p:cNvSpPr>
          <p:nvPr>
            <p:ph type="body" idx="4"/>
          </p:nvPr>
        </p:nvSpPr>
        <p:spPr>
          <a:xfrm>
            <a:off x="5396458" y="3466329"/>
            <a:ext cx="3575100" cy="703200"/>
          </a:xfrm>
          <a:prstGeom prst="rect">
            <a:avLst/>
          </a:prstGeom>
          <a:noFill/>
          <a:ln>
            <a:noFill/>
          </a:ln>
        </p:spPr>
        <p:txBody>
          <a:bodyPr spcFirstLastPara="1" wrap="square" lIns="51425" tIns="51425" rIns="51425" bIns="51425" anchor="ctr" anchorCtr="0">
            <a:noAutofit/>
          </a:bodyPr>
          <a:lstStyle>
            <a:lvl1pPr marL="457200" marR="0" lvl="0" indent="-228600" algn="l">
              <a:lnSpc>
                <a:spcPct val="100000"/>
              </a:lnSpc>
              <a:spcBef>
                <a:spcPts val="2200"/>
              </a:spcBef>
              <a:spcAft>
                <a:spcPts val="0"/>
              </a:spcAft>
              <a:buClr>
                <a:schemeClr val="accent1"/>
              </a:buClr>
              <a:buSzPts val="1900"/>
              <a:buFont typeface="Open Sans SemiBold"/>
              <a:buNone/>
              <a:defRPr sz="2500" b="1" i="1" u="none" strike="noStrike" cap="none">
                <a:solidFill>
                  <a:schemeClr val="accent1"/>
                </a:solidFill>
                <a:latin typeface="Open Sans SemiBold"/>
                <a:ea typeface="Open Sans SemiBold"/>
                <a:cs typeface="Open Sans SemiBold"/>
                <a:sym typeface="Open Sans SemiBold"/>
              </a:defRPr>
            </a:lvl1pPr>
            <a:lvl2pPr marL="914400" marR="0" lvl="1"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2pPr>
            <a:lvl3pPr marL="1371600" marR="0" lvl="2"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2200"/>
              </a:spcBef>
              <a:spcAft>
                <a:spcPts val="0"/>
              </a:spcAft>
              <a:buClr>
                <a:srgbClr val="000000"/>
              </a:buClr>
              <a:buSzPts val="1000"/>
              <a:buFont typeface="Open Sans"/>
              <a:buNone/>
              <a:defRPr sz="1400" b="0" i="0" u="none" strike="noStrike" cap="none">
                <a:solidFill>
                  <a:srgbClr val="000000"/>
                </a:solidFill>
                <a:latin typeface="Open Sans"/>
                <a:ea typeface="Open Sans"/>
                <a:cs typeface="Open Sans"/>
                <a:sym typeface="Open Sans"/>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510" name="Google Shape;510;p46"/>
          <p:cNvPicPr preferRelativeResize="0"/>
          <p:nvPr/>
        </p:nvPicPr>
        <p:blipFill rotWithShape="1">
          <a:blip r:embed="rId3">
            <a:alphaModFix/>
          </a:blip>
          <a:srcRect/>
          <a:stretch/>
        </p:blipFill>
        <p:spPr>
          <a:xfrm rot="5400000">
            <a:off x="208344" y="-218946"/>
            <a:ext cx="833377" cy="1250065"/>
          </a:xfrm>
          <a:prstGeom prst="rect">
            <a:avLst/>
          </a:prstGeom>
          <a:noFill/>
          <a:ln>
            <a:noFill/>
          </a:ln>
        </p:spPr>
      </p:pic>
      <p:pic>
        <p:nvPicPr>
          <p:cNvPr id="511" name="Google Shape;511;p46"/>
          <p:cNvPicPr preferRelativeResize="0"/>
          <p:nvPr/>
        </p:nvPicPr>
        <p:blipFill rotWithShape="1">
          <a:blip r:embed="rId3">
            <a:alphaModFix/>
          </a:blip>
          <a:srcRect/>
          <a:stretch/>
        </p:blipFill>
        <p:spPr>
          <a:xfrm rot="-5400000">
            <a:off x="8102279" y="4101779"/>
            <a:ext cx="833377" cy="1250065"/>
          </a:xfrm>
          <a:prstGeom prst="rect">
            <a:avLst/>
          </a:prstGeom>
          <a:noFill/>
          <a:ln>
            <a:noFill/>
          </a:ln>
        </p:spPr>
      </p:pic>
      <p:sp>
        <p:nvSpPr>
          <p:cNvPr id="512" name="Google Shape;512;p46"/>
          <p:cNvSpPr txBox="1">
            <a:spLocks noGrp="1"/>
          </p:cNvSpPr>
          <p:nvPr>
            <p:ph type="ftr" idx="11"/>
          </p:nvPr>
        </p:nvSpPr>
        <p:spPr>
          <a:xfrm>
            <a:off x="4076390" y="4810216"/>
            <a:ext cx="4663500" cy="211500"/>
          </a:xfrm>
          <a:prstGeom prst="rect">
            <a:avLst/>
          </a:prstGeom>
          <a:noFill/>
          <a:ln>
            <a:noFill/>
          </a:ln>
        </p:spPr>
        <p:txBody>
          <a:bodyPr spcFirstLastPara="1" wrap="square" lIns="51425" tIns="51425" rIns="51425" bIns="51425" anchor="ctr" anchorCtr="0">
            <a:noAutofit/>
          </a:bodyPr>
          <a:lstStyle>
            <a:lvl1pPr marR="0" lvl="0" algn="r">
              <a:lnSpc>
                <a:spcPct val="100000"/>
              </a:lnSpc>
              <a:spcBef>
                <a:spcPts val="0"/>
              </a:spcBef>
              <a:spcAft>
                <a:spcPts val="0"/>
              </a:spcAft>
              <a:buClr>
                <a:srgbClr val="6A6A6A"/>
              </a:buClr>
              <a:buSzPts val="800"/>
              <a:buFont typeface="Open Sans Light"/>
              <a:buNone/>
              <a:defRPr sz="800" b="0" i="0" u="none" strike="noStrike" cap="none">
                <a:solidFill>
                  <a:srgbClr val="6A6A6A"/>
                </a:solidFill>
                <a:latin typeface="Open Sans Light"/>
                <a:ea typeface="Open Sans Light"/>
                <a:cs typeface="Open Sans Light"/>
                <a:sym typeface="Open Sans Light"/>
              </a:defRPr>
            </a:lvl1pPr>
            <a:lvl2pPr marR="0" lvl="1"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13" name="Google Shape;513;p46"/>
          <p:cNvSpPr txBox="1">
            <a:spLocks noGrp="1"/>
          </p:cNvSpPr>
          <p:nvPr>
            <p:ph type="sldNum" idx="12"/>
          </p:nvPr>
        </p:nvSpPr>
        <p:spPr>
          <a:xfrm>
            <a:off x="8758858" y="4810215"/>
            <a:ext cx="285900" cy="2115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900"/>
              <a:buFont typeface="Open Sans Light"/>
              <a:buNone/>
              <a:defRPr sz="9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
              <a:t>‹#›</a:t>
            </a:fld>
            <a:endParaRPr/>
          </a:p>
        </p:txBody>
      </p:sp>
      <p:pic>
        <p:nvPicPr>
          <p:cNvPr id="514" name="Google Shape;514;p46"/>
          <p:cNvPicPr preferRelativeResize="0"/>
          <p:nvPr/>
        </p:nvPicPr>
        <p:blipFill rotWithShape="1">
          <a:blip r:embed="rId4">
            <a:alphaModFix/>
          </a:blip>
          <a:srcRect/>
          <a:stretch/>
        </p:blipFill>
        <p:spPr>
          <a:xfrm>
            <a:off x="400050" y="4614560"/>
            <a:ext cx="1168056" cy="416936"/>
          </a:xfrm>
          <a:prstGeom prst="rect">
            <a:avLst/>
          </a:prstGeom>
          <a:noFill/>
          <a:ln>
            <a:noFill/>
          </a:ln>
        </p:spPr>
      </p:pic>
      <p:pic>
        <p:nvPicPr>
          <p:cNvPr id="515" name="Google Shape;515;p46"/>
          <p:cNvPicPr preferRelativeResize="0"/>
          <p:nvPr/>
        </p:nvPicPr>
        <p:blipFill rotWithShape="1">
          <a:blip r:embed="rId5">
            <a:alphaModFix/>
          </a:blip>
          <a:srcRect/>
          <a:stretch/>
        </p:blipFill>
        <p:spPr>
          <a:xfrm>
            <a:off x="1821801" y="4684950"/>
            <a:ext cx="466629" cy="32400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516"/>
        <p:cNvGrpSpPr/>
        <p:nvPr/>
      </p:nvGrpSpPr>
      <p:grpSpPr>
        <a:xfrm>
          <a:off x="0" y="0"/>
          <a:ext cx="0" cy="0"/>
          <a:chOff x="0" y="0"/>
          <a:chExt cx="0" cy="0"/>
        </a:xfrm>
      </p:grpSpPr>
      <p:pic>
        <p:nvPicPr>
          <p:cNvPr id="517" name="Google Shape;517;p47"/>
          <p:cNvPicPr preferRelativeResize="0"/>
          <p:nvPr/>
        </p:nvPicPr>
        <p:blipFill rotWithShape="1">
          <a:blip r:embed="rId2">
            <a:alphaModFix/>
          </a:blip>
          <a:srcRect/>
          <a:stretch/>
        </p:blipFill>
        <p:spPr>
          <a:xfrm>
            <a:off x="0" y="0"/>
            <a:ext cx="9143999" cy="5146622"/>
          </a:xfrm>
          <a:prstGeom prst="rect">
            <a:avLst/>
          </a:prstGeom>
          <a:noFill/>
          <a:ln>
            <a:noFill/>
          </a:ln>
        </p:spPr>
      </p:pic>
      <p:sp>
        <p:nvSpPr>
          <p:cNvPr id="518" name="Google Shape;518;p47"/>
          <p:cNvSpPr txBox="1"/>
          <p:nvPr/>
        </p:nvSpPr>
        <p:spPr>
          <a:xfrm>
            <a:off x="1871663" y="1556071"/>
            <a:ext cx="5450400" cy="1971000"/>
          </a:xfrm>
          <a:prstGeom prst="rect">
            <a:avLst/>
          </a:prstGeom>
          <a:noFill/>
          <a:ln>
            <a:noFill/>
          </a:ln>
        </p:spPr>
        <p:txBody>
          <a:bodyPr spcFirstLastPara="1" wrap="square" lIns="26800" tIns="26800" rIns="26800" bIns="26800" anchor="ctr" anchorCtr="0">
            <a:noAutofit/>
          </a:bodyPr>
          <a:lstStyle/>
          <a:p>
            <a:pPr marL="0" marR="0" lvl="0" indent="0" algn="ctr" rtl="0">
              <a:lnSpc>
                <a:spcPct val="100000"/>
              </a:lnSpc>
              <a:spcBef>
                <a:spcPts val="0"/>
              </a:spcBef>
              <a:spcAft>
                <a:spcPts val="0"/>
              </a:spcAft>
              <a:buClr>
                <a:srgbClr val="5AC3F0"/>
              </a:buClr>
              <a:buSzPts val="7300"/>
              <a:buFont typeface="Open Sans SemiBold"/>
              <a:buNone/>
            </a:pPr>
            <a:r>
              <a:rPr lang="en" sz="7300" b="1" i="0" u="none" strike="noStrike" cap="none">
                <a:solidFill>
                  <a:srgbClr val="5AC3F0"/>
                </a:solidFill>
                <a:latin typeface="Open Sans SemiBold"/>
                <a:ea typeface="Open Sans SemiBold"/>
                <a:cs typeface="Open Sans SemiBold"/>
                <a:sym typeface="Open Sans SemiBold"/>
              </a:rPr>
              <a:t>Thank you!</a:t>
            </a:r>
            <a:endParaRPr sz="7300" b="1" i="0" u="none" strike="noStrike" cap="none">
              <a:solidFill>
                <a:srgbClr val="5AC3F0"/>
              </a:solidFill>
              <a:latin typeface="Open Sans SemiBold"/>
              <a:ea typeface="Open Sans SemiBold"/>
              <a:cs typeface="Open Sans SemiBold"/>
              <a:sym typeface="Open Sans SemiBold"/>
            </a:endParaRPr>
          </a:p>
        </p:txBody>
      </p:sp>
      <p:sp>
        <p:nvSpPr>
          <p:cNvPr id="519" name="Google Shape;519;p47"/>
          <p:cNvSpPr txBox="1">
            <a:spLocks noGrp="1"/>
          </p:cNvSpPr>
          <p:nvPr>
            <p:ph type="body" idx="1"/>
          </p:nvPr>
        </p:nvSpPr>
        <p:spPr>
          <a:xfrm>
            <a:off x="2349034" y="3448675"/>
            <a:ext cx="4444800" cy="293100"/>
          </a:xfrm>
          <a:prstGeom prst="rect">
            <a:avLst/>
          </a:prstGeom>
          <a:noFill/>
          <a:ln>
            <a:noFill/>
          </a:ln>
        </p:spPr>
        <p:txBody>
          <a:bodyPr spcFirstLastPara="1" wrap="square" lIns="51425" tIns="51425" rIns="51425" bIns="51425" anchor="b" anchorCtr="1">
            <a:noAutofit/>
          </a:bodyPr>
          <a:lstStyle>
            <a:lvl1pPr marL="457200" marR="0" lvl="0" indent="-228600" algn="r">
              <a:lnSpc>
                <a:spcPct val="100000"/>
              </a:lnSpc>
              <a:spcBef>
                <a:spcPts val="2200"/>
              </a:spcBef>
              <a:spcAft>
                <a:spcPts val="0"/>
              </a:spcAft>
              <a:buClr>
                <a:srgbClr val="2D3293"/>
              </a:buClr>
              <a:buSzPts val="1700"/>
              <a:buFont typeface="Open Sans"/>
              <a:buNone/>
              <a:defRPr sz="2300" b="1" i="0" u="none" strike="noStrike" cap="none">
                <a:solidFill>
                  <a:srgbClr val="2D3293"/>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0" name="Google Shape;520;p47"/>
          <p:cNvSpPr txBox="1">
            <a:spLocks noGrp="1"/>
          </p:cNvSpPr>
          <p:nvPr>
            <p:ph type="body" idx="2"/>
          </p:nvPr>
        </p:nvSpPr>
        <p:spPr>
          <a:xfrm>
            <a:off x="2349034" y="3741920"/>
            <a:ext cx="4444800" cy="853500"/>
          </a:xfrm>
          <a:prstGeom prst="rect">
            <a:avLst/>
          </a:prstGeom>
          <a:noFill/>
          <a:ln>
            <a:noFill/>
          </a:ln>
        </p:spPr>
        <p:txBody>
          <a:bodyPr spcFirstLastPara="1" wrap="square" lIns="51425" tIns="51425" rIns="51425" bIns="51425" anchor="t" anchorCtr="1">
            <a:noAutofit/>
          </a:bodyPr>
          <a:lstStyle>
            <a:lvl1pPr marL="457200" marR="0" lvl="0" indent="-228600" algn="ctr">
              <a:lnSpc>
                <a:spcPct val="100000"/>
              </a:lnSpc>
              <a:spcBef>
                <a:spcPts val="2200"/>
              </a:spcBef>
              <a:spcAft>
                <a:spcPts val="0"/>
              </a:spcAft>
              <a:buClr>
                <a:schemeClr val="accent2"/>
              </a:buClr>
              <a:buSzPts val="1400"/>
              <a:buFont typeface="Open Sans"/>
              <a:buNone/>
              <a:defRPr sz="1800" b="0" i="0" u="none" strike="noStrike" cap="none">
                <a:solidFill>
                  <a:schemeClr val="accent2"/>
                </a:solidFill>
                <a:latin typeface="Open Sans"/>
                <a:ea typeface="Open Sans"/>
                <a:cs typeface="Open Sans"/>
                <a:sym typeface="Open Sans"/>
              </a:defRPr>
            </a:lvl1pPr>
            <a:lvl2pPr marL="914400" marR="0" lvl="1" indent="-228600" algn="l">
              <a:lnSpc>
                <a:spcPct val="100000"/>
              </a:lnSpc>
              <a:spcBef>
                <a:spcPts val="2200"/>
              </a:spcBef>
              <a:spcAft>
                <a:spcPts val="0"/>
              </a:spcAft>
              <a:buClr>
                <a:srgbClr val="2D3293"/>
              </a:buClr>
              <a:buSzPts val="800"/>
              <a:buFont typeface="Arial"/>
              <a:buNone/>
              <a:defRPr sz="1000" b="1" i="0" u="none" strike="noStrike" cap="none">
                <a:solidFill>
                  <a:srgbClr val="2D3293"/>
                </a:solidFill>
                <a:latin typeface="Open Sans"/>
                <a:ea typeface="Open Sans"/>
                <a:cs typeface="Open Sans"/>
                <a:sym typeface="Open Sans"/>
              </a:defRPr>
            </a:lvl2pPr>
            <a:lvl3pPr marL="1371600" marR="0" lvl="2"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521" name="Google Shape;521;p47"/>
          <p:cNvPicPr preferRelativeResize="0"/>
          <p:nvPr/>
        </p:nvPicPr>
        <p:blipFill rotWithShape="1">
          <a:blip r:embed="rId3">
            <a:alphaModFix/>
          </a:blip>
          <a:srcRect/>
          <a:stretch/>
        </p:blipFill>
        <p:spPr>
          <a:xfrm>
            <a:off x="4338055" y="4709022"/>
            <a:ext cx="466629" cy="32400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22"/>
        <p:cNvGrpSpPr/>
        <p:nvPr/>
      </p:nvGrpSpPr>
      <p:grpSpPr>
        <a:xfrm>
          <a:off x="0" y="0"/>
          <a:ext cx="0" cy="0"/>
          <a:chOff x="0" y="0"/>
          <a:chExt cx="0" cy="0"/>
        </a:xfrm>
      </p:grpSpPr>
      <p:sp>
        <p:nvSpPr>
          <p:cNvPr id="523" name="Google Shape;523;p48"/>
          <p:cNvSpPr txBox="1">
            <a:spLocks noGrp="1"/>
          </p:cNvSpPr>
          <p:nvPr>
            <p:ph type="ctrTitle"/>
          </p:nvPr>
        </p:nvSpPr>
        <p:spPr>
          <a:xfrm>
            <a:off x="311708" y="744575"/>
            <a:ext cx="8520600" cy="2052600"/>
          </a:xfrm>
          <a:prstGeom prst="rect">
            <a:avLst/>
          </a:prstGeom>
        </p:spPr>
        <p:txBody>
          <a:bodyPr spcFirstLastPara="1" wrap="square" lIns="51425" tIns="51425" rIns="51425" bIns="5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24" name="Google Shape;524;p48"/>
          <p:cNvSpPr txBox="1">
            <a:spLocks noGrp="1"/>
          </p:cNvSpPr>
          <p:nvPr>
            <p:ph type="subTitle" idx="1"/>
          </p:nvPr>
        </p:nvSpPr>
        <p:spPr>
          <a:xfrm>
            <a:off x="311700" y="2834125"/>
            <a:ext cx="8520600" cy="792600"/>
          </a:xfrm>
          <a:prstGeom prst="rect">
            <a:avLst/>
          </a:prstGeom>
        </p:spPr>
        <p:txBody>
          <a:bodyPr spcFirstLastPara="1" wrap="square" lIns="51425" tIns="51425" rIns="51425" bIns="51425" anchor="t" anchorCtr="0">
            <a:noAutofit/>
          </a:bodyPr>
          <a:lstStyle>
            <a:lvl1pPr lvl="0" algn="ctr" rtl="0">
              <a:lnSpc>
                <a:spcPct val="100000"/>
              </a:lnSpc>
              <a:spcBef>
                <a:spcPts val="2200"/>
              </a:spcBef>
              <a:spcAft>
                <a:spcPts val="0"/>
              </a:spcAft>
              <a:buSzPts val="2800"/>
              <a:buNone/>
              <a:defRPr sz="2800"/>
            </a:lvl1pPr>
            <a:lvl2pPr lvl="1" algn="ctr" rtl="0">
              <a:lnSpc>
                <a:spcPct val="100000"/>
              </a:lnSpc>
              <a:spcBef>
                <a:spcPts val="2200"/>
              </a:spcBef>
              <a:spcAft>
                <a:spcPts val="0"/>
              </a:spcAft>
              <a:buSzPts val="2800"/>
              <a:buNone/>
              <a:defRPr sz="2800"/>
            </a:lvl2pPr>
            <a:lvl3pPr lvl="2" algn="ctr" rtl="0">
              <a:lnSpc>
                <a:spcPct val="100000"/>
              </a:lnSpc>
              <a:spcBef>
                <a:spcPts val="2200"/>
              </a:spcBef>
              <a:spcAft>
                <a:spcPts val="0"/>
              </a:spcAft>
              <a:buSzPts val="2800"/>
              <a:buNone/>
              <a:defRPr sz="2800"/>
            </a:lvl3pPr>
            <a:lvl4pPr lvl="3" algn="ctr" rtl="0">
              <a:lnSpc>
                <a:spcPct val="100000"/>
              </a:lnSpc>
              <a:spcBef>
                <a:spcPts val="2200"/>
              </a:spcBef>
              <a:spcAft>
                <a:spcPts val="0"/>
              </a:spcAft>
              <a:buSzPts val="2800"/>
              <a:buNone/>
              <a:defRPr sz="2800"/>
            </a:lvl4pPr>
            <a:lvl5pPr lvl="4" algn="ctr" rtl="0">
              <a:lnSpc>
                <a:spcPct val="100000"/>
              </a:lnSpc>
              <a:spcBef>
                <a:spcPts val="2200"/>
              </a:spcBef>
              <a:spcAft>
                <a:spcPts val="0"/>
              </a:spcAft>
              <a:buSzPts val="2800"/>
              <a:buNone/>
              <a:defRPr sz="2800"/>
            </a:lvl5pPr>
            <a:lvl6pPr lvl="5" algn="ctr" rtl="0">
              <a:lnSpc>
                <a:spcPct val="100000"/>
              </a:lnSpc>
              <a:spcBef>
                <a:spcPts val="2200"/>
              </a:spcBef>
              <a:spcAft>
                <a:spcPts val="0"/>
              </a:spcAft>
              <a:buSzPts val="2800"/>
              <a:buNone/>
              <a:defRPr sz="2800"/>
            </a:lvl6pPr>
            <a:lvl7pPr lvl="6" algn="ctr" rtl="0">
              <a:lnSpc>
                <a:spcPct val="100000"/>
              </a:lnSpc>
              <a:spcBef>
                <a:spcPts val="2200"/>
              </a:spcBef>
              <a:spcAft>
                <a:spcPts val="0"/>
              </a:spcAft>
              <a:buSzPts val="2800"/>
              <a:buNone/>
              <a:defRPr sz="2800"/>
            </a:lvl7pPr>
            <a:lvl8pPr lvl="7" algn="ctr" rtl="0">
              <a:lnSpc>
                <a:spcPct val="100000"/>
              </a:lnSpc>
              <a:spcBef>
                <a:spcPts val="2200"/>
              </a:spcBef>
              <a:spcAft>
                <a:spcPts val="0"/>
              </a:spcAft>
              <a:buSzPts val="2800"/>
              <a:buNone/>
              <a:defRPr sz="2800"/>
            </a:lvl8pPr>
            <a:lvl9pPr lvl="8" algn="ctr" rtl="0">
              <a:lnSpc>
                <a:spcPct val="100000"/>
              </a:lnSpc>
              <a:spcBef>
                <a:spcPts val="2200"/>
              </a:spcBef>
              <a:spcAft>
                <a:spcPts val="0"/>
              </a:spcAft>
              <a:buSzPts val="2800"/>
              <a:buNone/>
              <a:defRPr sz="2800"/>
            </a:lvl9pPr>
          </a:lstStyle>
          <a:p>
            <a:endParaRPr/>
          </a:p>
        </p:txBody>
      </p:sp>
      <p:sp>
        <p:nvSpPr>
          <p:cNvPr id="525" name="Google Shape;525;p48"/>
          <p:cNvSpPr txBox="1">
            <a:spLocks noGrp="1"/>
          </p:cNvSpPr>
          <p:nvPr>
            <p:ph type="sldNum" idx="12"/>
          </p:nvPr>
        </p:nvSpPr>
        <p:spPr>
          <a:xfrm>
            <a:off x="8472458" y="4663217"/>
            <a:ext cx="548700" cy="393600"/>
          </a:xfrm>
          <a:prstGeom prst="rect">
            <a:avLst/>
          </a:prstGeom>
        </p:spPr>
        <p:txBody>
          <a:bodyPr spcFirstLastPara="1" wrap="square" lIns="51425" tIns="25700" rIns="51425" bIns="2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ftr" idx="11"/>
          </p:nvPr>
        </p:nvSpPr>
        <p:spPr>
          <a:xfrm>
            <a:off x="2828925" y="4717555"/>
            <a:ext cx="3486300" cy="211500"/>
          </a:xfrm>
          <a:prstGeom prst="rect">
            <a:avLst/>
          </a:prstGeom>
          <a:noFill/>
          <a:ln>
            <a:noFill/>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6A6A6A"/>
              </a:buClr>
              <a:buSzPts val="800"/>
              <a:buFont typeface="Helvetica Neue"/>
              <a:buNone/>
              <a:defRPr sz="800" b="0" i="0" u="none" strike="noStrike" cap="none">
                <a:solidFill>
                  <a:srgbClr val="6A6A6A"/>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1800"/>
              <a:buFont typeface="Helvetica Neue Light"/>
              <a:buNone/>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 name="Google Shape;7;p1"/>
          <p:cNvSpPr txBox="1">
            <a:spLocks noGrp="1"/>
          </p:cNvSpPr>
          <p:nvPr>
            <p:ph type="sldNum" idx="12"/>
          </p:nvPr>
        </p:nvSpPr>
        <p:spPr>
          <a:xfrm>
            <a:off x="8229600" y="4717555"/>
            <a:ext cx="285900" cy="211500"/>
          </a:xfrm>
          <a:prstGeom prst="rect">
            <a:avLst/>
          </a:prstGeom>
          <a:noFill/>
          <a:ln>
            <a:noFill/>
          </a:ln>
        </p:spPr>
        <p:txBody>
          <a:bodyPr spcFirstLastPara="1" wrap="square" lIns="51425" tIns="25700" rIns="51425" bIns="25700" anchor="ctr" anchorCtr="0">
            <a:noAutofit/>
          </a:bodyPr>
          <a:lstStyle>
            <a:lvl1pPr marL="0" marR="0" lvl="0"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888888"/>
              </a:buClr>
              <a:buSzPts val="800"/>
              <a:buFont typeface="Helvetica Neue"/>
              <a:buNone/>
              <a:defRPr sz="8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sp>
        <p:nvSpPr>
          <p:cNvPr id="8" name="Google Shape;8;p1"/>
          <p:cNvSpPr txBox="1">
            <a:spLocks noGrp="1"/>
          </p:cNvSpPr>
          <p:nvPr>
            <p:ph type="title"/>
          </p:nvPr>
        </p:nvSpPr>
        <p:spPr>
          <a:xfrm>
            <a:off x="628650" y="274142"/>
            <a:ext cx="7886700" cy="993900"/>
          </a:xfrm>
          <a:prstGeom prst="rect">
            <a:avLst/>
          </a:prstGeom>
          <a:noFill/>
          <a:ln>
            <a:noFill/>
          </a:ln>
        </p:spPr>
        <p:txBody>
          <a:bodyPr spcFirstLastPara="1" wrap="square" lIns="51425" tIns="51425" rIns="51425" bIns="51425" anchor="ctr" anchorCtr="0">
            <a:noAutofit/>
          </a:bodyPr>
          <a:lstStyle>
            <a:lvl1pPr marR="0" lvl="0"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 name="Google Shape;9;p1"/>
          <p:cNvSpPr txBox="1">
            <a:spLocks noGrp="1"/>
          </p:cNvSpPr>
          <p:nvPr>
            <p:ph type="body" idx="1"/>
          </p:nvPr>
        </p:nvSpPr>
        <p:spPr>
          <a:xfrm>
            <a:off x="628650" y="1368921"/>
            <a:ext cx="7886700" cy="3263700"/>
          </a:xfrm>
          <a:prstGeom prst="rect">
            <a:avLst/>
          </a:prstGeom>
          <a:noFill/>
          <a:ln>
            <a:noFill/>
          </a:ln>
        </p:spPr>
        <p:txBody>
          <a:bodyPr spcFirstLastPara="1" wrap="square" lIns="51425" tIns="51425" rIns="51425" bIns="51425" anchor="t" anchorCtr="0">
            <a:noAutofit/>
          </a:bodyPr>
          <a:lstStyle>
            <a:lvl1pPr marL="457200" marR="0" lvl="0" indent="-317500"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1pPr>
            <a:lvl2pPr marL="914400" marR="0" lvl="1" indent="-317500"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17500"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17500"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17500" algn="l" rtl="0">
              <a:lnSpc>
                <a:spcPct val="100000"/>
              </a:lnSpc>
              <a:spcBef>
                <a:spcPts val="2200"/>
              </a:spcBef>
              <a:spcAft>
                <a:spcPts val="0"/>
              </a:spcAft>
              <a:buClr>
                <a:srgbClr val="000000"/>
              </a:buClr>
              <a:buSzPts val="14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17500"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rtl="0">
              <a:lnSpc>
                <a:spcPct val="100000"/>
              </a:lnSpc>
              <a:spcBef>
                <a:spcPts val="2200"/>
              </a:spcBef>
              <a:spcAft>
                <a:spcPts val="0"/>
              </a:spcAft>
              <a:buClr>
                <a:srgbClr val="000000"/>
              </a:buClr>
              <a:buSzPts val="1400"/>
              <a:buFont typeface="Helvetica Neue Light"/>
              <a:buChar char="•"/>
              <a:defRPr sz="18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i.org/10.5281/zenodo.3701428"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www.openaire.eu/blogs/sustainable-non-apc-oa-workshop" TargetMode="External"/><Relationship Id="rId2" Type="http://schemas.openxmlformats.org/officeDocument/2006/relationships/hyperlink" Target="https://www.openaire.eu/sustainable-non-apc-publishing-models-workshop" TargetMode="Externa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www.openaire.eu/sustainable-non-apc-publishing-models-workshop" TargetMode="External"/><Relationship Id="rId2" Type="http://schemas.openxmlformats.org/officeDocument/2006/relationships/hyperlink" Target="https://doi.org/10.5281/zenodo.3701428" TargetMode="External"/><Relationship Id="rId1" Type="http://schemas.openxmlformats.org/officeDocument/2006/relationships/slideLayout" Target="../slideLayouts/slideLayout15.xml"/><Relationship Id="rId5" Type="http://schemas.openxmlformats.org/officeDocument/2006/relationships/hyperlink" Target="https://doi.org/10.5281/zenodo.3490746" TargetMode="External"/><Relationship Id="rId4" Type="http://schemas.openxmlformats.org/officeDocument/2006/relationships/hyperlink" Target="https://www.openaire.eu/blogs/sustainable-non-apc-oa-workshop"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iryna.kuchma@eifl.net"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50"/>
          <p:cNvSpPr txBox="1">
            <a:spLocks noGrp="1"/>
          </p:cNvSpPr>
          <p:nvPr>
            <p:ph type="body" idx="1"/>
          </p:nvPr>
        </p:nvSpPr>
        <p:spPr>
          <a:xfrm>
            <a:off x="564801" y="537428"/>
            <a:ext cx="7420500" cy="1448700"/>
          </a:xfrm>
          <a:prstGeom prst="rect">
            <a:avLst/>
          </a:prstGeom>
        </p:spPr>
        <p:txBody>
          <a:bodyPr spcFirstLastPara="1" wrap="square" lIns="51425" tIns="51425" rIns="51425" bIns="51425" anchor="ctr" anchorCtr="1">
            <a:noAutofit/>
          </a:bodyPr>
          <a:lstStyle/>
          <a:p>
            <a:pPr marL="0" lvl="0" indent="0" algn="l"/>
            <a:r>
              <a:rPr lang="en-US" sz="4400" dirty="0" smtClean="0"/>
              <a:t>Towards Sustainable Cooperative </a:t>
            </a:r>
            <a:r>
              <a:rPr lang="en-US" sz="4400" dirty="0"/>
              <a:t>and Non-APC </a:t>
            </a:r>
            <a:r>
              <a:rPr lang="en-US" sz="4400" dirty="0" smtClean="0"/>
              <a:t>OA Publishing </a:t>
            </a:r>
            <a:r>
              <a:rPr lang="en-US" sz="4400" dirty="0"/>
              <a:t>Models</a:t>
            </a:r>
            <a:endParaRPr sz="4400" dirty="0"/>
          </a:p>
        </p:txBody>
      </p:sp>
      <p:sp>
        <p:nvSpPr>
          <p:cNvPr id="535" name="Google Shape;535;p50"/>
          <p:cNvSpPr txBox="1"/>
          <p:nvPr/>
        </p:nvSpPr>
        <p:spPr>
          <a:xfrm>
            <a:off x="5975274" y="2263767"/>
            <a:ext cx="3748800" cy="1287000"/>
          </a:xfrm>
          <a:prstGeom prst="rect">
            <a:avLst/>
          </a:prstGeom>
          <a:noFill/>
          <a:ln>
            <a:noFill/>
          </a:ln>
        </p:spPr>
        <p:txBody>
          <a:bodyPr spcFirstLastPara="1" wrap="square" lIns="51425" tIns="51425" rIns="51425" bIns="51425" anchor="t" anchorCtr="0">
            <a:noAutofit/>
          </a:bodyPr>
          <a:lstStyle/>
          <a:p>
            <a:r>
              <a:rPr lang="en-US" sz="2000" dirty="0">
                <a:solidFill>
                  <a:schemeClr val="bg1"/>
                </a:solidFill>
              </a:rPr>
              <a:t>Jens H. </a:t>
            </a:r>
            <a:r>
              <a:rPr lang="en-US" sz="2000" dirty="0" err="1">
                <a:solidFill>
                  <a:schemeClr val="bg1"/>
                </a:solidFill>
              </a:rPr>
              <a:t>Aasheim</a:t>
            </a:r>
            <a:r>
              <a:rPr lang="en-US" sz="2000" dirty="0">
                <a:solidFill>
                  <a:schemeClr val="bg1"/>
                </a:solidFill>
              </a:rPr>
              <a:t> </a:t>
            </a:r>
          </a:p>
          <a:p>
            <a:r>
              <a:rPr lang="en-US" sz="2000" dirty="0" err="1">
                <a:solidFill>
                  <a:schemeClr val="bg1"/>
                </a:solidFill>
              </a:rPr>
              <a:t>Jochen</a:t>
            </a:r>
            <a:r>
              <a:rPr lang="en-US" sz="2000" dirty="0">
                <a:solidFill>
                  <a:schemeClr val="bg1"/>
                </a:solidFill>
              </a:rPr>
              <a:t> </a:t>
            </a:r>
            <a:r>
              <a:rPr lang="en-US" sz="2000" dirty="0" err="1">
                <a:solidFill>
                  <a:schemeClr val="bg1"/>
                </a:solidFill>
              </a:rPr>
              <a:t>Schirrwagen</a:t>
            </a:r>
            <a:r>
              <a:rPr lang="en-US" sz="2000" dirty="0">
                <a:solidFill>
                  <a:schemeClr val="bg1"/>
                </a:solidFill>
              </a:rPr>
              <a:t> </a:t>
            </a:r>
          </a:p>
          <a:p>
            <a:r>
              <a:rPr lang="en-US" sz="2000" dirty="0">
                <a:solidFill>
                  <a:schemeClr val="bg1"/>
                </a:solidFill>
              </a:rPr>
              <a:t>Iryna Kuchma </a:t>
            </a:r>
          </a:p>
          <a:p>
            <a:r>
              <a:rPr lang="en-US" sz="2000" dirty="0">
                <a:solidFill>
                  <a:schemeClr val="bg1"/>
                </a:solidFill>
              </a:rPr>
              <a:t>Gwen Franck </a:t>
            </a:r>
          </a:p>
          <a:p>
            <a:r>
              <a:rPr lang="en-US" sz="2000" dirty="0">
                <a:solidFill>
                  <a:schemeClr val="bg1"/>
                </a:solidFill>
              </a:rPr>
              <a:t>Emilie </a:t>
            </a:r>
            <a:r>
              <a:rPr lang="en-US" sz="2000" dirty="0" err="1">
                <a:solidFill>
                  <a:schemeClr val="bg1"/>
                </a:solidFill>
              </a:rPr>
              <a:t>Hermans</a:t>
            </a:r>
            <a:r>
              <a:rPr lang="en-US" sz="2000" dirty="0">
                <a:solidFill>
                  <a:schemeClr val="bg1"/>
                </a:solidFill>
              </a:rPr>
              <a:t> </a:t>
            </a:r>
          </a:p>
          <a:p>
            <a:r>
              <a:rPr lang="en-US" sz="2000" dirty="0" err="1">
                <a:solidFill>
                  <a:schemeClr val="bg1"/>
                </a:solidFill>
              </a:rPr>
              <a:t>Najla</a:t>
            </a:r>
            <a:r>
              <a:rPr lang="en-US" sz="2000" dirty="0">
                <a:solidFill>
                  <a:schemeClr val="bg1"/>
                </a:solidFill>
              </a:rPr>
              <a:t> </a:t>
            </a:r>
            <a:r>
              <a:rPr lang="en-US" sz="2000" dirty="0" err="1">
                <a:solidFill>
                  <a:schemeClr val="bg1"/>
                </a:solidFill>
              </a:rPr>
              <a:t>Rettberg</a:t>
            </a:r>
            <a:r>
              <a:rPr lang="en-US" sz="2000" dirty="0">
                <a:solidFill>
                  <a:schemeClr val="bg1"/>
                </a:solidFill>
              </a:rPr>
              <a:t> </a:t>
            </a:r>
          </a:p>
          <a:p>
            <a:r>
              <a:rPr lang="en-US" sz="2000" dirty="0">
                <a:solidFill>
                  <a:schemeClr val="bg1"/>
                </a:solidFill>
              </a:rPr>
              <a:t>Tobias Steiner </a:t>
            </a:r>
            <a:r>
              <a:rPr lang="en-US" sz="2000" dirty="0"/>
              <a:t>	</a:t>
            </a:r>
          </a:p>
          <a:p>
            <a:pPr marL="0" lvl="0" indent="0" algn="ctr" rtl="0">
              <a:spcBef>
                <a:spcPts val="0"/>
              </a:spcBef>
              <a:spcAft>
                <a:spcPts val="0"/>
              </a:spcAft>
              <a:buNone/>
            </a:pPr>
            <a:endParaRPr sz="2000" dirty="0">
              <a:solidFill>
                <a:srgbClr val="FFFFFF"/>
              </a:solidFill>
              <a:latin typeface="Helvetica Neue"/>
              <a:ea typeface="Helvetica Neue"/>
              <a:cs typeface="Helvetica Neue"/>
              <a:sym typeface="Helvetica Neue"/>
            </a:endParaRPr>
          </a:p>
        </p:txBody>
      </p:sp>
      <p:sp>
        <p:nvSpPr>
          <p:cNvPr id="536" name="Google Shape;536;p50"/>
          <p:cNvSpPr txBox="1"/>
          <p:nvPr/>
        </p:nvSpPr>
        <p:spPr>
          <a:xfrm>
            <a:off x="841109" y="2263767"/>
            <a:ext cx="4972800" cy="932400"/>
          </a:xfrm>
          <a:prstGeom prst="rect">
            <a:avLst/>
          </a:prstGeom>
          <a:noFill/>
          <a:ln>
            <a:noFill/>
          </a:ln>
        </p:spPr>
        <p:txBody>
          <a:bodyPr spcFirstLastPara="1" wrap="square" lIns="51425" tIns="51425" rIns="51425" bIns="51425" anchor="t" anchorCtr="0">
            <a:noAutofit/>
          </a:bodyPr>
          <a:lstStyle/>
          <a:p>
            <a:pPr lvl="0" algn="r"/>
            <a:r>
              <a:rPr lang="en" sz="2800" dirty="0">
                <a:solidFill>
                  <a:srgbClr val="FFFFFF"/>
                </a:solidFill>
              </a:rPr>
              <a:t>OpenAIRE </a:t>
            </a:r>
            <a:r>
              <a:rPr lang="en-US" sz="2800" dirty="0">
                <a:solidFill>
                  <a:schemeClr val="bg1"/>
                </a:solidFill>
              </a:rPr>
              <a:t>Recommendations</a:t>
            </a:r>
            <a:endParaRPr sz="2700" dirty="0">
              <a:solidFill>
                <a:schemeClr val="bg1"/>
              </a:solidFill>
              <a:latin typeface="Helvetica Neue"/>
              <a:ea typeface="Helvetica Neue"/>
              <a:cs typeface="Helvetica Neue"/>
              <a:sym typeface="Helvetica Neue"/>
            </a:endParaRPr>
          </a:p>
        </p:txBody>
      </p:sp>
      <p:sp>
        <p:nvSpPr>
          <p:cNvPr id="2" name="Rectangle 1"/>
          <p:cNvSpPr/>
          <p:nvPr/>
        </p:nvSpPr>
        <p:spPr>
          <a:xfrm>
            <a:off x="937720" y="2888390"/>
            <a:ext cx="5083443" cy="369332"/>
          </a:xfrm>
          <a:prstGeom prst="rect">
            <a:avLst/>
          </a:prstGeom>
        </p:spPr>
        <p:txBody>
          <a:bodyPr wrap="none">
            <a:spAutoFit/>
          </a:bodyPr>
          <a:lstStyle/>
          <a:p>
            <a:r>
              <a:rPr lang="en-US" sz="1800" dirty="0" smtClean="0">
                <a:solidFill>
                  <a:schemeClr val="bg1"/>
                </a:solidFill>
              </a:rPr>
              <a:t>Report: </a:t>
            </a:r>
            <a:r>
              <a:rPr lang="en-US" sz="1800" dirty="0">
                <a:hlinkClick r:id="rId3"/>
              </a:rPr>
              <a:t>https://</a:t>
            </a:r>
            <a:r>
              <a:rPr lang="en-US" sz="1800" dirty="0" smtClean="0">
                <a:hlinkClick r:id="rId3"/>
              </a:rPr>
              <a:t>doi.org/10.5281/zenodo.3701428</a:t>
            </a:r>
            <a:endParaRPr lang="en-US" sz="1800" dirty="0">
              <a:solidFill>
                <a:schemeClr val="bg1"/>
              </a:solidFill>
            </a:endParaRPr>
          </a:p>
        </p:txBody>
      </p:sp>
      <p:pic>
        <p:nvPicPr>
          <p:cNvPr id="6" name="Picture 2" descr="http://i.creativecommons.org/l/by/3.0/88x3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01" y="4671468"/>
            <a:ext cx="990600" cy="3489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7193" y="664435"/>
            <a:ext cx="7603800" cy="3438600"/>
          </a:xfrm>
        </p:spPr>
        <p:txBody>
          <a:bodyPr/>
          <a:lstStyle/>
          <a:p>
            <a:r>
              <a:rPr lang="en-US" sz="2000" b="0" dirty="0"/>
              <a:t>Do you have general recommendations/guidelines for countries/regions that may now be looking into the possibility of establishing (cooperative non-APC) OA publishing infrastructures</a:t>
            </a:r>
            <a:r>
              <a:rPr lang="en-US" sz="2000" b="0" dirty="0" smtClean="0"/>
              <a:t>?</a:t>
            </a:r>
          </a:p>
          <a:p>
            <a:r>
              <a:rPr lang="en-US" sz="2000" b="0" dirty="0"/>
              <a:t>F</a:t>
            </a:r>
            <a:r>
              <a:rPr lang="en-US" sz="2000" b="0" dirty="0" smtClean="0"/>
              <a:t>inance departments </a:t>
            </a:r>
            <a:r>
              <a:rPr lang="en-US" sz="2000" b="0" dirty="0"/>
              <a:t>at our </a:t>
            </a:r>
            <a:r>
              <a:rPr lang="en-US" sz="2000" b="0" dirty="0" smtClean="0"/>
              <a:t>Unis do </a:t>
            </a:r>
            <a:r>
              <a:rPr lang="en-US" sz="2000" b="0" dirty="0"/>
              <a:t>not allow </a:t>
            </a:r>
            <a:r>
              <a:rPr lang="en-US" sz="2000" b="0" dirty="0" smtClean="0"/>
              <a:t>payments </a:t>
            </a:r>
            <a:r>
              <a:rPr lang="en-US" sz="2000" b="0" dirty="0"/>
              <a:t>to be made for goods and services not yet received. </a:t>
            </a:r>
            <a:r>
              <a:rPr lang="en-US" sz="2000" b="0" dirty="0" smtClean="0"/>
              <a:t>Ideas </a:t>
            </a:r>
            <a:r>
              <a:rPr lang="en-US" sz="2000" b="0" dirty="0"/>
              <a:t>about how to convince bureaucrats to allow new kinds of payment </a:t>
            </a:r>
            <a:r>
              <a:rPr lang="en-US" sz="2000" b="0" dirty="0" smtClean="0"/>
              <a:t>models? </a:t>
            </a:r>
          </a:p>
          <a:p>
            <a:r>
              <a:rPr lang="en-US" sz="2000" b="0" dirty="0"/>
              <a:t>Could you please also address the situation in Southern and Eastern Europe</a:t>
            </a:r>
            <a:r>
              <a:rPr lang="en-US" sz="2000" b="0" dirty="0" smtClean="0"/>
              <a:t>?</a:t>
            </a:r>
          </a:p>
          <a:p>
            <a:r>
              <a:rPr lang="en-US" sz="2000" b="0" dirty="0"/>
              <a:t>Who is funding this model in the different countries and how?</a:t>
            </a:r>
          </a:p>
          <a:p>
            <a:pPr algn="r"/>
            <a:r>
              <a:rPr lang="en-US" sz="2000" b="0" dirty="0" smtClean="0"/>
              <a:t>How </a:t>
            </a:r>
            <a:r>
              <a:rPr lang="en-US" sz="2000" b="0" dirty="0"/>
              <a:t>do we make them work ;)</a:t>
            </a:r>
            <a:endParaRPr lang="en-US" sz="2000" b="0" dirty="0" smtClean="0"/>
          </a:p>
          <a:p>
            <a:endParaRPr lang="en-US" sz="2400" dirty="0"/>
          </a:p>
        </p:txBody>
      </p:sp>
      <p:sp>
        <p:nvSpPr>
          <p:cNvPr id="4" name="Text Placeholder 3"/>
          <p:cNvSpPr>
            <a:spLocks noGrp="1"/>
          </p:cNvSpPr>
          <p:nvPr>
            <p:ph type="body" idx="2"/>
          </p:nvPr>
        </p:nvSpPr>
        <p:spPr>
          <a:xfrm>
            <a:off x="399993" y="190364"/>
            <a:ext cx="7611000" cy="644400"/>
          </a:xfrm>
        </p:spPr>
        <p:txBody>
          <a:bodyPr/>
          <a:lstStyle/>
          <a:p>
            <a:r>
              <a:rPr lang="en-US" dirty="0" smtClean="0"/>
              <a:t>Today’s webinar questions from you</a:t>
            </a:r>
            <a:endParaRPr lang="en-US" dirty="0"/>
          </a:p>
        </p:txBody>
      </p:sp>
    </p:spTree>
    <p:extLst>
      <p:ext uri="{BB962C8B-B14F-4D97-AF65-F5344CB8AC3E}">
        <p14:creationId xmlns:p14="http://schemas.microsoft.com/office/powerpoint/2010/main" val="129425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3468" y="727188"/>
            <a:ext cx="7603800" cy="3438600"/>
          </a:xfrm>
        </p:spPr>
        <p:txBody>
          <a:bodyPr/>
          <a:lstStyle/>
          <a:p>
            <a:r>
              <a:rPr lang="en-US" sz="2000" b="0" dirty="0" smtClean="0"/>
              <a:t>Is </a:t>
            </a:r>
            <a:r>
              <a:rPr lang="en-US" sz="2000" b="0" dirty="0"/>
              <a:t>the governance or finance aspect prevailing in this model and are there any other criteria</a:t>
            </a:r>
            <a:r>
              <a:rPr lang="en-US" sz="2000" b="0" dirty="0" smtClean="0"/>
              <a:t>?</a:t>
            </a:r>
            <a:endParaRPr lang="en-US" sz="2000" b="0" dirty="0" smtClean="0"/>
          </a:p>
          <a:p>
            <a:r>
              <a:rPr lang="en-US" sz="2000" b="0" dirty="0"/>
              <a:t>How much cost should organizations expect for participating</a:t>
            </a:r>
            <a:r>
              <a:rPr lang="en-US" sz="2000" b="0" dirty="0" smtClean="0"/>
              <a:t>?</a:t>
            </a:r>
          </a:p>
          <a:p>
            <a:r>
              <a:rPr lang="en-US" sz="2000" b="0" dirty="0"/>
              <a:t>How should these initiatives be financed?</a:t>
            </a:r>
          </a:p>
          <a:p>
            <a:r>
              <a:rPr lang="en-US" sz="2000" b="0" dirty="0" smtClean="0"/>
              <a:t>What </a:t>
            </a:r>
            <a:r>
              <a:rPr lang="en-US" sz="2000" b="0" dirty="0"/>
              <a:t>types of sustainable funding models are available</a:t>
            </a:r>
            <a:r>
              <a:rPr lang="en-US" sz="2000" b="0" dirty="0" smtClean="0"/>
              <a:t>?</a:t>
            </a:r>
          </a:p>
          <a:p>
            <a:r>
              <a:rPr lang="en-US" sz="2000" b="0" dirty="0"/>
              <a:t>How should we collectively </a:t>
            </a:r>
            <a:r>
              <a:rPr lang="en-US" sz="2000" b="0" dirty="0" smtClean="0"/>
              <a:t>utilize </a:t>
            </a:r>
            <a:r>
              <a:rPr lang="en-US" sz="2000" b="0" dirty="0"/>
              <a:t>our existing infrastructures, polices and advocacy </a:t>
            </a:r>
            <a:r>
              <a:rPr lang="en-US" sz="2000" b="0" dirty="0" err="1"/>
              <a:t>programmes</a:t>
            </a:r>
            <a:r>
              <a:rPr lang="en-US" sz="2000" b="0" dirty="0"/>
              <a:t> to support this</a:t>
            </a:r>
            <a:r>
              <a:rPr lang="en-US" sz="2000" b="0" dirty="0" smtClean="0"/>
              <a:t>?</a:t>
            </a:r>
          </a:p>
          <a:p>
            <a:pPr algn="r"/>
            <a:r>
              <a:rPr lang="en-US" sz="2000" b="0" dirty="0" smtClean="0"/>
              <a:t>How </a:t>
            </a:r>
            <a:r>
              <a:rPr lang="en-US" sz="2000" b="0" dirty="0"/>
              <a:t>can we work together globally to make cooperative non-APC publishing models the default, mainstream option for scholarly communication? What actions are needed to make this a reality?</a:t>
            </a:r>
            <a:endParaRPr lang="en-US" sz="2000" dirty="0"/>
          </a:p>
        </p:txBody>
      </p:sp>
      <p:sp>
        <p:nvSpPr>
          <p:cNvPr id="4" name="Text Placeholder 3"/>
          <p:cNvSpPr>
            <a:spLocks noGrp="1"/>
          </p:cNvSpPr>
          <p:nvPr>
            <p:ph type="body" idx="2"/>
          </p:nvPr>
        </p:nvSpPr>
        <p:spPr>
          <a:xfrm>
            <a:off x="399993" y="190364"/>
            <a:ext cx="7611000" cy="644400"/>
          </a:xfrm>
        </p:spPr>
        <p:txBody>
          <a:bodyPr/>
          <a:lstStyle/>
          <a:p>
            <a:r>
              <a:rPr lang="en-US" dirty="0" smtClean="0"/>
              <a:t>Today’s webinar </a:t>
            </a:r>
            <a:r>
              <a:rPr lang="en-US" smtClean="0"/>
              <a:t>questions from you (</a:t>
            </a:r>
            <a:r>
              <a:rPr lang="en-US" dirty="0" smtClean="0"/>
              <a:t>2)</a:t>
            </a:r>
            <a:endParaRPr lang="en-US" dirty="0"/>
          </a:p>
        </p:txBody>
      </p:sp>
    </p:spTree>
    <p:extLst>
      <p:ext uri="{BB962C8B-B14F-4D97-AF65-F5344CB8AC3E}">
        <p14:creationId xmlns:p14="http://schemas.microsoft.com/office/powerpoint/2010/main" val="1109132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7193" y="700293"/>
            <a:ext cx="7603800" cy="3438600"/>
          </a:xfrm>
        </p:spPr>
        <p:txBody>
          <a:bodyPr/>
          <a:lstStyle/>
          <a:p>
            <a:r>
              <a:rPr lang="en-US" sz="2000" b="0" dirty="0" smtClean="0"/>
              <a:t>Is there going </a:t>
            </a:r>
            <a:r>
              <a:rPr lang="en-US" sz="2000" b="0" dirty="0"/>
              <a:t>to be an impact on the </a:t>
            </a:r>
            <a:r>
              <a:rPr lang="en-US" sz="2000" b="0" dirty="0" smtClean="0"/>
              <a:t>non-APC </a:t>
            </a:r>
            <a:r>
              <a:rPr lang="en-US" sz="2000" b="0" dirty="0"/>
              <a:t>policies after the </a:t>
            </a:r>
            <a:r>
              <a:rPr lang="en-US" sz="2000" b="0" dirty="0" smtClean="0"/>
              <a:t>pandemic</a:t>
            </a:r>
            <a:r>
              <a:rPr lang="en-US" sz="2000" b="0" dirty="0"/>
              <a:t>?</a:t>
            </a:r>
            <a:endParaRPr lang="en-US" sz="2000" b="0" dirty="0" smtClean="0"/>
          </a:p>
          <a:p>
            <a:r>
              <a:rPr lang="en-US" sz="2000" b="0" dirty="0"/>
              <a:t>Due to the Covid-19 outbreak, the role of the scientific labor has been redefined and reclaimed, but it also brought to the public eye the poor state we kept our </a:t>
            </a:r>
            <a:r>
              <a:rPr lang="en-US" sz="2000" b="0" dirty="0" smtClean="0"/>
              <a:t>scientists. Isn't </a:t>
            </a:r>
            <a:r>
              <a:rPr lang="en-US" sz="2000" b="0" dirty="0"/>
              <a:t>now time to push a real Cooperative infrastructure all across the globe that allows scientists to not only share the costs of publishing (or to get rid of them completely if possible) and to make it more widely available</a:t>
            </a:r>
            <a:r>
              <a:rPr lang="en-US" sz="2000" b="0" dirty="0" smtClean="0"/>
              <a:t>?</a:t>
            </a:r>
          </a:p>
          <a:p>
            <a:r>
              <a:rPr lang="en-US" sz="2000" b="0" dirty="0"/>
              <a:t>Will they work during the post COVID pandemic recession? Or will libraries use their reduced budgets just for the local </a:t>
            </a:r>
            <a:r>
              <a:rPr lang="en-US" sz="2000" b="0"/>
              <a:t>benefit </a:t>
            </a:r>
            <a:r>
              <a:rPr lang="en-US" sz="2000" b="0" smtClean="0"/>
              <a:t>of </a:t>
            </a:r>
            <a:r>
              <a:rPr lang="en-US" sz="2000" b="0" dirty="0"/>
              <a:t>their institutions?</a:t>
            </a:r>
            <a:endParaRPr lang="en-US" sz="2000" b="0" dirty="0" smtClean="0"/>
          </a:p>
          <a:p>
            <a:endParaRPr lang="en-US" sz="2200" dirty="0" smtClean="0"/>
          </a:p>
        </p:txBody>
      </p:sp>
      <p:sp>
        <p:nvSpPr>
          <p:cNvPr id="4" name="Text Placeholder 3"/>
          <p:cNvSpPr>
            <a:spLocks noGrp="1"/>
          </p:cNvSpPr>
          <p:nvPr>
            <p:ph type="body" idx="2"/>
          </p:nvPr>
        </p:nvSpPr>
        <p:spPr>
          <a:xfrm>
            <a:off x="399993" y="190364"/>
            <a:ext cx="7611000" cy="644400"/>
          </a:xfrm>
        </p:spPr>
        <p:txBody>
          <a:bodyPr/>
          <a:lstStyle/>
          <a:p>
            <a:r>
              <a:rPr lang="en-US" dirty="0" smtClean="0"/>
              <a:t>Today’s webinar questions from you </a:t>
            </a:r>
            <a:r>
              <a:rPr lang="en-US" dirty="0" smtClean="0"/>
              <a:t>(3)</a:t>
            </a:r>
            <a:endParaRPr lang="en-US" dirty="0"/>
          </a:p>
        </p:txBody>
      </p:sp>
    </p:spTree>
    <p:extLst>
      <p:ext uri="{BB962C8B-B14F-4D97-AF65-F5344CB8AC3E}">
        <p14:creationId xmlns:p14="http://schemas.microsoft.com/office/powerpoint/2010/main" val="2318405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07250" y="1112670"/>
            <a:ext cx="7603800" cy="3438600"/>
          </a:xfrm>
        </p:spPr>
        <p:txBody>
          <a:bodyPr/>
          <a:lstStyle/>
          <a:p>
            <a:pPr marL="82550" indent="0">
              <a:buNone/>
            </a:pPr>
            <a:r>
              <a:rPr lang="en-US" sz="2400" dirty="0" smtClean="0"/>
              <a:t>Library </a:t>
            </a:r>
            <a:r>
              <a:rPr lang="en-US" sz="2400" dirty="0"/>
              <a:t>publishing </a:t>
            </a:r>
            <a:r>
              <a:rPr lang="en-US" sz="2400" dirty="0" smtClean="0"/>
              <a:t>programs </a:t>
            </a:r>
            <a:r>
              <a:rPr lang="en-US" sz="2000" b="0" dirty="0" smtClean="0"/>
              <a:t>(</a:t>
            </a:r>
            <a:r>
              <a:rPr lang="en-US" sz="2000" b="0" dirty="0" err="1"/>
              <a:t>Uopen</a:t>
            </a:r>
            <a:r>
              <a:rPr lang="en-US" sz="2000" b="0" dirty="0"/>
              <a:t> </a:t>
            </a:r>
            <a:r>
              <a:rPr lang="en-US" sz="2000" b="0" dirty="0" smtClean="0"/>
              <a:t>Journals; The </a:t>
            </a:r>
            <a:r>
              <a:rPr lang="en-US" sz="2000" b="0" dirty="0"/>
              <a:t>University of Debrecen University </a:t>
            </a:r>
            <a:r>
              <a:rPr lang="en-US" sz="2000" b="0" dirty="0" smtClean="0"/>
              <a:t>&amp; </a:t>
            </a:r>
            <a:r>
              <a:rPr lang="en-US" sz="2000" b="0" dirty="0"/>
              <a:t>National </a:t>
            </a:r>
            <a:r>
              <a:rPr lang="en-US" sz="2000" b="0" dirty="0" smtClean="0"/>
              <a:t>Library; Sui Generis)</a:t>
            </a:r>
          </a:p>
          <a:p>
            <a:pPr marL="82550" indent="0">
              <a:buNone/>
            </a:pPr>
            <a:r>
              <a:rPr lang="en-US" sz="2400" dirty="0" smtClean="0"/>
              <a:t>Institutional support &amp; third-party funding</a:t>
            </a:r>
            <a:r>
              <a:rPr lang="en-US" sz="2400" b="0" dirty="0" smtClean="0"/>
              <a:t> </a:t>
            </a:r>
            <a:r>
              <a:rPr lang="en-US" sz="2000" b="0" dirty="0" smtClean="0"/>
              <a:t>(</a:t>
            </a:r>
            <a:r>
              <a:rPr lang="en-US" sz="2000" b="0" dirty="0"/>
              <a:t>Open Gender </a:t>
            </a:r>
            <a:r>
              <a:rPr lang="en-US" sz="2000" b="0" dirty="0" smtClean="0"/>
              <a:t>Journal, </a:t>
            </a:r>
            <a:r>
              <a:rPr lang="en-US" sz="2000" b="0" dirty="0"/>
              <a:t>META “Middle East - </a:t>
            </a:r>
            <a:r>
              <a:rPr lang="en-US" sz="2000" b="0" dirty="0" smtClean="0"/>
              <a:t>Topics </a:t>
            </a:r>
            <a:r>
              <a:rPr lang="en-US" sz="2000" b="0" dirty="0"/>
              <a:t>&amp; </a:t>
            </a:r>
            <a:r>
              <a:rPr lang="en-US" sz="2000" b="0" dirty="0" smtClean="0"/>
              <a:t>Arguments”, </a:t>
            </a:r>
            <a:r>
              <a:rPr lang="en-US" sz="2000" b="0" dirty="0"/>
              <a:t>ZBW IREE journal dedicated to the replication studies in </a:t>
            </a:r>
            <a:r>
              <a:rPr lang="en-US" sz="2000" b="0" dirty="0" smtClean="0"/>
              <a:t>economics)</a:t>
            </a:r>
          </a:p>
          <a:p>
            <a:pPr marL="82550" indent="0">
              <a:buNone/>
            </a:pPr>
            <a:r>
              <a:rPr lang="en-US" sz="2400" dirty="0"/>
              <a:t>National </a:t>
            </a:r>
            <a:r>
              <a:rPr lang="en-US" sz="2400" dirty="0" smtClean="0"/>
              <a:t>collaborative </a:t>
            </a:r>
            <a:r>
              <a:rPr lang="en-US" sz="2400" dirty="0"/>
              <a:t>funding </a:t>
            </a:r>
            <a:r>
              <a:rPr lang="en-US" sz="2400" dirty="0" smtClean="0"/>
              <a:t>&amp; publishing </a:t>
            </a:r>
            <a:r>
              <a:rPr lang="en-US" sz="2000" b="0" dirty="0" smtClean="0"/>
              <a:t>(HRČAK, Croatia; Journal.fi, Finland; Episciences.org, France; </a:t>
            </a:r>
            <a:r>
              <a:rPr lang="en-US" sz="2000" b="0" dirty="0"/>
              <a:t>The Consortium for Norwegian SSH </a:t>
            </a:r>
            <a:r>
              <a:rPr lang="en-US" sz="2000" b="0" dirty="0" smtClean="0"/>
              <a:t>OA Journals</a:t>
            </a:r>
            <a:r>
              <a:rPr lang="en-US" sz="2000" b="0" dirty="0" smtClean="0"/>
              <a:t>; </a:t>
            </a:r>
            <a:r>
              <a:rPr lang="en-US" sz="2000" b="0" dirty="0" err="1" smtClean="0"/>
              <a:t>SCIndeks</a:t>
            </a:r>
            <a:r>
              <a:rPr lang="en-US" sz="2000" b="0" dirty="0" smtClean="0"/>
              <a:t>, Serbia)        </a:t>
            </a:r>
          </a:p>
        </p:txBody>
      </p:sp>
      <p:sp>
        <p:nvSpPr>
          <p:cNvPr id="3" name="Text Placeholder 2"/>
          <p:cNvSpPr>
            <a:spLocks noGrp="1"/>
          </p:cNvSpPr>
          <p:nvPr>
            <p:ph type="body" idx="2"/>
          </p:nvPr>
        </p:nvSpPr>
        <p:spPr/>
        <p:txBody>
          <a:bodyPr/>
          <a:lstStyle/>
          <a:p>
            <a:r>
              <a:rPr lang="en-US" dirty="0" smtClean="0"/>
              <a:t>Collaborative </a:t>
            </a:r>
            <a:r>
              <a:rPr lang="en-US" dirty="0"/>
              <a:t>Non-APC Publishing </a:t>
            </a:r>
            <a:r>
              <a:rPr lang="en-US" dirty="0" smtClean="0"/>
              <a:t>Models Review</a:t>
            </a:r>
            <a:endParaRPr lang="en-US" dirty="0"/>
          </a:p>
        </p:txBody>
      </p:sp>
    </p:spTree>
    <p:extLst>
      <p:ext uri="{BB962C8B-B14F-4D97-AF65-F5344CB8AC3E}">
        <p14:creationId xmlns:p14="http://schemas.microsoft.com/office/powerpoint/2010/main" val="2050613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00050" y="1291964"/>
            <a:ext cx="7603800" cy="3438600"/>
          </a:xfrm>
        </p:spPr>
        <p:txBody>
          <a:bodyPr/>
          <a:lstStyle/>
          <a:p>
            <a:pPr marL="82550" indent="0">
              <a:buNone/>
            </a:pPr>
            <a:r>
              <a:rPr lang="en-US" sz="2400" dirty="0"/>
              <a:t>International collaborative funding </a:t>
            </a:r>
            <a:r>
              <a:rPr lang="en-US" sz="2400" dirty="0" smtClean="0"/>
              <a:t>and publishing </a:t>
            </a:r>
            <a:r>
              <a:rPr lang="en-US" sz="2000" b="0" dirty="0" smtClean="0"/>
              <a:t>(</a:t>
            </a:r>
            <a:r>
              <a:rPr lang="en-US" sz="2000" b="0" dirty="0"/>
              <a:t>Open Library of </a:t>
            </a:r>
            <a:r>
              <a:rPr lang="en-US" sz="2000" b="0" dirty="0" smtClean="0"/>
              <a:t>Humanities, </a:t>
            </a:r>
            <a:r>
              <a:rPr lang="en-US" sz="2000" b="0" dirty="0"/>
              <a:t>Annual </a:t>
            </a:r>
            <a:r>
              <a:rPr lang="en-US" sz="2000" b="0" dirty="0" smtClean="0"/>
              <a:t>Reviews, </a:t>
            </a:r>
            <a:r>
              <a:rPr lang="en-US" sz="2000" b="0" dirty="0"/>
              <a:t>Knowledge </a:t>
            </a:r>
            <a:r>
              <a:rPr lang="en-US" sz="2000" b="0" dirty="0" smtClean="0"/>
              <a:t>Unlatched, SCOAP³, </a:t>
            </a:r>
            <a:r>
              <a:rPr lang="en-US" sz="2000" b="0" dirty="0"/>
              <a:t>Language Science </a:t>
            </a:r>
            <a:r>
              <a:rPr lang="en-US" sz="2000" b="0" dirty="0" smtClean="0"/>
              <a:t>Press, </a:t>
            </a:r>
            <a:r>
              <a:rPr lang="en-US" sz="2000" b="0" dirty="0"/>
              <a:t>transcript OPEN Library Political </a:t>
            </a:r>
            <a:r>
              <a:rPr lang="en-US" sz="2000" b="0" dirty="0" smtClean="0"/>
              <a:t>Science)</a:t>
            </a:r>
          </a:p>
          <a:p>
            <a:pPr marL="82550" indent="0">
              <a:buNone/>
            </a:pPr>
            <a:r>
              <a:rPr lang="en-US" sz="2400" dirty="0"/>
              <a:t>Collaborative </a:t>
            </a:r>
            <a:r>
              <a:rPr lang="en-US" sz="2400" dirty="0" smtClean="0"/>
              <a:t>publication support services </a:t>
            </a:r>
            <a:r>
              <a:rPr lang="en-US" sz="2000" b="0" dirty="0" smtClean="0"/>
              <a:t>(OJS-de.net, </a:t>
            </a:r>
            <a:r>
              <a:rPr lang="en-US" sz="2000" b="0" dirty="0" err="1"/>
              <a:t>CeDiS</a:t>
            </a:r>
            <a:r>
              <a:rPr lang="en-US" sz="2000" b="0" i="1" dirty="0"/>
              <a:t> </a:t>
            </a:r>
            <a:r>
              <a:rPr lang="en-US" sz="2000" b="0" dirty="0"/>
              <a:t>(Center for Digital </a:t>
            </a:r>
            <a:r>
              <a:rPr lang="en-US" sz="2000" b="0" dirty="0" smtClean="0"/>
              <a:t>Systems), </a:t>
            </a:r>
            <a:r>
              <a:rPr lang="en-US" sz="2000" b="0" dirty="0" err="1"/>
              <a:t>Freie</a:t>
            </a:r>
            <a:r>
              <a:rPr lang="en-US" sz="2000" b="0" dirty="0"/>
              <a:t> </a:t>
            </a:r>
            <a:r>
              <a:rPr lang="en-US" sz="2000" b="0" dirty="0" err="1"/>
              <a:t>Universität</a:t>
            </a:r>
            <a:r>
              <a:rPr lang="en-US" sz="2000" b="0" dirty="0"/>
              <a:t> </a:t>
            </a:r>
            <a:r>
              <a:rPr lang="en-US" sz="2000" b="0" dirty="0" smtClean="0"/>
              <a:t>Berlin)        </a:t>
            </a:r>
          </a:p>
        </p:txBody>
      </p:sp>
      <p:sp>
        <p:nvSpPr>
          <p:cNvPr id="3" name="Text Placeholder 2"/>
          <p:cNvSpPr>
            <a:spLocks noGrp="1"/>
          </p:cNvSpPr>
          <p:nvPr>
            <p:ph type="body" idx="2"/>
          </p:nvPr>
        </p:nvSpPr>
        <p:spPr/>
        <p:txBody>
          <a:bodyPr/>
          <a:lstStyle/>
          <a:p>
            <a:r>
              <a:rPr lang="en-US" dirty="0" smtClean="0"/>
              <a:t>Collaborative </a:t>
            </a:r>
            <a:r>
              <a:rPr lang="en-US" dirty="0"/>
              <a:t>Non-APC Publishing </a:t>
            </a:r>
            <a:r>
              <a:rPr lang="en-US" dirty="0" smtClean="0"/>
              <a:t>Models Review (2)</a:t>
            </a:r>
            <a:endParaRPr lang="en-US" dirty="0"/>
          </a:p>
        </p:txBody>
      </p:sp>
    </p:spTree>
    <p:extLst>
      <p:ext uri="{BB962C8B-B14F-4D97-AF65-F5344CB8AC3E}">
        <p14:creationId xmlns:p14="http://schemas.microsoft.com/office/powerpoint/2010/main" val="63582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82550" indent="0">
              <a:buNone/>
            </a:pPr>
            <a:r>
              <a:rPr lang="en-US" sz="2400" b="0" dirty="0"/>
              <a:t>What can be considered sustainable</a:t>
            </a:r>
            <a:r>
              <a:rPr lang="en-US" sz="2400" b="0" dirty="0" smtClean="0"/>
              <a:t>?</a:t>
            </a:r>
          </a:p>
          <a:p>
            <a:pPr marL="82550" indent="0">
              <a:buNone/>
            </a:pPr>
            <a:r>
              <a:rPr lang="en-US" sz="2400" b="0" dirty="0"/>
              <a:t>Current issues facing </a:t>
            </a:r>
            <a:r>
              <a:rPr lang="en-US" sz="2400" b="0" dirty="0" smtClean="0"/>
              <a:t>users, new </a:t>
            </a:r>
            <a:r>
              <a:rPr lang="en-US" sz="2400" b="0" dirty="0"/>
              <a:t>and emerging publishing </a:t>
            </a:r>
            <a:r>
              <a:rPr lang="en-US" sz="2400" b="0" dirty="0" smtClean="0"/>
              <a:t>initiatives, institutions</a:t>
            </a:r>
            <a:r>
              <a:rPr lang="en-US" sz="2400" b="0" dirty="0"/>
              <a:t>, funders and policy makers </a:t>
            </a:r>
            <a:endParaRPr lang="en-US" sz="2400" b="0" dirty="0" smtClean="0"/>
          </a:p>
          <a:p>
            <a:pPr marL="82550" indent="0">
              <a:buNone/>
            </a:pPr>
            <a:r>
              <a:rPr lang="en-US" sz="2400" b="0" dirty="0"/>
              <a:t>Suggestions from the OpenAIRE Workshop to mitigate these issues </a:t>
            </a:r>
            <a:endParaRPr lang="en-US" sz="2400" b="0" dirty="0" smtClean="0"/>
          </a:p>
          <a:p>
            <a:pPr marL="82550" indent="0">
              <a:buNone/>
            </a:pPr>
            <a:r>
              <a:rPr lang="en-US" sz="1600" b="0" dirty="0">
                <a:hlinkClick r:id="rId2"/>
              </a:rPr>
              <a:t>https://</a:t>
            </a:r>
            <a:r>
              <a:rPr lang="en-US" sz="1600" b="0" dirty="0" smtClean="0">
                <a:hlinkClick r:id="rId2"/>
              </a:rPr>
              <a:t>www.openaire.eu/sustainable-non-apc-publishing-models-workshop</a:t>
            </a:r>
            <a:r>
              <a:rPr lang="en-US" sz="1600" b="0" dirty="0" smtClean="0"/>
              <a:t> </a:t>
            </a:r>
            <a:r>
              <a:rPr lang="en-US" sz="1600" b="0" dirty="0"/>
              <a:t/>
            </a:r>
            <a:br>
              <a:rPr lang="en-US" sz="1600" b="0" dirty="0"/>
            </a:br>
            <a:r>
              <a:rPr lang="en-US" sz="1600" b="0" dirty="0" smtClean="0">
                <a:hlinkClick r:id="rId3"/>
              </a:rPr>
              <a:t>https</a:t>
            </a:r>
            <a:r>
              <a:rPr lang="en-US" sz="1600" b="0" dirty="0">
                <a:hlinkClick r:id="rId3"/>
              </a:rPr>
              <a:t>://</a:t>
            </a:r>
            <a:r>
              <a:rPr lang="en-US" sz="1600" b="0" dirty="0" smtClean="0">
                <a:hlinkClick r:id="rId3"/>
              </a:rPr>
              <a:t>www.openaire.eu/blogs/sustainable-non-apc-oa-workshop</a:t>
            </a:r>
            <a:r>
              <a:rPr lang="en-US" sz="1600" b="0" dirty="0" smtClean="0"/>
              <a:t> </a:t>
            </a:r>
            <a:r>
              <a:rPr lang="en-US" sz="1600" b="0" dirty="0" smtClean="0"/>
              <a:t> </a:t>
            </a:r>
            <a:endParaRPr lang="en-US" sz="1600" b="0" dirty="0"/>
          </a:p>
        </p:txBody>
      </p:sp>
      <p:sp>
        <p:nvSpPr>
          <p:cNvPr id="3" name="Text Placeholder 2"/>
          <p:cNvSpPr>
            <a:spLocks noGrp="1"/>
          </p:cNvSpPr>
          <p:nvPr>
            <p:ph type="body" idx="2"/>
          </p:nvPr>
        </p:nvSpPr>
        <p:spPr/>
        <p:txBody>
          <a:bodyPr/>
          <a:lstStyle/>
          <a:p>
            <a:r>
              <a:rPr lang="en-US" dirty="0" smtClean="0"/>
              <a:t>Sustainability</a:t>
            </a:r>
            <a:endParaRPr lang="en-US" dirty="0"/>
          </a:p>
        </p:txBody>
      </p:sp>
    </p:spTree>
    <p:extLst>
      <p:ext uri="{BB962C8B-B14F-4D97-AF65-F5344CB8AC3E}">
        <p14:creationId xmlns:p14="http://schemas.microsoft.com/office/powerpoint/2010/main" val="2032803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82550" indent="0">
              <a:buNone/>
            </a:pPr>
            <a:r>
              <a:rPr lang="en-US" sz="2200" dirty="0"/>
              <a:t>Funders should acknowledge and endorse collaborative and non-APC </a:t>
            </a:r>
            <a:r>
              <a:rPr lang="en-US" sz="2200" dirty="0" smtClean="0"/>
              <a:t>OA publishing </a:t>
            </a:r>
            <a:r>
              <a:rPr lang="en-US" sz="2200" dirty="0"/>
              <a:t>as a valid and equivalent road to </a:t>
            </a:r>
            <a:r>
              <a:rPr lang="en-US" sz="2200" dirty="0" smtClean="0"/>
              <a:t>OA. </a:t>
            </a:r>
            <a:r>
              <a:rPr lang="en-US" sz="2200" b="0" dirty="0"/>
              <a:t>This includes making researchers aware of the option of non-APC publication channels in policies and mandates, as non-APC initiatives are still a relatively invisible alternative. </a:t>
            </a:r>
            <a:endParaRPr lang="en-US" sz="2200" b="0" dirty="0" smtClean="0"/>
          </a:p>
          <a:p>
            <a:pPr marL="82550" indent="0">
              <a:buNone/>
            </a:pPr>
            <a:r>
              <a:rPr lang="en-US" sz="2200" dirty="0"/>
              <a:t>For reasons of efficiency and innovation, it is imperative that the scientific publication system remains in the hands of the scientific community, supported by learned societies and libraries</a:t>
            </a:r>
            <a:r>
              <a:rPr lang="en-US" sz="2200" b="0" dirty="0"/>
              <a:t>.</a:t>
            </a:r>
            <a:endParaRPr lang="en-US" sz="2200" dirty="0"/>
          </a:p>
        </p:txBody>
      </p:sp>
      <p:sp>
        <p:nvSpPr>
          <p:cNvPr id="3" name="Text Placeholder 2"/>
          <p:cNvSpPr>
            <a:spLocks noGrp="1"/>
          </p:cNvSpPr>
          <p:nvPr>
            <p:ph type="body" idx="2"/>
          </p:nvPr>
        </p:nvSpPr>
        <p:spPr/>
        <p:txBody>
          <a:bodyPr/>
          <a:lstStyle/>
          <a:p>
            <a:r>
              <a:rPr lang="en-US" dirty="0" smtClean="0"/>
              <a:t>Recommendations</a:t>
            </a:r>
            <a:endParaRPr lang="en-US" dirty="0"/>
          </a:p>
        </p:txBody>
      </p:sp>
    </p:spTree>
    <p:extLst>
      <p:ext uri="{BB962C8B-B14F-4D97-AF65-F5344CB8AC3E}">
        <p14:creationId xmlns:p14="http://schemas.microsoft.com/office/powerpoint/2010/main" val="3288113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07250" y="1067846"/>
            <a:ext cx="7603800" cy="3438600"/>
          </a:xfrm>
        </p:spPr>
        <p:txBody>
          <a:bodyPr/>
          <a:lstStyle/>
          <a:p>
            <a:pPr marL="82550" indent="0">
              <a:buNone/>
            </a:pPr>
            <a:r>
              <a:rPr lang="en-US" sz="2200" dirty="0" smtClean="0"/>
              <a:t>More transparency</a:t>
            </a:r>
            <a:r>
              <a:rPr lang="en-US" sz="2200" b="0" dirty="0" smtClean="0"/>
              <a:t>: </a:t>
            </a:r>
            <a:r>
              <a:rPr lang="en-US" sz="2200" b="0" dirty="0"/>
              <a:t>Clarification of offered publication services </a:t>
            </a:r>
            <a:r>
              <a:rPr lang="en-US" sz="2200" b="0" dirty="0" smtClean="0"/>
              <a:t>and the </a:t>
            </a:r>
            <a:r>
              <a:rPr lang="en-US" sz="2200" b="0" dirty="0"/>
              <a:t>structure of the </a:t>
            </a:r>
            <a:r>
              <a:rPr lang="en-US" sz="2200" b="0" dirty="0" smtClean="0"/>
              <a:t>publishing initiatives to </a:t>
            </a:r>
            <a:r>
              <a:rPr lang="en-US" sz="2200" b="0" dirty="0"/>
              <a:t>inform the community and funders </a:t>
            </a:r>
            <a:endParaRPr lang="en-US" sz="2200" b="0" dirty="0" smtClean="0"/>
          </a:p>
          <a:p>
            <a:pPr marL="82550" indent="0">
              <a:buNone/>
            </a:pPr>
            <a:r>
              <a:rPr lang="en-US" sz="2200" dirty="0" smtClean="0"/>
              <a:t>Use </a:t>
            </a:r>
            <a:r>
              <a:rPr lang="en-US" sz="2200" dirty="0"/>
              <a:t>of trusted bodies to evaluate existing and new publication channels</a:t>
            </a:r>
            <a:r>
              <a:rPr lang="en-US" sz="2200" b="0" dirty="0"/>
              <a:t> to assist researchers, research funders </a:t>
            </a:r>
            <a:r>
              <a:rPr lang="en-US" sz="2200" b="0" dirty="0" smtClean="0"/>
              <a:t>&amp; </a:t>
            </a:r>
            <a:r>
              <a:rPr lang="en-US" sz="2200" b="0" dirty="0"/>
              <a:t>research performing institutions navigate a constantly growing </a:t>
            </a:r>
            <a:r>
              <a:rPr lang="en-US" sz="2200" b="0" dirty="0" smtClean="0"/>
              <a:t>&amp; </a:t>
            </a:r>
            <a:r>
              <a:rPr lang="en-US" sz="2200" b="0" dirty="0"/>
              <a:t>evolving publishing </a:t>
            </a:r>
            <a:r>
              <a:rPr lang="en-US" sz="2200" b="0" dirty="0" smtClean="0"/>
              <a:t>market  </a:t>
            </a:r>
            <a:endParaRPr lang="en-US" sz="2200" dirty="0"/>
          </a:p>
        </p:txBody>
      </p:sp>
      <p:sp>
        <p:nvSpPr>
          <p:cNvPr id="3" name="Text Placeholder 2"/>
          <p:cNvSpPr>
            <a:spLocks noGrp="1"/>
          </p:cNvSpPr>
          <p:nvPr>
            <p:ph type="body" idx="2"/>
          </p:nvPr>
        </p:nvSpPr>
        <p:spPr/>
        <p:txBody>
          <a:bodyPr/>
          <a:lstStyle/>
          <a:p>
            <a:r>
              <a:rPr lang="en-US" dirty="0" smtClean="0"/>
              <a:t>Opportunities</a:t>
            </a:r>
            <a:endParaRPr lang="en-US" dirty="0"/>
          </a:p>
        </p:txBody>
      </p:sp>
    </p:spTree>
    <p:extLst>
      <p:ext uri="{BB962C8B-B14F-4D97-AF65-F5344CB8AC3E}">
        <p14:creationId xmlns:p14="http://schemas.microsoft.com/office/powerpoint/2010/main" val="3084116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00050" y="996128"/>
            <a:ext cx="7603800" cy="3438600"/>
          </a:xfrm>
        </p:spPr>
        <p:txBody>
          <a:bodyPr/>
          <a:lstStyle/>
          <a:p>
            <a:pPr marL="82550" indent="0">
              <a:buNone/>
            </a:pPr>
            <a:r>
              <a:rPr lang="en-US" sz="2200" dirty="0"/>
              <a:t>Institutions </a:t>
            </a:r>
            <a:r>
              <a:rPr lang="en-US" sz="2200" dirty="0" smtClean="0"/>
              <a:t>and funders </a:t>
            </a:r>
            <a:r>
              <a:rPr lang="en-US" sz="2200" dirty="0"/>
              <a:t>can also aid in the sustainability of collaborative and non-APC publishing by providing more stability though medium- and long-term funding.</a:t>
            </a:r>
            <a:r>
              <a:rPr lang="en-US" sz="2200" b="0" dirty="0"/>
              <a:t> </a:t>
            </a:r>
            <a:r>
              <a:rPr lang="en-US" sz="2200" b="0" dirty="0" smtClean="0"/>
              <a:t>Inclusiveness </a:t>
            </a:r>
            <a:r>
              <a:rPr lang="en-US" sz="2200" b="0" dirty="0"/>
              <a:t>is </a:t>
            </a:r>
            <a:r>
              <a:rPr lang="en-US" sz="2200" b="0" dirty="0" smtClean="0"/>
              <a:t>key. </a:t>
            </a:r>
          </a:p>
          <a:p>
            <a:pPr marL="82550" indent="0">
              <a:buNone/>
            </a:pPr>
            <a:r>
              <a:rPr lang="en-US" sz="2200" dirty="0"/>
              <a:t>Indexing, support </a:t>
            </a:r>
            <a:r>
              <a:rPr lang="en-US" sz="2200" dirty="0" smtClean="0"/>
              <a:t>and approval </a:t>
            </a:r>
            <a:r>
              <a:rPr lang="en-US" sz="2200" dirty="0"/>
              <a:t>of non-APC publication channels by trusted bodies </a:t>
            </a:r>
            <a:r>
              <a:rPr lang="en-US" sz="2200" dirty="0" smtClean="0"/>
              <a:t>and research </a:t>
            </a:r>
            <a:r>
              <a:rPr lang="en-US" sz="2200" dirty="0"/>
              <a:t>evaluation organizations could increase trust </a:t>
            </a:r>
            <a:r>
              <a:rPr lang="en-US" sz="2200" dirty="0" smtClean="0"/>
              <a:t>and visibility </a:t>
            </a:r>
            <a:r>
              <a:rPr lang="en-US" sz="2200" dirty="0"/>
              <a:t>as it will make it easier to identify </a:t>
            </a:r>
            <a:r>
              <a:rPr lang="en-US" sz="2200" dirty="0" smtClean="0"/>
              <a:t>and select quality </a:t>
            </a:r>
            <a:r>
              <a:rPr lang="en-US" sz="2200" dirty="0"/>
              <a:t>journals</a:t>
            </a:r>
            <a:r>
              <a:rPr lang="en-US" sz="2200" b="0" dirty="0" smtClean="0"/>
              <a:t>. New </a:t>
            </a:r>
            <a:r>
              <a:rPr lang="en-US" sz="2200" b="0" dirty="0"/>
              <a:t>approaches to research assessment </a:t>
            </a:r>
            <a:r>
              <a:rPr lang="en-US" sz="2200" b="0" dirty="0" smtClean="0"/>
              <a:t>&amp; evaluation. </a:t>
            </a:r>
            <a:endParaRPr lang="en-US" sz="2200" dirty="0"/>
          </a:p>
          <a:p>
            <a:pPr marL="82550" indent="0">
              <a:buNone/>
            </a:pPr>
            <a:endParaRPr lang="en-US" sz="2400" dirty="0"/>
          </a:p>
        </p:txBody>
      </p:sp>
      <p:sp>
        <p:nvSpPr>
          <p:cNvPr id="3" name="Text Placeholder 2"/>
          <p:cNvSpPr>
            <a:spLocks noGrp="1"/>
          </p:cNvSpPr>
          <p:nvPr>
            <p:ph type="body" idx="2"/>
          </p:nvPr>
        </p:nvSpPr>
        <p:spPr/>
        <p:txBody>
          <a:bodyPr/>
          <a:lstStyle/>
          <a:p>
            <a:r>
              <a:rPr lang="en-US" dirty="0" smtClean="0"/>
              <a:t>Recommendations (2)</a:t>
            </a:r>
            <a:endParaRPr lang="en-US" dirty="0"/>
          </a:p>
        </p:txBody>
      </p:sp>
    </p:spTree>
    <p:extLst>
      <p:ext uri="{BB962C8B-B14F-4D97-AF65-F5344CB8AC3E}">
        <p14:creationId xmlns:p14="http://schemas.microsoft.com/office/powerpoint/2010/main" val="194440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07250" y="834901"/>
            <a:ext cx="7603800" cy="3438600"/>
          </a:xfrm>
        </p:spPr>
        <p:txBody>
          <a:bodyPr/>
          <a:lstStyle/>
          <a:p>
            <a:pPr marL="82550" indent="0">
              <a:buNone/>
            </a:pPr>
            <a:r>
              <a:rPr lang="en-US" sz="2200" dirty="0" smtClean="0"/>
              <a:t>Collaborations, partnerships</a:t>
            </a:r>
            <a:r>
              <a:rPr lang="en-US" sz="2200" b="0" dirty="0" smtClean="0"/>
              <a:t>, </a:t>
            </a:r>
            <a:r>
              <a:rPr lang="en-US" sz="2200" dirty="0" smtClean="0"/>
              <a:t>community ownership and governance</a:t>
            </a:r>
            <a:r>
              <a:rPr lang="en-US" sz="2200" b="0" dirty="0" smtClean="0"/>
              <a:t> can </a:t>
            </a:r>
            <a:r>
              <a:rPr lang="en-US" sz="2200" b="0" dirty="0"/>
              <a:t>provide tools </a:t>
            </a:r>
            <a:r>
              <a:rPr lang="en-US" sz="2200" b="0" dirty="0" smtClean="0"/>
              <a:t>and opportunities </a:t>
            </a:r>
            <a:r>
              <a:rPr lang="en-US" sz="2200" b="0" dirty="0"/>
              <a:t>to determine a clear path towards a sustainable future </a:t>
            </a:r>
            <a:r>
              <a:rPr lang="en-US" sz="2200" b="0" dirty="0" smtClean="0"/>
              <a:t>and help </a:t>
            </a:r>
            <a:r>
              <a:rPr lang="en-US" sz="2200" b="0" dirty="0"/>
              <a:t>give smaller </a:t>
            </a:r>
            <a:r>
              <a:rPr lang="en-US" sz="2200" b="0" dirty="0" smtClean="0"/>
              <a:t>OA publishers </a:t>
            </a:r>
            <a:r>
              <a:rPr lang="en-US" sz="2200" b="0" dirty="0"/>
              <a:t>more leveraging power with funders, institutions </a:t>
            </a:r>
            <a:r>
              <a:rPr lang="en-US" sz="2200" b="0" dirty="0" smtClean="0"/>
              <a:t>and policy makers. </a:t>
            </a:r>
          </a:p>
          <a:p>
            <a:pPr marL="82550" indent="0">
              <a:buNone/>
            </a:pPr>
            <a:r>
              <a:rPr lang="en-US" sz="2200" dirty="0" smtClean="0"/>
              <a:t>Shared infrastructure &amp; services </a:t>
            </a:r>
            <a:r>
              <a:rPr lang="en-US" sz="2200" b="0" dirty="0" smtClean="0"/>
              <a:t>(joint </a:t>
            </a:r>
            <a:r>
              <a:rPr lang="en-US" sz="2200" b="0" dirty="0"/>
              <a:t>financial, </a:t>
            </a:r>
            <a:r>
              <a:rPr lang="en-US" sz="2200" b="0" dirty="0" smtClean="0"/>
              <a:t>marketing, legal services) can lower the strain on, often, limited resources and alleviate the need for each publisher or initiative to cover the wide range of expertise needed in-house. Peer </a:t>
            </a:r>
            <a:r>
              <a:rPr lang="en-US" sz="2200" b="0" dirty="0"/>
              <a:t>support </a:t>
            </a:r>
            <a:r>
              <a:rPr lang="en-US" sz="2200" b="0" dirty="0" smtClean="0"/>
              <a:t>and learning. </a:t>
            </a:r>
            <a:endParaRPr lang="en-US" sz="2200" b="0" dirty="0"/>
          </a:p>
          <a:p>
            <a:r>
              <a:rPr lang="en-US" sz="2400" b="0" dirty="0"/>
              <a:t>	</a:t>
            </a:r>
          </a:p>
          <a:p>
            <a:pPr marL="82550" indent="0">
              <a:buNone/>
            </a:pPr>
            <a:r>
              <a:rPr lang="en-US" sz="2400" b="0" dirty="0" smtClean="0"/>
              <a:t> </a:t>
            </a:r>
            <a:endParaRPr lang="en-US" sz="2400" dirty="0"/>
          </a:p>
        </p:txBody>
      </p:sp>
      <p:sp>
        <p:nvSpPr>
          <p:cNvPr id="3" name="Text Placeholder 2"/>
          <p:cNvSpPr>
            <a:spLocks noGrp="1"/>
          </p:cNvSpPr>
          <p:nvPr>
            <p:ph type="body" idx="2"/>
          </p:nvPr>
        </p:nvSpPr>
        <p:spPr/>
        <p:txBody>
          <a:bodyPr/>
          <a:lstStyle/>
          <a:p>
            <a:r>
              <a:rPr lang="en-US" dirty="0" smtClean="0"/>
              <a:t>Opportunities (2)</a:t>
            </a:r>
            <a:endParaRPr lang="en-US" dirty="0"/>
          </a:p>
        </p:txBody>
      </p:sp>
    </p:spTree>
    <p:extLst>
      <p:ext uri="{BB962C8B-B14F-4D97-AF65-F5344CB8AC3E}">
        <p14:creationId xmlns:p14="http://schemas.microsoft.com/office/powerpoint/2010/main" val="449481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07250" y="996129"/>
            <a:ext cx="7603800" cy="3438600"/>
          </a:xfrm>
        </p:spPr>
        <p:txBody>
          <a:bodyPr/>
          <a:lstStyle/>
          <a:p>
            <a:pPr marL="82550" indent="0">
              <a:buNone/>
            </a:pPr>
            <a:r>
              <a:rPr lang="en-US" sz="2200" dirty="0"/>
              <a:t>Innovations</a:t>
            </a:r>
            <a:r>
              <a:rPr lang="en-US" sz="2200" b="0" dirty="0"/>
              <a:t> (enrichment of publications, an incubator model), </a:t>
            </a:r>
            <a:r>
              <a:rPr lang="en-US" sz="2200" dirty="0"/>
              <a:t>FOSS</a:t>
            </a:r>
            <a:r>
              <a:rPr lang="en-US" sz="2200" b="0" dirty="0"/>
              <a:t>, </a:t>
            </a:r>
            <a:r>
              <a:rPr lang="en-US" sz="2200" dirty="0"/>
              <a:t>joint IT/technical support, compatibility </a:t>
            </a:r>
            <a:r>
              <a:rPr lang="en-US" sz="2200" dirty="0" smtClean="0"/>
              <a:t>and interoperability </a:t>
            </a:r>
            <a:r>
              <a:rPr lang="en-US" sz="2200" b="0" dirty="0"/>
              <a:t>with other platforms </a:t>
            </a:r>
            <a:r>
              <a:rPr lang="en-US" sz="2200" b="0" dirty="0" smtClean="0"/>
              <a:t>and systems </a:t>
            </a:r>
            <a:endParaRPr lang="en-US" sz="2200" b="0" dirty="0"/>
          </a:p>
          <a:p>
            <a:pPr marL="82550" indent="0">
              <a:buNone/>
            </a:pPr>
            <a:r>
              <a:rPr lang="en-US" sz="2200" dirty="0" smtClean="0"/>
              <a:t>Collective advocacy</a:t>
            </a:r>
            <a:r>
              <a:rPr lang="en-US" sz="2200" b="0" dirty="0" smtClean="0"/>
              <a:t>: a shared </a:t>
            </a:r>
            <a:r>
              <a:rPr lang="en-US" sz="2200" b="0" dirty="0"/>
              <a:t>community-based voice will increase the impact both in the academic world </a:t>
            </a:r>
            <a:r>
              <a:rPr lang="en-US" sz="2200" b="0" dirty="0" smtClean="0"/>
              <a:t>and with funders and decision makers </a:t>
            </a:r>
          </a:p>
          <a:p>
            <a:pPr marL="82550" indent="0">
              <a:buNone/>
            </a:pPr>
            <a:r>
              <a:rPr lang="en-US" sz="2200" dirty="0" smtClean="0"/>
              <a:t>A need </a:t>
            </a:r>
            <a:r>
              <a:rPr lang="en-US" sz="2200" dirty="0"/>
              <a:t>for a </a:t>
            </a:r>
            <a:r>
              <a:rPr lang="en-US" sz="2200" dirty="0" smtClean="0"/>
              <a:t>platform </a:t>
            </a:r>
            <a:r>
              <a:rPr lang="en-US" sz="2200" dirty="0"/>
              <a:t>to share </a:t>
            </a:r>
            <a:r>
              <a:rPr lang="en-US" sz="2200" dirty="0" smtClean="0"/>
              <a:t>and discuss </a:t>
            </a:r>
            <a:r>
              <a:rPr lang="en-US" sz="2200" dirty="0"/>
              <a:t>best practices, ideas </a:t>
            </a:r>
            <a:r>
              <a:rPr lang="en-US" sz="2200" dirty="0" smtClean="0"/>
              <a:t>and expertise </a:t>
            </a:r>
            <a:r>
              <a:rPr lang="en-US" sz="2200" dirty="0"/>
              <a:t>within the collaborative </a:t>
            </a:r>
            <a:r>
              <a:rPr lang="en-US" sz="2200" dirty="0" smtClean="0"/>
              <a:t>non-APC </a:t>
            </a:r>
            <a:r>
              <a:rPr lang="en-US" sz="2200" dirty="0"/>
              <a:t>publishing </a:t>
            </a:r>
            <a:r>
              <a:rPr lang="en-US" sz="2200" dirty="0" smtClean="0"/>
              <a:t>community</a:t>
            </a:r>
            <a:r>
              <a:rPr lang="en-US" sz="2200" b="0" dirty="0" smtClean="0"/>
              <a:t> </a:t>
            </a:r>
          </a:p>
          <a:p>
            <a:r>
              <a:rPr lang="en-US" sz="2400" b="0" dirty="0"/>
              <a:t>	</a:t>
            </a:r>
          </a:p>
          <a:p>
            <a:pPr marL="82550" indent="0">
              <a:buNone/>
            </a:pPr>
            <a:endParaRPr lang="en-US" sz="2400" b="0" dirty="0" smtClean="0"/>
          </a:p>
        </p:txBody>
      </p:sp>
      <p:sp>
        <p:nvSpPr>
          <p:cNvPr id="3" name="Text Placeholder 2"/>
          <p:cNvSpPr>
            <a:spLocks noGrp="1"/>
          </p:cNvSpPr>
          <p:nvPr>
            <p:ph type="body" idx="2"/>
          </p:nvPr>
        </p:nvSpPr>
        <p:spPr/>
        <p:txBody>
          <a:bodyPr/>
          <a:lstStyle/>
          <a:p>
            <a:r>
              <a:rPr lang="en-US" dirty="0" smtClean="0"/>
              <a:t>Opportunities (3)</a:t>
            </a:r>
            <a:endParaRPr lang="en-US" dirty="0"/>
          </a:p>
        </p:txBody>
      </p:sp>
    </p:spTree>
    <p:extLst>
      <p:ext uri="{BB962C8B-B14F-4D97-AF65-F5344CB8AC3E}">
        <p14:creationId xmlns:p14="http://schemas.microsoft.com/office/powerpoint/2010/main" val="1948095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07250" y="906482"/>
            <a:ext cx="7603800" cy="3438600"/>
          </a:xfrm>
        </p:spPr>
        <p:txBody>
          <a:bodyPr/>
          <a:lstStyle/>
          <a:p>
            <a:pPr marL="82550" indent="0">
              <a:buNone/>
            </a:pPr>
            <a:r>
              <a:rPr lang="en-US" sz="2000" b="0" dirty="0" smtClean="0"/>
              <a:t>OpenAIRE report </a:t>
            </a:r>
            <a:r>
              <a:rPr lang="en-US" sz="2000" b="0" dirty="0"/>
              <a:t>Towards </a:t>
            </a:r>
            <a:r>
              <a:rPr lang="en-US" sz="2000" b="0" dirty="0" smtClean="0"/>
              <a:t>Sustainable Cooperative </a:t>
            </a:r>
            <a:r>
              <a:rPr lang="en-US" sz="2000" b="0" dirty="0"/>
              <a:t>and </a:t>
            </a:r>
            <a:r>
              <a:rPr lang="en-US" sz="2000" b="0" dirty="0" smtClean="0"/>
              <a:t>Non-APC Publishing Model: D6.2 </a:t>
            </a:r>
            <a:r>
              <a:rPr lang="en-US" sz="2000" b="0" dirty="0"/>
              <a:t>– Best Practice Guide for Co-Operative Models of </a:t>
            </a:r>
            <a:r>
              <a:rPr lang="en-US" sz="2000" b="0" dirty="0" smtClean="0"/>
              <a:t>Publishing </a:t>
            </a:r>
            <a:r>
              <a:rPr lang="en-US" sz="2000" b="0" dirty="0" smtClean="0">
                <a:hlinkClick r:id="rId2"/>
              </a:rPr>
              <a:t>https</a:t>
            </a:r>
            <a:r>
              <a:rPr lang="en-US" sz="2000" b="0" dirty="0">
                <a:hlinkClick r:id="rId2"/>
              </a:rPr>
              <a:t>://</a:t>
            </a:r>
            <a:r>
              <a:rPr lang="en-US" sz="2000" b="0" dirty="0" smtClean="0">
                <a:hlinkClick r:id="rId2"/>
              </a:rPr>
              <a:t>doi.org/10.5281/zenodo.3701428</a:t>
            </a:r>
            <a:endParaRPr lang="en-US" sz="2000" b="0" dirty="0" smtClean="0"/>
          </a:p>
          <a:p>
            <a:pPr marL="82550" indent="0">
              <a:buNone/>
            </a:pPr>
            <a:r>
              <a:rPr lang="en-US" sz="2000" b="0" dirty="0" smtClean="0"/>
              <a:t>OpenAIRE workshop  </a:t>
            </a:r>
            <a:r>
              <a:rPr lang="en-US" sz="2000" b="0" dirty="0">
                <a:hlinkClick r:id="rId3"/>
              </a:rPr>
              <a:t>https://</a:t>
            </a:r>
            <a:r>
              <a:rPr lang="en-US" sz="2000" b="0" dirty="0" smtClean="0">
                <a:hlinkClick r:id="rId3"/>
              </a:rPr>
              <a:t>www.openaire.eu/sustainable-non-apc-publishing-models-workshop</a:t>
            </a:r>
            <a:r>
              <a:rPr lang="en-US" sz="2000" b="0" dirty="0" smtClean="0"/>
              <a:t>  </a:t>
            </a:r>
            <a:r>
              <a:rPr lang="en-US" sz="2000" b="0" dirty="0">
                <a:hlinkClick r:id="rId4"/>
              </a:rPr>
              <a:t>https://</a:t>
            </a:r>
            <a:r>
              <a:rPr lang="en-US" sz="2000" b="0" dirty="0" smtClean="0">
                <a:hlinkClick r:id="rId4"/>
              </a:rPr>
              <a:t>www.openaire.eu/blogs/sustainable-non-apc-oa-workshop</a:t>
            </a:r>
            <a:r>
              <a:rPr lang="en-US" sz="2000" b="0" dirty="0" smtClean="0"/>
              <a:t> </a:t>
            </a:r>
          </a:p>
          <a:p>
            <a:pPr marL="82550" indent="0">
              <a:buNone/>
            </a:pPr>
            <a:r>
              <a:rPr lang="en-US" sz="2000" b="0" dirty="0"/>
              <a:t>How can we sustain </a:t>
            </a:r>
            <a:r>
              <a:rPr lang="en-US" sz="2000" b="0" dirty="0" smtClean="0"/>
              <a:t>OA publishing </a:t>
            </a:r>
            <a:r>
              <a:rPr lang="en-US" sz="2000" b="0" dirty="0"/>
              <a:t>in a cooperative way</a:t>
            </a:r>
            <a:r>
              <a:rPr lang="en-US" sz="2000" b="0" dirty="0" smtClean="0"/>
              <a:t>? OpenAIRE presentation at Open-Access-</a:t>
            </a:r>
            <a:r>
              <a:rPr lang="en-US" sz="2000" b="0" dirty="0" err="1" smtClean="0"/>
              <a:t>Tage</a:t>
            </a:r>
            <a:r>
              <a:rPr lang="en-US" sz="2000" b="0" dirty="0" smtClean="0"/>
              <a:t> 2019 (in German) </a:t>
            </a:r>
            <a:r>
              <a:rPr lang="en-US" sz="2000" b="0" dirty="0" smtClean="0">
                <a:hlinkClick r:id="rId5"/>
              </a:rPr>
              <a:t>https</a:t>
            </a:r>
            <a:r>
              <a:rPr lang="en-US" sz="2000" b="0" dirty="0">
                <a:hlinkClick r:id="rId5"/>
              </a:rPr>
              <a:t>://</a:t>
            </a:r>
            <a:r>
              <a:rPr lang="en-US" sz="2000" b="0" dirty="0" smtClean="0">
                <a:hlinkClick r:id="rId5"/>
              </a:rPr>
              <a:t>doi.org/10.5281/zenodo.3490746</a:t>
            </a:r>
            <a:r>
              <a:rPr lang="en-US" sz="2000" b="0" dirty="0" smtClean="0"/>
              <a:t> </a:t>
            </a:r>
            <a:r>
              <a:rPr lang="en-US" sz="2000" b="0" dirty="0" smtClean="0"/>
              <a:t>	</a:t>
            </a:r>
          </a:p>
          <a:p>
            <a:pPr marL="82550" indent="0">
              <a:buNone/>
            </a:pPr>
            <a:endParaRPr lang="en-US" sz="2400" b="0" dirty="0" smtClean="0"/>
          </a:p>
        </p:txBody>
      </p:sp>
      <p:sp>
        <p:nvSpPr>
          <p:cNvPr id="3" name="Text Placeholder 2"/>
          <p:cNvSpPr>
            <a:spLocks noGrp="1"/>
          </p:cNvSpPr>
          <p:nvPr>
            <p:ph type="body" idx="2"/>
          </p:nvPr>
        </p:nvSpPr>
        <p:spPr/>
        <p:txBody>
          <a:bodyPr/>
          <a:lstStyle/>
          <a:p>
            <a:r>
              <a:rPr lang="en-US" dirty="0" smtClean="0"/>
              <a:t>References</a:t>
            </a:r>
            <a:endParaRPr lang="en-US" dirty="0"/>
          </a:p>
        </p:txBody>
      </p:sp>
    </p:spTree>
    <p:extLst>
      <p:ext uri="{BB962C8B-B14F-4D97-AF65-F5344CB8AC3E}">
        <p14:creationId xmlns:p14="http://schemas.microsoft.com/office/powerpoint/2010/main" val="3424078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p87"/>
          <p:cNvSpPr txBox="1">
            <a:spLocks noGrp="1"/>
          </p:cNvSpPr>
          <p:nvPr>
            <p:ph type="ctrTitle" idx="4294967295"/>
          </p:nvPr>
        </p:nvSpPr>
        <p:spPr>
          <a:xfrm>
            <a:off x="311708" y="744575"/>
            <a:ext cx="8520600" cy="2052600"/>
          </a:xfrm>
          <a:prstGeom prst="rect">
            <a:avLst/>
          </a:prstGeom>
        </p:spPr>
        <p:txBody>
          <a:bodyPr spcFirstLastPara="1" wrap="square" lIns="51425" tIns="51425" rIns="51425" bIns="51425" anchor="ctr" anchorCtr="0">
            <a:noAutofit/>
          </a:bodyPr>
          <a:lstStyle/>
          <a:p>
            <a:pPr marL="0" lvl="0" indent="0" algn="ctr" rtl="0">
              <a:spcBef>
                <a:spcPts val="0"/>
              </a:spcBef>
              <a:spcAft>
                <a:spcPts val="0"/>
              </a:spcAft>
              <a:buNone/>
            </a:pPr>
            <a:r>
              <a:rPr lang="en" dirty="0"/>
              <a:t>Thank you</a:t>
            </a:r>
            <a:r>
              <a:rPr lang="en" dirty="0" smtClean="0"/>
              <a:t>!</a:t>
            </a:r>
            <a:br>
              <a:rPr lang="en" dirty="0" smtClean="0"/>
            </a:br>
            <a:r>
              <a:rPr lang="en" dirty="0" smtClean="0"/>
              <a:t>Questions?</a:t>
            </a:r>
            <a:br>
              <a:rPr lang="en" dirty="0" smtClean="0"/>
            </a:br>
            <a:r>
              <a:rPr lang="en" dirty="0" smtClean="0"/>
              <a:t>Discussion!</a:t>
            </a:r>
            <a:endParaRPr dirty="0"/>
          </a:p>
        </p:txBody>
      </p:sp>
      <p:sp>
        <p:nvSpPr>
          <p:cNvPr id="3" name="Google Shape;877;p87"/>
          <p:cNvSpPr txBox="1">
            <a:spLocks/>
          </p:cNvSpPr>
          <p:nvPr/>
        </p:nvSpPr>
        <p:spPr>
          <a:xfrm>
            <a:off x="419285" y="2914034"/>
            <a:ext cx="8520600" cy="2052600"/>
          </a:xfrm>
          <a:prstGeom prst="rect">
            <a:avLst/>
          </a:prstGeom>
          <a:noFill/>
          <a:ln>
            <a:noFill/>
          </a:ln>
        </p:spPr>
        <p:txBody>
          <a:bodyPr spcFirstLastPara="1" wrap="square" lIns="51425" tIns="51425" rIns="51425" bIns="5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9pPr>
          </a:lstStyle>
          <a:p>
            <a:r>
              <a:rPr lang="en-US" sz="2000" dirty="0" smtClean="0">
                <a:hlinkClick r:id="rId3"/>
              </a:rPr>
              <a:t>iryna.kuchma@eifl.net</a:t>
            </a:r>
            <a:r>
              <a:rPr lang="en-US" sz="2000" dirty="0" smtClean="0"/>
              <a:t> </a:t>
            </a:r>
          </a:p>
          <a:p>
            <a:r>
              <a:rPr lang="en-US" sz="2000" dirty="0" smtClean="0"/>
              <a:t>@</a:t>
            </a:r>
            <a:r>
              <a:rPr lang="en-US" sz="2000" dirty="0" err="1" smtClean="0"/>
              <a:t>irynakuchma</a:t>
            </a:r>
            <a:endParaRPr lang="en-US" sz="2000" dirty="0" smtClean="0"/>
          </a:p>
          <a:p>
            <a:r>
              <a:rPr lang="en-US" sz="2000" dirty="0"/>
              <a:t>@</a:t>
            </a:r>
            <a:r>
              <a:rPr lang="en-US" sz="2000" dirty="0" err="1" smtClean="0"/>
              <a:t>OpenAIRE_eu</a:t>
            </a:r>
            <a:endParaRPr lang="en-US" sz="2000" dirty="0"/>
          </a:p>
        </p:txBody>
      </p:sp>
    </p:spTree>
  </p:cSld>
  <p:clrMapOvr>
    <a:masterClrMapping/>
  </p:clrMapOvr>
</p:sld>
</file>

<file path=ppt/theme/theme1.xml><?xml version="1.0" encoding="utf-8"?>
<a:theme xmlns:a="http://schemas.openxmlformats.org/drawingml/2006/main" name="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953</Words>
  <Application>Microsoft Office PowerPoint</Application>
  <PresentationFormat>On-screen Show (16:9)</PresentationFormat>
  <Paragraphs>66</Paragraphs>
  <Slides>14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Helvetica Neue</vt:lpstr>
      <vt:lpstr>Open Sans Light</vt:lpstr>
      <vt:lpstr>Calibri</vt:lpstr>
      <vt:lpstr>Helvetica Neue Light</vt:lpstr>
      <vt:lpstr>Open Sans</vt:lpstr>
      <vt:lpstr>Open Sans SemiBold</vt:lpstr>
      <vt:lpstr>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Questions? Discussion!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Iryna Kuchma</dc:creator>
  <cp:lastModifiedBy>Iryna Kuchma</cp:lastModifiedBy>
  <cp:revision>37</cp:revision>
  <dcterms:modified xsi:type="dcterms:W3CDTF">2020-05-11T11:50:46Z</dcterms:modified>
</cp:coreProperties>
</file>