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9"/>
  </p:notesMasterIdLst>
  <p:sldIdLst>
    <p:sldId id="408" r:id="rId2"/>
    <p:sldId id="264" r:id="rId3"/>
    <p:sldId id="286" r:id="rId4"/>
    <p:sldId id="330" r:id="rId5"/>
    <p:sldId id="294" r:id="rId6"/>
    <p:sldId id="388" r:id="rId7"/>
    <p:sldId id="406" r:id="rId8"/>
    <p:sldId id="298" r:id="rId9"/>
    <p:sldId id="302" r:id="rId10"/>
    <p:sldId id="335" r:id="rId11"/>
    <p:sldId id="299" r:id="rId12"/>
    <p:sldId id="301" r:id="rId13"/>
    <p:sldId id="300" r:id="rId14"/>
    <p:sldId id="331" r:id="rId15"/>
    <p:sldId id="332" r:id="rId16"/>
    <p:sldId id="333" r:id="rId17"/>
    <p:sldId id="334" r:id="rId18"/>
    <p:sldId id="356" r:id="rId19"/>
    <p:sldId id="355" r:id="rId20"/>
    <p:sldId id="287" r:id="rId21"/>
    <p:sldId id="312" r:id="rId22"/>
    <p:sldId id="282" r:id="rId23"/>
    <p:sldId id="295" r:id="rId24"/>
    <p:sldId id="309" r:id="rId25"/>
    <p:sldId id="296" r:id="rId26"/>
    <p:sldId id="297" r:id="rId27"/>
    <p:sldId id="310" r:id="rId28"/>
    <p:sldId id="316" r:id="rId29"/>
    <p:sldId id="313" r:id="rId30"/>
    <p:sldId id="311" r:id="rId31"/>
    <p:sldId id="327" r:id="rId32"/>
    <p:sldId id="317" r:id="rId33"/>
    <p:sldId id="318" r:id="rId34"/>
    <p:sldId id="319" r:id="rId35"/>
    <p:sldId id="328" r:id="rId36"/>
    <p:sldId id="329" r:id="rId37"/>
    <p:sldId id="288" r:id="rId38"/>
    <p:sldId id="350" r:id="rId39"/>
    <p:sldId id="283" r:id="rId40"/>
    <p:sldId id="336" r:id="rId41"/>
    <p:sldId id="340" r:id="rId42"/>
    <p:sldId id="337" r:id="rId43"/>
    <p:sldId id="341" r:id="rId44"/>
    <p:sldId id="338" r:id="rId45"/>
    <p:sldId id="351" r:id="rId46"/>
    <p:sldId id="339" r:id="rId47"/>
    <p:sldId id="343" r:id="rId48"/>
    <p:sldId id="344" r:id="rId49"/>
    <p:sldId id="405" r:id="rId50"/>
    <p:sldId id="345" r:id="rId51"/>
    <p:sldId id="346" r:id="rId52"/>
    <p:sldId id="342" r:id="rId53"/>
    <p:sldId id="349" r:id="rId54"/>
    <p:sldId id="289" r:id="rId55"/>
    <p:sldId id="352" r:id="rId56"/>
    <p:sldId id="348" r:id="rId57"/>
    <p:sldId id="347" r:id="rId58"/>
    <p:sldId id="381" r:id="rId59"/>
    <p:sldId id="382" r:id="rId60"/>
    <p:sldId id="383" r:id="rId61"/>
    <p:sldId id="385" r:id="rId62"/>
    <p:sldId id="384" r:id="rId63"/>
    <p:sldId id="353" r:id="rId64"/>
    <p:sldId id="284" r:id="rId65"/>
    <p:sldId id="290" r:id="rId66"/>
    <p:sldId id="358" r:id="rId67"/>
    <p:sldId id="285" r:id="rId68"/>
    <p:sldId id="363" r:id="rId69"/>
    <p:sldId id="364" r:id="rId70"/>
    <p:sldId id="373" r:id="rId71"/>
    <p:sldId id="369" r:id="rId72"/>
    <p:sldId id="368" r:id="rId73"/>
    <p:sldId id="370" r:id="rId74"/>
    <p:sldId id="371" r:id="rId75"/>
    <p:sldId id="375" r:id="rId76"/>
    <p:sldId id="367" r:id="rId77"/>
    <p:sldId id="378" r:id="rId78"/>
    <p:sldId id="372" r:id="rId79"/>
    <p:sldId id="374" r:id="rId80"/>
    <p:sldId id="377" r:id="rId81"/>
    <p:sldId id="360" r:id="rId82"/>
    <p:sldId id="366" r:id="rId83"/>
    <p:sldId id="386" r:id="rId84"/>
    <p:sldId id="359" r:id="rId85"/>
    <p:sldId id="362" r:id="rId86"/>
    <p:sldId id="361" r:id="rId87"/>
    <p:sldId id="357" r:id="rId88"/>
    <p:sldId id="395" r:id="rId89"/>
    <p:sldId id="396" r:id="rId90"/>
    <p:sldId id="400" r:id="rId91"/>
    <p:sldId id="365" r:id="rId92"/>
    <p:sldId id="403" r:id="rId93"/>
    <p:sldId id="404" r:id="rId94"/>
    <p:sldId id="398" r:id="rId95"/>
    <p:sldId id="399" r:id="rId96"/>
    <p:sldId id="390" r:id="rId97"/>
    <p:sldId id="292" r:id="rId9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C6D9A6EF-028E-4DF8-8390-72B5CE3B5515}">
          <p14:sldIdLst>
            <p14:sldId id="408"/>
            <p14:sldId id="264"/>
            <p14:sldId id="286"/>
            <p14:sldId id="330"/>
            <p14:sldId id="294"/>
            <p14:sldId id="388"/>
            <p14:sldId id="406"/>
            <p14:sldId id="298"/>
            <p14:sldId id="302"/>
            <p14:sldId id="335"/>
            <p14:sldId id="299"/>
            <p14:sldId id="301"/>
            <p14:sldId id="300"/>
            <p14:sldId id="331"/>
            <p14:sldId id="332"/>
            <p14:sldId id="333"/>
            <p14:sldId id="334"/>
            <p14:sldId id="356"/>
            <p14:sldId id="355"/>
            <p14:sldId id="287"/>
            <p14:sldId id="312"/>
            <p14:sldId id="282"/>
            <p14:sldId id="295"/>
            <p14:sldId id="309"/>
            <p14:sldId id="296"/>
            <p14:sldId id="297"/>
            <p14:sldId id="310"/>
            <p14:sldId id="316"/>
            <p14:sldId id="313"/>
            <p14:sldId id="311"/>
            <p14:sldId id="327"/>
            <p14:sldId id="317"/>
            <p14:sldId id="318"/>
            <p14:sldId id="319"/>
            <p14:sldId id="328"/>
            <p14:sldId id="329"/>
            <p14:sldId id="288"/>
            <p14:sldId id="350"/>
            <p14:sldId id="283"/>
            <p14:sldId id="336"/>
            <p14:sldId id="340"/>
            <p14:sldId id="337"/>
            <p14:sldId id="341"/>
            <p14:sldId id="338"/>
            <p14:sldId id="351"/>
            <p14:sldId id="339"/>
            <p14:sldId id="343"/>
            <p14:sldId id="344"/>
            <p14:sldId id="405"/>
            <p14:sldId id="345"/>
            <p14:sldId id="346"/>
            <p14:sldId id="342"/>
            <p14:sldId id="349"/>
            <p14:sldId id="289"/>
            <p14:sldId id="352"/>
            <p14:sldId id="348"/>
            <p14:sldId id="347"/>
            <p14:sldId id="381"/>
            <p14:sldId id="382"/>
            <p14:sldId id="383"/>
            <p14:sldId id="385"/>
            <p14:sldId id="384"/>
            <p14:sldId id="353"/>
            <p14:sldId id="284"/>
            <p14:sldId id="290"/>
            <p14:sldId id="358"/>
            <p14:sldId id="285"/>
            <p14:sldId id="363"/>
            <p14:sldId id="364"/>
            <p14:sldId id="373"/>
            <p14:sldId id="369"/>
            <p14:sldId id="368"/>
            <p14:sldId id="370"/>
            <p14:sldId id="371"/>
            <p14:sldId id="375"/>
            <p14:sldId id="367"/>
            <p14:sldId id="378"/>
            <p14:sldId id="372"/>
            <p14:sldId id="374"/>
            <p14:sldId id="377"/>
            <p14:sldId id="360"/>
            <p14:sldId id="366"/>
            <p14:sldId id="386"/>
            <p14:sldId id="359"/>
            <p14:sldId id="362"/>
            <p14:sldId id="361"/>
            <p14:sldId id="357"/>
            <p14:sldId id="395"/>
            <p14:sldId id="396"/>
            <p14:sldId id="400"/>
            <p14:sldId id="365"/>
            <p14:sldId id="403"/>
            <p14:sldId id="404"/>
            <p14:sldId id="398"/>
            <p14:sldId id="399"/>
            <p14:sldId id="390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mieke werk" initials="Aw" lastIdx="1" clrIdx="0">
    <p:extLst>
      <p:ext uri="{19B8F6BF-5375-455C-9EA6-DF929625EA0E}">
        <p15:presenceInfo xmlns:p15="http://schemas.microsoft.com/office/powerpoint/2012/main" userId="Annemieke wer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604" autoAdjust="0"/>
  </p:normalViewPr>
  <p:slideViewPr>
    <p:cSldViewPr snapToGrid="0">
      <p:cViewPr varScale="1">
        <p:scale>
          <a:sx n="72" d="100"/>
          <a:sy n="72" d="100"/>
        </p:scale>
        <p:origin x="1104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FF6165-FD55-4FC5-8767-C0904492AD1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8A077B4-52DE-4706-A993-385701445562}">
      <dgm:prSet phldrT="[Tekst]"/>
      <dgm:spPr>
        <a:solidFill>
          <a:srgbClr val="FFC000"/>
        </a:solidFill>
      </dgm:spPr>
      <dgm:t>
        <a:bodyPr/>
        <a:lstStyle/>
        <a:p>
          <a:r>
            <a:rPr lang="nl-NL" dirty="0" smtClean="0"/>
            <a:t>Start</a:t>
          </a:r>
          <a:endParaRPr lang="nl-NL" dirty="0"/>
        </a:p>
      </dgm:t>
    </dgm:pt>
    <dgm:pt modelId="{FBEFC1E0-D5F6-4E99-BEDF-22A34DACB0E2}" type="parTrans" cxnId="{30F54203-614F-48D6-B0A3-0AB433A5130E}">
      <dgm:prSet/>
      <dgm:spPr/>
      <dgm:t>
        <a:bodyPr/>
        <a:lstStyle/>
        <a:p>
          <a:endParaRPr lang="nl-NL"/>
        </a:p>
      </dgm:t>
    </dgm:pt>
    <dgm:pt modelId="{775AD51D-FE9E-4C94-B854-3C76A2B88262}" type="sibTrans" cxnId="{30F54203-614F-48D6-B0A3-0AB433A5130E}">
      <dgm:prSet/>
      <dgm:spPr/>
      <dgm:t>
        <a:bodyPr/>
        <a:lstStyle/>
        <a:p>
          <a:endParaRPr lang="nl-NL"/>
        </a:p>
      </dgm:t>
    </dgm:pt>
    <dgm:pt modelId="{91E803A1-CDAD-42B6-8385-CAC1E862FA7F}">
      <dgm:prSet phldrT="[Tekst]"/>
      <dgm:spPr/>
      <dgm:t>
        <a:bodyPr/>
        <a:lstStyle/>
        <a:p>
          <a:r>
            <a:rPr lang="nl-NL" dirty="0" smtClean="0"/>
            <a:t>Upload of </a:t>
          </a:r>
          <a:r>
            <a:rPr lang="nl-NL" dirty="0" err="1" smtClean="0"/>
            <a:t>the</a:t>
          </a:r>
          <a:r>
            <a:rPr lang="nl-NL" dirty="0" smtClean="0"/>
            <a:t> sources.</a:t>
          </a:r>
          <a:endParaRPr lang="nl-NL" dirty="0"/>
        </a:p>
      </dgm:t>
    </dgm:pt>
    <dgm:pt modelId="{8E57697B-04C5-4443-94A6-BECED52CFBED}" type="parTrans" cxnId="{AE9904B9-A908-4E68-A0E3-A58EDA775BA1}">
      <dgm:prSet/>
      <dgm:spPr/>
      <dgm:t>
        <a:bodyPr/>
        <a:lstStyle/>
        <a:p>
          <a:endParaRPr lang="nl-NL"/>
        </a:p>
      </dgm:t>
    </dgm:pt>
    <dgm:pt modelId="{2B5EAAF7-4557-4209-89AB-7F580DA14E9F}" type="sibTrans" cxnId="{AE9904B9-A908-4E68-A0E3-A58EDA775BA1}">
      <dgm:prSet/>
      <dgm:spPr/>
      <dgm:t>
        <a:bodyPr/>
        <a:lstStyle/>
        <a:p>
          <a:endParaRPr lang="nl-NL"/>
        </a:p>
      </dgm:t>
    </dgm:pt>
    <dgm:pt modelId="{DCA79B96-1A2A-4C44-B6A7-D0FF24E5CBDF}">
      <dgm:prSet phldrT="[Tekst]"/>
      <dgm:spPr>
        <a:solidFill>
          <a:srgbClr val="00B05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Buttons</a:t>
          </a:r>
          <a:endParaRPr lang="nl-NL" dirty="0">
            <a:solidFill>
              <a:schemeClr val="tx1"/>
            </a:solidFill>
          </a:endParaRPr>
        </a:p>
      </dgm:t>
    </dgm:pt>
    <dgm:pt modelId="{834216D7-C435-43E2-A211-4B64CD0C9926}" type="parTrans" cxnId="{105A6E45-02D1-40D6-AAA5-A0544B65284D}">
      <dgm:prSet/>
      <dgm:spPr/>
      <dgm:t>
        <a:bodyPr/>
        <a:lstStyle/>
        <a:p>
          <a:endParaRPr lang="nl-NL"/>
        </a:p>
      </dgm:t>
    </dgm:pt>
    <dgm:pt modelId="{8509ADD4-6CB9-44E7-9806-DD20CC1EA933}" type="sibTrans" cxnId="{105A6E45-02D1-40D6-AAA5-A0544B65284D}">
      <dgm:prSet/>
      <dgm:spPr/>
      <dgm:t>
        <a:bodyPr/>
        <a:lstStyle/>
        <a:p>
          <a:endParaRPr lang="nl-NL"/>
        </a:p>
      </dgm:t>
    </dgm:pt>
    <dgm:pt modelId="{65D6C311-5820-487A-8D60-F6C6323FF323}">
      <dgm:prSet phldrT="[Tekst]"/>
      <dgm:spPr/>
      <dgm:t>
        <a:bodyPr/>
        <a:lstStyle/>
        <a:p>
          <a:r>
            <a:rPr lang="nl-NL" dirty="0" smtClean="0"/>
            <a:t>Lay-out analysis (manual and automatic).</a:t>
          </a:r>
          <a:endParaRPr lang="nl-NL" dirty="0"/>
        </a:p>
      </dgm:t>
    </dgm:pt>
    <dgm:pt modelId="{2877985D-7C10-48A2-BBBB-5DC1161730B8}" type="parTrans" cxnId="{1CEFA3F7-3EC4-42B7-90C0-2AAC3ACB25DE}">
      <dgm:prSet/>
      <dgm:spPr/>
      <dgm:t>
        <a:bodyPr/>
        <a:lstStyle/>
        <a:p>
          <a:endParaRPr lang="nl-NL"/>
        </a:p>
      </dgm:t>
    </dgm:pt>
    <dgm:pt modelId="{7AD8017D-55EF-4CC6-B917-F957AA77F027}" type="sibTrans" cxnId="{1CEFA3F7-3EC4-42B7-90C0-2AAC3ACB25DE}">
      <dgm:prSet/>
      <dgm:spPr/>
      <dgm:t>
        <a:bodyPr/>
        <a:lstStyle/>
        <a:p>
          <a:endParaRPr lang="nl-NL"/>
        </a:p>
      </dgm:t>
    </dgm:pt>
    <dgm:pt modelId="{21BD7783-80E3-473B-8199-36AB030BD575}">
      <dgm:prSet phldrT="[Tekst]"/>
      <dgm:spPr>
        <a:solidFill>
          <a:srgbClr val="0070C0"/>
        </a:solidFill>
      </dgm:spPr>
      <dgm:t>
        <a:bodyPr/>
        <a:lstStyle/>
        <a:p>
          <a:r>
            <a:rPr lang="nl-NL" dirty="0" err="1" smtClean="0"/>
            <a:t>Transcribe</a:t>
          </a:r>
          <a:endParaRPr lang="nl-NL" dirty="0"/>
        </a:p>
      </dgm:t>
    </dgm:pt>
    <dgm:pt modelId="{CFE607B2-43AA-4CF4-8BED-2CD6F2A0E4E0}" type="parTrans" cxnId="{39D32DA5-E22F-4577-96E1-0A6768E94C0D}">
      <dgm:prSet/>
      <dgm:spPr/>
      <dgm:t>
        <a:bodyPr/>
        <a:lstStyle/>
        <a:p>
          <a:endParaRPr lang="nl-NL"/>
        </a:p>
      </dgm:t>
    </dgm:pt>
    <dgm:pt modelId="{5483F3DB-6D3A-4CAE-9B61-D93A7AD1DE64}" type="sibTrans" cxnId="{39D32DA5-E22F-4577-96E1-0A6768E94C0D}">
      <dgm:prSet/>
      <dgm:spPr/>
      <dgm:t>
        <a:bodyPr/>
        <a:lstStyle/>
        <a:p>
          <a:endParaRPr lang="nl-NL"/>
        </a:p>
      </dgm:t>
    </dgm:pt>
    <dgm:pt modelId="{FF78F07B-CCF7-4017-9053-C37CF9E24663}">
      <dgm:prSet phldrT="[Tekst]"/>
      <dgm:spPr>
        <a:solidFill>
          <a:srgbClr val="FF0000"/>
        </a:solidFill>
      </dgm:spPr>
      <dgm:t>
        <a:bodyPr/>
        <a:lstStyle/>
        <a:p>
          <a:r>
            <a:rPr lang="nl-NL" dirty="0" err="1" smtClean="0"/>
            <a:t>Theory</a:t>
          </a:r>
          <a:endParaRPr lang="nl-NL" dirty="0"/>
        </a:p>
      </dgm:t>
    </dgm:pt>
    <dgm:pt modelId="{3A6B6DA5-14AE-4B6E-9CD3-2F7DCE9F0112}" type="parTrans" cxnId="{1DA0D55A-4FA4-4573-8579-749156F84FCE}">
      <dgm:prSet/>
      <dgm:spPr/>
      <dgm:t>
        <a:bodyPr/>
        <a:lstStyle/>
        <a:p>
          <a:endParaRPr lang="nl-NL"/>
        </a:p>
      </dgm:t>
    </dgm:pt>
    <dgm:pt modelId="{7717366B-23AB-46FA-BC54-7EB458FA9FB1}" type="sibTrans" cxnId="{1DA0D55A-4FA4-4573-8579-749156F84FCE}">
      <dgm:prSet/>
      <dgm:spPr/>
      <dgm:t>
        <a:bodyPr/>
        <a:lstStyle/>
        <a:p>
          <a:endParaRPr lang="nl-NL"/>
        </a:p>
      </dgm:t>
    </dgm:pt>
    <dgm:pt modelId="{E3DFC97C-F996-4808-A2F6-7BD8CEA0BA89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err="1" smtClean="0"/>
            <a:t>Models</a:t>
          </a:r>
          <a:r>
            <a:rPr lang="nl-NL" dirty="0" smtClean="0"/>
            <a:t> and export</a:t>
          </a:r>
          <a:endParaRPr lang="nl-NL" dirty="0"/>
        </a:p>
      </dgm:t>
    </dgm:pt>
    <dgm:pt modelId="{C8A80B86-5FF1-4197-8595-939D22D6CCF6}" type="parTrans" cxnId="{DFFB8CFA-8419-4BC4-AF79-B8742777D5B5}">
      <dgm:prSet/>
      <dgm:spPr/>
      <dgm:t>
        <a:bodyPr/>
        <a:lstStyle/>
        <a:p>
          <a:endParaRPr lang="nl-NL"/>
        </a:p>
      </dgm:t>
    </dgm:pt>
    <dgm:pt modelId="{772F9E09-BF77-4D2F-865E-CE5C26943231}" type="sibTrans" cxnId="{DFFB8CFA-8419-4BC4-AF79-B8742777D5B5}">
      <dgm:prSet/>
      <dgm:spPr/>
      <dgm:t>
        <a:bodyPr/>
        <a:lstStyle/>
        <a:p>
          <a:endParaRPr lang="nl-NL"/>
        </a:p>
      </dgm:t>
    </dgm:pt>
    <dgm:pt modelId="{B92FAC3E-6F6C-4538-B78C-A62DDB89A0A5}">
      <dgm:prSet phldrT="[Tekst]"/>
      <dgm:spPr/>
      <dgm:t>
        <a:bodyPr/>
        <a:lstStyle/>
        <a:p>
          <a:r>
            <a:rPr lang="nl-NL" dirty="0" err="1" smtClean="0">
              <a:solidFill>
                <a:schemeClr val="tx1"/>
              </a:solidFill>
            </a:rPr>
            <a:t>Abbreviations</a:t>
          </a:r>
          <a:r>
            <a:rPr lang="nl-NL" dirty="0" smtClean="0">
              <a:solidFill>
                <a:schemeClr val="tx1"/>
              </a:solidFill>
            </a:rPr>
            <a:t>, </a:t>
          </a:r>
          <a:r>
            <a:rPr lang="nl-NL" dirty="0" err="1" smtClean="0">
              <a:solidFill>
                <a:schemeClr val="tx1"/>
              </a:solidFill>
            </a:rPr>
            <a:t>italics</a:t>
          </a:r>
          <a:r>
            <a:rPr lang="nl-NL" dirty="0" smtClean="0">
              <a:solidFill>
                <a:schemeClr val="tx1"/>
              </a:solidFill>
            </a:rPr>
            <a:t>, </a:t>
          </a:r>
          <a:r>
            <a:rPr lang="nl-NL" dirty="0" err="1" smtClean="0">
              <a:solidFill>
                <a:schemeClr val="tx1"/>
              </a:solidFill>
            </a:rPr>
            <a:t>conventions</a:t>
          </a:r>
          <a:r>
            <a:rPr lang="nl-NL" dirty="0" smtClean="0">
              <a:solidFill>
                <a:schemeClr val="tx1"/>
              </a:solidFill>
            </a:rPr>
            <a:t>…</a:t>
          </a:r>
          <a:endParaRPr lang="nl-NL" dirty="0">
            <a:solidFill>
              <a:schemeClr val="tx1"/>
            </a:solidFill>
          </a:endParaRPr>
        </a:p>
      </dgm:t>
    </dgm:pt>
    <dgm:pt modelId="{B7A99307-9916-4380-9792-EF6E1A26B6A9}" type="parTrans" cxnId="{903EC1FC-8EB6-4C35-9421-1561F9C9315C}">
      <dgm:prSet/>
      <dgm:spPr/>
      <dgm:t>
        <a:bodyPr/>
        <a:lstStyle/>
        <a:p>
          <a:endParaRPr lang="nl-NL"/>
        </a:p>
      </dgm:t>
    </dgm:pt>
    <dgm:pt modelId="{7DA8DA90-F4C7-4584-A729-6F72D1700AF8}" type="sibTrans" cxnId="{903EC1FC-8EB6-4C35-9421-1561F9C9315C}">
      <dgm:prSet/>
      <dgm:spPr/>
      <dgm:t>
        <a:bodyPr/>
        <a:lstStyle/>
        <a:p>
          <a:endParaRPr lang="nl-NL"/>
        </a:p>
      </dgm:t>
    </dgm:pt>
    <dgm:pt modelId="{D30EFC72-903B-47FD-8ECC-72D463AA760D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How </a:t>
          </a:r>
          <a:r>
            <a:rPr lang="nl-NL" dirty="0" err="1" smtClean="0">
              <a:solidFill>
                <a:schemeClr val="tx1"/>
              </a:solidFill>
            </a:rPr>
            <a:t>to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use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an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existing</a:t>
          </a:r>
          <a:r>
            <a:rPr lang="nl-NL" dirty="0" smtClean="0">
              <a:solidFill>
                <a:schemeClr val="tx1"/>
              </a:solidFill>
            </a:rPr>
            <a:t> model or </a:t>
          </a:r>
          <a:r>
            <a:rPr lang="nl-NL" dirty="0" err="1" smtClean="0">
              <a:solidFill>
                <a:schemeClr val="tx1"/>
              </a:solidFill>
            </a:rPr>
            <a:t>create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one</a:t>
          </a:r>
          <a:r>
            <a:rPr lang="nl-NL" dirty="0" smtClean="0">
              <a:solidFill>
                <a:schemeClr val="tx1"/>
              </a:solidFill>
            </a:rPr>
            <a:t>, </a:t>
          </a:r>
          <a:r>
            <a:rPr lang="nl-NL" dirty="0" err="1" smtClean="0">
              <a:solidFill>
                <a:schemeClr val="tx1"/>
              </a:solidFill>
            </a:rPr>
            <a:t>language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models</a:t>
          </a:r>
          <a:r>
            <a:rPr lang="nl-NL" dirty="0" smtClean="0">
              <a:solidFill>
                <a:schemeClr val="tx1"/>
              </a:solidFill>
            </a:rPr>
            <a:t> and </a:t>
          </a:r>
          <a:r>
            <a:rPr lang="nl-NL" dirty="0" err="1" smtClean="0">
              <a:solidFill>
                <a:schemeClr val="tx1"/>
              </a:solidFill>
            </a:rPr>
            <a:t>dictionaries</a:t>
          </a:r>
          <a:r>
            <a:rPr lang="nl-NL" dirty="0" smtClean="0">
              <a:solidFill>
                <a:schemeClr val="tx1"/>
              </a:solidFill>
            </a:rPr>
            <a:t>?</a:t>
          </a:r>
          <a:endParaRPr lang="nl-NL" dirty="0">
            <a:solidFill>
              <a:schemeClr val="tx1"/>
            </a:solidFill>
          </a:endParaRPr>
        </a:p>
      </dgm:t>
    </dgm:pt>
    <dgm:pt modelId="{2A68643D-16EB-4256-8DD1-A952FB96FA06}" type="parTrans" cxnId="{9D5EEF19-EE53-434C-9AED-F768FE6F9723}">
      <dgm:prSet/>
      <dgm:spPr/>
      <dgm:t>
        <a:bodyPr/>
        <a:lstStyle/>
        <a:p>
          <a:endParaRPr lang="nl-NL"/>
        </a:p>
      </dgm:t>
    </dgm:pt>
    <dgm:pt modelId="{E970ECD3-2345-4799-944E-4D3271906398}" type="sibTrans" cxnId="{9D5EEF19-EE53-434C-9AED-F768FE6F9723}">
      <dgm:prSet/>
      <dgm:spPr/>
      <dgm:t>
        <a:bodyPr/>
        <a:lstStyle/>
        <a:p>
          <a:endParaRPr lang="nl-NL"/>
        </a:p>
      </dgm:t>
    </dgm:pt>
    <dgm:pt modelId="{1D654564-E2DB-40B8-9795-9640D370BFFF}">
      <dgm:prSet phldrT="[Tekst]"/>
      <dgm:spPr>
        <a:solidFill>
          <a:srgbClr val="FF0000"/>
        </a:solidFill>
      </dgm:spPr>
      <dgm:t>
        <a:bodyPr/>
        <a:lstStyle/>
        <a:p>
          <a:r>
            <a:rPr lang="en-GB" dirty="0" smtClean="0"/>
            <a:t>The basic principles behind HTR(+) vs OCR.</a:t>
          </a:r>
          <a:endParaRPr lang="nl-NL" dirty="0"/>
        </a:p>
      </dgm:t>
    </dgm:pt>
    <dgm:pt modelId="{DC176963-ADBC-4AAC-8848-82260754586F}" type="parTrans" cxnId="{94AF36D7-65D8-4C29-9A98-F576FDFDDEA1}">
      <dgm:prSet/>
      <dgm:spPr/>
      <dgm:t>
        <a:bodyPr/>
        <a:lstStyle/>
        <a:p>
          <a:endParaRPr lang="nl-NL"/>
        </a:p>
      </dgm:t>
    </dgm:pt>
    <dgm:pt modelId="{43FE4783-9195-443E-8DF4-2B5BA858C158}" type="sibTrans" cxnId="{94AF36D7-65D8-4C29-9A98-F576FDFDDEA1}">
      <dgm:prSet/>
      <dgm:spPr/>
      <dgm:t>
        <a:bodyPr/>
        <a:lstStyle/>
        <a:p>
          <a:endParaRPr lang="nl-NL"/>
        </a:p>
      </dgm:t>
    </dgm:pt>
    <dgm:pt modelId="{9DB4E274-261D-48B4-BC89-5EC5719DFE13}">
      <dgm:prSet phldrT="[Tekst]"/>
      <dgm:spPr>
        <a:solidFill>
          <a:srgbClr val="FFC000"/>
        </a:solidFill>
      </dgm:spPr>
      <dgm:t>
        <a:bodyPr/>
        <a:lstStyle/>
        <a:p>
          <a:r>
            <a:rPr lang="nl-NL" dirty="0" err="1" smtClean="0"/>
            <a:t>Registration</a:t>
          </a:r>
          <a:r>
            <a:rPr lang="nl-NL" dirty="0" smtClean="0"/>
            <a:t> and Installation (</a:t>
          </a:r>
          <a:r>
            <a:rPr lang="nl-NL" dirty="0" err="1" smtClean="0"/>
            <a:t>already</a:t>
          </a:r>
          <a:r>
            <a:rPr lang="nl-NL" dirty="0" smtClean="0"/>
            <a:t> </a:t>
          </a:r>
          <a:r>
            <a:rPr lang="nl-NL" dirty="0" err="1" smtClean="0"/>
            <a:t>done</a:t>
          </a:r>
          <a:r>
            <a:rPr lang="nl-NL" dirty="0" smtClean="0"/>
            <a:t>…!)</a:t>
          </a:r>
          <a:endParaRPr lang="nl-NL" dirty="0"/>
        </a:p>
      </dgm:t>
    </dgm:pt>
    <dgm:pt modelId="{EFE5048B-C799-4FF2-96AA-B585442DB1EB}" type="parTrans" cxnId="{D4A4010B-15E5-4FD3-BA9F-994459AF590E}">
      <dgm:prSet/>
      <dgm:spPr/>
      <dgm:t>
        <a:bodyPr/>
        <a:lstStyle/>
        <a:p>
          <a:endParaRPr lang="nl-NL"/>
        </a:p>
      </dgm:t>
    </dgm:pt>
    <dgm:pt modelId="{8DBE1909-7636-4734-B220-CFF34BE25154}" type="sibTrans" cxnId="{D4A4010B-15E5-4FD3-BA9F-994459AF590E}">
      <dgm:prSet/>
      <dgm:spPr/>
      <dgm:t>
        <a:bodyPr/>
        <a:lstStyle/>
        <a:p>
          <a:endParaRPr lang="nl-NL"/>
        </a:p>
      </dgm:t>
    </dgm:pt>
    <dgm:pt modelId="{DE292916-7AC4-415E-84FE-B54AD9E2B11F}">
      <dgm:prSet phldrT="[Tekst]"/>
      <dgm:spPr>
        <a:solidFill>
          <a:srgbClr val="00B050"/>
        </a:solidFill>
      </dgm:spPr>
      <dgm:t>
        <a:bodyPr/>
        <a:lstStyle/>
        <a:p>
          <a:r>
            <a:rPr lang="nl-NL" dirty="0" err="1" smtClean="0"/>
            <a:t>What</a:t>
          </a:r>
          <a:r>
            <a:rPr lang="nl-NL" dirty="0" smtClean="0"/>
            <a:t> is </a:t>
          </a:r>
          <a:r>
            <a:rPr lang="nl-NL" dirty="0" err="1" smtClean="0"/>
            <a:t>the</a:t>
          </a:r>
          <a:r>
            <a:rPr lang="nl-NL" dirty="0" smtClean="0"/>
            <a:t> </a:t>
          </a:r>
          <a:r>
            <a:rPr lang="nl-NL" dirty="0" err="1" smtClean="0"/>
            <a:t>purpose</a:t>
          </a:r>
          <a:r>
            <a:rPr lang="nl-NL" dirty="0" smtClean="0"/>
            <a:t> of </a:t>
          </a:r>
          <a:r>
            <a:rPr lang="nl-NL" dirty="0" err="1" smtClean="0"/>
            <a:t>all</a:t>
          </a:r>
          <a:r>
            <a:rPr lang="nl-NL" dirty="0" smtClean="0"/>
            <a:t> these buttons.</a:t>
          </a:r>
          <a:endParaRPr lang="nl-NL" dirty="0">
            <a:solidFill>
              <a:schemeClr val="tx1"/>
            </a:solidFill>
          </a:endParaRPr>
        </a:p>
      </dgm:t>
    </dgm:pt>
    <dgm:pt modelId="{38EEAB77-9539-4C51-A23C-7494415FFC1C}" type="parTrans" cxnId="{02266648-377A-4445-A8BF-AA2D230BD784}">
      <dgm:prSet/>
      <dgm:spPr/>
      <dgm:t>
        <a:bodyPr/>
        <a:lstStyle/>
        <a:p>
          <a:endParaRPr lang="nl-NL"/>
        </a:p>
      </dgm:t>
    </dgm:pt>
    <dgm:pt modelId="{FAE21EC4-1A2C-4CE5-A33E-E65A2548FED6}" type="sibTrans" cxnId="{02266648-377A-4445-A8BF-AA2D230BD784}">
      <dgm:prSet/>
      <dgm:spPr/>
      <dgm:t>
        <a:bodyPr/>
        <a:lstStyle/>
        <a:p>
          <a:endParaRPr lang="nl-NL"/>
        </a:p>
      </dgm:t>
    </dgm:pt>
    <dgm:pt modelId="{F006AA32-F13E-4CB9-9BE7-C7FAF3B1B404}">
      <dgm:prSet phldrT="[Tekst]"/>
      <dgm:spPr>
        <a:solidFill>
          <a:srgbClr val="0070C0"/>
        </a:solidFill>
      </dgm:spPr>
      <dgm:t>
        <a:bodyPr/>
        <a:lstStyle/>
        <a:p>
          <a:r>
            <a:rPr lang="nl-NL" dirty="0" err="1" smtClean="0">
              <a:solidFill>
                <a:schemeClr val="tx1"/>
              </a:solidFill>
            </a:rPr>
            <a:t>Where</a:t>
          </a:r>
          <a:r>
            <a:rPr lang="nl-NL" dirty="0" smtClean="0">
              <a:solidFill>
                <a:schemeClr val="tx1"/>
              </a:solidFill>
            </a:rPr>
            <a:t> and </a:t>
          </a:r>
          <a:r>
            <a:rPr lang="nl-NL" dirty="0" err="1" smtClean="0">
              <a:solidFill>
                <a:schemeClr val="tx1"/>
              </a:solidFill>
            </a:rPr>
            <a:t>how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to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transcribe</a:t>
          </a:r>
          <a:r>
            <a:rPr lang="nl-NL" dirty="0" smtClean="0">
              <a:solidFill>
                <a:schemeClr val="tx1"/>
              </a:solidFill>
            </a:rPr>
            <a:t>?</a:t>
          </a:r>
          <a:endParaRPr lang="nl-NL" dirty="0">
            <a:solidFill>
              <a:schemeClr val="tx1"/>
            </a:solidFill>
          </a:endParaRPr>
        </a:p>
      </dgm:t>
    </dgm:pt>
    <dgm:pt modelId="{AAD92171-B57F-4685-83DF-E47994E95572}" type="parTrans" cxnId="{54F74BE0-2CB2-4004-ABC6-14C45A46D971}">
      <dgm:prSet/>
      <dgm:spPr/>
      <dgm:t>
        <a:bodyPr/>
        <a:lstStyle/>
        <a:p>
          <a:endParaRPr lang="nl-NL"/>
        </a:p>
      </dgm:t>
    </dgm:pt>
    <dgm:pt modelId="{321036D6-30B3-418C-AAF3-44F3983F5F35}" type="sibTrans" cxnId="{54F74BE0-2CB2-4004-ABC6-14C45A46D971}">
      <dgm:prSet/>
      <dgm:spPr/>
      <dgm:t>
        <a:bodyPr/>
        <a:lstStyle/>
        <a:p>
          <a:endParaRPr lang="nl-NL"/>
        </a:p>
      </dgm:t>
    </dgm:pt>
    <dgm:pt modelId="{AA9CDBB3-21CD-47E2-85C6-78259A0381F4}">
      <dgm:prSet phldrT="[Tekst]"/>
      <dgm:spPr/>
      <dgm:t>
        <a:bodyPr/>
        <a:lstStyle/>
        <a:p>
          <a:r>
            <a:rPr lang="nl-NL" dirty="0" smtClean="0"/>
            <a:t>Desktop </a:t>
          </a:r>
          <a:r>
            <a:rPr lang="nl-NL" dirty="0" err="1" smtClean="0"/>
            <a:t>version</a:t>
          </a:r>
          <a:r>
            <a:rPr lang="nl-NL" dirty="0" smtClean="0"/>
            <a:t> and </a:t>
          </a:r>
          <a:r>
            <a:rPr lang="nl-NL" dirty="0" err="1" smtClean="0"/>
            <a:t>webversion</a:t>
          </a:r>
          <a:r>
            <a:rPr lang="nl-NL" dirty="0" smtClean="0"/>
            <a:t>.</a:t>
          </a:r>
          <a:endParaRPr lang="nl-NL" dirty="0"/>
        </a:p>
      </dgm:t>
    </dgm:pt>
    <dgm:pt modelId="{13914A08-2F1D-4A86-96B7-E02B7EAF771A}" type="parTrans" cxnId="{0E350F5D-34D7-4173-A50E-5B0A87881E76}">
      <dgm:prSet/>
      <dgm:spPr/>
      <dgm:t>
        <a:bodyPr/>
        <a:lstStyle/>
        <a:p>
          <a:endParaRPr lang="nl-NL"/>
        </a:p>
      </dgm:t>
    </dgm:pt>
    <dgm:pt modelId="{EBD6BD1F-5465-4DB6-B927-A5D2756EA87D}" type="sibTrans" cxnId="{0E350F5D-34D7-4173-A50E-5B0A87881E76}">
      <dgm:prSet/>
      <dgm:spPr/>
      <dgm:t>
        <a:bodyPr/>
        <a:lstStyle/>
        <a:p>
          <a:endParaRPr lang="nl-NL"/>
        </a:p>
      </dgm:t>
    </dgm:pt>
    <dgm:pt modelId="{5A5A64CC-C0A7-42D0-8AD7-FA41F32FBBD5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How </a:t>
          </a:r>
          <a:r>
            <a:rPr lang="nl-NL" dirty="0" err="1" smtClean="0">
              <a:solidFill>
                <a:schemeClr val="tx1"/>
              </a:solidFill>
            </a:rPr>
            <a:t>to</a:t>
          </a:r>
          <a:r>
            <a:rPr lang="nl-NL" dirty="0" smtClean="0">
              <a:solidFill>
                <a:schemeClr val="tx1"/>
              </a:solidFill>
            </a:rPr>
            <a:t> export files?</a:t>
          </a:r>
          <a:endParaRPr lang="nl-NL" dirty="0">
            <a:solidFill>
              <a:schemeClr val="tx1"/>
            </a:solidFill>
          </a:endParaRPr>
        </a:p>
      </dgm:t>
    </dgm:pt>
    <dgm:pt modelId="{096582EC-6E45-4DC5-871D-40EC78A39490}" type="parTrans" cxnId="{F518FF23-2A30-494F-8E19-296B1674EDAD}">
      <dgm:prSet/>
      <dgm:spPr/>
      <dgm:t>
        <a:bodyPr/>
        <a:lstStyle/>
        <a:p>
          <a:endParaRPr lang="nl-NL"/>
        </a:p>
      </dgm:t>
    </dgm:pt>
    <dgm:pt modelId="{5EACA67D-02A4-4505-BF1E-E415D9047A5D}" type="sibTrans" cxnId="{F518FF23-2A30-494F-8E19-296B1674EDAD}">
      <dgm:prSet/>
      <dgm:spPr/>
      <dgm:t>
        <a:bodyPr/>
        <a:lstStyle/>
        <a:p>
          <a:endParaRPr lang="nl-NL"/>
        </a:p>
      </dgm:t>
    </dgm:pt>
    <dgm:pt modelId="{7FCDA4F5-F7B8-4A0F-B871-12F805B3CEE2}">
      <dgm:prSet phldrT="[Tekst]"/>
      <dgm:spPr>
        <a:solidFill>
          <a:srgbClr val="FF0000"/>
        </a:solidFill>
      </dgm:spPr>
      <dgm:t>
        <a:bodyPr/>
        <a:lstStyle/>
        <a:p>
          <a:r>
            <a:rPr lang="nl-NL" dirty="0" err="1" smtClean="0"/>
            <a:t>What</a:t>
          </a:r>
          <a:r>
            <a:rPr lang="nl-NL" dirty="0" smtClean="0"/>
            <a:t> does Transkribus? </a:t>
          </a:r>
          <a:endParaRPr lang="nl-NL" dirty="0"/>
        </a:p>
      </dgm:t>
    </dgm:pt>
    <dgm:pt modelId="{E869D680-1BF4-4788-BF00-19BF80E1C6CF}" type="parTrans" cxnId="{AE3C34AE-30EF-4606-9A57-AD9AAF68EB8C}">
      <dgm:prSet/>
      <dgm:spPr/>
      <dgm:t>
        <a:bodyPr/>
        <a:lstStyle/>
        <a:p>
          <a:endParaRPr lang="nl-NL"/>
        </a:p>
      </dgm:t>
    </dgm:pt>
    <dgm:pt modelId="{42860768-7DAF-4324-AFFF-9C8D6F2686CE}" type="sibTrans" cxnId="{AE3C34AE-30EF-4606-9A57-AD9AAF68EB8C}">
      <dgm:prSet/>
      <dgm:spPr/>
      <dgm:t>
        <a:bodyPr/>
        <a:lstStyle/>
        <a:p>
          <a:endParaRPr lang="nl-NL"/>
        </a:p>
      </dgm:t>
    </dgm:pt>
    <dgm:pt modelId="{0C55EE8B-F1B6-4BFA-B32A-A94BF8024E7D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How </a:t>
          </a:r>
          <a:r>
            <a:rPr lang="nl-NL" dirty="0" err="1" smtClean="0">
              <a:solidFill>
                <a:schemeClr val="tx1"/>
              </a:solidFill>
            </a:rPr>
            <a:t>to</a:t>
          </a:r>
          <a:r>
            <a:rPr lang="nl-NL" dirty="0" smtClean="0">
              <a:solidFill>
                <a:schemeClr val="tx1"/>
              </a:solidFill>
            </a:rPr>
            <a:t> search files? (KWS/ SOLR)</a:t>
          </a:r>
          <a:endParaRPr lang="nl-NL" dirty="0">
            <a:solidFill>
              <a:schemeClr val="tx1"/>
            </a:solidFill>
          </a:endParaRPr>
        </a:p>
      </dgm:t>
    </dgm:pt>
    <dgm:pt modelId="{16EF9B69-E7B3-43F6-B2FC-E677181F49BD}" type="parTrans" cxnId="{D75F72BD-1F04-4632-9F7C-7EA51128406B}">
      <dgm:prSet/>
      <dgm:spPr/>
      <dgm:t>
        <a:bodyPr/>
        <a:lstStyle/>
        <a:p>
          <a:endParaRPr lang="nl-NL"/>
        </a:p>
      </dgm:t>
    </dgm:pt>
    <dgm:pt modelId="{EB94BD48-0982-4E87-BF2D-2CCAE1F21096}" type="sibTrans" cxnId="{D75F72BD-1F04-4632-9F7C-7EA51128406B}">
      <dgm:prSet/>
      <dgm:spPr/>
      <dgm:t>
        <a:bodyPr/>
        <a:lstStyle/>
        <a:p>
          <a:endParaRPr lang="nl-NL"/>
        </a:p>
      </dgm:t>
    </dgm:pt>
    <dgm:pt modelId="{7C122E77-91C4-41FF-9E26-0A4C156AAFDD}">
      <dgm:prSet phldrT="[Tekst]"/>
      <dgm:spPr>
        <a:solidFill>
          <a:srgbClr val="0070C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How </a:t>
          </a:r>
          <a:r>
            <a:rPr lang="nl-NL" dirty="0" err="1" smtClean="0">
              <a:solidFill>
                <a:schemeClr val="tx1"/>
              </a:solidFill>
            </a:rPr>
            <a:t>to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collaborate</a:t>
          </a:r>
          <a:r>
            <a:rPr lang="nl-NL" dirty="0" smtClean="0">
              <a:solidFill>
                <a:schemeClr val="tx1"/>
              </a:solidFill>
            </a:rPr>
            <a:t>?</a:t>
          </a:r>
          <a:endParaRPr lang="nl-NL" dirty="0">
            <a:solidFill>
              <a:schemeClr val="tx1"/>
            </a:solidFill>
          </a:endParaRPr>
        </a:p>
      </dgm:t>
    </dgm:pt>
    <dgm:pt modelId="{B5C530D1-470D-4F7A-9721-462BF2731539}" type="parTrans" cxnId="{380E619D-1DED-497C-A316-A447B99DE9DF}">
      <dgm:prSet/>
      <dgm:spPr/>
    </dgm:pt>
    <dgm:pt modelId="{F7CBE830-7224-48ED-8C21-FC58E9510DA0}" type="sibTrans" cxnId="{380E619D-1DED-497C-A316-A447B99DE9DF}">
      <dgm:prSet/>
      <dgm:spPr/>
    </dgm:pt>
    <dgm:pt modelId="{8A3B6A0F-AA8C-4E21-B7AA-6634B18D6EB6}" type="pres">
      <dgm:prSet presAssocID="{7DFF6165-FD55-4FC5-8767-C0904492AD1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8C86A312-EF78-4399-93FF-1A7B627FA6A6}" type="pres">
      <dgm:prSet presAssocID="{FF78F07B-CCF7-4017-9053-C37CF9E24663}" presName="composite" presStyleCnt="0"/>
      <dgm:spPr/>
    </dgm:pt>
    <dgm:pt modelId="{C363418D-2819-4F55-8746-816674F5AA22}" type="pres">
      <dgm:prSet presAssocID="{FF78F07B-CCF7-4017-9053-C37CF9E24663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7D5EC7A-4442-48CA-A697-8D68A87EA44D}" type="pres">
      <dgm:prSet presAssocID="{FF78F07B-CCF7-4017-9053-C37CF9E24663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64C161C-55F8-45FC-814A-C6BF51E30C83}" type="pres">
      <dgm:prSet presAssocID="{7717366B-23AB-46FA-BC54-7EB458FA9FB1}" presName="sp" presStyleCnt="0"/>
      <dgm:spPr/>
    </dgm:pt>
    <dgm:pt modelId="{7D33F0D6-C8BD-4959-B3DD-BFA71811358B}" type="pres">
      <dgm:prSet presAssocID="{58A077B4-52DE-4706-A993-385701445562}" presName="composite" presStyleCnt="0"/>
      <dgm:spPr/>
    </dgm:pt>
    <dgm:pt modelId="{F7EA3EDF-5B99-4A26-A8B3-CB7722DEACD4}" type="pres">
      <dgm:prSet presAssocID="{58A077B4-52DE-4706-A993-385701445562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3239ABF-A76F-4D75-9D0B-EAD25C591A61}" type="pres">
      <dgm:prSet presAssocID="{58A077B4-52DE-4706-A993-385701445562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EDD3E16-7DB7-4A84-8B18-C001A67EFF60}" type="pres">
      <dgm:prSet presAssocID="{775AD51D-FE9E-4C94-B854-3C76A2B88262}" presName="sp" presStyleCnt="0"/>
      <dgm:spPr/>
    </dgm:pt>
    <dgm:pt modelId="{72300D16-3ABA-4801-910F-BB99E48662B1}" type="pres">
      <dgm:prSet presAssocID="{DCA79B96-1A2A-4C44-B6A7-D0FF24E5CBDF}" presName="composite" presStyleCnt="0"/>
      <dgm:spPr/>
    </dgm:pt>
    <dgm:pt modelId="{843D411E-C37C-400F-8C5C-69651DB66A30}" type="pres">
      <dgm:prSet presAssocID="{DCA79B96-1A2A-4C44-B6A7-D0FF24E5CBD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9166BB0-DF2F-48A7-B2DB-9288338994E4}" type="pres">
      <dgm:prSet presAssocID="{DCA79B96-1A2A-4C44-B6A7-D0FF24E5CBD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1F6C937-007D-4D02-AFE7-9023BD6CABEC}" type="pres">
      <dgm:prSet presAssocID="{8509ADD4-6CB9-44E7-9806-DD20CC1EA933}" presName="sp" presStyleCnt="0"/>
      <dgm:spPr/>
    </dgm:pt>
    <dgm:pt modelId="{B781D9E6-7B4D-486C-A0D4-2BC7036F9198}" type="pres">
      <dgm:prSet presAssocID="{21BD7783-80E3-473B-8199-36AB030BD575}" presName="composite" presStyleCnt="0"/>
      <dgm:spPr/>
    </dgm:pt>
    <dgm:pt modelId="{333113DF-9AD1-466A-AC65-C71A629D88A6}" type="pres">
      <dgm:prSet presAssocID="{21BD7783-80E3-473B-8199-36AB030BD57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017513A-B356-4F6E-85B9-C10EA3287978}" type="pres">
      <dgm:prSet presAssocID="{21BD7783-80E3-473B-8199-36AB030BD575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3B4F43B-4BBA-41C3-9BCF-08A0789ACC86}" type="pres">
      <dgm:prSet presAssocID="{5483F3DB-6D3A-4CAE-9B61-D93A7AD1DE64}" presName="sp" presStyleCnt="0"/>
      <dgm:spPr/>
    </dgm:pt>
    <dgm:pt modelId="{686EF80B-9EA4-4453-8903-933B0E1056FB}" type="pres">
      <dgm:prSet presAssocID="{E3DFC97C-F996-4808-A2F6-7BD8CEA0BA89}" presName="composite" presStyleCnt="0"/>
      <dgm:spPr/>
    </dgm:pt>
    <dgm:pt modelId="{1D300A3A-FE20-43E4-9DDB-B6883C4F488E}" type="pres">
      <dgm:prSet presAssocID="{E3DFC97C-F996-4808-A2F6-7BD8CEA0BA8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55F8486-91A4-4D52-AA66-BBC6D89CA675}" type="pres">
      <dgm:prSet presAssocID="{E3DFC97C-F996-4808-A2F6-7BD8CEA0BA89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02266648-377A-4445-A8BF-AA2D230BD784}" srcId="{DCA79B96-1A2A-4C44-B6A7-D0FF24E5CBDF}" destId="{DE292916-7AC4-415E-84FE-B54AD9E2B11F}" srcOrd="0" destOrd="0" parTransId="{38EEAB77-9539-4C51-A23C-7494415FFC1C}" sibTransId="{FAE21EC4-1A2C-4CE5-A33E-E65A2548FED6}"/>
    <dgm:cxn modelId="{81731FD6-53D9-45F6-A370-55DC31E4A4B4}" type="presOf" srcId="{91E803A1-CDAD-42B6-8385-CAC1E862FA7F}" destId="{43239ABF-A76F-4D75-9D0B-EAD25C591A61}" srcOrd="0" destOrd="1" presId="urn:microsoft.com/office/officeart/2005/8/layout/chevron2"/>
    <dgm:cxn modelId="{94AF36D7-65D8-4C29-9A98-F576FDFDDEA1}" srcId="{FF78F07B-CCF7-4017-9053-C37CF9E24663}" destId="{1D654564-E2DB-40B8-9795-9640D370BFFF}" srcOrd="1" destOrd="0" parTransId="{DC176963-ADBC-4AAC-8848-82260754586F}" sibTransId="{43FE4783-9195-443E-8DF4-2B5BA858C158}"/>
    <dgm:cxn modelId="{39D32DA5-E22F-4577-96E1-0A6768E94C0D}" srcId="{7DFF6165-FD55-4FC5-8767-C0904492AD14}" destId="{21BD7783-80E3-473B-8199-36AB030BD575}" srcOrd="3" destOrd="0" parTransId="{CFE607B2-43AA-4CF4-8BED-2CD6F2A0E4E0}" sibTransId="{5483F3DB-6D3A-4CAE-9B61-D93A7AD1DE64}"/>
    <dgm:cxn modelId="{0E350F5D-34D7-4173-A50E-5B0A87881E76}" srcId="{58A077B4-52DE-4706-A993-385701445562}" destId="{AA9CDBB3-21CD-47E2-85C6-78259A0381F4}" srcOrd="2" destOrd="0" parTransId="{13914A08-2F1D-4A86-96B7-E02B7EAF771A}" sibTransId="{EBD6BD1F-5465-4DB6-B927-A5D2756EA87D}"/>
    <dgm:cxn modelId="{DFFB8CFA-8419-4BC4-AF79-B8742777D5B5}" srcId="{7DFF6165-FD55-4FC5-8767-C0904492AD14}" destId="{E3DFC97C-F996-4808-A2F6-7BD8CEA0BA89}" srcOrd="4" destOrd="0" parTransId="{C8A80B86-5FF1-4197-8595-939D22D6CCF6}" sibTransId="{772F9E09-BF77-4D2F-865E-CE5C26943231}"/>
    <dgm:cxn modelId="{07CA0EA7-9705-4281-BAE9-20C6F6911D7C}" type="presOf" srcId="{21BD7783-80E3-473B-8199-36AB030BD575}" destId="{333113DF-9AD1-466A-AC65-C71A629D88A6}" srcOrd="0" destOrd="0" presId="urn:microsoft.com/office/officeart/2005/8/layout/chevron2"/>
    <dgm:cxn modelId="{F518FF23-2A30-494F-8E19-296B1674EDAD}" srcId="{E3DFC97C-F996-4808-A2F6-7BD8CEA0BA89}" destId="{5A5A64CC-C0A7-42D0-8AD7-FA41F32FBBD5}" srcOrd="1" destOrd="0" parTransId="{096582EC-6E45-4DC5-871D-40EC78A39490}" sibTransId="{5EACA67D-02A4-4505-BF1E-E415D9047A5D}"/>
    <dgm:cxn modelId="{15CF01FF-6219-49AC-9B82-16E0784D3C6A}" type="presOf" srcId="{AA9CDBB3-21CD-47E2-85C6-78259A0381F4}" destId="{43239ABF-A76F-4D75-9D0B-EAD25C591A61}" srcOrd="0" destOrd="2" presId="urn:microsoft.com/office/officeart/2005/8/layout/chevron2"/>
    <dgm:cxn modelId="{FD764194-67C0-47BA-999E-1B0ADBA64B6F}" type="presOf" srcId="{D30EFC72-903B-47FD-8ECC-72D463AA760D}" destId="{355F8486-91A4-4D52-AA66-BBC6D89CA675}" srcOrd="0" destOrd="0" presId="urn:microsoft.com/office/officeart/2005/8/layout/chevron2"/>
    <dgm:cxn modelId="{AC9005FC-E3AA-4FAD-A54C-0E06D62EA940}" type="presOf" srcId="{65D6C311-5820-487A-8D60-F6C6323FF323}" destId="{59166BB0-DF2F-48A7-B2DB-9288338994E4}" srcOrd="0" destOrd="1" presId="urn:microsoft.com/office/officeart/2005/8/layout/chevron2"/>
    <dgm:cxn modelId="{1CEFA3F7-3EC4-42B7-90C0-2AAC3ACB25DE}" srcId="{DCA79B96-1A2A-4C44-B6A7-D0FF24E5CBDF}" destId="{65D6C311-5820-487A-8D60-F6C6323FF323}" srcOrd="1" destOrd="0" parTransId="{2877985D-7C10-48A2-BBBB-5DC1161730B8}" sibTransId="{7AD8017D-55EF-4CC6-B917-F957AA77F027}"/>
    <dgm:cxn modelId="{A452C217-2D2B-4442-B759-6B17D045E1F3}" type="presOf" srcId="{FF78F07B-CCF7-4017-9053-C37CF9E24663}" destId="{C363418D-2819-4F55-8746-816674F5AA22}" srcOrd="0" destOrd="0" presId="urn:microsoft.com/office/officeart/2005/8/layout/chevron2"/>
    <dgm:cxn modelId="{102086BF-772D-4AB1-9E38-7E52155E170F}" type="presOf" srcId="{F006AA32-F13E-4CB9-9BE7-C7FAF3B1B404}" destId="{5017513A-B356-4F6E-85B9-C10EA3287978}" srcOrd="0" destOrd="0" presId="urn:microsoft.com/office/officeart/2005/8/layout/chevron2"/>
    <dgm:cxn modelId="{7880AC2F-76C2-4CF8-AEF0-6EFC069FEAE4}" type="presOf" srcId="{58A077B4-52DE-4706-A993-385701445562}" destId="{F7EA3EDF-5B99-4A26-A8B3-CB7722DEACD4}" srcOrd="0" destOrd="0" presId="urn:microsoft.com/office/officeart/2005/8/layout/chevron2"/>
    <dgm:cxn modelId="{380E619D-1DED-497C-A316-A447B99DE9DF}" srcId="{21BD7783-80E3-473B-8199-36AB030BD575}" destId="{7C122E77-91C4-41FF-9E26-0A4C156AAFDD}" srcOrd="1" destOrd="0" parTransId="{B5C530D1-470D-4F7A-9721-462BF2731539}" sibTransId="{F7CBE830-7224-48ED-8C21-FC58E9510DA0}"/>
    <dgm:cxn modelId="{9D5EEF19-EE53-434C-9AED-F768FE6F9723}" srcId="{E3DFC97C-F996-4808-A2F6-7BD8CEA0BA89}" destId="{D30EFC72-903B-47FD-8ECC-72D463AA760D}" srcOrd="0" destOrd="0" parTransId="{2A68643D-16EB-4256-8DD1-A952FB96FA06}" sibTransId="{E970ECD3-2345-4799-944E-4D3271906398}"/>
    <dgm:cxn modelId="{46D032DC-AE51-4471-962C-702DD4EE4CDD}" type="presOf" srcId="{0C55EE8B-F1B6-4BFA-B32A-A94BF8024E7D}" destId="{355F8486-91A4-4D52-AA66-BBC6D89CA675}" srcOrd="0" destOrd="2" presId="urn:microsoft.com/office/officeart/2005/8/layout/chevron2"/>
    <dgm:cxn modelId="{D75F72BD-1F04-4632-9F7C-7EA51128406B}" srcId="{E3DFC97C-F996-4808-A2F6-7BD8CEA0BA89}" destId="{0C55EE8B-F1B6-4BFA-B32A-A94BF8024E7D}" srcOrd="2" destOrd="0" parTransId="{16EF9B69-E7B3-43F6-B2FC-E677181F49BD}" sibTransId="{EB94BD48-0982-4E87-BF2D-2CCAE1F21096}"/>
    <dgm:cxn modelId="{1FA0D67D-F5BA-4CB7-8BCD-0A3C276951A9}" type="presOf" srcId="{DE292916-7AC4-415E-84FE-B54AD9E2B11F}" destId="{59166BB0-DF2F-48A7-B2DB-9288338994E4}" srcOrd="0" destOrd="0" presId="urn:microsoft.com/office/officeart/2005/8/layout/chevron2"/>
    <dgm:cxn modelId="{105A6E45-02D1-40D6-AAA5-A0544B65284D}" srcId="{7DFF6165-FD55-4FC5-8767-C0904492AD14}" destId="{DCA79B96-1A2A-4C44-B6A7-D0FF24E5CBDF}" srcOrd="2" destOrd="0" parTransId="{834216D7-C435-43E2-A211-4B64CD0C9926}" sibTransId="{8509ADD4-6CB9-44E7-9806-DD20CC1EA933}"/>
    <dgm:cxn modelId="{136C12F8-078C-4475-B615-EAA99A6AA77D}" type="presOf" srcId="{1D654564-E2DB-40B8-9795-9640D370BFFF}" destId="{87D5EC7A-4442-48CA-A697-8D68A87EA44D}" srcOrd="0" destOrd="1" presId="urn:microsoft.com/office/officeart/2005/8/layout/chevron2"/>
    <dgm:cxn modelId="{30F54203-614F-48D6-B0A3-0AB433A5130E}" srcId="{7DFF6165-FD55-4FC5-8767-C0904492AD14}" destId="{58A077B4-52DE-4706-A993-385701445562}" srcOrd="1" destOrd="0" parTransId="{FBEFC1E0-D5F6-4E99-BEDF-22A34DACB0E2}" sibTransId="{775AD51D-FE9E-4C94-B854-3C76A2B88262}"/>
    <dgm:cxn modelId="{EAB0E5ED-A31D-45F0-8B4D-BC4BB354CCBF}" type="presOf" srcId="{B92FAC3E-6F6C-4538-B78C-A62DDB89A0A5}" destId="{5017513A-B356-4F6E-85B9-C10EA3287978}" srcOrd="0" destOrd="2" presId="urn:microsoft.com/office/officeart/2005/8/layout/chevron2"/>
    <dgm:cxn modelId="{AE3C34AE-30EF-4606-9A57-AD9AAF68EB8C}" srcId="{FF78F07B-CCF7-4017-9053-C37CF9E24663}" destId="{7FCDA4F5-F7B8-4A0F-B871-12F805B3CEE2}" srcOrd="0" destOrd="0" parTransId="{E869D680-1BF4-4788-BF00-19BF80E1C6CF}" sibTransId="{42860768-7DAF-4324-AFFF-9C8D6F2686CE}"/>
    <dgm:cxn modelId="{AE9904B9-A908-4E68-A0E3-A58EDA775BA1}" srcId="{58A077B4-52DE-4706-A993-385701445562}" destId="{91E803A1-CDAD-42B6-8385-CAC1E862FA7F}" srcOrd="1" destOrd="0" parTransId="{8E57697B-04C5-4443-94A6-BECED52CFBED}" sibTransId="{2B5EAAF7-4557-4209-89AB-7F580DA14E9F}"/>
    <dgm:cxn modelId="{8A2FF5FB-6239-49A0-A90E-03841B6F88D3}" type="presOf" srcId="{9DB4E274-261D-48B4-BC89-5EC5719DFE13}" destId="{43239ABF-A76F-4D75-9D0B-EAD25C591A61}" srcOrd="0" destOrd="0" presId="urn:microsoft.com/office/officeart/2005/8/layout/chevron2"/>
    <dgm:cxn modelId="{54F74BE0-2CB2-4004-ABC6-14C45A46D971}" srcId="{21BD7783-80E3-473B-8199-36AB030BD575}" destId="{F006AA32-F13E-4CB9-9BE7-C7FAF3B1B404}" srcOrd="0" destOrd="0" parTransId="{AAD92171-B57F-4685-83DF-E47994E95572}" sibTransId="{321036D6-30B3-418C-AAF3-44F3983F5F35}"/>
    <dgm:cxn modelId="{F1865107-E726-4BE7-9314-A87744AA0BBB}" type="presOf" srcId="{DCA79B96-1A2A-4C44-B6A7-D0FF24E5CBDF}" destId="{843D411E-C37C-400F-8C5C-69651DB66A30}" srcOrd="0" destOrd="0" presId="urn:microsoft.com/office/officeart/2005/8/layout/chevron2"/>
    <dgm:cxn modelId="{903EC1FC-8EB6-4C35-9421-1561F9C9315C}" srcId="{21BD7783-80E3-473B-8199-36AB030BD575}" destId="{B92FAC3E-6F6C-4538-B78C-A62DDB89A0A5}" srcOrd="2" destOrd="0" parTransId="{B7A99307-9916-4380-9792-EF6E1A26B6A9}" sibTransId="{7DA8DA90-F4C7-4584-A729-6F72D1700AF8}"/>
    <dgm:cxn modelId="{1DA0D55A-4FA4-4573-8579-749156F84FCE}" srcId="{7DFF6165-FD55-4FC5-8767-C0904492AD14}" destId="{FF78F07B-CCF7-4017-9053-C37CF9E24663}" srcOrd="0" destOrd="0" parTransId="{3A6B6DA5-14AE-4B6E-9CD3-2F7DCE9F0112}" sibTransId="{7717366B-23AB-46FA-BC54-7EB458FA9FB1}"/>
    <dgm:cxn modelId="{79E0CC87-4B4B-4BF8-8E36-2BCD52D2552F}" type="presOf" srcId="{7C122E77-91C4-41FF-9E26-0A4C156AAFDD}" destId="{5017513A-B356-4F6E-85B9-C10EA3287978}" srcOrd="0" destOrd="1" presId="urn:microsoft.com/office/officeart/2005/8/layout/chevron2"/>
    <dgm:cxn modelId="{3A7216EC-D13B-48FE-95A1-B050E46DFBA7}" type="presOf" srcId="{7FCDA4F5-F7B8-4A0F-B871-12F805B3CEE2}" destId="{87D5EC7A-4442-48CA-A697-8D68A87EA44D}" srcOrd="0" destOrd="0" presId="urn:microsoft.com/office/officeart/2005/8/layout/chevron2"/>
    <dgm:cxn modelId="{D4A4010B-15E5-4FD3-BA9F-994459AF590E}" srcId="{58A077B4-52DE-4706-A993-385701445562}" destId="{9DB4E274-261D-48B4-BC89-5EC5719DFE13}" srcOrd="0" destOrd="0" parTransId="{EFE5048B-C799-4FF2-96AA-B585442DB1EB}" sibTransId="{8DBE1909-7636-4734-B220-CFF34BE25154}"/>
    <dgm:cxn modelId="{6C3D073E-FC7B-41EF-98EC-5AA40E05BEE0}" type="presOf" srcId="{E3DFC97C-F996-4808-A2F6-7BD8CEA0BA89}" destId="{1D300A3A-FE20-43E4-9DDB-B6883C4F488E}" srcOrd="0" destOrd="0" presId="urn:microsoft.com/office/officeart/2005/8/layout/chevron2"/>
    <dgm:cxn modelId="{8E824FBA-0124-445E-8A74-4968400C64BF}" type="presOf" srcId="{7DFF6165-FD55-4FC5-8767-C0904492AD14}" destId="{8A3B6A0F-AA8C-4E21-B7AA-6634B18D6EB6}" srcOrd="0" destOrd="0" presId="urn:microsoft.com/office/officeart/2005/8/layout/chevron2"/>
    <dgm:cxn modelId="{84F471AB-5CFD-4A5D-A101-A6818D46B7B5}" type="presOf" srcId="{5A5A64CC-C0A7-42D0-8AD7-FA41F32FBBD5}" destId="{355F8486-91A4-4D52-AA66-BBC6D89CA675}" srcOrd="0" destOrd="1" presId="urn:microsoft.com/office/officeart/2005/8/layout/chevron2"/>
    <dgm:cxn modelId="{B8822B17-5F0B-49A2-91CB-EB72633471D8}" type="presParOf" srcId="{8A3B6A0F-AA8C-4E21-B7AA-6634B18D6EB6}" destId="{8C86A312-EF78-4399-93FF-1A7B627FA6A6}" srcOrd="0" destOrd="0" presId="urn:microsoft.com/office/officeart/2005/8/layout/chevron2"/>
    <dgm:cxn modelId="{7F155BA9-05E6-4E43-871B-7D70039D83B3}" type="presParOf" srcId="{8C86A312-EF78-4399-93FF-1A7B627FA6A6}" destId="{C363418D-2819-4F55-8746-816674F5AA22}" srcOrd="0" destOrd="0" presId="urn:microsoft.com/office/officeart/2005/8/layout/chevron2"/>
    <dgm:cxn modelId="{62BEB8DD-21BC-4D42-8337-A7F3DB7B7F86}" type="presParOf" srcId="{8C86A312-EF78-4399-93FF-1A7B627FA6A6}" destId="{87D5EC7A-4442-48CA-A697-8D68A87EA44D}" srcOrd="1" destOrd="0" presId="urn:microsoft.com/office/officeart/2005/8/layout/chevron2"/>
    <dgm:cxn modelId="{79B7BF98-F637-4571-8C45-7A8DB2FEEDF2}" type="presParOf" srcId="{8A3B6A0F-AA8C-4E21-B7AA-6634B18D6EB6}" destId="{664C161C-55F8-45FC-814A-C6BF51E30C83}" srcOrd="1" destOrd="0" presId="urn:microsoft.com/office/officeart/2005/8/layout/chevron2"/>
    <dgm:cxn modelId="{4BDF92DC-54BF-41FA-8B73-064EA4CA957D}" type="presParOf" srcId="{8A3B6A0F-AA8C-4E21-B7AA-6634B18D6EB6}" destId="{7D33F0D6-C8BD-4959-B3DD-BFA71811358B}" srcOrd="2" destOrd="0" presId="urn:microsoft.com/office/officeart/2005/8/layout/chevron2"/>
    <dgm:cxn modelId="{89E2C4B9-A685-4331-A6FE-5D5F22AE0B8A}" type="presParOf" srcId="{7D33F0D6-C8BD-4959-B3DD-BFA71811358B}" destId="{F7EA3EDF-5B99-4A26-A8B3-CB7722DEACD4}" srcOrd="0" destOrd="0" presId="urn:microsoft.com/office/officeart/2005/8/layout/chevron2"/>
    <dgm:cxn modelId="{253AC296-F52D-4676-8D17-F9F8B77B85F2}" type="presParOf" srcId="{7D33F0D6-C8BD-4959-B3DD-BFA71811358B}" destId="{43239ABF-A76F-4D75-9D0B-EAD25C591A61}" srcOrd="1" destOrd="0" presId="urn:microsoft.com/office/officeart/2005/8/layout/chevron2"/>
    <dgm:cxn modelId="{743D915A-6E08-46B8-9889-3087CD413392}" type="presParOf" srcId="{8A3B6A0F-AA8C-4E21-B7AA-6634B18D6EB6}" destId="{DEDD3E16-7DB7-4A84-8B18-C001A67EFF60}" srcOrd="3" destOrd="0" presId="urn:microsoft.com/office/officeart/2005/8/layout/chevron2"/>
    <dgm:cxn modelId="{9CB7EFF8-1321-473E-9FC7-F0AB1A58EC34}" type="presParOf" srcId="{8A3B6A0F-AA8C-4E21-B7AA-6634B18D6EB6}" destId="{72300D16-3ABA-4801-910F-BB99E48662B1}" srcOrd="4" destOrd="0" presId="urn:microsoft.com/office/officeart/2005/8/layout/chevron2"/>
    <dgm:cxn modelId="{7DA4B25E-50AE-4FCA-860F-55B37D87B556}" type="presParOf" srcId="{72300D16-3ABA-4801-910F-BB99E48662B1}" destId="{843D411E-C37C-400F-8C5C-69651DB66A30}" srcOrd="0" destOrd="0" presId="urn:microsoft.com/office/officeart/2005/8/layout/chevron2"/>
    <dgm:cxn modelId="{D1B7AF3E-D6D2-4F9A-AB0F-80478A680FEE}" type="presParOf" srcId="{72300D16-3ABA-4801-910F-BB99E48662B1}" destId="{59166BB0-DF2F-48A7-B2DB-9288338994E4}" srcOrd="1" destOrd="0" presId="urn:microsoft.com/office/officeart/2005/8/layout/chevron2"/>
    <dgm:cxn modelId="{194E5246-3477-443F-94EE-220EA546A169}" type="presParOf" srcId="{8A3B6A0F-AA8C-4E21-B7AA-6634B18D6EB6}" destId="{51F6C937-007D-4D02-AFE7-9023BD6CABEC}" srcOrd="5" destOrd="0" presId="urn:microsoft.com/office/officeart/2005/8/layout/chevron2"/>
    <dgm:cxn modelId="{5FE14F0E-ABF6-4093-A522-952B430DEF87}" type="presParOf" srcId="{8A3B6A0F-AA8C-4E21-B7AA-6634B18D6EB6}" destId="{B781D9E6-7B4D-486C-A0D4-2BC7036F9198}" srcOrd="6" destOrd="0" presId="urn:microsoft.com/office/officeart/2005/8/layout/chevron2"/>
    <dgm:cxn modelId="{8EF387C5-D47C-46B2-88AA-AB4003398384}" type="presParOf" srcId="{B781D9E6-7B4D-486C-A0D4-2BC7036F9198}" destId="{333113DF-9AD1-466A-AC65-C71A629D88A6}" srcOrd="0" destOrd="0" presId="urn:microsoft.com/office/officeart/2005/8/layout/chevron2"/>
    <dgm:cxn modelId="{E878DFE5-86FE-4B6D-A18C-5D9F16DDAA77}" type="presParOf" srcId="{B781D9E6-7B4D-486C-A0D4-2BC7036F9198}" destId="{5017513A-B356-4F6E-85B9-C10EA3287978}" srcOrd="1" destOrd="0" presId="urn:microsoft.com/office/officeart/2005/8/layout/chevron2"/>
    <dgm:cxn modelId="{EA96D4BC-6404-4016-9117-F16605912292}" type="presParOf" srcId="{8A3B6A0F-AA8C-4E21-B7AA-6634B18D6EB6}" destId="{63B4F43B-4BBA-41C3-9BCF-08A0789ACC86}" srcOrd="7" destOrd="0" presId="urn:microsoft.com/office/officeart/2005/8/layout/chevron2"/>
    <dgm:cxn modelId="{6D4C433A-79A5-4E73-8B63-507A58CBD5FF}" type="presParOf" srcId="{8A3B6A0F-AA8C-4E21-B7AA-6634B18D6EB6}" destId="{686EF80B-9EA4-4453-8903-933B0E1056FB}" srcOrd="8" destOrd="0" presId="urn:microsoft.com/office/officeart/2005/8/layout/chevron2"/>
    <dgm:cxn modelId="{35051168-0645-443E-9B24-754DAF1BFCD8}" type="presParOf" srcId="{686EF80B-9EA4-4453-8903-933B0E1056FB}" destId="{1D300A3A-FE20-43E4-9DDB-B6883C4F488E}" srcOrd="0" destOrd="0" presId="urn:microsoft.com/office/officeart/2005/8/layout/chevron2"/>
    <dgm:cxn modelId="{B5033DD0-D3E4-4513-8087-00F3C5BA3FC5}" type="presParOf" srcId="{686EF80B-9EA4-4453-8903-933B0E1056FB}" destId="{355F8486-91A4-4D52-AA66-BBC6D89CA67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DF6476-2B19-47B6-AADC-1D8F7E1F4CD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8C7C02-8DFC-40FA-95E7-ECC597CA8091}">
      <dgm:prSet/>
      <dgm:spPr/>
      <dgm:t>
        <a:bodyPr/>
        <a:lstStyle/>
        <a:p>
          <a:r>
            <a:rPr lang="de-AT" dirty="0" smtClean="0"/>
            <a:t>Registration</a:t>
          </a:r>
          <a:endParaRPr lang="en-US" dirty="0"/>
        </a:p>
      </dgm:t>
    </dgm:pt>
    <dgm:pt modelId="{2BA94D2F-CA55-4C88-BA49-F6AD48A25D6A}" type="parTrans" cxnId="{53780F71-31BC-4155-9E19-A8BF34F1354D}">
      <dgm:prSet/>
      <dgm:spPr/>
      <dgm:t>
        <a:bodyPr/>
        <a:lstStyle/>
        <a:p>
          <a:endParaRPr lang="en-US"/>
        </a:p>
      </dgm:t>
    </dgm:pt>
    <dgm:pt modelId="{2A4E7A09-20EB-4702-B0F6-04B5B5816380}" type="sibTrans" cxnId="{53780F71-31BC-4155-9E19-A8BF34F1354D}">
      <dgm:prSet/>
      <dgm:spPr/>
      <dgm:t>
        <a:bodyPr/>
        <a:lstStyle/>
        <a:p>
          <a:endParaRPr lang="en-US"/>
        </a:p>
      </dgm:t>
    </dgm:pt>
    <dgm:pt modelId="{396D2B11-47B7-4FF0-B99D-9F1A6793A885}">
      <dgm:prSet/>
      <dgm:spPr/>
      <dgm:t>
        <a:bodyPr/>
        <a:lstStyle/>
        <a:p>
          <a:r>
            <a:rPr lang="de-AT"/>
            <a:t>Installation </a:t>
          </a:r>
          <a:endParaRPr lang="en-US"/>
        </a:p>
      </dgm:t>
    </dgm:pt>
    <dgm:pt modelId="{95710A0D-2BC3-4EB6-89C8-830C75B2E9A9}" type="parTrans" cxnId="{13A9653F-4DCB-430D-BE4D-683A8A797043}">
      <dgm:prSet/>
      <dgm:spPr/>
      <dgm:t>
        <a:bodyPr/>
        <a:lstStyle/>
        <a:p>
          <a:endParaRPr lang="en-US"/>
        </a:p>
      </dgm:t>
    </dgm:pt>
    <dgm:pt modelId="{F86B9B29-8702-4F93-911D-336AF5C8362C}" type="sibTrans" cxnId="{13A9653F-4DCB-430D-BE4D-683A8A797043}">
      <dgm:prSet/>
      <dgm:spPr/>
      <dgm:t>
        <a:bodyPr/>
        <a:lstStyle/>
        <a:p>
          <a:endParaRPr lang="en-US"/>
        </a:p>
      </dgm:t>
    </dgm:pt>
    <dgm:pt modelId="{291718DA-C476-4F77-A051-10267C8DB76A}">
      <dgm:prSet/>
      <dgm:spPr>
        <a:solidFill>
          <a:srgbClr val="7030A0"/>
        </a:solidFill>
      </dgm:spPr>
      <dgm:t>
        <a:bodyPr/>
        <a:lstStyle/>
        <a:p>
          <a:r>
            <a:rPr lang="de-AT"/>
            <a:t>Upload </a:t>
          </a:r>
          <a:endParaRPr lang="en-US"/>
        </a:p>
      </dgm:t>
    </dgm:pt>
    <dgm:pt modelId="{70396DAC-BEEB-4D0E-A8D8-78787FB93485}" type="parTrans" cxnId="{1359634A-6016-4F35-B4CA-0E1936E779CC}">
      <dgm:prSet/>
      <dgm:spPr/>
      <dgm:t>
        <a:bodyPr/>
        <a:lstStyle/>
        <a:p>
          <a:endParaRPr lang="en-US"/>
        </a:p>
      </dgm:t>
    </dgm:pt>
    <dgm:pt modelId="{2DE7EDA8-A552-4C4F-882F-2569F06C0BB2}" type="sibTrans" cxnId="{1359634A-6016-4F35-B4CA-0E1936E779CC}">
      <dgm:prSet/>
      <dgm:spPr/>
      <dgm:t>
        <a:bodyPr/>
        <a:lstStyle/>
        <a:p>
          <a:endParaRPr lang="en-US"/>
        </a:p>
      </dgm:t>
    </dgm:pt>
    <dgm:pt modelId="{19C63C0C-1D7A-49D6-9862-41273342C978}">
      <dgm:prSet/>
      <dgm:spPr/>
      <dgm:t>
        <a:bodyPr/>
        <a:lstStyle/>
        <a:p>
          <a:r>
            <a:rPr lang="de-AT" dirty="0" smtClean="0"/>
            <a:t>Text-</a:t>
          </a:r>
          <a:r>
            <a:rPr lang="de-AT" dirty="0" err="1" smtClean="0"/>
            <a:t>segmenting</a:t>
          </a:r>
          <a:endParaRPr lang="en-US" dirty="0"/>
        </a:p>
      </dgm:t>
    </dgm:pt>
    <dgm:pt modelId="{9C734402-69C8-4369-AC51-F786CAC4CA3A}" type="parTrans" cxnId="{02DF1F7E-F380-4F62-9C37-5B037C86362A}">
      <dgm:prSet/>
      <dgm:spPr/>
      <dgm:t>
        <a:bodyPr/>
        <a:lstStyle/>
        <a:p>
          <a:endParaRPr lang="en-US"/>
        </a:p>
      </dgm:t>
    </dgm:pt>
    <dgm:pt modelId="{F93B1B05-447E-4266-B4F9-3C3CD6B8E507}" type="sibTrans" cxnId="{02DF1F7E-F380-4F62-9C37-5B037C86362A}">
      <dgm:prSet/>
      <dgm:spPr/>
      <dgm:t>
        <a:bodyPr/>
        <a:lstStyle/>
        <a:p>
          <a:endParaRPr lang="en-US"/>
        </a:p>
      </dgm:t>
    </dgm:pt>
    <dgm:pt modelId="{7B587444-D0F7-43A7-912F-2A128FC5819E}">
      <dgm:prSet/>
      <dgm:spPr/>
      <dgm:t>
        <a:bodyPr/>
        <a:lstStyle/>
        <a:p>
          <a:r>
            <a:rPr lang="de-AT" dirty="0" err="1" smtClean="0"/>
            <a:t>Transcription</a:t>
          </a:r>
          <a:r>
            <a:rPr lang="de-AT" dirty="0" smtClean="0"/>
            <a:t> </a:t>
          </a:r>
          <a:endParaRPr lang="en-US" dirty="0"/>
        </a:p>
      </dgm:t>
    </dgm:pt>
    <dgm:pt modelId="{AF2FF6D5-141E-49C8-A46A-6C11EB9E62A3}" type="parTrans" cxnId="{E3F8A68C-7D08-40D7-B263-45429DF58110}">
      <dgm:prSet/>
      <dgm:spPr/>
      <dgm:t>
        <a:bodyPr/>
        <a:lstStyle/>
        <a:p>
          <a:endParaRPr lang="en-US"/>
        </a:p>
      </dgm:t>
    </dgm:pt>
    <dgm:pt modelId="{F3F51AC0-DEA6-491E-A567-E9034D8009AC}" type="sibTrans" cxnId="{E3F8A68C-7D08-40D7-B263-45429DF58110}">
      <dgm:prSet/>
      <dgm:spPr/>
      <dgm:t>
        <a:bodyPr/>
        <a:lstStyle/>
        <a:p>
          <a:endParaRPr lang="en-US"/>
        </a:p>
      </dgm:t>
    </dgm:pt>
    <dgm:pt modelId="{FBA64D5E-C30A-464C-B6CB-1438083DF7BC}" type="pres">
      <dgm:prSet presAssocID="{54DF6476-2B19-47B6-AADC-1D8F7E1F4CD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460DDFB5-02CE-4FAA-86E8-943CAF1C8205}" type="pres">
      <dgm:prSet presAssocID="{148C7C02-8DFC-40FA-95E7-ECC597CA809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9E9EB0A-2F35-4034-A65E-5EFB2B224A4B}" type="pres">
      <dgm:prSet presAssocID="{2A4E7A09-20EB-4702-B0F6-04B5B5816380}" presName="sibTrans" presStyleLbl="sibTrans1D1" presStyleIdx="0" presStyleCnt="4"/>
      <dgm:spPr/>
      <dgm:t>
        <a:bodyPr/>
        <a:lstStyle/>
        <a:p>
          <a:endParaRPr lang="nl-NL"/>
        </a:p>
      </dgm:t>
    </dgm:pt>
    <dgm:pt modelId="{BE472A1D-2F35-4FA3-B470-3803D28CCE7D}" type="pres">
      <dgm:prSet presAssocID="{2A4E7A09-20EB-4702-B0F6-04B5B5816380}" presName="connectorText" presStyleLbl="sibTrans1D1" presStyleIdx="0" presStyleCnt="4"/>
      <dgm:spPr/>
      <dgm:t>
        <a:bodyPr/>
        <a:lstStyle/>
        <a:p>
          <a:endParaRPr lang="nl-NL"/>
        </a:p>
      </dgm:t>
    </dgm:pt>
    <dgm:pt modelId="{F44BC565-0772-4F06-8175-03BE8565D19D}" type="pres">
      <dgm:prSet presAssocID="{396D2B11-47B7-4FF0-B99D-9F1A6793A88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4847C7-4482-4FEF-83B1-810B504D7C63}" type="pres">
      <dgm:prSet presAssocID="{F86B9B29-8702-4F93-911D-336AF5C8362C}" presName="sibTrans" presStyleLbl="sibTrans1D1" presStyleIdx="1" presStyleCnt="4"/>
      <dgm:spPr/>
      <dgm:t>
        <a:bodyPr/>
        <a:lstStyle/>
        <a:p>
          <a:endParaRPr lang="nl-NL"/>
        </a:p>
      </dgm:t>
    </dgm:pt>
    <dgm:pt modelId="{739AA062-C201-4096-9806-BA7667F33D5C}" type="pres">
      <dgm:prSet presAssocID="{F86B9B29-8702-4F93-911D-336AF5C8362C}" presName="connectorText" presStyleLbl="sibTrans1D1" presStyleIdx="1" presStyleCnt="4"/>
      <dgm:spPr/>
      <dgm:t>
        <a:bodyPr/>
        <a:lstStyle/>
        <a:p>
          <a:endParaRPr lang="nl-NL"/>
        </a:p>
      </dgm:t>
    </dgm:pt>
    <dgm:pt modelId="{310398A3-7D59-4D0A-8E97-489BF28B1B0F}" type="pres">
      <dgm:prSet presAssocID="{291718DA-C476-4F77-A051-10267C8DB76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60790D6-BECB-4B7F-B76B-15BEC8B11056}" type="pres">
      <dgm:prSet presAssocID="{2DE7EDA8-A552-4C4F-882F-2569F06C0BB2}" presName="sibTrans" presStyleLbl="sibTrans1D1" presStyleIdx="2" presStyleCnt="4"/>
      <dgm:spPr/>
      <dgm:t>
        <a:bodyPr/>
        <a:lstStyle/>
        <a:p>
          <a:endParaRPr lang="nl-NL"/>
        </a:p>
      </dgm:t>
    </dgm:pt>
    <dgm:pt modelId="{78172419-C171-4A32-B777-457DE1802FF9}" type="pres">
      <dgm:prSet presAssocID="{2DE7EDA8-A552-4C4F-882F-2569F06C0BB2}" presName="connectorText" presStyleLbl="sibTrans1D1" presStyleIdx="2" presStyleCnt="4"/>
      <dgm:spPr/>
      <dgm:t>
        <a:bodyPr/>
        <a:lstStyle/>
        <a:p>
          <a:endParaRPr lang="nl-NL"/>
        </a:p>
      </dgm:t>
    </dgm:pt>
    <dgm:pt modelId="{49A80D25-8422-4F7E-AD1E-D1BE01BFFDB8}" type="pres">
      <dgm:prSet presAssocID="{19C63C0C-1D7A-49D6-9862-41273342C97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C16B0AB-CD7F-45D1-B8B5-685BF8C2B665}" type="pres">
      <dgm:prSet presAssocID="{F93B1B05-447E-4266-B4F9-3C3CD6B8E507}" presName="sibTrans" presStyleLbl="sibTrans1D1" presStyleIdx="3" presStyleCnt="4"/>
      <dgm:spPr/>
      <dgm:t>
        <a:bodyPr/>
        <a:lstStyle/>
        <a:p>
          <a:endParaRPr lang="nl-NL"/>
        </a:p>
      </dgm:t>
    </dgm:pt>
    <dgm:pt modelId="{0C55D371-B11D-4077-AA55-BFC5D140382D}" type="pres">
      <dgm:prSet presAssocID="{F93B1B05-447E-4266-B4F9-3C3CD6B8E507}" presName="connectorText" presStyleLbl="sibTrans1D1" presStyleIdx="3" presStyleCnt="4"/>
      <dgm:spPr/>
      <dgm:t>
        <a:bodyPr/>
        <a:lstStyle/>
        <a:p>
          <a:endParaRPr lang="nl-NL"/>
        </a:p>
      </dgm:t>
    </dgm:pt>
    <dgm:pt modelId="{13FD9B03-D80F-42F6-B9FB-C451699ED517}" type="pres">
      <dgm:prSet presAssocID="{7B587444-D0F7-43A7-912F-2A128FC5819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7586373-21AE-43DC-B22C-056BE1574801}" type="presOf" srcId="{54DF6476-2B19-47B6-AADC-1D8F7E1F4CD9}" destId="{FBA64D5E-C30A-464C-B6CB-1438083DF7BC}" srcOrd="0" destOrd="0" presId="urn:microsoft.com/office/officeart/2016/7/layout/RepeatingBendingProcessNew"/>
    <dgm:cxn modelId="{8ED337C3-2A6C-449D-ADC1-B30C1EE1F94D}" type="presOf" srcId="{F86B9B29-8702-4F93-911D-336AF5C8362C}" destId="{314847C7-4482-4FEF-83B1-810B504D7C63}" srcOrd="0" destOrd="0" presId="urn:microsoft.com/office/officeart/2016/7/layout/RepeatingBendingProcessNew"/>
    <dgm:cxn modelId="{043CDC4C-2219-4187-9BF4-22A9414D71DD}" type="presOf" srcId="{148C7C02-8DFC-40FA-95E7-ECC597CA8091}" destId="{460DDFB5-02CE-4FAA-86E8-943CAF1C8205}" srcOrd="0" destOrd="0" presId="urn:microsoft.com/office/officeart/2016/7/layout/RepeatingBendingProcessNew"/>
    <dgm:cxn modelId="{E3F8A68C-7D08-40D7-B263-45429DF58110}" srcId="{54DF6476-2B19-47B6-AADC-1D8F7E1F4CD9}" destId="{7B587444-D0F7-43A7-912F-2A128FC5819E}" srcOrd="4" destOrd="0" parTransId="{AF2FF6D5-141E-49C8-A46A-6C11EB9E62A3}" sibTransId="{F3F51AC0-DEA6-491E-A567-E9034D8009AC}"/>
    <dgm:cxn modelId="{5AFA0532-EB46-4BC1-823E-C8E0533E80F6}" type="presOf" srcId="{F86B9B29-8702-4F93-911D-336AF5C8362C}" destId="{739AA062-C201-4096-9806-BA7667F33D5C}" srcOrd="1" destOrd="0" presId="urn:microsoft.com/office/officeart/2016/7/layout/RepeatingBendingProcessNew"/>
    <dgm:cxn modelId="{EBDF9567-C6FD-4662-B617-539EE26162D1}" type="presOf" srcId="{291718DA-C476-4F77-A051-10267C8DB76A}" destId="{310398A3-7D59-4D0A-8E97-489BF28B1B0F}" srcOrd="0" destOrd="0" presId="urn:microsoft.com/office/officeart/2016/7/layout/RepeatingBendingProcessNew"/>
    <dgm:cxn modelId="{6AE0E024-3653-4392-85E5-BC8AFBDC0DA2}" type="presOf" srcId="{F93B1B05-447E-4266-B4F9-3C3CD6B8E507}" destId="{0C55D371-B11D-4077-AA55-BFC5D140382D}" srcOrd="1" destOrd="0" presId="urn:microsoft.com/office/officeart/2016/7/layout/RepeatingBendingProcessNew"/>
    <dgm:cxn modelId="{59436294-8CB3-46A9-96A0-2084FDBA7871}" type="presOf" srcId="{2A4E7A09-20EB-4702-B0F6-04B5B5816380}" destId="{BE472A1D-2F35-4FA3-B470-3803D28CCE7D}" srcOrd="1" destOrd="0" presId="urn:microsoft.com/office/officeart/2016/7/layout/RepeatingBendingProcessNew"/>
    <dgm:cxn modelId="{DBD88C4C-3E99-4DA6-A707-261CB23390DC}" type="presOf" srcId="{2DE7EDA8-A552-4C4F-882F-2569F06C0BB2}" destId="{960790D6-BECB-4B7F-B76B-15BEC8B11056}" srcOrd="0" destOrd="0" presId="urn:microsoft.com/office/officeart/2016/7/layout/RepeatingBendingProcessNew"/>
    <dgm:cxn modelId="{1ECD77C8-D49E-4BDA-8F7B-96F9810443FB}" type="presOf" srcId="{2A4E7A09-20EB-4702-B0F6-04B5B5816380}" destId="{39E9EB0A-2F35-4034-A65E-5EFB2B224A4B}" srcOrd="0" destOrd="0" presId="urn:microsoft.com/office/officeart/2016/7/layout/RepeatingBendingProcessNew"/>
    <dgm:cxn modelId="{D690E51E-6753-4B60-B7EA-327C10DF883A}" type="presOf" srcId="{F93B1B05-447E-4266-B4F9-3C3CD6B8E507}" destId="{BC16B0AB-CD7F-45D1-B8B5-685BF8C2B665}" srcOrd="0" destOrd="0" presId="urn:microsoft.com/office/officeart/2016/7/layout/RepeatingBendingProcessNew"/>
    <dgm:cxn modelId="{53780F71-31BC-4155-9E19-A8BF34F1354D}" srcId="{54DF6476-2B19-47B6-AADC-1D8F7E1F4CD9}" destId="{148C7C02-8DFC-40FA-95E7-ECC597CA8091}" srcOrd="0" destOrd="0" parTransId="{2BA94D2F-CA55-4C88-BA49-F6AD48A25D6A}" sibTransId="{2A4E7A09-20EB-4702-B0F6-04B5B5816380}"/>
    <dgm:cxn modelId="{E6663D23-DB9C-43C7-AF36-4D2409A2CA10}" type="presOf" srcId="{2DE7EDA8-A552-4C4F-882F-2569F06C0BB2}" destId="{78172419-C171-4A32-B777-457DE1802FF9}" srcOrd="1" destOrd="0" presId="urn:microsoft.com/office/officeart/2016/7/layout/RepeatingBendingProcessNew"/>
    <dgm:cxn modelId="{7631170E-C999-4D76-87F5-4C4451243F09}" type="presOf" srcId="{19C63C0C-1D7A-49D6-9862-41273342C978}" destId="{49A80D25-8422-4F7E-AD1E-D1BE01BFFDB8}" srcOrd="0" destOrd="0" presId="urn:microsoft.com/office/officeart/2016/7/layout/RepeatingBendingProcessNew"/>
    <dgm:cxn modelId="{02DF1F7E-F380-4F62-9C37-5B037C86362A}" srcId="{54DF6476-2B19-47B6-AADC-1D8F7E1F4CD9}" destId="{19C63C0C-1D7A-49D6-9862-41273342C978}" srcOrd="3" destOrd="0" parTransId="{9C734402-69C8-4369-AC51-F786CAC4CA3A}" sibTransId="{F93B1B05-447E-4266-B4F9-3C3CD6B8E507}"/>
    <dgm:cxn modelId="{1359634A-6016-4F35-B4CA-0E1936E779CC}" srcId="{54DF6476-2B19-47B6-AADC-1D8F7E1F4CD9}" destId="{291718DA-C476-4F77-A051-10267C8DB76A}" srcOrd="2" destOrd="0" parTransId="{70396DAC-BEEB-4D0E-A8D8-78787FB93485}" sibTransId="{2DE7EDA8-A552-4C4F-882F-2569F06C0BB2}"/>
    <dgm:cxn modelId="{E1B41CE7-E9D3-4331-ACEC-7373B567F7DD}" type="presOf" srcId="{396D2B11-47B7-4FF0-B99D-9F1A6793A885}" destId="{F44BC565-0772-4F06-8175-03BE8565D19D}" srcOrd="0" destOrd="0" presId="urn:microsoft.com/office/officeart/2016/7/layout/RepeatingBendingProcessNew"/>
    <dgm:cxn modelId="{CCB77FCE-3099-44E6-A535-155251B9178F}" type="presOf" srcId="{7B587444-D0F7-43A7-912F-2A128FC5819E}" destId="{13FD9B03-D80F-42F6-B9FB-C451699ED517}" srcOrd="0" destOrd="0" presId="urn:microsoft.com/office/officeart/2016/7/layout/RepeatingBendingProcessNew"/>
    <dgm:cxn modelId="{13A9653F-4DCB-430D-BE4D-683A8A797043}" srcId="{54DF6476-2B19-47B6-AADC-1D8F7E1F4CD9}" destId="{396D2B11-47B7-4FF0-B99D-9F1A6793A885}" srcOrd="1" destOrd="0" parTransId="{95710A0D-2BC3-4EB6-89C8-830C75B2E9A9}" sibTransId="{F86B9B29-8702-4F93-911D-336AF5C8362C}"/>
    <dgm:cxn modelId="{FB04B1E8-FD0E-4BC1-8075-0B8063A7CA99}" type="presParOf" srcId="{FBA64D5E-C30A-464C-B6CB-1438083DF7BC}" destId="{460DDFB5-02CE-4FAA-86E8-943CAF1C8205}" srcOrd="0" destOrd="0" presId="urn:microsoft.com/office/officeart/2016/7/layout/RepeatingBendingProcessNew"/>
    <dgm:cxn modelId="{9BE1FA2D-C8F1-47B8-B8ED-51B0E2A2F951}" type="presParOf" srcId="{FBA64D5E-C30A-464C-B6CB-1438083DF7BC}" destId="{39E9EB0A-2F35-4034-A65E-5EFB2B224A4B}" srcOrd="1" destOrd="0" presId="urn:microsoft.com/office/officeart/2016/7/layout/RepeatingBendingProcessNew"/>
    <dgm:cxn modelId="{0FA87635-30F1-481B-9A8A-18E4A78D6386}" type="presParOf" srcId="{39E9EB0A-2F35-4034-A65E-5EFB2B224A4B}" destId="{BE472A1D-2F35-4FA3-B470-3803D28CCE7D}" srcOrd="0" destOrd="0" presId="urn:microsoft.com/office/officeart/2016/7/layout/RepeatingBendingProcessNew"/>
    <dgm:cxn modelId="{1B22394F-267E-4BD3-A501-A76B0B95FD42}" type="presParOf" srcId="{FBA64D5E-C30A-464C-B6CB-1438083DF7BC}" destId="{F44BC565-0772-4F06-8175-03BE8565D19D}" srcOrd="2" destOrd="0" presId="urn:microsoft.com/office/officeart/2016/7/layout/RepeatingBendingProcessNew"/>
    <dgm:cxn modelId="{7E75F85C-A06E-40A9-9CE5-51E011AB4DE8}" type="presParOf" srcId="{FBA64D5E-C30A-464C-B6CB-1438083DF7BC}" destId="{314847C7-4482-4FEF-83B1-810B504D7C63}" srcOrd="3" destOrd="0" presId="urn:microsoft.com/office/officeart/2016/7/layout/RepeatingBendingProcessNew"/>
    <dgm:cxn modelId="{CEDE1E8A-6EE4-46F9-9E00-86BD9A1E3BAA}" type="presParOf" srcId="{314847C7-4482-4FEF-83B1-810B504D7C63}" destId="{739AA062-C201-4096-9806-BA7667F33D5C}" srcOrd="0" destOrd="0" presId="urn:microsoft.com/office/officeart/2016/7/layout/RepeatingBendingProcessNew"/>
    <dgm:cxn modelId="{F9669438-40E9-4ED1-A197-C4B9A89D4733}" type="presParOf" srcId="{FBA64D5E-C30A-464C-B6CB-1438083DF7BC}" destId="{310398A3-7D59-4D0A-8E97-489BF28B1B0F}" srcOrd="4" destOrd="0" presId="urn:microsoft.com/office/officeart/2016/7/layout/RepeatingBendingProcessNew"/>
    <dgm:cxn modelId="{220C5AF9-3CEE-4DC5-BC6F-8ACA1B27D3AD}" type="presParOf" srcId="{FBA64D5E-C30A-464C-B6CB-1438083DF7BC}" destId="{960790D6-BECB-4B7F-B76B-15BEC8B11056}" srcOrd="5" destOrd="0" presId="urn:microsoft.com/office/officeart/2016/7/layout/RepeatingBendingProcessNew"/>
    <dgm:cxn modelId="{B2381088-48EB-4172-BE02-B8FD73016EE6}" type="presParOf" srcId="{960790D6-BECB-4B7F-B76B-15BEC8B11056}" destId="{78172419-C171-4A32-B777-457DE1802FF9}" srcOrd="0" destOrd="0" presId="urn:microsoft.com/office/officeart/2016/7/layout/RepeatingBendingProcessNew"/>
    <dgm:cxn modelId="{433F11D4-0EAA-4D0F-BC99-58BD9570BD0D}" type="presParOf" srcId="{FBA64D5E-C30A-464C-B6CB-1438083DF7BC}" destId="{49A80D25-8422-4F7E-AD1E-D1BE01BFFDB8}" srcOrd="6" destOrd="0" presId="urn:microsoft.com/office/officeart/2016/7/layout/RepeatingBendingProcessNew"/>
    <dgm:cxn modelId="{7CBC8EEC-5842-4B84-935C-07C64705A96D}" type="presParOf" srcId="{FBA64D5E-C30A-464C-B6CB-1438083DF7BC}" destId="{BC16B0AB-CD7F-45D1-B8B5-685BF8C2B665}" srcOrd="7" destOrd="0" presId="urn:microsoft.com/office/officeart/2016/7/layout/RepeatingBendingProcessNew"/>
    <dgm:cxn modelId="{08BDA06B-2227-4354-B9B1-541FBDD8B24D}" type="presParOf" srcId="{BC16B0AB-CD7F-45D1-B8B5-685BF8C2B665}" destId="{0C55D371-B11D-4077-AA55-BFC5D140382D}" srcOrd="0" destOrd="0" presId="urn:microsoft.com/office/officeart/2016/7/layout/RepeatingBendingProcessNew"/>
    <dgm:cxn modelId="{EE4CFB37-83EF-4947-AF8B-EC0781638B21}" type="presParOf" srcId="{FBA64D5E-C30A-464C-B6CB-1438083DF7BC}" destId="{13FD9B03-D80F-42F6-B9FB-C451699ED517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DF6476-2B19-47B6-AADC-1D8F7E1F4CD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8C7C02-8DFC-40FA-95E7-ECC597CA8091}">
      <dgm:prSet/>
      <dgm:spPr/>
      <dgm:t>
        <a:bodyPr/>
        <a:lstStyle/>
        <a:p>
          <a:r>
            <a:rPr lang="de-AT" dirty="0" smtClean="0"/>
            <a:t>Registration</a:t>
          </a:r>
          <a:endParaRPr lang="en-US" dirty="0"/>
        </a:p>
      </dgm:t>
    </dgm:pt>
    <dgm:pt modelId="{2BA94D2F-CA55-4C88-BA49-F6AD48A25D6A}" type="parTrans" cxnId="{53780F71-31BC-4155-9E19-A8BF34F1354D}">
      <dgm:prSet/>
      <dgm:spPr/>
      <dgm:t>
        <a:bodyPr/>
        <a:lstStyle/>
        <a:p>
          <a:endParaRPr lang="en-US"/>
        </a:p>
      </dgm:t>
    </dgm:pt>
    <dgm:pt modelId="{2A4E7A09-20EB-4702-B0F6-04B5B5816380}" type="sibTrans" cxnId="{53780F71-31BC-4155-9E19-A8BF34F1354D}">
      <dgm:prSet/>
      <dgm:spPr/>
      <dgm:t>
        <a:bodyPr/>
        <a:lstStyle/>
        <a:p>
          <a:endParaRPr lang="en-US"/>
        </a:p>
      </dgm:t>
    </dgm:pt>
    <dgm:pt modelId="{396D2B11-47B7-4FF0-B99D-9F1A6793A885}">
      <dgm:prSet/>
      <dgm:spPr/>
      <dgm:t>
        <a:bodyPr/>
        <a:lstStyle/>
        <a:p>
          <a:r>
            <a:rPr lang="de-AT"/>
            <a:t>Installation </a:t>
          </a:r>
          <a:endParaRPr lang="en-US"/>
        </a:p>
      </dgm:t>
    </dgm:pt>
    <dgm:pt modelId="{95710A0D-2BC3-4EB6-89C8-830C75B2E9A9}" type="parTrans" cxnId="{13A9653F-4DCB-430D-BE4D-683A8A797043}">
      <dgm:prSet/>
      <dgm:spPr/>
      <dgm:t>
        <a:bodyPr/>
        <a:lstStyle/>
        <a:p>
          <a:endParaRPr lang="en-US"/>
        </a:p>
      </dgm:t>
    </dgm:pt>
    <dgm:pt modelId="{F86B9B29-8702-4F93-911D-336AF5C8362C}" type="sibTrans" cxnId="{13A9653F-4DCB-430D-BE4D-683A8A797043}">
      <dgm:prSet/>
      <dgm:spPr/>
      <dgm:t>
        <a:bodyPr/>
        <a:lstStyle/>
        <a:p>
          <a:endParaRPr lang="en-US"/>
        </a:p>
      </dgm:t>
    </dgm:pt>
    <dgm:pt modelId="{291718DA-C476-4F77-A051-10267C8DB76A}">
      <dgm:prSet/>
      <dgm:spPr>
        <a:solidFill>
          <a:srgbClr val="7030A0"/>
        </a:solidFill>
      </dgm:spPr>
      <dgm:t>
        <a:bodyPr/>
        <a:lstStyle/>
        <a:p>
          <a:r>
            <a:rPr lang="de-AT"/>
            <a:t>Upload </a:t>
          </a:r>
          <a:endParaRPr lang="en-US"/>
        </a:p>
      </dgm:t>
    </dgm:pt>
    <dgm:pt modelId="{70396DAC-BEEB-4D0E-A8D8-78787FB93485}" type="parTrans" cxnId="{1359634A-6016-4F35-B4CA-0E1936E779CC}">
      <dgm:prSet/>
      <dgm:spPr/>
      <dgm:t>
        <a:bodyPr/>
        <a:lstStyle/>
        <a:p>
          <a:endParaRPr lang="en-US"/>
        </a:p>
      </dgm:t>
    </dgm:pt>
    <dgm:pt modelId="{2DE7EDA8-A552-4C4F-882F-2569F06C0BB2}" type="sibTrans" cxnId="{1359634A-6016-4F35-B4CA-0E1936E779CC}">
      <dgm:prSet/>
      <dgm:spPr/>
      <dgm:t>
        <a:bodyPr/>
        <a:lstStyle/>
        <a:p>
          <a:endParaRPr lang="en-US"/>
        </a:p>
      </dgm:t>
    </dgm:pt>
    <dgm:pt modelId="{19C63C0C-1D7A-49D6-9862-41273342C978}">
      <dgm:prSet/>
      <dgm:spPr/>
      <dgm:t>
        <a:bodyPr/>
        <a:lstStyle/>
        <a:p>
          <a:r>
            <a:rPr lang="de-AT" dirty="0" smtClean="0"/>
            <a:t>Text-</a:t>
          </a:r>
          <a:r>
            <a:rPr lang="de-AT" dirty="0" err="1" smtClean="0"/>
            <a:t>segmenting</a:t>
          </a:r>
          <a:endParaRPr lang="en-US" dirty="0"/>
        </a:p>
      </dgm:t>
    </dgm:pt>
    <dgm:pt modelId="{9C734402-69C8-4369-AC51-F786CAC4CA3A}" type="parTrans" cxnId="{02DF1F7E-F380-4F62-9C37-5B037C86362A}">
      <dgm:prSet/>
      <dgm:spPr/>
      <dgm:t>
        <a:bodyPr/>
        <a:lstStyle/>
        <a:p>
          <a:endParaRPr lang="en-US"/>
        </a:p>
      </dgm:t>
    </dgm:pt>
    <dgm:pt modelId="{F93B1B05-447E-4266-B4F9-3C3CD6B8E507}" type="sibTrans" cxnId="{02DF1F7E-F380-4F62-9C37-5B037C86362A}">
      <dgm:prSet/>
      <dgm:spPr/>
      <dgm:t>
        <a:bodyPr/>
        <a:lstStyle/>
        <a:p>
          <a:endParaRPr lang="en-US"/>
        </a:p>
      </dgm:t>
    </dgm:pt>
    <dgm:pt modelId="{7B587444-D0F7-43A7-912F-2A128FC5819E}">
      <dgm:prSet/>
      <dgm:spPr/>
      <dgm:t>
        <a:bodyPr/>
        <a:lstStyle/>
        <a:p>
          <a:r>
            <a:rPr lang="de-AT" dirty="0" err="1" smtClean="0"/>
            <a:t>Transcription</a:t>
          </a:r>
          <a:r>
            <a:rPr lang="de-AT" dirty="0" smtClean="0"/>
            <a:t> </a:t>
          </a:r>
          <a:endParaRPr lang="en-US" dirty="0"/>
        </a:p>
      </dgm:t>
    </dgm:pt>
    <dgm:pt modelId="{AF2FF6D5-141E-49C8-A46A-6C11EB9E62A3}" type="parTrans" cxnId="{E3F8A68C-7D08-40D7-B263-45429DF58110}">
      <dgm:prSet/>
      <dgm:spPr/>
      <dgm:t>
        <a:bodyPr/>
        <a:lstStyle/>
        <a:p>
          <a:endParaRPr lang="en-US"/>
        </a:p>
      </dgm:t>
    </dgm:pt>
    <dgm:pt modelId="{F3F51AC0-DEA6-491E-A567-E9034D8009AC}" type="sibTrans" cxnId="{E3F8A68C-7D08-40D7-B263-45429DF58110}">
      <dgm:prSet/>
      <dgm:spPr/>
      <dgm:t>
        <a:bodyPr/>
        <a:lstStyle/>
        <a:p>
          <a:endParaRPr lang="en-US"/>
        </a:p>
      </dgm:t>
    </dgm:pt>
    <dgm:pt modelId="{FBA64D5E-C30A-464C-B6CB-1438083DF7BC}" type="pres">
      <dgm:prSet presAssocID="{54DF6476-2B19-47B6-AADC-1D8F7E1F4CD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460DDFB5-02CE-4FAA-86E8-943CAF1C8205}" type="pres">
      <dgm:prSet presAssocID="{148C7C02-8DFC-40FA-95E7-ECC597CA809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9E9EB0A-2F35-4034-A65E-5EFB2B224A4B}" type="pres">
      <dgm:prSet presAssocID="{2A4E7A09-20EB-4702-B0F6-04B5B5816380}" presName="sibTrans" presStyleLbl="sibTrans1D1" presStyleIdx="0" presStyleCnt="4"/>
      <dgm:spPr/>
      <dgm:t>
        <a:bodyPr/>
        <a:lstStyle/>
        <a:p>
          <a:endParaRPr lang="nl-NL"/>
        </a:p>
      </dgm:t>
    </dgm:pt>
    <dgm:pt modelId="{BE472A1D-2F35-4FA3-B470-3803D28CCE7D}" type="pres">
      <dgm:prSet presAssocID="{2A4E7A09-20EB-4702-B0F6-04B5B5816380}" presName="connectorText" presStyleLbl="sibTrans1D1" presStyleIdx="0" presStyleCnt="4"/>
      <dgm:spPr/>
      <dgm:t>
        <a:bodyPr/>
        <a:lstStyle/>
        <a:p>
          <a:endParaRPr lang="nl-NL"/>
        </a:p>
      </dgm:t>
    </dgm:pt>
    <dgm:pt modelId="{F44BC565-0772-4F06-8175-03BE8565D19D}" type="pres">
      <dgm:prSet presAssocID="{396D2B11-47B7-4FF0-B99D-9F1A6793A88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4847C7-4482-4FEF-83B1-810B504D7C63}" type="pres">
      <dgm:prSet presAssocID="{F86B9B29-8702-4F93-911D-336AF5C8362C}" presName="sibTrans" presStyleLbl="sibTrans1D1" presStyleIdx="1" presStyleCnt="4"/>
      <dgm:spPr/>
      <dgm:t>
        <a:bodyPr/>
        <a:lstStyle/>
        <a:p>
          <a:endParaRPr lang="nl-NL"/>
        </a:p>
      </dgm:t>
    </dgm:pt>
    <dgm:pt modelId="{739AA062-C201-4096-9806-BA7667F33D5C}" type="pres">
      <dgm:prSet presAssocID="{F86B9B29-8702-4F93-911D-336AF5C8362C}" presName="connectorText" presStyleLbl="sibTrans1D1" presStyleIdx="1" presStyleCnt="4"/>
      <dgm:spPr/>
      <dgm:t>
        <a:bodyPr/>
        <a:lstStyle/>
        <a:p>
          <a:endParaRPr lang="nl-NL"/>
        </a:p>
      </dgm:t>
    </dgm:pt>
    <dgm:pt modelId="{310398A3-7D59-4D0A-8E97-489BF28B1B0F}" type="pres">
      <dgm:prSet presAssocID="{291718DA-C476-4F77-A051-10267C8DB76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60790D6-BECB-4B7F-B76B-15BEC8B11056}" type="pres">
      <dgm:prSet presAssocID="{2DE7EDA8-A552-4C4F-882F-2569F06C0BB2}" presName="sibTrans" presStyleLbl="sibTrans1D1" presStyleIdx="2" presStyleCnt="4"/>
      <dgm:spPr/>
      <dgm:t>
        <a:bodyPr/>
        <a:lstStyle/>
        <a:p>
          <a:endParaRPr lang="nl-NL"/>
        </a:p>
      </dgm:t>
    </dgm:pt>
    <dgm:pt modelId="{78172419-C171-4A32-B777-457DE1802FF9}" type="pres">
      <dgm:prSet presAssocID="{2DE7EDA8-A552-4C4F-882F-2569F06C0BB2}" presName="connectorText" presStyleLbl="sibTrans1D1" presStyleIdx="2" presStyleCnt="4"/>
      <dgm:spPr/>
      <dgm:t>
        <a:bodyPr/>
        <a:lstStyle/>
        <a:p>
          <a:endParaRPr lang="nl-NL"/>
        </a:p>
      </dgm:t>
    </dgm:pt>
    <dgm:pt modelId="{49A80D25-8422-4F7E-AD1E-D1BE01BFFDB8}" type="pres">
      <dgm:prSet presAssocID="{19C63C0C-1D7A-49D6-9862-41273342C97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C16B0AB-CD7F-45D1-B8B5-685BF8C2B665}" type="pres">
      <dgm:prSet presAssocID="{F93B1B05-447E-4266-B4F9-3C3CD6B8E507}" presName="sibTrans" presStyleLbl="sibTrans1D1" presStyleIdx="3" presStyleCnt="4"/>
      <dgm:spPr/>
      <dgm:t>
        <a:bodyPr/>
        <a:lstStyle/>
        <a:p>
          <a:endParaRPr lang="nl-NL"/>
        </a:p>
      </dgm:t>
    </dgm:pt>
    <dgm:pt modelId="{0C55D371-B11D-4077-AA55-BFC5D140382D}" type="pres">
      <dgm:prSet presAssocID="{F93B1B05-447E-4266-B4F9-3C3CD6B8E507}" presName="connectorText" presStyleLbl="sibTrans1D1" presStyleIdx="3" presStyleCnt="4"/>
      <dgm:spPr/>
      <dgm:t>
        <a:bodyPr/>
        <a:lstStyle/>
        <a:p>
          <a:endParaRPr lang="nl-NL"/>
        </a:p>
      </dgm:t>
    </dgm:pt>
    <dgm:pt modelId="{13FD9B03-D80F-42F6-B9FB-C451699ED517}" type="pres">
      <dgm:prSet presAssocID="{7B587444-D0F7-43A7-912F-2A128FC5819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3E2563CA-1FF1-42CB-9128-857A7A453BCC}" type="presOf" srcId="{F93B1B05-447E-4266-B4F9-3C3CD6B8E507}" destId="{BC16B0AB-CD7F-45D1-B8B5-685BF8C2B665}" srcOrd="0" destOrd="0" presId="urn:microsoft.com/office/officeart/2016/7/layout/RepeatingBendingProcessNew"/>
    <dgm:cxn modelId="{0D99D80B-63E9-44FF-AEAA-AA326AE3EB4B}" type="presOf" srcId="{7B587444-D0F7-43A7-912F-2A128FC5819E}" destId="{13FD9B03-D80F-42F6-B9FB-C451699ED517}" srcOrd="0" destOrd="0" presId="urn:microsoft.com/office/officeart/2016/7/layout/RepeatingBendingProcessNew"/>
    <dgm:cxn modelId="{4D1564E0-7700-4A92-B244-22843656F9AF}" type="presOf" srcId="{2DE7EDA8-A552-4C4F-882F-2569F06C0BB2}" destId="{960790D6-BECB-4B7F-B76B-15BEC8B11056}" srcOrd="0" destOrd="0" presId="urn:microsoft.com/office/officeart/2016/7/layout/RepeatingBendingProcessNew"/>
    <dgm:cxn modelId="{82E8F48B-2CB3-45BE-B471-3B95BD32AA59}" type="presOf" srcId="{291718DA-C476-4F77-A051-10267C8DB76A}" destId="{310398A3-7D59-4D0A-8E97-489BF28B1B0F}" srcOrd="0" destOrd="0" presId="urn:microsoft.com/office/officeart/2016/7/layout/RepeatingBendingProcessNew"/>
    <dgm:cxn modelId="{88DB28AF-74F7-4BE7-806D-9B79DEE7B887}" type="presOf" srcId="{2DE7EDA8-A552-4C4F-882F-2569F06C0BB2}" destId="{78172419-C171-4A32-B777-457DE1802FF9}" srcOrd="1" destOrd="0" presId="urn:microsoft.com/office/officeart/2016/7/layout/RepeatingBendingProcessNew"/>
    <dgm:cxn modelId="{43231596-C286-4BA0-863D-FF2289AAC41D}" type="presOf" srcId="{54DF6476-2B19-47B6-AADC-1D8F7E1F4CD9}" destId="{FBA64D5E-C30A-464C-B6CB-1438083DF7BC}" srcOrd="0" destOrd="0" presId="urn:microsoft.com/office/officeart/2016/7/layout/RepeatingBendingProcessNew"/>
    <dgm:cxn modelId="{1DF47035-258C-40F8-8BBE-EC3908C339EA}" type="presOf" srcId="{F93B1B05-447E-4266-B4F9-3C3CD6B8E507}" destId="{0C55D371-B11D-4077-AA55-BFC5D140382D}" srcOrd="1" destOrd="0" presId="urn:microsoft.com/office/officeart/2016/7/layout/RepeatingBendingProcessNew"/>
    <dgm:cxn modelId="{18473675-CB88-4CD5-A404-E749EBD90B20}" type="presOf" srcId="{2A4E7A09-20EB-4702-B0F6-04B5B5816380}" destId="{BE472A1D-2F35-4FA3-B470-3803D28CCE7D}" srcOrd="1" destOrd="0" presId="urn:microsoft.com/office/officeart/2016/7/layout/RepeatingBendingProcessNew"/>
    <dgm:cxn modelId="{E3F8A68C-7D08-40D7-B263-45429DF58110}" srcId="{54DF6476-2B19-47B6-AADC-1D8F7E1F4CD9}" destId="{7B587444-D0F7-43A7-912F-2A128FC5819E}" srcOrd="4" destOrd="0" parTransId="{AF2FF6D5-141E-49C8-A46A-6C11EB9E62A3}" sibTransId="{F3F51AC0-DEA6-491E-A567-E9034D8009AC}"/>
    <dgm:cxn modelId="{2AE5A49B-8B07-441F-B340-55CA22213080}" type="presOf" srcId="{F86B9B29-8702-4F93-911D-336AF5C8362C}" destId="{314847C7-4482-4FEF-83B1-810B504D7C63}" srcOrd="0" destOrd="0" presId="urn:microsoft.com/office/officeart/2016/7/layout/RepeatingBendingProcessNew"/>
    <dgm:cxn modelId="{D67E05CE-90C8-44B2-88C7-B0812B451A0E}" type="presOf" srcId="{F86B9B29-8702-4F93-911D-336AF5C8362C}" destId="{739AA062-C201-4096-9806-BA7667F33D5C}" srcOrd="1" destOrd="0" presId="urn:microsoft.com/office/officeart/2016/7/layout/RepeatingBendingProcessNew"/>
    <dgm:cxn modelId="{A5E92462-265A-4C25-B54F-877B9CBBED8C}" type="presOf" srcId="{2A4E7A09-20EB-4702-B0F6-04B5B5816380}" destId="{39E9EB0A-2F35-4034-A65E-5EFB2B224A4B}" srcOrd="0" destOrd="0" presId="urn:microsoft.com/office/officeart/2016/7/layout/RepeatingBendingProcessNew"/>
    <dgm:cxn modelId="{B565684B-5DA8-429A-AA03-4DFA828884EE}" type="presOf" srcId="{148C7C02-8DFC-40FA-95E7-ECC597CA8091}" destId="{460DDFB5-02CE-4FAA-86E8-943CAF1C8205}" srcOrd="0" destOrd="0" presId="urn:microsoft.com/office/officeart/2016/7/layout/RepeatingBendingProcessNew"/>
    <dgm:cxn modelId="{53780F71-31BC-4155-9E19-A8BF34F1354D}" srcId="{54DF6476-2B19-47B6-AADC-1D8F7E1F4CD9}" destId="{148C7C02-8DFC-40FA-95E7-ECC597CA8091}" srcOrd="0" destOrd="0" parTransId="{2BA94D2F-CA55-4C88-BA49-F6AD48A25D6A}" sibTransId="{2A4E7A09-20EB-4702-B0F6-04B5B5816380}"/>
    <dgm:cxn modelId="{F0551138-46F5-4FC0-A4E2-F41C8CA46B25}" type="presOf" srcId="{19C63C0C-1D7A-49D6-9862-41273342C978}" destId="{49A80D25-8422-4F7E-AD1E-D1BE01BFFDB8}" srcOrd="0" destOrd="0" presId="urn:microsoft.com/office/officeart/2016/7/layout/RepeatingBendingProcessNew"/>
    <dgm:cxn modelId="{1C3D3C86-EBD6-4D32-B899-888443DD3AA3}" type="presOf" srcId="{396D2B11-47B7-4FF0-B99D-9F1A6793A885}" destId="{F44BC565-0772-4F06-8175-03BE8565D19D}" srcOrd="0" destOrd="0" presId="urn:microsoft.com/office/officeart/2016/7/layout/RepeatingBendingProcessNew"/>
    <dgm:cxn modelId="{1359634A-6016-4F35-B4CA-0E1936E779CC}" srcId="{54DF6476-2B19-47B6-AADC-1D8F7E1F4CD9}" destId="{291718DA-C476-4F77-A051-10267C8DB76A}" srcOrd="2" destOrd="0" parTransId="{70396DAC-BEEB-4D0E-A8D8-78787FB93485}" sibTransId="{2DE7EDA8-A552-4C4F-882F-2569F06C0BB2}"/>
    <dgm:cxn modelId="{02DF1F7E-F380-4F62-9C37-5B037C86362A}" srcId="{54DF6476-2B19-47B6-AADC-1D8F7E1F4CD9}" destId="{19C63C0C-1D7A-49D6-9862-41273342C978}" srcOrd="3" destOrd="0" parTransId="{9C734402-69C8-4369-AC51-F786CAC4CA3A}" sibTransId="{F93B1B05-447E-4266-B4F9-3C3CD6B8E507}"/>
    <dgm:cxn modelId="{13A9653F-4DCB-430D-BE4D-683A8A797043}" srcId="{54DF6476-2B19-47B6-AADC-1D8F7E1F4CD9}" destId="{396D2B11-47B7-4FF0-B99D-9F1A6793A885}" srcOrd="1" destOrd="0" parTransId="{95710A0D-2BC3-4EB6-89C8-830C75B2E9A9}" sibTransId="{F86B9B29-8702-4F93-911D-336AF5C8362C}"/>
    <dgm:cxn modelId="{5DBA8C87-6E03-45AC-A0FE-16EFD33E1CCD}" type="presParOf" srcId="{FBA64D5E-C30A-464C-B6CB-1438083DF7BC}" destId="{460DDFB5-02CE-4FAA-86E8-943CAF1C8205}" srcOrd="0" destOrd="0" presId="urn:microsoft.com/office/officeart/2016/7/layout/RepeatingBendingProcessNew"/>
    <dgm:cxn modelId="{F64541F6-CE58-48B6-B648-52C6622C717C}" type="presParOf" srcId="{FBA64D5E-C30A-464C-B6CB-1438083DF7BC}" destId="{39E9EB0A-2F35-4034-A65E-5EFB2B224A4B}" srcOrd="1" destOrd="0" presId="urn:microsoft.com/office/officeart/2016/7/layout/RepeatingBendingProcessNew"/>
    <dgm:cxn modelId="{260D8414-4E14-4865-91D8-EFDA9613BEB6}" type="presParOf" srcId="{39E9EB0A-2F35-4034-A65E-5EFB2B224A4B}" destId="{BE472A1D-2F35-4FA3-B470-3803D28CCE7D}" srcOrd="0" destOrd="0" presId="urn:microsoft.com/office/officeart/2016/7/layout/RepeatingBendingProcessNew"/>
    <dgm:cxn modelId="{6D49EB88-331F-4683-900C-49DC791761BE}" type="presParOf" srcId="{FBA64D5E-C30A-464C-B6CB-1438083DF7BC}" destId="{F44BC565-0772-4F06-8175-03BE8565D19D}" srcOrd="2" destOrd="0" presId="urn:microsoft.com/office/officeart/2016/7/layout/RepeatingBendingProcessNew"/>
    <dgm:cxn modelId="{52FF0FB7-F653-431B-B417-8278B3941091}" type="presParOf" srcId="{FBA64D5E-C30A-464C-B6CB-1438083DF7BC}" destId="{314847C7-4482-4FEF-83B1-810B504D7C63}" srcOrd="3" destOrd="0" presId="urn:microsoft.com/office/officeart/2016/7/layout/RepeatingBendingProcessNew"/>
    <dgm:cxn modelId="{AFEFAB90-30F7-4488-B425-4EDCC2E5AA72}" type="presParOf" srcId="{314847C7-4482-4FEF-83B1-810B504D7C63}" destId="{739AA062-C201-4096-9806-BA7667F33D5C}" srcOrd="0" destOrd="0" presId="urn:microsoft.com/office/officeart/2016/7/layout/RepeatingBendingProcessNew"/>
    <dgm:cxn modelId="{2A49B0E3-1F09-4848-B4B4-5AC6C866382C}" type="presParOf" srcId="{FBA64D5E-C30A-464C-B6CB-1438083DF7BC}" destId="{310398A3-7D59-4D0A-8E97-489BF28B1B0F}" srcOrd="4" destOrd="0" presId="urn:microsoft.com/office/officeart/2016/7/layout/RepeatingBendingProcessNew"/>
    <dgm:cxn modelId="{B1166900-0D39-4C29-AC96-E195C284D7D7}" type="presParOf" srcId="{FBA64D5E-C30A-464C-B6CB-1438083DF7BC}" destId="{960790D6-BECB-4B7F-B76B-15BEC8B11056}" srcOrd="5" destOrd="0" presId="urn:microsoft.com/office/officeart/2016/7/layout/RepeatingBendingProcessNew"/>
    <dgm:cxn modelId="{53CBFDD8-4DF1-43AD-BD36-BDA3E47EC05D}" type="presParOf" srcId="{960790D6-BECB-4B7F-B76B-15BEC8B11056}" destId="{78172419-C171-4A32-B777-457DE1802FF9}" srcOrd="0" destOrd="0" presId="urn:microsoft.com/office/officeart/2016/7/layout/RepeatingBendingProcessNew"/>
    <dgm:cxn modelId="{2D788486-706A-47DF-B799-1FA303A04F97}" type="presParOf" srcId="{FBA64D5E-C30A-464C-B6CB-1438083DF7BC}" destId="{49A80D25-8422-4F7E-AD1E-D1BE01BFFDB8}" srcOrd="6" destOrd="0" presId="urn:microsoft.com/office/officeart/2016/7/layout/RepeatingBendingProcessNew"/>
    <dgm:cxn modelId="{84D3ED53-5F78-4EB9-94CF-7DA913598403}" type="presParOf" srcId="{FBA64D5E-C30A-464C-B6CB-1438083DF7BC}" destId="{BC16B0AB-CD7F-45D1-B8B5-685BF8C2B665}" srcOrd="7" destOrd="0" presId="urn:microsoft.com/office/officeart/2016/7/layout/RepeatingBendingProcessNew"/>
    <dgm:cxn modelId="{A811CBD8-62C6-4E9E-B94B-7D2A2913C877}" type="presParOf" srcId="{BC16B0AB-CD7F-45D1-B8B5-685BF8C2B665}" destId="{0C55D371-B11D-4077-AA55-BFC5D140382D}" srcOrd="0" destOrd="0" presId="urn:microsoft.com/office/officeart/2016/7/layout/RepeatingBendingProcessNew"/>
    <dgm:cxn modelId="{C2FD7AE3-143F-48BF-A629-1F44A9B1E301}" type="presParOf" srcId="{FBA64D5E-C30A-464C-B6CB-1438083DF7BC}" destId="{13FD9B03-D80F-42F6-B9FB-C451699ED517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DF6476-2B19-47B6-AADC-1D8F7E1F4CD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8C7C02-8DFC-40FA-95E7-ECC597CA8091}">
      <dgm:prSet/>
      <dgm:spPr/>
      <dgm:t>
        <a:bodyPr/>
        <a:lstStyle/>
        <a:p>
          <a:r>
            <a:rPr lang="de-AT" dirty="0" smtClean="0"/>
            <a:t>Registration</a:t>
          </a:r>
          <a:endParaRPr lang="en-US" dirty="0"/>
        </a:p>
      </dgm:t>
    </dgm:pt>
    <dgm:pt modelId="{2BA94D2F-CA55-4C88-BA49-F6AD48A25D6A}" type="parTrans" cxnId="{53780F71-31BC-4155-9E19-A8BF34F1354D}">
      <dgm:prSet/>
      <dgm:spPr/>
      <dgm:t>
        <a:bodyPr/>
        <a:lstStyle/>
        <a:p>
          <a:endParaRPr lang="en-US"/>
        </a:p>
      </dgm:t>
    </dgm:pt>
    <dgm:pt modelId="{2A4E7A09-20EB-4702-B0F6-04B5B5816380}" type="sibTrans" cxnId="{53780F71-31BC-4155-9E19-A8BF34F1354D}">
      <dgm:prSet/>
      <dgm:spPr/>
      <dgm:t>
        <a:bodyPr/>
        <a:lstStyle/>
        <a:p>
          <a:endParaRPr lang="en-US"/>
        </a:p>
      </dgm:t>
    </dgm:pt>
    <dgm:pt modelId="{396D2B11-47B7-4FF0-B99D-9F1A6793A885}">
      <dgm:prSet/>
      <dgm:spPr/>
      <dgm:t>
        <a:bodyPr/>
        <a:lstStyle/>
        <a:p>
          <a:r>
            <a:rPr lang="de-AT"/>
            <a:t>Installation </a:t>
          </a:r>
          <a:endParaRPr lang="en-US"/>
        </a:p>
      </dgm:t>
    </dgm:pt>
    <dgm:pt modelId="{95710A0D-2BC3-4EB6-89C8-830C75B2E9A9}" type="parTrans" cxnId="{13A9653F-4DCB-430D-BE4D-683A8A797043}">
      <dgm:prSet/>
      <dgm:spPr/>
      <dgm:t>
        <a:bodyPr/>
        <a:lstStyle/>
        <a:p>
          <a:endParaRPr lang="en-US"/>
        </a:p>
      </dgm:t>
    </dgm:pt>
    <dgm:pt modelId="{F86B9B29-8702-4F93-911D-336AF5C8362C}" type="sibTrans" cxnId="{13A9653F-4DCB-430D-BE4D-683A8A797043}">
      <dgm:prSet/>
      <dgm:spPr/>
      <dgm:t>
        <a:bodyPr/>
        <a:lstStyle/>
        <a:p>
          <a:endParaRPr lang="en-US"/>
        </a:p>
      </dgm:t>
    </dgm:pt>
    <dgm:pt modelId="{291718DA-C476-4F77-A051-10267C8DB76A}">
      <dgm:prSet/>
      <dgm:spPr>
        <a:solidFill>
          <a:srgbClr val="7030A0"/>
        </a:solidFill>
      </dgm:spPr>
      <dgm:t>
        <a:bodyPr/>
        <a:lstStyle/>
        <a:p>
          <a:r>
            <a:rPr lang="de-AT"/>
            <a:t>Upload </a:t>
          </a:r>
          <a:endParaRPr lang="en-US"/>
        </a:p>
      </dgm:t>
    </dgm:pt>
    <dgm:pt modelId="{70396DAC-BEEB-4D0E-A8D8-78787FB93485}" type="parTrans" cxnId="{1359634A-6016-4F35-B4CA-0E1936E779CC}">
      <dgm:prSet/>
      <dgm:spPr/>
      <dgm:t>
        <a:bodyPr/>
        <a:lstStyle/>
        <a:p>
          <a:endParaRPr lang="en-US"/>
        </a:p>
      </dgm:t>
    </dgm:pt>
    <dgm:pt modelId="{2DE7EDA8-A552-4C4F-882F-2569F06C0BB2}" type="sibTrans" cxnId="{1359634A-6016-4F35-B4CA-0E1936E779CC}">
      <dgm:prSet/>
      <dgm:spPr/>
      <dgm:t>
        <a:bodyPr/>
        <a:lstStyle/>
        <a:p>
          <a:endParaRPr lang="en-US"/>
        </a:p>
      </dgm:t>
    </dgm:pt>
    <dgm:pt modelId="{19C63C0C-1D7A-49D6-9862-41273342C978}">
      <dgm:prSet/>
      <dgm:spPr/>
      <dgm:t>
        <a:bodyPr/>
        <a:lstStyle/>
        <a:p>
          <a:r>
            <a:rPr lang="de-AT" dirty="0" smtClean="0"/>
            <a:t>Text-</a:t>
          </a:r>
          <a:r>
            <a:rPr lang="de-AT" dirty="0" err="1" smtClean="0"/>
            <a:t>segmenting</a:t>
          </a:r>
          <a:endParaRPr lang="en-US" dirty="0"/>
        </a:p>
      </dgm:t>
    </dgm:pt>
    <dgm:pt modelId="{9C734402-69C8-4369-AC51-F786CAC4CA3A}" type="parTrans" cxnId="{02DF1F7E-F380-4F62-9C37-5B037C86362A}">
      <dgm:prSet/>
      <dgm:spPr/>
      <dgm:t>
        <a:bodyPr/>
        <a:lstStyle/>
        <a:p>
          <a:endParaRPr lang="en-US"/>
        </a:p>
      </dgm:t>
    </dgm:pt>
    <dgm:pt modelId="{F93B1B05-447E-4266-B4F9-3C3CD6B8E507}" type="sibTrans" cxnId="{02DF1F7E-F380-4F62-9C37-5B037C86362A}">
      <dgm:prSet/>
      <dgm:spPr/>
      <dgm:t>
        <a:bodyPr/>
        <a:lstStyle/>
        <a:p>
          <a:endParaRPr lang="en-US"/>
        </a:p>
      </dgm:t>
    </dgm:pt>
    <dgm:pt modelId="{7B587444-D0F7-43A7-912F-2A128FC5819E}">
      <dgm:prSet/>
      <dgm:spPr/>
      <dgm:t>
        <a:bodyPr/>
        <a:lstStyle/>
        <a:p>
          <a:r>
            <a:rPr lang="de-AT" dirty="0" err="1" smtClean="0"/>
            <a:t>Transcription</a:t>
          </a:r>
          <a:r>
            <a:rPr lang="de-AT" dirty="0" smtClean="0"/>
            <a:t> </a:t>
          </a:r>
          <a:endParaRPr lang="en-US" dirty="0"/>
        </a:p>
      </dgm:t>
    </dgm:pt>
    <dgm:pt modelId="{AF2FF6D5-141E-49C8-A46A-6C11EB9E62A3}" type="parTrans" cxnId="{E3F8A68C-7D08-40D7-B263-45429DF58110}">
      <dgm:prSet/>
      <dgm:spPr/>
      <dgm:t>
        <a:bodyPr/>
        <a:lstStyle/>
        <a:p>
          <a:endParaRPr lang="en-US"/>
        </a:p>
      </dgm:t>
    </dgm:pt>
    <dgm:pt modelId="{F3F51AC0-DEA6-491E-A567-E9034D8009AC}" type="sibTrans" cxnId="{E3F8A68C-7D08-40D7-B263-45429DF58110}">
      <dgm:prSet/>
      <dgm:spPr/>
      <dgm:t>
        <a:bodyPr/>
        <a:lstStyle/>
        <a:p>
          <a:endParaRPr lang="en-US"/>
        </a:p>
      </dgm:t>
    </dgm:pt>
    <dgm:pt modelId="{FBA64D5E-C30A-464C-B6CB-1438083DF7BC}" type="pres">
      <dgm:prSet presAssocID="{54DF6476-2B19-47B6-AADC-1D8F7E1F4CD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460DDFB5-02CE-4FAA-86E8-943CAF1C8205}" type="pres">
      <dgm:prSet presAssocID="{148C7C02-8DFC-40FA-95E7-ECC597CA809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9E9EB0A-2F35-4034-A65E-5EFB2B224A4B}" type="pres">
      <dgm:prSet presAssocID="{2A4E7A09-20EB-4702-B0F6-04B5B5816380}" presName="sibTrans" presStyleLbl="sibTrans1D1" presStyleIdx="0" presStyleCnt="4"/>
      <dgm:spPr/>
      <dgm:t>
        <a:bodyPr/>
        <a:lstStyle/>
        <a:p>
          <a:endParaRPr lang="nl-NL"/>
        </a:p>
      </dgm:t>
    </dgm:pt>
    <dgm:pt modelId="{BE472A1D-2F35-4FA3-B470-3803D28CCE7D}" type="pres">
      <dgm:prSet presAssocID="{2A4E7A09-20EB-4702-B0F6-04B5B5816380}" presName="connectorText" presStyleLbl="sibTrans1D1" presStyleIdx="0" presStyleCnt="4"/>
      <dgm:spPr/>
      <dgm:t>
        <a:bodyPr/>
        <a:lstStyle/>
        <a:p>
          <a:endParaRPr lang="nl-NL"/>
        </a:p>
      </dgm:t>
    </dgm:pt>
    <dgm:pt modelId="{F44BC565-0772-4F06-8175-03BE8565D19D}" type="pres">
      <dgm:prSet presAssocID="{396D2B11-47B7-4FF0-B99D-9F1A6793A88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4847C7-4482-4FEF-83B1-810B504D7C63}" type="pres">
      <dgm:prSet presAssocID="{F86B9B29-8702-4F93-911D-336AF5C8362C}" presName="sibTrans" presStyleLbl="sibTrans1D1" presStyleIdx="1" presStyleCnt="4"/>
      <dgm:spPr/>
      <dgm:t>
        <a:bodyPr/>
        <a:lstStyle/>
        <a:p>
          <a:endParaRPr lang="nl-NL"/>
        </a:p>
      </dgm:t>
    </dgm:pt>
    <dgm:pt modelId="{739AA062-C201-4096-9806-BA7667F33D5C}" type="pres">
      <dgm:prSet presAssocID="{F86B9B29-8702-4F93-911D-336AF5C8362C}" presName="connectorText" presStyleLbl="sibTrans1D1" presStyleIdx="1" presStyleCnt="4"/>
      <dgm:spPr/>
      <dgm:t>
        <a:bodyPr/>
        <a:lstStyle/>
        <a:p>
          <a:endParaRPr lang="nl-NL"/>
        </a:p>
      </dgm:t>
    </dgm:pt>
    <dgm:pt modelId="{310398A3-7D59-4D0A-8E97-489BF28B1B0F}" type="pres">
      <dgm:prSet presAssocID="{291718DA-C476-4F77-A051-10267C8DB76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60790D6-BECB-4B7F-B76B-15BEC8B11056}" type="pres">
      <dgm:prSet presAssocID="{2DE7EDA8-A552-4C4F-882F-2569F06C0BB2}" presName="sibTrans" presStyleLbl="sibTrans1D1" presStyleIdx="2" presStyleCnt="4"/>
      <dgm:spPr/>
      <dgm:t>
        <a:bodyPr/>
        <a:lstStyle/>
        <a:p>
          <a:endParaRPr lang="nl-NL"/>
        </a:p>
      </dgm:t>
    </dgm:pt>
    <dgm:pt modelId="{78172419-C171-4A32-B777-457DE1802FF9}" type="pres">
      <dgm:prSet presAssocID="{2DE7EDA8-A552-4C4F-882F-2569F06C0BB2}" presName="connectorText" presStyleLbl="sibTrans1D1" presStyleIdx="2" presStyleCnt="4"/>
      <dgm:spPr/>
      <dgm:t>
        <a:bodyPr/>
        <a:lstStyle/>
        <a:p>
          <a:endParaRPr lang="nl-NL"/>
        </a:p>
      </dgm:t>
    </dgm:pt>
    <dgm:pt modelId="{49A80D25-8422-4F7E-AD1E-D1BE01BFFDB8}" type="pres">
      <dgm:prSet presAssocID="{19C63C0C-1D7A-49D6-9862-41273342C97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C16B0AB-CD7F-45D1-B8B5-685BF8C2B665}" type="pres">
      <dgm:prSet presAssocID="{F93B1B05-447E-4266-B4F9-3C3CD6B8E507}" presName="sibTrans" presStyleLbl="sibTrans1D1" presStyleIdx="3" presStyleCnt="4"/>
      <dgm:spPr/>
      <dgm:t>
        <a:bodyPr/>
        <a:lstStyle/>
        <a:p>
          <a:endParaRPr lang="nl-NL"/>
        </a:p>
      </dgm:t>
    </dgm:pt>
    <dgm:pt modelId="{0C55D371-B11D-4077-AA55-BFC5D140382D}" type="pres">
      <dgm:prSet presAssocID="{F93B1B05-447E-4266-B4F9-3C3CD6B8E507}" presName="connectorText" presStyleLbl="sibTrans1D1" presStyleIdx="3" presStyleCnt="4"/>
      <dgm:spPr/>
      <dgm:t>
        <a:bodyPr/>
        <a:lstStyle/>
        <a:p>
          <a:endParaRPr lang="nl-NL"/>
        </a:p>
      </dgm:t>
    </dgm:pt>
    <dgm:pt modelId="{13FD9B03-D80F-42F6-B9FB-C451699ED517}" type="pres">
      <dgm:prSet presAssocID="{7B587444-D0F7-43A7-912F-2A128FC5819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4A4972BA-3DC8-4DF0-8305-7EC78E6BF375}" type="presOf" srcId="{F93B1B05-447E-4266-B4F9-3C3CD6B8E507}" destId="{BC16B0AB-CD7F-45D1-B8B5-685BF8C2B665}" srcOrd="0" destOrd="0" presId="urn:microsoft.com/office/officeart/2016/7/layout/RepeatingBendingProcessNew"/>
    <dgm:cxn modelId="{B3F94FFE-8272-4F33-8F18-C0B11B14470E}" type="presOf" srcId="{396D2B11-47B7-4FF0-B99D-9F1A6793A885}" destId="{F44BC565-0772-4F06-8175-03BE8565D19D}" srcOrd="0" destOrd="0" presId="urn:microsoft.com/office/officeart/2016/7/layout/RepeatingBendingProcessNew"/>
    <dgm:cxn modelId="{02B637B2-7021-4CFA-B262-B9CB392E2A06}" type="presOf" srcId="{F86B9B29-8702-4F93-911D-336AF5C8362C}" destId="{314847C7-4482-4FEF-83B1-810B504D7C63}" srcOrd="0" destOrd="0" presId="urn:microsoft.com/office/officeart/2016/7/layout/RepeatingBendingProcessNew"/>
    <dgm:cxn modelId="{E079E73A-BE40-47E3-8921-1B4DAD073806}" type="presOf" srcId="{7B587444-D0F7-43A7-912F-2A128FC5819E}" destId="{13FD9B03-D80F-42F6-B9FB-C451699ED517}" srcOrd="0" destOrd="0" presId="urn:microsoft.com/office/officeart/2016/7/layout/RepeatingBendingProcessNew"/>
    <dgm:cxn modelId="{A9CDFE6A-9185-4155-B5E0-05782AE6C35C}" type="presOf" srcId="{2DE7EDA8-A552-4C4F-882F-2569F06C0BB2}" destId="{960790D6-BECB-4B7F-B76B-15BEC8B11056}" srcOrd="0" destOrd="0" presId="urn:microsoft.com/office/officeart/2016/7/layout/RepeatingBendingProcessNew"/>
    <dgm:cxn modelId="{093BF01D-3035-45F2-BE87-D361D477264F}" type="presOf" srcId="{2DE7EDA8-A552-4C4F-882F-2569F06C0BB2}" destId="{78172419-C171-4A32-B777-457DE1802FF9}" srcOrd="1" destOrd="0" presId="urn:microsoft.com/office/officeart/2016/7/layout/RepeatingBendingProcessNew"/>
    <dgm:cxn modelId="{E3F8A68C-7D08-40D7-B263-45429DF58110}" srcId="{54DF6476-2B19-47B6-AADC-1D8F7E1F4CD9}" destId="{7B587444-D0F7-43A7-912F-2A128FC5819E}" srcOrd="4" destOrd="0" parTransId="{AF2FF6D5-141E-49C8-A46A-6C11EB9E62A3}" sibTransId="{F3F51AC0-DEA6-491E-A567-E9034D8009AC}"/>
    <dgm:cxn modelId="{4F50788C-D2FA-4C2E-996D-D3E82FAE7481}" type="presOf" srcId="{291718DA-C476-4F77-A051-10267C8DB76A}" destId="{310398A3-7D59-4D0A-8E97-489BF28B1B0F}" srcOrd="0" destOrd="0" presId="urn:microsoft.com/office/officeart/2016/7/layout/RepeatingBendingProcessNew"/>
    <dgm:cxn modelId="{10DC677E-0EE4-4AC5-95E1-97B68227C875}" type="presOf" srcId="{F86B9B29-8702-4F93-911D-336AF5C8362C}" destId="{739AA062-C201-4096-9806-BA7667F33D5C}" srcOrd="1" destOrd="0" presId="urn:microsoft.com/office/officeart/2016/7/layout/RepeatingBendingProcessNew"/>
    <dgm:cxn modelId="{53780F71-31BC-4155-9E19-A8BF34F1354D}" srcId="{54DF6476-2B19-47B6-AADC-1D8F7E1F4CD9}" destId="{148C7C02-8DFC-40FA-95E7-ECC597CA8091}" srcOrd="0" destOrd="0" parTransId="{2BA94D2F-CA55-4C88-BA49-F6AD48A25D6A}" sibTransId="{2A4E7A09-20EB-4702-B0F6-04B5B5816380}"/>
    <dgm:cxn modelId="{3997076F-CA06-4342-BF99-5268EC091A1B}" type="presOf" srcId="{2A4E7A09-20EB-4702-B0F6-04B5B5816380}" destId="{BE472A1D-2F35-4FA3-B470-3803D28CCE7D}" srcOrd="1" destOrd="0" presId="urn:microsoft.com/office/officeart/2016/7/layout/RepeatingBendingProcessNew"/>
    <dgm:cxn modelId="{395FC548-A71A-451F-9142-D194352DF87E}" type="presOf" srcId="{19C63C0C-1D7A-49D6-9862-41273342C978}" destId="{49A80D25-8422-4F7E-AD1E-D1BE01BFFDB8}" srcOrd="0" destOrd="0" presId="urn:microsoft.com/office/officeart/2016/7/layout/RepeatingBendingProcessNew"/>
    <dgm:cxn modelId="{24C34BD2-C40A-49AD-A3BF-7717E8E0A440}" type="presOf" srcId="{148C7C02-8DFC-40FA-95E7-ECC597CA8091}" destId="{460DDFB5-02CE-4FAA-86E8-943CAF1C8205}" srcOrd="0" destOrd="0" presId="urn:microsoft.com/office/officeart/2016/7/layout/RepeatingBendingProcessNew"/>
    <dgm:cxn modelId="{1359634A-6016-4F35-B4CA-0E1936E779CC}" srcId="{54DF6476-2B19-47B6-AADC-1D8F7E1F4CD9}" destId="{291718DA-C476-4F77-A051-10267C8DB76A}" srcOrd="2" destOrd="0" parTransId="{70396DAC-BEEB-4D0E-A8D8-78787FB93485}" sibTransId="{2DE7EDA8-A552-4C4F-882F-2569F06C0BB2}"/>
    <dgm:cxn modelId="{F3FBB0D3-AFAF-4DC4-BF5E-77F6415C1291}" type="presOf" srcId="{54DF6476-2B19-47B6-AADC-1D8F7E1F4CD9}" destId="{FBA64D5E-C30A-464C-B6CB-1438083DF7BC}" srcOrd="0" destOrd="0" presId="urn:microsoft.com/office/officeart/2016/7/layout/RepeatingBendingProcessNew"/>
    <dgm:cxn modelId="{02DF1F7E-F380-4F62-9C37-5B037C86362A}" srcId="{54DF6476-2B19-47B6-AADC-1D8F7E1F4CD9}" destId="{19C63C0C-1D7A-49D6-9862-41273342C978}" srcOrd="3" destOrd="0" parTransId="{9C734402-69C8-4369-AC51-F786CAC4CA3A}" sibTransId="{F93B1B05-447E-4266-B4F9-3C3CD6B8E507}"/>
    <dgm:cxn modelId="{C915777A-2E7C-41BE-9182-6EB4229F15F7}" type="presOf" srcId="{F93B1B05-447E-4266-B4F9-3C3CD6B8E507}" destId="{0C55D371-B11D-4077-AA55-BFC5D140382D}" srcOrd="1" destOrd="0" presId="urn:microsoft.com/office/officeart/2016/7/layout/RepeatingBendingProcessNew"/>
    <dgm:cxn modelId="{4C7A4B5E-960B-474E-978A-3ED15056DC41}" type="presOf" srcId="{2A4E7A09-20EB-4702-B0F6-04B5B5816380}" destId="{39E9EB0A-2F35-4034-A65E-5EFB2B224A4B}" srcOrd="0" destOrd="0" presId="urn:microsoft.com/office/officeart/2016/7/layout/RepeatingBendingProcessNew"/>
    <dgm:cxn modelId="{13A9653F-4DCB-430D-BE4D-683A8A797043}" srcId="{54DF6476-2B19-47B6-AADC-1D8F7E1F4CD9}" destId="{396D2B11-47B7-4FF0-B99D-9F1A6793A885}" srcOrd="1" destOrd="0" parTransId="{95710A0D-2BC3-4EB6-89C8-830C75B2E9A9}" sibTransId="{F86B9B29-8702-4F93-911D-336AF5C8362C}"/>
    <dgm:cxn modelId="{0DEE4470-5527-4A6C-A132-7C49AE0D62F3}" type="presParOf" srcId="{FBA64D5E-C30A-464C-B6CB-1438083DF7BC}" destId="{460DDFB5-02CE-4FAA-86E8-943CAF1C8205}" srcOrd="0" destOrd="0" presId="urn:microsoft.com/office/officeart/2016/7/layout/RepeatingBendingProcessNew"/>
    <dgm:cxn modelId="{A1284290-BB22-4AAD-ADF0-64F01A36D773}" type="presParOf" srcId="{FBA64D5E-C30A-464C-B6CB-1438083DF7BC}" destId="{39E9EB0A-2F35-4034-A65E-5EFB2B224A4B}" srcOrd="1" destOrd="0" presId="urn:microsoft.com/office/officeart/2016/7/layout/RepeatingBendingProcessNew"/>
    <dgm:cxn modelId="{4C8DB442-F4D7-45E7-8B53-8800F7BB43A7}" type="presParOf" srcId="{39E9EB0A-2F35-4034-A65E-5EFB2B224A4B}" destId="{BE472A1D-2F35-4FA3-B470-3803D28CCE7D}" srcOrd="0" destOrd="0" presId="urn:microsoft.com/office/officeart/2016/7/layout/RepeatingBendingProcessNew"/>
    <dgm:cxn modelId="{C0C50905-CD39-489A-95B8-CE8663092FFE}" type="presParOf" srcId="{FBA64D5E-C30A-464C-B6CB-1438083DF7BC}" destId="{F44BC565-0772-4F06-8175-03BE8565D19D}" srcOrd="2" destOrd="0" presId="urn:microsoft.com/office/officeart/2016/7/layout/RepeatingBendingProcessNew"/>
    <dgm:cxn modelId="{143657B2-2E36-4336-9F78-5F00B9622E49}" type="presParOf" srcId="{FBA64D5E-C30A-464C-B6CB-1438083DF7BC}" destId="{314847C7-4482-4FEF-83B1-810B504D7C63}" srcOrd="3" destOrd="0" presId="urn:microsoft.com/office/officeart/2016/7/layout/RepeatingBendingProcessNew"/>
    <dgm:cxn modelId="{3B3475EB-7414-4678-A215-E91BA6B6051C}" type="presParOf" srcId="{314847C7-4482-4FEF-83B1-810B504D7C63}" destId="{739AA062-C201-4096-9806-BA7667F33D5C}" srcOrd="0" destOrd="0" presId="urn:microsoft.com/office/officeart/2016/7/layout/RepeatingBendingProcessNew"/>
    <dgm:cxn modelId="{0D88439B-570B-4384-91B6-951E081380EC}" type="presParOf" srcId="{FBA64D5E-C30A-464C-B6CB-1438083DF7BC}" destId="{310398A3-7D59-4D0A-8E97-489BF28B1B0F}" srcOrd="4" destOrd="0" presId="urn:microsoft.com/office/officeart/2016/7/layout/RepeatingBendingProcessNew"/>
    <dgm:cxn modelId="{FF569A55-5E9B-41D2-8800-2BBA20142E75}" type="presParOf" srcId="{FBA64D5E-C30A-464C-B6CB-1438083DF7BC}" destId="{960790D6-BECB-4B7F-B76B-15BEC8B11056}" srcOrd="5" destOrd="0" presId="urn:microsoft.com/office/officeart/2016/7/layout/RepeatingBendingProcessNew"/>
    <dgm:cxn modelId="{DB186EDC-1B60-4FFB-BAEA-8A6789182D16}" type="presParOf" srcId="{960790D6-BECB-4B7F-B76B-15BEC8B11056}" destId="{78172419-C171-4A32-B777-457DE1802FF9}" srcOrd="0" destOrd="0" presId="urn:microsoft.com/office/officeart/2016/7/layout/RepeatingBendingProcessNew"/>
    <dgm:cxn modelId="{41BD8A71-95AD-4B4E-AAC1-5E0A40DFDBDE}" type="presParOf" srcId="{FBA64D5E-C30A-464C-B6CB-1438083DF7BC}" destId="{49A80D25-8422-4F7E-AD1E-D1BE01BFFDB8}" srcOrd="6" destOrd="0" presId="urn:microsoft.com/office/officeart/2016/7/layout/RepeatingBendingProcessNew"/>
    <dgm:cxn modelId="{1AD07289-E7A9-4F9E-8A02-002E7788CC18}" type="presParOf" srcId="{FBA64D5E-C30A-464C-B6CB-1438083DF7BC}" destId="{BC16B0AB-CD7F-45D1-B8B5-685BF8C2B665}" srcOrd="7" destOrd="0" presId="urn:microsoft.com/office/officeart/2016/7/layout/RepeatingBendingProcessNew"/>
    <dgm:cxn modelId="{39F6F314-174E-4A6C-AB2C-FB13BF0C7884}" type="presParOf" srcId="{BC16B0AB-CD7F-45D1-B8B5-685BF8C2B665}" destId="{0C55D371-B11D-4077-AA55-BFC5D140382D}" srcOrd="0" destOrd="0" presId="urn:microsoft.com/office/officeart/2016/7/layout/RepeatingBendingProcessNew"/>
    <dgm:cxn modelId="{194292B3-BFCC-46A3-AC9C-6DF117480B7F}" type="presParOf" srcId="{FBA64D5E-C30A-464C-B6CB-1438083DF7BC}" destId="{13FD9B03-D80F-42F6-B9FB-C451699ED517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DF6476-2B19-47B6-AADC-1D8F7E1F4CD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8C7C02-8DFC-40FA-95E7-ECC597CA8091}">
      <dgm:prSet/>
      <dgm:spPr/>
      <dgm:t>
        <a:bodyPr/>
        <a:lstStyle/>
        <a:p>
          <a:r>
            <a:rPr lang="de-AT" dirty="0" smtClean="0"/>
            <a:t>Registration</a:t>
          </a:r>
          <a:endParaRPr lang="en-US" dirty="0"/>
        </a:p>
      </dgm:t>
    </dgm:pt>
    <dgm:pt modelId="{2BA94D2F-CA55-4C88-BA49-F6AD48A25D6A}" type="parTrans" cxnId="{53780F71-31BC-4155-9E19-A8BF34F1354D}">
      <dgm:prSet/>
      <dgm:spPr/>
      <dgm:t>
        <a:bodyPr/>
        <a:lstStyle/>
        <a:p>
          <a:endParaRPr lang="en-US"/>
        </a:p>
      </dgm:t>
    </dgm:pt>
    <dgm:pt modelId="{2A4E7A09-20EB-4702-B0F6-04B5B5816380}" type="sibTrans" cxnId="{53780F71-31BC-4155-9E19-A8BF34F1354D}">
      <dgm:prSet/>
      <dgm:spPr/>
      <dgm:t>
        <a:bodyPr/>
        <a:lstStyle/>
        <a:p>
          <a:endParaRPr lang="en-US"/>
        </a:p>
      </dgm:t>
    </dgm:pt>
    <dgm:pt modelId="{396D2B11-47B7-4FF0-B99D-9F1A6793A885}">
      <dgm:prSet/>
      <dgm:spPr/>
      <dgm:t>
        <a:bodyPr/>
        <a:lstStyle/>
        <a:p>
          <a:r>
            <a:rPr lang="de-AT"/>
            <a:t>Installation </a:t>
          </a:r>
          <a:endParaRPr lang="en-US"/>
        </a:p>
      </dgm:t>
    </dgm:pt>
    <dgm:pt modelId="{95710A0D-2BC3-4EB6-89C8-830C75B2E9A9}" type="parTrans" cxnId="{13A9653F-4DCB-430D-BE4D-683A8A797043}">
      <dgm:prSet/>
      <dgm:spPr/>
      <dgm:t>
        <a:bodyPr/>
        <a:lstStyle/>
        <a:p>
          <a:endParaRPr lang="en-US"/>
        </a:p>
      </dgm:t>
    </dgm:pt>
    <dgm:pt modelId="{F86B9B29-8702-4F93-911D-336AF5C8362C}" type="sibTrans" cxnId="{13A9653F-4DCB-430D-BE4D-683A8A797043}">
      <dgm:prSet/>
      <dgm:spPr/>
      <dgm:t>
        <a:bodyPr/>
        <a:lstStyle/>
        <a:p>
          <a:endParaRPr lang="en-US"/>
        </a:p>
      </dgm:t>
    </dgm:pt>
    <dgm:pt modelId="{291718DA-C476-4F77-A051-10267C8DB76A}">
      <dgm:prSet/>
      <dgm:spPr>
        <a:solidFill>
          <a:srgbClr val="7030A0"/>
        </a:solidFill>
      </dgm:spPr>
      <dgm:t>
        <a:bodyPr/>
        <a:lstStyle/>
        <a:p>
          <a:r>
            <a:rPr lang="de-AT"/>
            <a:t>Upload </a:t>
          </a:r>
          <a:endParaRPr lang="en-US"/>
        </a:p>
      </dgm:t>
    </dgm:pt>
    <dgm:pt modelId="{70396DAC-BEEB-4D0E-A8D8-78787FB93485}" type="parTrans" cxnId="{1359634A-6016-4F35-B4CA-0E1936E779CC}">
      <dgm:prSet/>
      <dgm:spPr/>
      <dgm:t>
        <a:bodyPr/>
        <a:lstStyle/>
        <a:p>
          <a:endParaRPr lang="en-US"/>
        </a:p>
      </dgm:t>
    </dgm:pt>
    <dgm:pt modelId="{2DE7EDA8-A552-4C4F-882F-2569F06C0BB2}" type="sibTrans" cxnId="{1359634A-6016-4F35-B4CA-0E1936E779CC}">
      <dgm:prSet/>
      <dgm:spPr/>
      <dgm:t>
        <a:bodyPr/>
        <a:lstStyle/>
        <a:p>
          <a:endParaRPr lang="en-US"/>
        </a:p>
      </dgm:t>
    </dgm:pt>
    <dgm:pt modelId="{19C63C0C-1D7A-49D6-9862-41273342C978}">
      <dgm:prSet/>
      <dgm:spPr/>
      <dgm:t>
        <a:bodyPr/>
        <a:lstStyle/>
        <a:p>
          <a:r>
            <a:rPr lang="de-AT" dirty="0" smtClean="0"/>
            <a:t>Text-</a:t>
          </a:r>
          <a:r>
            <a:rPr lang="de-AT" dirty="0" err="1" smtClean="0"/>
            <a:t>segmenting</a:t>
          </a:r>
          <a:endParaRPr lang="en-US" dirty="0"/>
        </a:p>
      </dgm:t>
    </dgm:pt>
    <dgm:pt modelId="{9C734402-69C8-4369-AC51-F786CAC4CA3A}" type="parTrans" cxnId="{02DF1F7E-F380-4F62-9C37-5B037C86362A}">
      <dgm:prSet/>
      <dgm:spPr/>
      <dgm:t>
        <a:bodyPr/>
        <a:lstStyle/>
        <a:p>
          <a:endParaRPr lang="en-US"/>
        </a:p>
      </dgm:t>
    </dgm:pt>
    <dgm:pt modelId="{F93B1B05-447E-4266-B4F9-3C3CD6B8E507}" type="sibTrans" cxnId="{02DF1F7E-F380-4F62-9C37-5B037C86362A}">
      <dgm:prSet/>
      <dgm:spPr/>
      <dgm:t>
        <a:bodyPr/>
        <a:lstStyle/>
        <a:p>
          <a:endParaRPr lang="en-US"/>
        </a:p>
      </dgm:t>
    </dgm:pt>
    <dgm:pt modelId="{7B587444-D0F7-43A7-912F-2A128FC5819E}">
      <dgm:prSet/>
      <dgm:spPr/>
      <dgm:t>
        <a:bodyPr/>
        <a:lstStyle/>
        <a:p>
          <a:r>
            <a:rPr lang="de-AT" dirty="0" err="1" smtClean="0"/>
            <a:t>Transcription</a:t>
          </a:r>
          <a:r>
            <a:rPr lang="de-AT" dirty="0" smtClean="0"/>
            <a:t> </a:t>
          </a:r>
          <a:endParaRPr lang="en-US" dirty="0"/>
        </a:p>
      </dgm:t>
    </dgm:pt>
    <dgm:pt modelId="{AF2FF6D5-141E-49C8-A46A-6C11EB9E62A3}" type="parTrans" cxnId="{E3F8A68C-7D08-40D7-B263-45429DF58110}">
      <dgm:prSet/>
      <dgm:spPr/>
      <dgm:t>
        <a:bodyPr/>
        <a:lstStyle/>
        <a:p>
          <a:endParaRPr lang="en-US"/>
        </a:p>
      </dgm:t>
    </dgm:pt>
    <dgm:pt modelId="{F3F51AC0-DEA6-491E-A567-E9034D8009AC}" type="sibTrans" cxnId="{E3F8A68C-7D08-40D7-B263-45429DF58110}">
      <dgm:prSet/>
      <dgm:spPr/>
      <dgm:t>
        <a:bodyPr/>
        <a:lstStyle/>
        <a:p>
          <a:endParaRPr lang="en-US"/>
        </a:p>
      </dgm:t>
    </dgm:pt>
    <dgm:pt modelId="{FBA64D5E-C30A-464C-B6CB-1438083DF7BC}" type="pres">
      <dgm:prSet presAssocID="{54DF6476-2B19-47B6-AADC-1D8F7E1F4CD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460DDFB5-02CE-4FAA-86E8-943CAF1C8205}" type="pres">
      <dgm:prSet presAssocID="{148C7C02-8DFC-40FA-95E7-ECC597CA809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9E9EB0A-2F35-4034-A65E-5EFB2B224A4B}" type="pres">
      <dgm:prSet presAssocID="{2A4E7A09-20EB-4702-B0F6-04B5B5816380}" presName="sibTrans" presStyleLbl="sibTrans1D1" presStyleIdx="0" presStyleCnt="4"/>
      <dgm:spPr/>
      <dgm:t>
        <a:bodyPr/>
        <a:lstStyle/>
        <a:p>
          <a:endParaRPr lang="nl-NL"/>
        </a:p>
      </dgm:t>
    </dgm:pt>
    <dgm:pt modelId="{BE472A1D-2F35-4FA3-B470-3803D28CCE7D}" type="pres">
      <dgm:prSet presAssocID="{2A4E7A09-20EB-4702-B0F6-04B5B5816380}" presName="connectorText" presStyleLbl="sibTrans1D1" presStyleIdx="0" presStyleCnt="4"/>
      <dgm:spPr/>
      <dgm:t>
        <a:bodyPr/>
        <a:lstStyle/>
        <a:p>
          <a:endParaRPr lang="nl-NL"/>
        </a:p>
      </dgm:t>
    </dgm:pt>
    <dgm:pt modelId="{F44BC565-0772-4F06-8175-03BE8565D19D}" type="pres">
      <dgm:prSet presAssocID="{396D2B11-47B7-4FF0-B99D-9F1A6793A88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4847C7-4482-4FEF-83B1-810B504D7C63}" type="pres">
      <dgm:prSet presAssocID="{F86B9B29-8702-4F93-911D-336AF5C8362C}" presName="sibTrans" presStyleLbl="sibTrans1D1" presStyleIdx="1" presStyleCnt="4"/>
      <dgm:spPr/>
      <dgm:t>
        <a:bodyPr/>
        <a:lstStyle/>
        <a:p>
          <a:endParaRPr lang="nl-NL"/>
        </a:p>
      </dgm:t>
    </dgm:pt>
    <dgm:pt modelId="{739AA062-C201-4096-9806-BA7667F33D5C}" type="pres">
      <dgm:prSet presAssocID="{F86B9B29-8702-4F93-911D-336AF5C8362C}" presName="connectorText" presStyleLbl="sibTrans1D1" presStyleIdx="1" presStyleCnt="4"/>
      <dgm:spPr/>
      <dgm:t>
        <a:bodyPr/>
        <a:lstStyle/>
        <a:p>
          <a:endParaRPr lang="nl-NL"/>
        </a:p>
      </dgm:t>
    </dgm:pt>
    <dgm:pt modelId="{310398A3-7D59-4D0A-8E97-489BF28B1B0F}" type="pres">
      <dgm:prSet presAssocID="{291718DA-C476-4F77-A051-10267C8DB76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60790D6-BECB-4B7F-B76B-15BEC8B11056}" type="pres">
      <dgm:prSet presAssocID="{2DE7EDA8-A552-4C4F-882F-2569F06C0BB2}" presName="sibTrans" presStyleLbl="sibTrans1D1" presStyleIdx="2" presStyleCnt="4"/>
      <dgm:spPr/>
      <dgm:t>
        <a:bodyPr/>
        <a:lstStyle/>
        <a:p>
          <a:endParaRPr lang="nl-NL"/>
        </a:p>
      </dgm:t>
    </dgm:pt>
    <dgm:pt modelId="{78172419-C171-4A32-B777-457DE1802FF9}" type="pres">
      <dgm:prSet presAssocID="{2DE7EDA8-A552-4C4F-882F-2569F06C0BB2}" presName="connectorText" presStyleLbl="sibTrans1D1" presStyleIdx="2" presStyleCnt="4"/>
      <dgm:spPr/>
      <dgm:t>
        <a:bodyPr/>
        <a:lstStyle/>
        <a:p>
          <a:endParaRPr lang="nl-NL"/>
        </a:p>
      </dgm:t>
    </dgm:pt>
    <dgm:pt modelId="{49A80D25-8422-4F7E-AD1E-D1BE01BFFDB8}" type="pres">
      <dgm:prSet presAssocID="{19C63C0C-1D7A-49D6-9862-41273342C97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C16B0AB-CD7F-45D1-B8B5-685BF8C2B665}" type="pres">
      <dgm:prSet presAssocID="{F93B1B05-447E-4266-B4F9-3C3CD6B8E507}" presName="sibTrans" presStyleLbl="sibTrans1D1" presStyleIdx="3" presStyleCnt="4"/>
      <dgm:spPr/>
      <dgm:t>
        <a:bodyPr/>
        <a:lstStyle/>
        <a:p>
          <a:endParaRPr lang="nl-NL"/>
        </a:p>
      </dgm:t>
    </dgm:pt>
    <dgm:pt modelId="{0C55D371-B11D-4077-AA55-BFC5D140382D}" type="pres">
      <dgm:prSet presAssocID="{F93B1B05-447E-4266-B4F9-3C3CD6B8E507}" presName="connectorText" presStyleLbl="sibTrans1D1" presStyleIdx="3" presStyleCnt="4"/>
      <dgm:spPr/>
      <dgm:t>
        <a:bodyPr/>
        <a:lstStyle/>
        <a:p>
          <a:endParaRPr lang="nl-NL"/>
        </a:p>
      </dgm:t>
    </dgm:pt>
    <dgm:pt modelId="{13FD9B03-D80F-42F6-B9FB-C451699ED517}" type="pres">
      <dgm:prSet presAssocID="{7B587444-D0F7-43A7-912F-2A128FC5819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688F6F3-57D2-44C0-8647-ABE9C0F79075}" type="presOf" srcId="{F93B1B05-447E-4266-B4F9-3C3CD6B8E507}" destId="{BC16B0AB-CD7F-45D1-B8B5-685BF8C2B665}" srcOrd="0" destOrd="0" presId="urn:microsoft.com/office/officeart/2016/7/layout/RepeatingBendingProcessNew"/>
    <dgm:cxn modelId="{3173508B-58F6-466F-AC91-C259012EC881}" type="presOf" srcId="{291718DA-C476-4F77-A051-10267C8DB76A}" destId="{310398A3-7D59-4D0A-8E97-489BF28B1B0F}" srcOrd="0" destOrd="0" presId="urn:microsoft.com/office/officeart/2016/7/layout/RepeatingBendingProcessNew"/>
    <dgm:cxn modelId="{EC9CFD64-9684-4BCE-A4E4-D66730FE9E2B}" type="presOf" srcId="{19C63C0C-1D7A-49D6-9862-41273342C978}" destId="{49A80D25-8422-4F7E-AD1E-D1BE01BFFDB8}" srcOrd="0" destOrd="0" presId="urn:microsoft.com/office/officeart/2016/7/layout/RepeatingBendingProcessNew"/>
    <dgm:cxn modelId="{94EEA25E-9B26-4F01-BF2D-EF6E7F5E4CD3}" type="presOf" srcId="{2DE7EDA8-A552-4C4F-882F-2569F06C0BB2}" destId="{78172419-C171-4A32-B777-457DE1802FF9}" srcOrd="1" destOrd="0" presId="urn:microsoft.com/office/officeart/2016/7/layout/RepeatingBendingProcessNew"/>
    <dgm:cxn modelId="{A2B3A873-3EF2-4C12-9B57-0B6B290E0637}" type="presOf" srcId="{54DF6476-2B19-47B6-AADC-1D8F7E1F4CD9}" destId="{FBA64D5E-C30A-464C-B6CB-1438083DF7BC}" srcOrd="0" destOrd="0" presId="urn:microsoft.com/office/officeart/2016/7/layout/RepeatingBendingProcessNew"/>
    <dgm:cxn modelId="{E3F8A68C-7D08-40D7-B263-45429DF58110}" srcId="{54DF6476-2B19-47B6-AADC-1D8F7E1F4CD9}" destId="{7B587444-D0F7-43A7-912F-2A128FC5819E}" srcOrd="4" destOrd="0" parTransId="{AF2FF6D5-141E-49C8-A46A-6C11EB9E62A3}" sibTransId="{F3F51AC0-DEA6-491E-A567-E9034D8009AC}"/>
    <dgm:cxn modelId="{B52E1246-0E74-4F8F-82F2-0BC6A34FB34B}" type="presOf" srcId="{2A4E7A09-20EB-4702-B0F6-04B5B5816380}" destId="{BE472A1D-2F35-4FA3-B470-3803D28CCE7D}" srcOrd="1" destOrd="0" presId="urn:microsoft.com/office/officeart/2016/7/layout/RepeatingBendingProcessNew"/>
    <dgm:cxn modelId="{349E5265-C58F-4DA0-83E2-0BBE5397ED8A}" type="presOf" srcId="{F86B9B29-8702-4F93-911D-336AF5C8362C}" destId="{739AA062-C201-4096-9806-BA7667F33D5C}" srcOrd="1" destOrd="0" presId="urn:microsoft.com/office/officeart/2016/7/layout/RepeatingBendingProcessNew"/>
    <dgm:cxn modelId="{53780F71-31BC-4155-9E19-A8BF34F1354D}" srcId="{54DF6476-2B19-47B6-AADC-1D8F7E1F4CD9}" destId="{148C7C02-8DFC-40FA-95E7-ECC597CA8091}" srcOrd="0" destOrd="0" parTransId="{2BA94D2F-CA55-4C88-BA49-F6AD48A25D6A}" sibTransId="{2A4E7A09-20EB-4702-B0F6-04B5B5816380}"/>
    <dgm:cxn modelId="{01D12BE8-BAE7-42DA-8C37-7CA67AEAB325}" type="presOf" srcId="{F86B9B29-8702-4F93-911D-336AF5C8362C}" destId="{314847C7-4482-4FEF-83B1-810B504D7C63}" srcOrd="0" destOrd="0" presId="urn:microsoft.com/office/officeart/2016/7/layout/RepeatingBendingProcessNew"/>
    <dgm:cxn modelId="{B61F401F-E7A8-4C0E-B81A-F3425E94F296}" type="presOf" srcId="{2DE7EDA8-A552-4C4F-882F-2569F06C0BB2}" destId="{960790D6-BECB-4B7F-B76B-15BEC8B11056}" srcOrd="0" destOrd="0" presId="urn:microsoft.com/office/officeart/2016/7/layout/RepeatingBendingProcessNew"/>
    <dgm:cxn modelId="{64782D3A-89E6-4368-A98B-21E33D293DE6}" type="presOf" srcId="{148C7C02-8DFC-40FA-95E7-ECC597CA8091}" destId="{460DDFB5-02CE-4FAA-86E8-943CAF1C8205}" srcOrd="0" destOrd="0" presId="urn:microsoft.com/office/officeart/2016/7/layout/RepeatingBendingProcessNew"/>
    <dgm:cxn modelId="{1359634A-6016-4F35-B4CA-0E1936E779CC}" srcId="{54DF6476-2B19-47B6-AADC-1D8F7E1F4CD9}" destId="{291718DA-C476-4F77-A051-10267C8DB76A}" srcOrd="2" destOrd="0" parTransId="{70396DAC-BEEB-4D0E-A8D8-78787FB93485}" sibTransId="{2DE7EDA8-A552-4C4F-882F-2569F06C0BB2}"/>
    <dgm:cxn modelId="{02DF1F7E-F380-4F62-9C37-5B037C86362A}" srcId="{54DF6476-2B19-47B6-AADC-1D8F7E1F4CD9}" destId="{19C63C0C-1D7A-49D6-9862-41273342C978}" srcOrd="3" destOrd="0" parTransId="{9C734402-69C8-4369-AC51-F786CAC4CA3A}" sibTransId="{F93B1B05-447E-4266-B4F9-3C3CD6B8E507}"/>
    <dgm:cxn modelId="{028E0334-5CBF-4EBC-99D0-E1AA331B09C1}" type="presOf" srcId="{F93B1B05-447E-4266-B4F9-3C3CD6B8E507}" destId="{0C55D371-B11D-4077-AA55-BFC5D140382D}" srcOrd="1" destOrd="0" presId="urn:microsoft.com/office/officeart/2016/7/layout/RepeatingBendingProcessNew"/>
    <dgm:cxn modelId="{F86A1B14-EB76-400E-BDFA-5EE3DFA703AB}" type="presOf" srcId="{7B587444-D0F7-43A7-912F-2A128FC5819E}" destId="{13FD9B03-D80F-42F6-B9FB-C451699ED517}" srcOrd="0" destOrd="0" presId="urn:microsoft.com/office/officeart/2016/7/layout/RepeatingBendingProcessNew"/>
    <dgm:cxn modelId="{4D80FD31-C6E9-4E54-9BC3-06BBF736934F}" type="presOf" srcId="{2A4E7A09-20EB-4702-B0F6-04B5B5816380}" destId="{39E9EB0A-2F35-4034-A65E-5EFB2B224A4B}" srcOrd="0" destOrd="0" presId="urn:microsoft.com/office/officeart/2016/7/layout/RepeatingBendingProcessNew"/>
    <dgm:cxn modelId="{13A9653F-4DCB-430D-BE4D-683A8A797043}" srcId="{54DF6476-2B19-47B6-AADC-1D8F7E1F4CD9}" destId="{396D2B11-47B7-4FF0-B99D-9F1A6793A885}" srcOrd="1" destOrd="0" parTransId="{95710A0D-2BC3-4EB6-89C8-830C75B2E9A9}" sibTransId="{F86B9B29-8702-4F93-911D-336AF5C8362C}"/>
    <dgm:cxn modelId="{9D6143B8-E97C-4699-AFD0-F49B8AA5FFDA}" type="presOf" srcId="{396D2B11-47B7-4FF0-B99D-9F1A6793A885}" destId="{F44BC565-0772-4F06-8175-03BE8565D19D}" srcOrd="0" destOrd="0" presId="urn:microsoft.com/office/officeart/2016/7/layout/RepeatingBendingProcessNew"/>
    <dgm:cxn modelId="{90B13475-B76C-41B6-82D3-E26E2D277F5B}" type="presParOf" srcId="{FBA64D5E-C30A-464C-B6CB-1438083DF7BC}" destId="{460DDFB5-02CE-4FAA-86E8-943CAF1C8205}" srcOrd="0" destOrd="0" presId="urn:microsoft.com/office/officeart/2016/7/layout/RepeatingBendingProcessNew"/>
    <dgm:cxn modelId="{20B41286-CA57-434F-B7CA-3D33988E4AA7}" type="presParOf" srcId="{FBA64D5E-C30A-464C-B6CB-1438083DF7BC}" destId="{39E9EB0A-2F35-4034-A65E-5EFB2B224A4B}" srcOrd="1" destOrd="0" presId="urn:microsoft.com/office/officeart/2016/7/layout/RepeatingBendingProcessNew"/>
    <dgm:cxn modelId="{F10E066F-55D1-40DE-9DE1-D19E08C25D17}" type="presParOf" srcId="{39E9EB0A-2F35-4034-A65E-5EFB2B224A4B}" destId="{BE472A1D-2F35-4FA3-B470-3803D28CCE7D}" srcOrd="0" destOrd="0" presId="urn:microsoft.com/office/officeart/2016/7/layout/RepeatingBendingProcessNew"/>
    <dgm:cxn modelId="{F8A30CD5-B4CA-4004-81AE-4EE74C552B1F}" type="presParOf" srcId="{FBA64D5E-C30A-464C-B6CB-1438083DF7BC}" destId="{F44BC565-0772-4F06-8175-03BE8565D19D}" srcOrd="2" destOrd="0" presId="urn:microsoft.com/office/officeart/2016/7/layout/RepeatingBendingProcessNew"/>
    <dgm:cxn modelId="{D9425054-BFC8-4630-B2A4-8731182126D5}" type="presParOf" srcId="{FBA64D5E-C30A-464C-B6CB-1438083DF7BC}" destId="{314847C7-4482-4FEF-83B1-810B504D7C63}" srcOrd="3" destOrd="0" presId="urn:microsoft.com/office/officeart/2016/7/layout/RepeatingBendingProcessNew"/>
    <dgm:cxn modelId="{C85532A4-68B5-4C6B-8822-A6742FB89B7C}" type="presParOf" srcId="{314847C7-4482-4FEF-83B1-810B504D7C63}" destId="{739AA062-C201-4096-9806-BA7667F33D5C}" srcOrd="0" destOrd="0" presId="urn:microsoft.com/office/officeart/2016/7/layout/RepeatingBendingProcessNew"/>
    <dgm:cxn modelId="{9840D391-DBF0-4402-AEDA-F3693C37155B}" type="presParOf" srcId="{FBA64D5E-C30A-464C-B6CB-1438083DF7BC}" destId="{310398A3-7D59-4D0A-8E97-489BF28B1B0F}" srcOrd="4" destOrd="0" presId="urn:microsoft.com/office/officeart/2016/7/layout/RepeatingBendingProcessNew"/>
    <dgm:cxn modelId="{C5910661-90F7-4ACC-BF00-9A25BD3F72C3}" type="presParOf" srcId="{FBA64D5E-C30A-464C-B6CB-1438083DF7BC}" destId="{960790D6-BECB-4B7F-B76B-15BEC8B11056}" srcOrd="5" destOrd="0" presId="urn:microsoft.com/office/officeart/2016/7/layout/RepeatingBendingProcessNew"/>
    <dgm:cxn modelId="{F89B8696-867B-47BA-9CFB-84D03F7632CD}" type="presParOf" srcId="{960790D6-BECB-4B7F-B76B-15BEC8B11056}" destId="{78172419-C171-4A32-B777-457DE1802FF9}" srcOrd="0" destOrd="0" presId="urn:microsoft.com/office/officeart/2016/7/layout/RepeatingBendingProcessNew"/>
    <dgm:cxn modelId="{23470003-AE59-4B3E-A211-19FC5246B7C1}" type="presParOf" srcId="{FBA64D5E-C30A-464C-B6CB-1438083DF7BC}" destId="{49A80D25-8422-4F7E-AD1E-D1BE01BFFDB8}" srcOrd="6" destOrd="0" presId="urn:microsoft.com/office/officeart/2016/7/layout/RepeatingBendingProcessNew"/>
    <dgm:cxn modelId="{E8CD9C9D-6964-4E1D-AF21-E59409130B5D}" type="presParOf" srcId="{FBA64D5E-C30A-464C-B6CB-1438083DF7BC}" destId="{BC16B0AB-CD7F-45D1-B8B5-685BF8C2B665}" srcOrd="7" destOrd="0" presId="urn:microsoft.com/office/officeart/2016/7/layout/RepeatingBendingProcessNew"/>
    <dgm:cxn modelId="{24B2DF83-BDC8-484B-967F-4610D0F5CC72}" type="presParOf" srcId="{BC16B0AB-CD7F-45D1-B8B5-685BF8C2B665}" destId="{0C55D371-B11D-4077-AA55-BFC5D140382D}" srcOrd="0" destOrd="0" presId="urn:microsoft.com/office/officeart/2016/7/layout/RepeatingBendingProcessNew"/>
    <dgm:cxn modelId="{E9837214-3F18-45EF-9529-16BD39753CF8}" type="presParOf" srcId="{FBA64D5E-C30A-464C-B6CB-1438083DF7BC}" destId="{13FD9B03-D80F-42F6-B9FB-C451699ED517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3418D-2819-4F55-8746-816674F5AA22}">
      <dsp:nvSpPr>
        <dsp:cNvPr id="0" name=""/>
        <dsp:cNvSpPr/>
      </dsp:nvSpPr>
      <dsp:spPr>
        <a:xfrm rot="5400000">
          <a:off x="-207856" y="208928"/>
          <a:ext cx="1385711" cy="969997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err="1" smtClean="0"/>
            <a:t>Theory</a:t>
          </a:r>
          <a:endParaRPr lang="nl-NL" sz="1400" kern="1200" dirty="0"/>
        </a:p>
      </dsp:txBody>
      <dsp:txXfrm rot="-5400000">
        <a:off x="2" y="486070"/>
        <a:ext cx="969997" cy="415714"/>
      </dsp:txXfrm>
    </dsp:sp>
    <dsp:sp modelId="{87D5EC7A-4442-48CA-A697-8D68A87EA44D}">
      <dsp:nvSpPr>
        <dsp:cNvPr id="0" name=""/>
        <dsp:cNvSpPr/>
      </dsp:nvSpPr>
      <dsp:spPr>
        <a:xfrm rot="5400000">
          <a:off x="5292442" y="-4321372"/>
          <a:ext cx="900712" cy="9545602"/>
        </a:xfrm>
        <a:prstGeom prst="round2Same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err="1" smtClean="0"/>
            <a:t>What</a:t>
          </a:r>
          <a:r>
            <a:rPr lang="nl-NL" sz="1700" kern="1200" dirty="0" smtClean="0"/>
            <a:t> does Transkribus? </a:t>
          </a:r>
          <a:endParaRPr lang="nl-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The basic principles behind HTR(+) vs OCR.</a:t>
          </a:r>
          <a:endParaRPr lang="nl-NL" sz="1700" kern="1200" dirty="0"/>
        </a:p>
      </dsp:txBody>
      <dsp:txXfrm rot="-5400000">
        <a:off x="969998" y="45041"/>
        <a:ext cx="9501633" cy="812774"/>
      </dsp:txXfrm>
    </dsp:sp>
    <dsp:sp modelId="{F7EA3EDF-5B99-4A26-A8B3-CB7722DEACD4}">
      <dsp:nvSpPr>
        <dsp:cNvPr id="0" name=""/>
        <dsp:cNvSpPr/>
      </dsp:nvSpPr>
      <dsp:spPr>
        <a:xfrm rot="5400000">
          <a:off x="-207856" y="1479944"/>
          <a:ext cx="1385711" cy="969997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/>
            <a:t>Start</a:t>
          </a:r>
          <a:endParaRPr lang="nl-NL" sz="1400" kern="1200" dirty="0"/>
        </a:p>
      </dsp:txBody>
      <dsp:txXfrm rot="-5400000">
        <a:off x="2" y="1757086"/>
        <a:ext cx="969997" cy="415714"/>
      </dsp:txXfrm>
    </dsp:sp>
    <dsp:sp modelId="{43239ABF-A76F-4D75-9D0B-EAD25C591A61}">
      <dsp:nvSpPr>
        <dsp:cNvPr id="0" name=""/>
        <dsp:cNvSpPr/>
      </dsp:nvSpPr>
      <dsp:spPr>
        <a:xfrm rot="5400000">
          <a:off x="5292442" y="-3050356"/>
          <a:ext cx="900712" cy="9545602"/>
        </a:xfrm>
        <a:prstGeom prst="round2SameRect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err="1" smtClean="0"/>
            <a:t>Registration</a:t>
          </a:r>
          <a:r>
            <a:rPr lang="nl-NL" sz="1700" kern="1200" dirty="0" smtClean="0"/>
            <a:t> and Installation (</a:t>
          </a:r>
          <a:r>
            <a:rPr lang="nl-NL" sz="1700" kern="1200" dirty="0" err="1" smtClean="0"/>
            <a:t>already</a:t>
          </a:r>
          <a:r>
            <a:rPr lang="nl-NL" sz="1700" kern="1200" dirty="0" smtClean="0"/>
            <a:t> </a:t>
          </a:r>
          <a:r>
            <a:rPr lang="nl-NL" sz="1700" kern="1200" dirty="0" err="1" smtClean="0"/>
            <a:t>done</a:t>
          </a:r>
          <a:r>
            <a:rPr lang="nl-NL" sz="1700" kern="1200" dirty="0" smtClean="0"/>
            <a:t>…!)</a:t>
          </a:r>
          <a:endParaRPr lang="nl-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smtClean="0"/>
            <a:t>Upload of </a:t>
          </a:r>
          <a:r>
            <a:rPr lang="nl-NL" sz="1700" kern="1200" dirty="0" err="1" smtClean="0"/>
            <a:t>the</a:t>
          </a:r>
          <a:r>
            <a:rPr lang="nl-NL" sz="1700" kern="1200" dirty="0" smtClean="0"/>
            <a:t> sources.</a:t>
          </a:r>
          <a:endParaRPr lang="nl-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smtClean="0"/>
            <a:t>Desktop </a:t>
          </a:r>
          <a:r>
            <a:rPr lang="nl-NL" sz="1700" kern="1200" dirty="0" err="1" smtClean="0"/>
            <a:t>version</a:t>
          </a:r>
          <a:r>
            <a:rPr lang="nl-NL" sz="1700" kern="1200" dirty="0" smtClean="0"/>
            <a:t> and </a:t>
          </a:r>
          <a:r>
            <a:rPr lang="nl-NL" sz="1700" kern="1200" dirty="0" err="1" smtClean="0"/>
            <a:t>webversion</a:t>
          </a:r>
          <a:r>
            <a:rPr lang="nl-NL" sz="1700" kern="1200" dirty="0" smtClean="0"/>
            <a:t>.</a:t>
          </a:r>
          <a:endParaRPr lang="nl-NL" sz="1700" kern="1200" dirty="0"/>
        </a:p>
      </dsp:txBody>
      <dsp:txXfrm rot="-5400000">
        <a:off x="969998" y="1316057"/>
        <a:ext cx="9501633" cy="812774"/>
      </dsp:txXfrm>
    </dsp:sp>
    <dsp:sp modelId="{843D411E-C37C-400F-8C5C-69651DB66A30}">
      <dsp:nvSpPr>
        <dsp:cNvPr id="0" name=""/>
        <dsp:cNvSpPr/>
      </dsp:nvSpPr>
      <dsp:spPr>
        <a:xfrm rot="5400000">
          <a:off x="-207856" y="2750961"/>
          <a:ext cx="1385711" cy="969997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solidFill>
                <a:schemeClr val="tx1"/>
              </a:solidFill>
            </a:rPr>
            <a:t>Buttons</a:t>
          </a:r>
          <a:endParaRPr lang="nl-NL" sz="1400" kern="1200" dirty="0">
            <a:solidFill>
              <a:schemeClr val="tx1"/>
            </a:solidFill>
          </a:endParaRPr>
        </a:p>
      </dsp:txBody>
      <dsp:txXfrm rot="-5400000">
        <a:off x="2" y="3028103"/>
        <a:ext cx="969997" cy="415714"/>
      </dsp:txXfrm>
    </dsp:sp>
    <dsp:sp modelId="{59166BB0-DF2F-48A7-B2DB-9288338994E4}">
      <dsp:nvSpPr>
        <dsp:cNvPr id="0" name=""/>
        <dsp:cNvSpPr/>
      </dsp:nvSpPr>
      <dsp:spPr>
        <a:xfrm rot="5400000">
          <a:off x="5292442" y="-1779340"/>
          <a:ext cx="900712" cy="9545602"/>
        </a:xfrm>
        <a:prstGeom prst="round2SameRect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err="1" smtClean="0"/>
            <a:t>What</a:t>
          </a:r>
          <a:r>
            <a:rPr lang="nl-NL" sz="1700" kern="1200" dirty="0" smtClean="0"/>
            <a:t> is </a:t>
          </a:r>
          <a:r>
            <a:rPr lang="nl-NL" sz="1700" kern="1200" dirty="0" err="1" smtClean="0"/>
            <a:t>the</a:t>
          </a:r>
          <a:r>
            <a:rPr lang="nl-NL" sz="1700" kern="1200" dirty="0" smtClean="0"/>
            <a:t> </a:t>
          </a:r>
          <a:r>
            <a:rPr lang="nl-NL" sz="1700" kern="1200" dirty="0" err="1" smtClean="0"/>
            <a:t>purpose</a:t>
          </a:r>
          <a:r>
            <a:rPr lang="nl-NL" sz="1700" kern="1200" dirty="0" smtClean="0"/>
            <a:t> of </a:t>
          </a:r>
          <a:r>
            <a:rPr lang="nl-NL" sz="1700" kern="1200" dirty="0" err="1" smtClean="0"/>
            <a:t>all</a:t>
          </a:r>
          <a:r>
            <a:rPr lang="nl-NL" sz="1700" kern="1200" dirty="0" smtClean="0"/>
            <a:t> these buttons.</a:t>
          </a:r>
          <a:endParaRPr lang="nl-NL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smtClean="0"/>
            <a:t>Lay-out analysis (manual and automatic).</a:t>
          </a:r>
          <a:endParaRPr lang="nl-NL" sz="1700" kern="1200" dirty="0"/>
        </a:p>
      </dsp:txBody>
      <dsp:txXfrm rot="-5400000">
        <a:off x="969998" y="2587073"/>
        <a:ext cx="9501633" cy="812774"/>
      </dsp:txXfrm>
    </dsp:sp>
    <dsp:sp modelId="{333113DF-9AD1-466A-AC65-C71A629D88A6}">
      <dsp:nvSpPr>
        <dsp:cNvPr id="0" name=""/>
        <dsp:cNvSpPr/>
      </dsp:nvSpPr>
      <dsp:spPr>
        <a:xfrm rot="5400000">
          <a:off x="-207856" y="4021977"/>
          <a:ext cx="1385711" cy="969997"/>
        </a:xfrm>
        <a:prstGeom prst="chevron">
          <a:avLst/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err="1" smtClean="0"/>
            <a:t>Transcribe</a:t>
          </a:r>
          <a:endParaRPr lang="nl-NL" sz="1400" kern="1200" dirty="0"/>
        </a:p>
      </dsp:txBody>
      <dsp:txXfrm rot="-5400000">
        <a:off x="2" y="4299119"/>
        <a:ext cx="969997" cy="415714"/>
      </dsp:txXfrm>
    </dsp:sp>
    <dsp:sp modelId="{5017513A-B356-4F6E-85B9-C10EA3287978}">
      <dsp:nvSpPr>
        <dsp:cNvPr id="0" name=""/>
        <dsp:cNvSpPr/>
      </dsp:nvSpPr>
      <dsp:spPr>
        <a:xfrm rot="5400000">
          <a:off x="5292442" y="-508324"/>
          <a:ext cx="900712" cy="9545602"/>
        </a:xfrm>
        <a:prstGeom prst="round2SameRect">
          <a:avLst/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err="1" smtClean="0">
              <a:solidFill>
                <a:schemeClr val="tx1"/>
              </a:solidFill>
            </a:rPr>
            <a:t>Where</a:t>
          </a:r>
          <a:r>
            <a:rPr lang="nl-NL" sz="1700" kern="1200" dirty="0" smtClean="0">
              <a:solidFill>
                <a:schemeClr val="tx1"/>
              </a:solidFill>
            </a:rPr>
            <a:t> and </a:t>
          </a:r>
          <a:r>
            <a:rPr lang="nl-NL" sz="1700" kern="1200" dirty="0" err="1" smtClean="0">
              <a:solidFill>
                <a:schemeClr val="tx1"/>
              </a:solidFill>
            </a:rPr>
            <a:t>how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to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transcribe</a:t>
          </a:r>
          <a:r>
            <a:rPr lang="nl-NL" sz="1700" kern="1200" dirty="0" smtClean="0">
              <a:solidFill>
                <a:schemeClr val="tx1"/>
              </a:solidFill>
            </a:rPr>
            <a:t>?</a:t>
          </a:r>
          <a:endParaRPr lang="nl-NL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smtClean="0">
              <a:solidFill>
                <a:schemeClr val="tx1"/>
              </a:solidFill>
            </a:rPr>
            <a:t>How </a:t>
          </a:r>
          <a:r>
            <a:rPr lang="nl-NL" sz="1700" kern="1200" dirty="0" err="1" smtClean="0">
              <a:solidFill>
                <a:schemeClr val="tx1"/>
              </a:solidFill>
            </a:rPr>
            <a:t>to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collaborate</a:t>
          </a:r>
          <a:r>
            <a:rPr lang="nl-NL" sz="1700" kern="1200" dirty="0" smtClean="0">
              <a:solidFill>
                <a:schemeClr val="tx1"/>
              </a:solidFill>
            </a:rPr>
            <a:t>?</a:t>
          </a:r>
          <a:endParaRPr lang="nl-NL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err="1" smtClean="0">
              <a:solidFill>
                <a:schemeClr val="tx1"/>
              </a:solidFill>
            </a:rPr>
            <a:t>Abbreviations</a:t>
          </a:r>
          <a:r>
            <a:rPr lang="nl-NL" sz="1700" kern="1200" dirty="0" smtClean="0">
              <a:solidFill>
                <a:schemeClr val="tx1"/>
              </a:solidFill>
            </a:rPr>
            <a:t>, </a:t>
          </a:r>
          <a:r>
            <a:rPr lang="nl-NL" sz="1700" kern="1200" dirty="0" err="1" smtClean="0">
              <a:solidFill>
                <a:schemeClr val="tx1"/>
              </a:solidFill>
            </a:rPr>
            <a:t>italics</a:t>
          </a:r>
          <a:r>
            <a:rPr lang="nl-NL" sz="1700" kern="1200" dirty="0" smtClean="0">
              <a:solidFill>
                <a:schemeClr val="tx1"/>
              </a:solidFill>
            </a:rPr>
            <a:t>, </a:t>
          </a:r>
          <a:r>
            <a:rPr lang="nl-NL" sz="1700" kern="1200" dirty="0" err="1" smtClean="0">
              <a:solidFill>
                <a:schemeClr val="tx1"/>
              </a:solidFill>
            </a:rPr>
            <a:t>conventions</a:t>
          </a:r>
          <a:r>
            <a:rPr lang="nl-NL" sz="1700" kern="1200" dirty="0" smtClean="0">
              <a:solidFill>
                <a:schemeClr val="tx1"/>
              </a:solidFill>
            </a:rPr>
            <a:t>…</a:t>
          </a:r>
          <a:endParaRPr lang="nl-NL" sz="1700" kern="1200" dirty="0">
            <a:solidFill>
              <a:schemeClr val="tx1"/>
            </a:solidFill>
          </a:endParaRPr>
        </a:p>
      </dsp:txBody>
      <dsp:txXfrm rot="-5400000">
        <a:off x="969998" y="3858089"/>
        <a:ext cx="9501633" cy="812774"/>
      </dsp:txXfrm>
    </dsp:sp>
    <dsp:sp modelId="{1D300A3A-FE20-43E4-9DDB-B6883C4F488E}">
      <dsp:nvSpPr>
        <dsp:cNvPr id="0" name=""/>
        <dsp:cNvSpPr/>
      </dsp:nvSpPr>
      <dsp:spPr>
        <a:xfrm rot="5400000">
          <a:off x="-207856" y="5292993"/>
          <a:ext cx="1385711" cy="969997"/>
        </a:xfrm>
        <a:prstGeom prst="chevron">
          <a:avLst/>
        </a:prstGeom>
        <a:solidFill>
          <a:srgbClr val="7030A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err="1" smtClean="0"/>
            <a:t>Models</a:t>
          </a:r>
          <a:r>
            <a:rPr lang="nl-NL" sz="1400" kern="1200" dirty="0" smtClean="0"/>
            <a:t> and export</a:t>
          </a:r>
          <a:endParaRPr lang="nl-NL" sz="1400" kern="1200" dirty="0"/>
        </a:p>
      </dsp:txBody>
      <dsp:txXfrm rot="-5400000">
        <a:off x="2" y="5570135"/>
        <a:ext cx="969997" cy="415714"/>
      </dsp:txXfrm>
    </dsp:sp>
    <dsp:sp modelId="{355F8486-91A4-4D52-AA66-BBC6D89CA675}">
      <dsp:nvSpPr>
        <dsp:cNvPr id="0" name=""/>
        <dsp:cNvSpPr/>
      </dsp:nvSpPr>
      <dsp:spPr>
        <a:xfrm rot="5400000">
          <a:off x="5292442" y="762691"/>
          <a:ext cx="900712" cy="9545602"/>
        </a:xfrm>
        <a:prstGeom prst="round2SameRect">
          <a:avLst/>
        </a:prstGeom>
        <a:solidFill>
          <a:srgbClr val="7030A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smtClean="0">
              <a:solidFill>
                <a:schemeClr val="tx1"/>
              </a:solidFill>
            </a:rPr>
            <a:t>How </a:t>
          </a:r>
          <a:r>
            <a:rPr lang="nl-NL" sz="1700" kern="1200" dirty="0" err="1" smtClean="0">
              <a:solidFill>
                <a:schemeClr val="tx1"/>
              </a:solidFill>
            </a:rPr>
            <a:t>to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use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an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existing</a:t>
          </a:r>
          <a:r>
            <a:rPr lang="nl-NL" sz="1700" kern="1200" dirty="0" smtClean="0">
              <a:solidFill>
                <a:schemeClr val="tx1"/>
              </a:solidFill>
            </a:rPr>
            <a:t> model or </a:t>
          </a:r>
          <a:r>
            <a:rPr lang="nl-NL" sz="1700" kern="1200" dirty="0" err="1" smtClean="0">
              <a:solidFill>
                <a:schemeClr val="tx1"/>
              </a:solidFill>
            </a:rPr>
            <a:t>create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one</a:t>
          </a:r>
          <a:r>
            <a:rPr lang="nl-NL" sz="1700" kern="1200" dirty="0" smtClean="0">
              <a:solidFill>
                <a:schemeClr val="tx1"/>
              </a:solidFill>
            </a:rPr>
            <a:t>, </a:t>
          </a:r>
          <a:r>
            <a:rPr lang="nl-NL" sz="1700" kern="1200" dirty="0" err="1" smtClean="0">
              <a:solidFill>
                <a:schemeClr val="tx1"/>
              </a:solidFill>
            </a:rPr>
            <a:t>language</a:t>
          </a:r>
          <a:r>
            <a:rPr lang="nl-NL" sz="1700" kern="1200" dirty="0" smtClean="0">
              <a:solidFill>
                <a:schemeClr val="tx1"/>
              </a:solidFill>
            </a:rPr>
            <a:t> </a:t>
          </a:r>
          <a:r>
            <a:rPr lang="nl-NL" sz="1700" kern="1200" dirty="0" err="1" smtClean="0">
              <a:solidFill>
                <a:schemeClr val="tx1"/>
              </a:solidFill>
            </a:rPr>
            <a:t>models</a:t>
          </a:r>
          <a:r>
            <a:rPr lang="nl-NL" sz="1700" kern="1200" dirty="0" smtClean="0">
              <a:solidFill>
                <a:schemeClr val="tx1"/>
              </a:solidFill>
            </a:rPr>
            <a:t> and </a:t>
          </a:r>
          <a:r>
            <a:rPr lang="nl-NL" sz="1700" kern="1200" dirty="0" err="1" smtClean="0">
              <a:solidFill>
                <a:schemeClr val="tx1"/>
              </a:solidFill>
            </a:rPr>
            <a:t>dictionaries</a:t>
          </a:r>
          <a:r>
            <a:rPr lang="nl-NL" sz="1700" kern="1200" dirty="0" smtClean="0">
              <a:solidFill>
                <a:schemeClr val="tx1"/>
              </a:solidFill>
            </a:rPr>
            <a:t>?</a:t>
          </a:r>
          <a:endParaRPr lang="nl-NL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smtClean="0">
              <a:solidFill>
                <a:schemeClr val="tx1"/>
              </a:solidFill>
            </a:rPr>
            <a:t>How </a:t>
          </a:r>
          <a:r>
            <a:rPr lang="nl-NL" sz="1700" kern="1200" dirty="0" err="1" smtClean="0">
              <a:solidFill>
                <a:schemeClr val="tx1"/>
              </a:solidFill>
            </a:rPr>
            <a:t>to</a:t>
          </a:r>
          <a:r>
            <a:rPr lang="nl-NL" sz="1700" kern="1200" dirty="0" smtClean="0">
              <a:solidFill>
                <a:schemeClr val="tx1"/>
              </a:solidFill>
            </a:rPr>
            <a:t> export files?</a:t>
          </a:r>
          <a:endParaRPr lang="nl-NL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700" kern="1200" dirty="0" smtClean="0">
              <a:solidFill>
                <a:schemeClr val="tx1"/>
              </a:solidFill>
            </a:rPr>
            <a:t>How </a:t>
          </a:r>
          <a:r>
            <a:rPr lang="nl-NL" sz="1700" kern="1200" dirty="0" err="1" smtClean="0">
              <a:solidFill>
                <a:schemeClr val="tx1"/>
              </a:solidFill>
            </a:rPr>
            <a:t>to</a:t>
          </a:r>
          <a:r>
            <a:rPr lang="nl-NL" sz="1700" kern="1200" dirty="0" smtClean="0">
              <a:solidFill>
                <a:schemeClr val="tx1"/>
              </a:solidFill>
            </a:rPr>
            <a:t> search files? (KWS/ SOLR)</a:t>
          </a:r>
          <a:endParaRPr lang="nl-NL" sz="1700" kern="1200" dirty="0">
            <a:solidFill>
              <a:schemeClr val="tx1"/>
            </a:solidFill>
          </a:endParaRPr>
        </a:p>
      </dsp:txBody>
      <dsp:txXfrm rot="-5400000">
        <a:off x="969998" y="5129105"/>
        <a:ext cx="9501633" cy="812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CF2E9-E2A8-4665-9815-F5A130D91FA3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2DE1B-BBE6-4AFB-BBDD-F086D77B01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979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2DE1B-BBE6-4AFB-BBDD-F086D77B01F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6127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D542C3-8B94-476E-B002-A1D8D0137100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21506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96E7B55-B0CB-4EFA-9E44-AE31BD54B2D4}" type="slidenum">
              <a:rPr lang="de-CH" altLang="de-DE"/>
              <a:pPr/>
              <a:t>10</a:t>
            </a:fld>
            <a:endParaRPr lang="de-CH" altLang="de-DE"/>
          </a:p>
        </p:txBody>
      </p:sp>
      <p:sp>
        <p:nvSpPr>
          <p:cNvPr id="2150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21508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r>
              <a:rPr lang="de-CH" altLang="de-DE" sz="2000" smtClean="0">
                <a:latin typeface="Arial" panose="020B0604020202020204" pitchFamily="34" charset="0"/>
              </a:rPr>
              <a:t>Reconnaisance des Textes Automatiques</a:t>
            </a:r>
          </a:p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  <a:p>
            <a:pPr marL="215900" indent="-215900" eaLnBrk="1">
              <a:spcBef>
                <a:spcPct val="0"/>
              </a:spcBef>
            </a:pPr>
            <a:r>
              <a:rPr lang="de-CH" altLang="de-DE" sz="2000" smtClean="0">
                <a:latin typeface="Arial" panose="020B0604020202020204" pitchFamily="34" charset="0"/>
              </a:rPr>
              <a:t>Fraktur = Lettre noire</a:t>
            </a:r>
          </a:p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  <a:p>
            <a:pPr marL="215900" indent="-215900" eaLnBrk="1">
              <a:spcBef>
                <a:spcPct val="0"/>
              </a:spcBef>
            </a:pPr>
            <a:r>
              <a:rPr lang="de-CH" altLang="de-DE" sz="2000" smtClean="0">
                <a:latin typeface="Arial" panose="020B0604020202020204" pitchFamily="34" charset="0"/>
              </a:rPr>
              <a:t>Au contraire du OCR (optical character recognition)</a:t>
            </a:r>
          </a:p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  <a:p>
            <a:pPr marL="215900" indent="-215900" eaLnBrk="1">
              <a:spcBef>
                <a:spcPct val="0"/>
              </a:spcBef>
            </a:pPr>
            <a:r>
              <a:rPr lang="de-CH" altLang="de-DE" sz="2000" smtClean="0">
                <a:latin typeface="Arial" panose="020B0604020202020204" pitchFamily="34" charset="0"/>
              </a:rPr>
              <a:t>Reconnaisance en base des lignes („contextualisation“)</a:t>
            </a:r>
          </a:p>
        </p:txBody>
      </p:sp>
      <p:sp>
        <p:nvSpPr>
          <p:cNvPr id="21509" name="Foliennummernplatzhalter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748B1C33-16F0-4A7A-9B23-63EEBBFF5B75}" type="slidenum">
              <a:rPr lang="de-CH" altLang="de-DE" sz="1200">
                <a:solidFill>
                  <a:srgbClr val="00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pPr algn="r" eaLnBrk="1" hangingPunct="1"/>
              <a:t>10</a:t>
            </a:fld>
            <a:endParaRPr lang="de-CH" altLang="de-DE" sz="1200">
              <a:solidFill>
                <a:srgbClr val="00000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023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5CB0BF-6D3D-4655-B0E7-58A207A00A7B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25602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FBDB176-623A-47B8-8C0A-A6E8A651E20E}" type="slidenum">
              <a:rPr lang="de-CH" altLang="de-DE"/>
              <a:pPr/>
              <a:t>14</a:t>
            </a:fld>
            <a:endParaRPr lang="de-CH" altLang="de-DE"/>
          </a:p>
        </p:txBody>
      </p:sp>
      <p:sp>
        <p:nvSpPr>
          <p:cNvPr id="2560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25604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056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5CDDC3-F048-4E8A-B25F-0EF769BE5C1F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27650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178B8FD-A2CA-480B-A855-AE225C07F9B6}" type="slidenum">
              <a:rPr lang="de-CH" altLang="de-DE"/>
              <a:pPr/>
              <a:t>15</a:t>
            </a:fld>
            <a:endParaRPr lang="de-CH" altLang="de-DE"/>
          </a:p>
        </p:txBody>
      </p:sp>
      <p:sp>
        <p:nvSpPr>
          <p:cNvPr id="27651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27652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59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9509A8-01DB-488F-84C6-1A28C187A8CD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29698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9741FD3-0505-4D5F-A40B-BF1C590CFC40}" type="slidenum">
              <a:rPr lang="de-CH" altLang="de-DE"/>
              <a:pPr/>
              <a:t>16</a:t>
            </a:fld>
            <a:endParaRPr lang="de-CH" altLang="de-DE"/>
          </a:p>
        </p:txBody>
      </p:sp>
      <p:sp>
        <p:nvSpPr>
          <p:cNvPr id="29699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29700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271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5F2D83-9E71-4247-A1CC-B569620B2216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31746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9E4E6FF-085D-44E3-BD6F-73DF73761378}" type="slidenum">
              <a:rPr lang="de-CH" altLang="de-DE"/>
              <a:pPr/>
              <a:t>17</a:t>
            </a:fld>
            <a:endParaRPr lang="de-CH" altLang="de-DE"/>
          </a:p>
        </p:txBody>
      </p:sp>
      <p:sp>
        <p:nvSpPr>
          <p:cNvPr id="3174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31748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23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5F2D83-9E71-4247-A1CC-B569620B2216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31746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9E4E6FF-085D-44E3-BD6F-73DF73761378}" type="slidenum">
              <a:rPr lang="de-CH" altLang="de-DE"/>
              <a:pPr/>
              <a:t>18</a:t>
            </a:fld>
            <a:endParaRPr lang="de-CH" altLang="de-DE"/>
          </a:p>
        </p:txBody>
      </p:sp>
      <p:sp>
        <p:nvSpPr>
          <p:cNvPr id="3174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31748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99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5F2D83-9E71-4247-A1CC-B569620B2216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31746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9E4E6FF-085D-44E3-BD6F-73DF73761378}" type="slidenum">
              <a:rPr lang="de-CH" altLang="de-DE"/>
              <a:pPr/>
              <a:t>19</a:t>
            </a:fld>
            <a:endParaRPr lang="de-CH" altLang="de-DE"/>
          </a:p>
        </p:txBody>
      </p:sp>
      <p:sp>
        <p:nvSpPr>
          <p:cNvPr id="3174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31748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44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Always put ‘show </a:t>
            </a:r>
            <a:r>
              <a:rPr lang="nl-NL" dirty="0" err="1" smtClean="0"/>
              <a:t>edit</a:t>
            </a:r>
            <a:r>
              <a:rPr lang="nl-NL" dirty="0" smtClean="0"/>
              <a:t> </a:t>
            </a:r>
            <a:r>
              <a:rPr lang="nl-NL" dirty="0" err="1" smtClean="0"/>
              <a:t>toolbar</a:t>
            </a:r>
            <a:r>
              <a:rPr lang="nl-NL" smtClean="0"/>
              <a:t>’ on!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041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2DE1B-BBE6-4AFB-BBDD-F086D77B01FE}" type="slidenum">
              <a:rPr lang="nl-NL" smtClean="0"/>
              <a:t>83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4602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Many</a:t>
            </a:r>
            <a:r>
              <a:rPr lang="nl-NL" dirty="0" smtClean="0"/>
              <a:t> options, </a:t>
            </a:r>
            <a:r>
              <a:rPr lang="nl-NL" dirty="0" err="1" smtClean="0"/>
              <a:t>depending</a:t>
            </a:r>
            <a:r>
              <a:rPr lang="nl-NL" dirty="0" smtClean="0"/>
              <a:t> on </a:t>
            </a:r>
            <a:r>
              <a:rPr lang="nl-NL" dirty="0" err="1" smtClean="0"/>
              <a:t>your</a:t>
            </a:r>
            <a:r>
              <a:rPr lang="nl-NL" dirty="0" smtClean="0"/>
              <a:t> </a:t>
            </a:r>
            <a:r>
              <a:rPr lang="nl-NL" dirty="0" err="1" smtClean="0"/>
              <a:t>needs</a:t>
            </a:r>
            <a:r>
              <a:rPr lang="nl-NL" dirty="0" smtClean="0"/>
              <a:t>!</a:t>
            </a:r>
          </a:p>
          <a:p>
            <a:r>
              <a:rPr lang="nl-NL" dirty="0" smtClean="0"/>
              <a:t>E.g. </a:t>
            </a:r>
            <a:r>
              <a:rPr lang="nl-NL" dirty="0" err="1" smtClean="0"/>
              <a:t>layered</a:t>
            </a:r>
            <a:r>
              <a:rPr lang="nl-NL" dirty="0" smtClean="0"/>
              <a:t> </a:t>
            </a:r>
            <a:r>
              <a:rPr lang="nl-NL" dirty="0" err="1" smtClean="0"/>
              <a:t>pdfs</a:t>
            </a:r>
            <a:r>
              <a:rPr lang="nl-NL" dirty="0" smtClean="0"/>
              <a:t> (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behind</a:t>
            </a:r>
            <a:r>
              <a:rPr lang="nl-NL" dirty="0" smtClean="0"/>
              <a:t> </a:t>
            </a:r>
            <a:r>
              <a:rPr lang="nl-NL" dirty="0" err="1" smtClean="0"/>
              <a:t>photo</a:t>
            </a:r>
            <a:r>
              <a:rPr lang="nl-NL" dirty="0" smtClean="0"/>
              <a:t> </a:t>
            </a:r>
            <a:r>
              <a:rPr lang="nl-NL" dirty="0" err="1" smtClean="0"/>
              <a:t>so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do </a:t>
            </a:r>
            <a:r>
              <a:rPr lang="nl-NL" dirty="0" err="1" smtClean="0"/>
              <a:t>see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original</a:t>
            </a:r>
            <a:r>
              <a:rPr lang="nl-NL" dirty="0" smtClean="0"/>
              <a:t>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2DE1B-BBE6-4AFB-BBDD-F086D77B01FE}" type="slidenum">
              <a:rPr lang="nl-NL" smtClean="0"/>
              <a:t>86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3587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83044-2BE2-4F1B-BF3B-9A2ECDF69D13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41986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DB33B08-3908-4959-A58C-F498512E66AF}" type="slidenum">
              <a:rPr lang="de-CH" altLang="de-DE"/>
              <a:pPr/>
              <a:t>92</a:t>
            </a:fld>
            <a:endParaRPr lang="de-CH" altLang="de-DE"/>
          </a:p>
        </p:txBody>
      </p:sp>
      <p:sp>
        <p:nvSpPr>
          <p:cNvPr id="4198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41988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42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Datumsplatzhalt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72CD2F-FE8E-4774-9BE6-E0CAEF4E6211}" type="datetime1">
              <a:rPr lang="de-CH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21.04.2020</a:t>
            </a:fld>
            <a:endParaRPr lang="de-CH" altLang="de-DE" smtClean="0"/>
          </a:p>
        </p:txBody>
      </p:sp>
      <p:sp>
        <p:nvSpPr>
          <p:cNvPr id="44034" name="Foliennummernplatzhalter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8959FB7-CA56-4C47-98CF-C899A3057D1C}" type="slidenum">
              <a:rPr lang="de-CH" altLang="de-DE"/>
              <a:pPr/>
              <a:t>93</a:t>
            </a:fld>
            <a:endParaRPr lang="de-CH" altLang="de-DE"/>
          </a:p>
        </p:txBody>
      </p:sp>
      <p:sp>
        <p:nvSpPr>
          <p:cNvPr id="44035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4F81BD"/>
          </a:solidFill>
          <a:ln w="25560" cap="flat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44036" name="Notizenplatzhalter 2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15900" indent="-215900" eaLnBrk="1">
              <a:spcBef>
                <a:spcPct val="0"/>
              </a:spcBef>
            </a:pPr>
            <a:endParaRPr lang="de-CH" altLang="de-DE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400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A062A-C961-4491-BDCC-48D4004CB628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350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64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273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101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345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409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65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84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82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1155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739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0099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CH"/>
              <a:t>Titel max. 1 Zeile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type="title" idx="4294967295"/>
          </p:nvPr>
        </p:nvSpPr>
        <p:spPr>
          <a:xfrm>
            <a:off x="1416591" y="1699919"/>
            <a:ext cx="9789451" cy="2660301"/>
          </a:xfrm>
        </p:spPr>
        <p:txBody>
          <a:bodyPr/>
          <a:lstStyle>
            <a:lvl1pPr marL="449869" indent="-449869">
              <a:spcBef>
                <a:spcPts val="751"/>
              </a:spcBef>
              <a:buSzPct val="100000"/>
              <a:buFont typeface="Symbol" pitchFamily="18"/>
              <a:buChar char="-"/>
              <a:defRPr sz="2100">
                <a:latin typeface="Arial" pitchFamily="18"/>
              </a:defRPr>
            </a:lvl1pPr>
          </a:lstStyle>
          <a:p>
            <a:pPr lvl="0"/>
            <a:r>
              <a:rPr lang="de-CH"/>
              <a:t>Textmasterformate durch Klicken bearbeiten</a:t>
            </a:r>
            <a:br>
              <a:rPr lang="de-CH"/>
            </a:br>
            <a:r>
              <a:rPr lang="de-CH"/>
              <a:t>Zweite Ebene</a:t>
            </a:r>
            <a:br>
              <a:rPr lang="de-CH"/>
            </a:br>
            <a:r>
              <a:rPr lang="de-CH"/>
              <a:t>Dritte Ebene</a:t>
            </a:r>
            <a:br>
              <a:rPr lang="de-CH"/>
            </a:br>
            <a:r>
              <a:rPr lang="de-CH"/>
              <a:t>Vierte Ebene</a:t>
            </a:r>
            <a:br>
              <a:rPr lang="de-CH"/>
            </a:br>
            <a:r>
              <a:rPr lang="de-CH"/>
              <a:t>Fünfte Ebene</a:t>
            </a:r>
          </a:p>
        </p:txBody>
      </p:sp>
      <p:sp>
        <p:nvSpPr>
          <p:cNvPr id="4" name="Inhaltsplatzhalter 3"/>
          <p:cNvSpPr txBox="1">
            <a:spLocks noGrp="1"/>
          </p:cNvSpPr>
          <p:nvPr>
            <p:ph idx="1"/>
          </p:nvPr>
        </p:nvSpPr>
        <p:spPr>
          <a:xfrm>
            <a:off x="609322" y="1604520"/>
            <a:ext cx="10972101" cy="4525920"/>
          </a:xfrm>
        </p:spPr>
        <p:txBody>
          <a:bodyPr/>
          <a:lstStyle>
            <a:lvl1pPr hangingPunct="0">
              <a:spcBef>
                <a:spcPts val="0"/>
              </a:spcBef>
              <a:spcAft>
                <a:spcPts val="1416"/>
              </a:spcAft>
              <a:defRPr sz="3199"/>
            </a:lvl1pPr>
          </a:lstStyle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8960256"/>
      </p:ext>
    </p:extLst>
  </p:cSld>
  <p:clrMapOvr>
    <a:masterClrMapping/>
  </p:clrMapOvr>
  <p:transition spd="slow"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600D7-584A-4190-BF4D-277BA9E2C87D}" type="datetimeFigureOut">
              <a:rPr lang="nl-NL" smtClean="0"/>
              <a:t>21-4-2020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3F7E3-D89F-4E90-95CC-9DC5114643D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5052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reload=9&amp;v=gS3GvvelN4o&amp;feature=youtu.be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S3GvvelN4o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eadcoop.eu/scantent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https://media.digitalarkivet.no/view/28488/4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readcoop.eu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prhlt-carabela.prhlt.upv.es/bentha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kribus.eu/r/kansallisarkisto/" TargetMode="External"/><Relationship Id="rId2" Type="http://schemas.openxmlformats.org/officeDocument/2006/relationships/hyperlink" Target="http://www.transkribus.eu/r/notaria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rhlt-carabela.prhlt.upv.es/bentham/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hyperlink" Target="https://transkribus.eu/" TargetMode="External"/><Relationship Id="rId3" Type="http://schemas.openxmlformats.org/officeDocument/2006/relationships/hyperlink" Target="https://transkribus.eu/wiki/index.php/How_to_Guides" TargetMode="External"/><Relationship Id="rId7" Type="http://schemas.openxmlformats.org/officeDocument/2006/relationships/hyperlink" Target="https://read.transkribus.eu/" TargetMode="External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adcoop.eu/scantent/" TargetMode="External"/><Relationship Id="rId11" Type="http://schemas.openxmlformats.org/officeDocument/2006/relationships/hyperlink" Target="mailto:info@readcoop.eu" TargetMode="External"/><Relationship Id="rId5" Type="http://schemas.openxmlformats.org/officeDocument/2006/relationships/hyperlink" Target="https://transkribus.eu/r/read/projects/" TargetMode="External"/><Relationship Id="rId10" Type="http://schemas.openxmlformats.org/officeDocument/2006/relationships/hyperlink" Target="mailto:email@transkribus.eu" TargetMode="External"/><Relationship Id="rId4" Type="http://schemas.openxmlformats.org/officeDocument/2006/relationships/hyperlink" Target="https://www.youtube.com/channel/UC-txVgM31rDTGlBnH-zpPjA" TargetMode="External"/><Relationship Id="rId9" Type="http://schemas.openxmlformats.org/officeDocument/2006/relationships/hyperlink" Target="https://learn.transkribus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Digi-workshop</a:t>
            </a:r>
            <a:br>
              <a:rPr lang="en-GB" b="1" dirty="0" smtClean="0"/>
            </a:br>
            <a:r>
              <a:rPr lang="en-GB" b="1" dirty="0" smtClean="0"/>
              <a:t>Transkribus: getting started.</a:t>
            </a:r>
            <a:br>
              <a:rPr lang="en-GB" b="1" dirty="0" smtClean="0"/>
            </a:br>
            <a:r>
              <a:rPr lang="en-GB" b="1" u="sng" dirty="0" smtClean="0"/>
              <a:t>The basics.</a:t>
            </a:r>
            <a:endParaRPr lang="nl-NL" u="sng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81521"/>
          </a:xfrm>
        </p:spPr>
        <p:txBody>
          <a:bodyPr>
            <a:normAutofit lnSpcReduction="10000"/>
          </a:bodyPr>
          <a:lstStyle/>
          <a:p>
            <a:r>
              <a:rPr lang="en-GB" b="1" dirty="0" smtClean="0"/>
              <a:t>By </a:t>
            </a:r>
            <a:r>
              <a:rPr lang="en-GB" b="1" dirty="0" err="1" smtClean="0"/>
              <a:t>Dr.</a:t>
            </a:r>
            <a:r>
              <a:rPr lang="en-GB" b="1" dirty="0" smtClean="0"/>
              <a:t> C.A. (Annemieke) Romein </a:t>
            </a:r>
            <a:br>
              <a:rPr lang="en-GB" b="1" dirty="0" smtClean="0"/>
            </a:br>
            <a:r>
              <a:rPr lang="en-GB" b="1" dirty="0" smtClean="0"/>
              <a:t>(Huygens ING)</a:t>
            </a:r>
          </a:p>
          <a:p>
            <a:r>
              <a:rPr lang="en-GB" b="1" dirty="0" smtClean="0"/>
              <a:t>with Johanna Walcher (READ-COOP)</a:t>
            </a:r>
          </a:p>
          <a:p>
            <a:endParaRPr lang="en-GB" b="1" dirty="0"/>
          </a:p>
          <a:p>
            <a:r>
              <a:rPr lang="en-GB" b="1" dirty="0" smtClean="0"/>
              <a:t>Digital workshop, 21 April 2020</a:t>
            </a:r>
          </a:p>
          <a:p>
            <a:r>
              <a:rPr lang="en-GB" b="1" dirty="0" smtClean="0"/>
              <a:t>1 PM CEST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026" y="155576"/>
            <a:ext cx="1531723" cy="121516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72578"/>
            <a:ext cx="1705232" cy="1185422"/>
          </a:xfrm>
          <a:prstGeom prst="rect">
            <a:avLst/>
          </a:prstGeom>
          <a:noFill/>
        </p:spPr>
      </p:pic>
      <p:pic>
        <p:nvPicPr>
          <p:cNvPr id="6" name="Picture 2" descr="Afbeeldingsresultaat voor transkribu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25" y="129456"/>
            <a:ext cx="1605014" cy="180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fbeeldingsresultaat voor transkribu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00" y="175494"/>
            <a:ext cx="1605014" cy="180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958794"/>
              </p:ext>
            </p:extLst>
          </p:nvPr>
        </p:nvGraphicFramePr>
        <p:xfrm>
          <a:off x="96520" y="264160"/>
          <a:ext cx="10515600" cy="647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ep 2"/>
          <p:cNvGrpSpPr/>
          <p:nvPr/>
        </p:nvGrpSpPr>
        <p:grpSpPr>
          <a:xfrm>
            <a:off x="1066517" y="6412309"/>
            <a:ext cx="9545603" cy="445692"/>
            <a:chOff x="843943" y="-166878"/>
            <a:chExt cx="9545603" cy="445692"/>
          </a:xfrm>
        </p:grpSpPr>
        <p:sp>
          <p:nvSpPr>
            <p:cNvPr id="5" name="Rond hoek zelfde zijde rechthoek 4"/>
            <p:cNvSpPr/>
            <p:nvPr/>
          </p:nvSpPr>
          <p:spPr>
            <a:xfrm rot="5400000">
              <a:off x="5393899" y="-4716833"/>
              <a:ext cx="445691" cy="9545602"/>
            </a:xfrm>
            <a:prstGeom prst="round2Same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ond hoek zelfde zijde rechthoek 4"/>
            <p:cNvSpPr/>
            <p:nvPr/>
          </p:nvSpPr>
          <p:spPr>
            <a:xfrm>
              <a:off x="843943" y="-122909"/>
              <a:ext cx="9501633" cy="4017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nl-NL" sz="1700" kern="1200" dirty="0" smtClean="0"/>
                <a:t>More on </a:t>
              </a:r>
              <a:r>
                <a:rPr lang="nl-NL" sz="1700" kern="1200" dirty="0" err="1" smtClean="0"/>
                <a:t>the</a:t>
              </a:r>
              <a:r>
                <a:rPr lang="nl-NL" sz="1700" kern="1200" dirty="0" smtClean="0"/>
                <a:t> READ-COOP (</a:t>
              </a:r>
              <a:r>
                <a:rPr lang="nl-NL" sz="1700" kern="1200" dirty="0" err="1" smtClean="0"/>
                <a:t>guest</a:t>
              </a:r>
              <a:r>
                <a:rPr lang="nl-NL" sz="1700" kern="1200" dirty="0" smtClean="0"/>
                <a:t> speaker)</a:t>
              </a:r>
              <a:endParaRPr lang="nl-NL" sz="1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625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 smtClean="0"/>
              <a:t>Theory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learn</a:t>
            </a:r>
            <a:r>
              <a:rPr lang="nl-NL" dirty="0" smtClean="0"/>
              <a:t> more </a:t>
            </a:r>
            <a:r>
              <a:rPr lang="nl-NL" dirty="0" err="1" smtClean="0"/>
              <a:t>about</a:t>
            </a:r>
            <a:r>
              <a:rPr lang="nl-NL" dirty="0" smtClean="0"/>
              <a:t> READ/ Transkribus. 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9644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4350588" y="6072996"/>
            <a:ext cx="7841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By</a:t>
            </a:r>
            <a:r>
              <a:rPr lang="nl-NL" dirty="0" smtClean="0"/>
              <a:t> Kris Kobes and Rick Companje</a:t>
            </a:r>
          </a:p>
          <a:p>
            <a:r>
              <a:rPr lang="nl-NL" dirty="0">
                <a:hlinkClick r:id="rId3"/>
              </a:rPr>
              <a:t>https://www.youtube.com/watch?reload=9&amp;v=gS3GvvelN4o&amp;feature=youtu.be</a:t>
            </a:r>
            <a:r>
              <a:rPr lang="nl-NL" dirty="0" smtClean="0"/>
              <a:t> </a:t>
            </a:r>
            <a:endParaRPr lang="nl-NL" dirty="0"/>
          </a:p>
        </p:txBody>
      </p:sp>
      <p:pic>
        <p:nvPicPr>
          <p:cNvPr id="7" name="gS3GvvelN4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6249" y="0"/>
            <a:ext cx="10581734" cy="595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8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grpSp>
        <p:nvGrpSpPr>
          <p:cNvPr id="77" name="Groep 76"/>
          <p:cNvGrpSpPr/>
          <p:nvPr/>
        </p:nvGrpSpPr>
        <p:grpSpPr>
          <a:xfrm>
            <a:off x="1328468" y="400535"/>
            <a:ext cx="10863532" cy="6202393"/>
            <a:chOff x="2509705" y="812012"/>
            <a:chExt cx="12454909" cy="8170998"/>
          </a:xfrm>
        </p:grpSpPr>
        <p:sp>
          <p:nvSpPr>
            <p:cNvPr id="78" name="Abgerundetes Rechteck 6"/>
            <p:cNvSpPr/>
            <p:nvPr/>
          </p:nvSpPr>
          <p:spPr>
            <a:xfrm>
              <a:off x="2509705" y="3473736"/>
              <a:ext cx="2103530" cy="2651280"/>
            </a:xfrm>
            <a:prstGeom prst="roundRect">
              <a:avLst/>
            </a:prstGeom>
            <a:solidFill>
              <a:schemeClr val="accent5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100" dirty="0"/>
                <a:t>HUMANITIES SCHOLARS</a:t>
              </a:r>
            </a:p>
          </p:txBody>
        </p:sp>
        <p:sp>
          <p:nvSpPr>
            <p:cNvPr id="79" name="Abgerundetes Rechteck 7"/>
            <p:cNvSpPr/>
            <p:nvPr/>
          </p:nvSpPr>
          <p:spPr>
            <a:xfrm>
              <a:off x="6299852" y="812012"/>
              <a:ext cx="4796204" cy="1341790"/>
            </a:xfrm>
            <a:prstGeom prst="roundRect">
              <a:avLst/>
            </a:prstGeom>
            <a:solidFill>
              <a:schemeClr val="accent5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000" dirty="0"/>
                <a:t>ARCHIVES</a:t>
              </a:r>
            </a:p>
            <a:p>
              <a:pPr algn="ctr"/>
              <a:r>
                <a:rPr lang="de-AT" sz="2000" dirty="0"/>
                <a:t>LIBRARIES</a:t>
              </a:r>
            </a:p>
          </p:txBody>
        </p:sp>
        <p:sp>
          <p:nvSpPr>
            <p:cNvPr id="80" name="Abgerundetes Rechteck 8"/>
            <p:cNvSpPr/>
            <p:nvPr/>
          </p:nvSpPr>
          <p:spPr>
            <a:xfrm>
              <a:off x="12759657" y="3473733"/>
              <a:ext cx="2204957" cy="2575095"/>
            </a:xfrm>
            <a:prstGeom prst="roundRect">
              <a:avLst/>
            </a:prstGeom>
            <a:solidFill>
              <a:schemeClr val="accent5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275" dirty="0"/>
                <a:t>COMPUTER SCIENTISTS</a:t>
              </a:r>
            </a:p>
            <a:p>
              <a:pPr algn="ctr"/>
              <a:r>
                <a:rPr lang="de-AT" sz="2275" dirty="0"/>
                <a:t>&amp; </a:t>
              </a:r>
            </a:p>
            <a:p>
              <a:pPr algn="ctr"/>
              <a:r>
                <a:rPr lang="de-AT" sz="2000" dirty="0"/>
                <a:t>TECHNOLOGYE</a:t>
              </a:r>
              <a:r>
                <a:rPr lang="de-AT" sz="2275" dirty="0"/>
                <a:t> PROVIDERS</a:t>
              </a:r>
            </a:p>
          </p:txBody>
        </p:sp>
        <p:sp>
          <p:nvSpPr>
            <p:cNvPr id="81" name="Abgerundetes Rechteck 9"/>
            <p:cNvSpPr/>
            <p:nvPr/>
          </p:nvSpPr>
          <p:spPr>
            <a:xfrm>
              <a:off x="6299852" y="7694792"/>
              <a:ext cx="4816034" cy="1288218"/>
            </a:xfrm>
            <a:prstGeom prst="roundRect">
              <a:avLst/>
            </a:prstGeom>
            <a:solidFill>
              <a:schemeClr val="accent5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275" dirty="0"/>
                <a:t>PUBLIC</a:t>
              </a:r>
            </a:p>
            <a:p>
              <a:pPr algn="ctr"/>
              <a:r>
                <a:rPr lang="de-AT" sz="2000" dirty="0"/>
                <a:t>CROWD</a:t>
              </a:r>
            </a:p>
          </p:txBody>
        </p:sp>
        <p:sp>
          <p:nvSpPr>
            <p:cNvPr id="82" name="Abgerundetes Rechteck 10"/>
            <p:cNvSpPr/>
            <p:nvPr/>
          </p:nvSpPr>
          <p:spPr>
            <a:xfrm>
              <a:off x="6223629" y="3156086"/>
              <a:ext cx="4849413" cy="3568599"/>
            </a:xfrm>
            <a:prstGeom prst="roundRect">
              <a:avLst/>
            </a:prstGeom>
            <a:solidFill>
              <a:schemeClr val="accent3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986" dirty="0"/>
                <a:t>TRANS-</a:t>
              </a:r>
            </a:p>
            <a:p>
              <a:pPr algn="ctr"/>
              <a:r>
                <a:rPr lang="de-AT" sz="2986" dirty="0"/>
                <a:t>KRIBUS</a:t>
              </a:r>
            </a:p>
          </p:txBody>
        </p:sp>
        <p:sp>
          <p:nvSpPr>
            <p:cNvPr id="83" name="Textfeld 11"/>
            <p:cNvSpPr txBox="1"/>
            <p:nvPr/>
          </p:nvSpPr>
          <p:spPr>
            <a:xfrm>
              <a:off x="5667938" y="2174720"/>
              <a:ext cx="2004953" cy="928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 err="1" smtClean="0"/>
                <a:t>Digitise</a:t>
              </a:r>
              <a:r>
                <a:rPr lang="de-AT" sz="1991" dirty="0" smtClean="0"/>
                <a:t> </a:t>
              </a:r>
              <a:r>
                <a:rPr lang="de-AT" sz="1991" dirty="0" err="1"/>
                <a:t>documents</a:t>
              </a:r>
              <a:endParaRPr lang="de-AT" sz="1991" dirty="0"/>
            </a:p>
          </p:txBody>
        </p:sp>
        <p:cxnSp>
          <p:nvCxnSpPr>
            <p:cNvPr id="84" name="Gewinkelte Verbindung 13"/>
            <p:cNvCxnSpPr/>
            <p:nvPr/>
          </p:nvCxnSpPr>
          <p:spPr>
            <a:xfrm rot="5400000">
              <a:off x="7042102" y="2678874"/>
              <a:ext cx="984254" cy="3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winkelte Verbindung 14"/>
            <p:cNvCxnSpPr/>
            <p:nvPr/>
          </p:nvCxnSpPr>
          <p:spPr>
            <a:xfrm rot="16200000" flipV="1">
              <a:off x="9717786" y="2658951"/>
              <a:ext cx="1024096" cy="3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Abgerundetes Rechteck 15"/>
            <p:cNvSpPr/>
            <p:nvPr/>
          </p:nvSpPr>
          <p:spPr>
            <a:xfrm>
              <a:off x="7855737" y="3364371"/>
              <a:ext cx="1617380" cy="657556"/>
            </a:xfrm>
            <a:prstGeom prst="roundRect">
              <a:avLst/>
            </a:prstGeom>
            <a:solidFill>
              <a:schemeClr val="accent6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707" dirty="0"/>
                <a:t>STORAGE HOSTING</a:t>
              </a:r>
            </a:p>
          </p:txBody>
        </p:sp>
        <p:cxnSp>
          <p:nvCxnSpPr>
            <p:cNvPr id="87" name="Gewinkelte Verbindung 16"/>
            <p:cNvCxnSpPr/>
            <p:nvPr/>
          </p:nvCxnSpPr>
          <p:spPr>
            <a:xfrm>
              <a:off x="4613230" y="4232575"/>
              <a:ext cx="1653245" cy="1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feld 17"/>
            <p:cNvSpPr txBox="1"/>
            <p:nvPr/>
          </p:nvSpPr>
          <p:spPr>
            <a:xfrm>
              <a:off x="4256409" y="2908455"/>
              <a:ext cx="2043442" cy="2139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 err="1" smtClean="0"/>
                <a:t>Transcribe</a:t>
              </a:r>
              <a:r>
                <a:rPr lang="de-AT" sz="1991" dirty="0"/>
                <a:t>, </a:t>
              </a:r>
              <a:r>
                <a:rPr lang="de-AT" sz="1991" dirty="0" err="1"/>
                <a:t>train</a:t>
              </a:r>
              <a:r>
                <a:rPr lang="de-AT" sz="1991" dirty="0"/>
                <a:t>, </a:t>
              </a:r>
              <a:r>
                <a:rPr lang="de-AT" sz="1991" dirty="0" err="1" smtClean="0"/>
                <a:t>recognize</a:t>
              </a:r>
              <a:r>
                <a:rPr lang="de-AT" sz="1991" dirty="0"/>
                <a:t>, </a:t>
              </a:r>
              <a:r>
                <a:rPr lang="de-AT" sz="1991" dirty="0" err="1"/>
                <a:t>search</a:t>
              </a:r>
              <a:endParaRPr lang="de-AT" sz="1991" dirty="0"/>
            </a:p>
            <a:p>
              <a:pPr algn="ctr"/>
              <a:r>
                <a:rPr lang="de-AT" sz="1991" dirty="0" err="1"/>
                <a:t>measure</a:t>
              </a:r>
              <a:endParaRPr lang="de-AT" sz="1991" dirty="0"/>
            </a:p>
          </p:txBody>
        </p:sp>
        <p:cxnSp>
          <p:nvCxnSpPr>
            <p:cNvPr id="89" name="Gewinkelte Verbindung 19"/>
            <p:cNvCxnSpPr/>
            <p:nvPr/>
          </p:nvCxnSpPr>
          <p:spPr>
            <a:xfrm rot="10800000">
              <a:off x="4617599" y="5640035"/>
              <a:ext cx="1658692" cy="3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Abgerundetes Rechteck 20"/>
            <p:cNvSpPr/>
            <p:nvPr/>
          </p:nvSpPr>
          <p:spPr>
            <a:xfrm>
              <a:off x="6397950" y="4343352"/>
              <a:ext cx="1488418" cy="1161914"/>
            </a:xfrm>
            <a:prstGeom prst="roundRect">
              <a:avLst/>
            </a:prstGeom>
            <a:solidFill>
              <a:schemeClr val="accent6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707" dirty="0"/>
                <a:t>EXPERT</a:t>
              </a:r>
            </a:p>
            <a:p>
              <a:pPr algn="ctr"/>
              <a:r>
                <a:rPr lang="de-AT" sz="1707" dirty="0"/>
                <a:t>INTERFACE</a:t>
              </a:r>
            </a:p>
          </p:txBody>
        </p:sp>
        <p:cxnSp>
          <p:nvCxnSpPr>
            <p:cNvPr id="91" name="Gewinkelte Verbindung 23"/>
            <p:cNvCxnSpPr/>
            <p:nvPr/>
          </p:nvCxnSpPr>
          <p:spPr>
            <a:xfrm>
              <a:off x="11115888" y="4160329"/>
              <a:ext cx="1648879" cy="1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winkelte Verbindung 24"/>
            <p:cNvCxnSpPr/>
            <p:nvPr/>
          </p:nvCxnSpPr>
          <p:spPr>
            <a:xfrm rot="10800000">
              <a:off x="11104035" y="5640035"/>
              <a:ext cx="1658692" cy="3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Abgerundetes Rechteck 25"/>
            <p:cNvSpPr/>
            <p:nvPr/>
          </p:nvSpPr>
          <p:spPr>
            <a:xfrm>
              <a:off x="9362324" y="4343350"/>
              <a:ext cx="1885039" cy="1125002"/>
            </a:xfrm>
            <a:prstGeom prst="roundRect">
              <a:avLst/>
            </a:prstGeom>
            <a:solidFill>
              <a:schemeClr val="accent6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707" dirty="0"/>
                <a:t>TRAINING</a:t>
              </a:r>
            </a:p>
            <a:p>
              <a:pPr algn="ctr"/>
              <a:r>
                <a:rPr lang="de-AT" sz="1707" dirty="0"/>
                <a:t>RECOGNITION</a:t>
              </a:r>
            </a:p>
            <a:p>
              <a:pPr algn="ctr"/>
              <a:r>
                <a:rPr lang="de-AT" sz="1707" dirty="0"/>
                <a:t>SEARCH</a:t>
              </a:r>
            </a:p>
          </p:txBody>
        </p:sp>
        <p:sp>
          <p:nvSpPr>
            <p:cNvPr id="94" name="Textfeld 26"/>
            <p:cNvSpPr txBox="1"/>
            <p:nvPr/>
          </p:nvSpPr>
          <p:spPr>
            <a:xfrm>
              <a:off x="10141033" y="6969636"/>
              <a:ext cx="2671532" cy="39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 err="1"/>
                <a:t>Results</a:t>
              </a:r>
              <a:endParaRPr lang="de-AT" sz="1991" dirty="0"/>
            </a:p>
          </p:txBody>
        </p:sp>
        <p:sp>
          <p:nvSpPr>
            <p:cNvPr id="95" name="Abgerundetes Rechteck 27"/>
            <p:cNvSpPr/>
            <p:nvPr/>
          </p:nvSpPr>
          <p:spPr>
            <a:xfrm>
              <a:off x="8036622" y="5770071"/>
              <a:ext cx="1488418" cy="657556"/>
            </a:xfrm>
            <a:prstGeom prst="round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707" dirty="0"/>
                <a:t>WEB INTERFACE</a:t>
              </a:r>
            </a:p>
          </p:txBody>
        </p:sp>
        <p:cxnSp>
          <p:nvCxnSpPr>
            <p:cNvPr id="96" name="Gewinkelte Verbindung 28"/>
            <p:cNvCxnSpPr/>
            <p:nvPr/>
          </p:nvCxnSpPr>
          <p:spPr>
            <a:xfrm rot="16200000" flipH="1">
              <a:off x="9738257" y="7265560"/>
              <a:ext cx="983154" cy="3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winkelte Verbindung 29"/>
            <p:cNvCxnSpPr/>
            <p:nvPr/>
          </p:nvCxnSpPr>
          <p:spPr>
            <a:xfrm rot="16200000" flipV="1">
              <a:off x="6789817" y="7214135"/>
              <a:ext cx="1009482" cy="4279"/>
            </a:xfrm>
            <a:prstGeom prst="bentConnector3">
              <a:avLst/>
            </a:prstGeom>
            <a:ln w="571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feld 30"/>
            <p:cNvSpPr txBox="1"/>
            <p:nvPr/>
          </p:nvSpPr>
          <p:spPr>
            <a:xfrm>
              <a:off x="4320108" y="6614918"/>
              <a:ext cx="2671533" cy="133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 err="1" smtClean="0"/>
                <a:t>Digitise</a:t>
              </a:r>
              <a:endParaRPr lang="de-AT" sz="1991" dirty="0"/>
            </a:p>
            <a:p>
              <a:pPr algn="ctr"/>
              <a:r>
                <a:rPr lang="de-AT" sz="1991" dirty="0"/>
                <a:t>Search</a:t>
              </a:r>
            </a:p>
            <a:p>
              <a:pPr algn="ctr"/>
              <a:r>
                <a:rPr lang="de-AT" sz="1991" dirty="0" err="1"/>
                <a:t>Contribute</a:t>
              </a:r>
              <a:endParaRPr lang="de-AT" sz="1991" dirty="0"/>
            </a:p>
          </p:txBody>
        </p:sp>
        <p:sp>
          <p:nvSpPr>
            <p:cNvPr id="99" name="Textfeld 32"/>
            <p:cNvSpPr txBox="1"/>
            <p:nvPr/>
          </p:nvSpPr>
          <p:spPr>
            <a:xfrm>
              <a:off x="10928743" y="3252320"/>
              <a:ext cx="2004953" cy="705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/>
                <a:t>Data</a:t>
              </a:r>
            </a:p>
            <a:p>
              <a:pPr algn="ctr"/>
              <a:r>
                <a:rPr lang="de-AT" sz="1991" dirty="0" err="1"/>
                <a:t>Competitions</a:t>
              </a:r>
              <a:endParaRPr lang="de-AT" sz="1991" dirty="0"/>
            </a:p>
          </p:txBody>
        </p:sp>
        <p:sp>
          <p:nvSpPr>
            <p:cNvPr id="100" name="Textfeld 33"/>
            <p:cNvSpPr txBox="1"/>
            <p:nvPr/>
          </p:nvSpPr>
          <p:spPr>
            <a:xfrm>
              <a:off x="10999483" y="4790479"/>
              <a:ext cx="2004953" cy="705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/>
                <a:t>Technology </a:t>
              </a:r>
              <a:r>
                <a:rPr lang="de-AT" sz="1991" dirty="0" err="1"/>
                <a:t>Metrices</a:t>
              </a:r>
              <a:endParaRPr lang="de-AT" sz="1991" dirty="0"/>
            </a:p>
          </p:txBody>
        </p:sp>
        <p:sp>
          <p:nvSpPr>
            <p:cNvPr id="101" name="Textfeld 34"/>
            <p:cNvSpPr txBox="1"/>
            <p:nvPr/>
          </p:nvSpPr>
          <p:spPr>
            <a:xfrm>
              <a:off x="10093580" y="2261374"/>
              <a:ext cx="2004953" cy="928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 err="1" smtClean="0"/>
                <a:t>Recognised</a:t>
              </a:r>
              <a:r>
                <a:rPr lang="de-AT" sz="1991" dirty="0" smtClean="0"/>
                <a:t> </a:t>
              </a:r>
              <a:r>
                <a:rPr lang="de-AT" sz="1991" dirty="0" err="1"/>
                <a:t>documents</a:t>
              </a:r>
              <a:endParaRPr lang="de-AT" sz="1991" dirty="0"/>
            </a:p>
          </p:txBody>
        </p:sp>
        <p:sp>
          <p:nvSpPr>
            <p:cNvPr id="102" name="Textfeld 35"/>
            <p:cNvSpPr txBox="1"/>
            <p:nvPr/>
          </p:nvSpPr>
          <p:spPr>
            <a:xfrm>
              <a:off x="4421275" y="5726393"/>
              <a:ext cx="2004953" cy="39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991" dirty="0" err="1"/>
                <a:t>Results</a:t>
              </a:r>
              <a:endParaRPr lang="de-AT" sz="1991" dirty="0"/>
            </a:p>
          </p:txBody>
        </p:sp>
      </p:grpSp>
      <p:sp>
        <p:nvSpPr>
          <p:cNvPr id="113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Transkribus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52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antent-prototype2-s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9" b="3040"/>
          <a:stretch/>
        </p:blipFill>
        <p:spPr bwMode="auto">
          <a:xfrm>
            <a:off x="-17195" y="0"/>
            <a:ext cx="12191256" cy="68555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EC611BE5-ED70-4AAA-B8D9-549C693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422" y="1396413"/>
            <a:ext cx="5277011" cy="1325482"/>
          </a:xfrm>
        </p:spPr>
        <p:txBody>
          <a:bodyPr vert="horz" lIns="91434" tIns="45717" rIns="91434" bIns="45717" rtlCol="0" anchor="ctr" anchorCtr="0">
            <a:normAutofit/>
          </a:bodyPr>
          <a:lstStyle/>
          <a:p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ScanTent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DocScan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03F72F6A-BC9E-46A0-8B7D-FF1FDC60311C}"/>
              </a:ext>
            </a:extLst>
          </p:cNvPr>
          <p:cNvSpPr txBox="1"/>
          <p:nvPr/>
        </p:nvSpPr>
        <p:spPr>
          <a:xfrm>
            <a:off x="805867" y="2872016"/>
            <a:ext cx="5272566" cy="3181490"/>
          </a:xfrm>
          <a:prstGeom prst="rect">
            <a:avLst/>
          </a:prstGeom>
        </p:spPr>
        <p:txBody>
          <a:bodyPr vert="horz" lIns="91434" tIns="45717" rIns="91434" bIns="45717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sz="2800" dirty="0">
                <a:hlinkClick r:id="rId3"/>
              </a:rPr>
              <a:t>https://readcoop.eu/scantent</a:t>
            </a:r>
            <a:r>
              <a:rPr lang="nl-NL" sz="2800" dirty="0" smtClean="0">
                <a:hlinkClick r:id="rId3"/>
              </a:rPr>
              <a:t>/</a:t>
            </a:r>
            <a:r>
              <a:rPr lang="nl-NL" sz="2800" dirty="0" smtClean="0"/>
              <a:t> </a:t>
            </a:r>
            <a:endParaRPr lang="en-US" sz="2560" dirty="0"/>
          </a:p>
        </p:txBody>
      </p:sp>
      <p:sp>
        <p:nvSpPr>
          <p:cNvPr id="1028" name="Freeform 49">
            <a:extLst>
              <a:ext uri="{FF2B5EF4-FFF2-40B4-BE49-F238E27FC236}">
                <a16:creationId xmlns:a16="http://schemas.microsoft.com/office/drawing/2014/main" xmlns="" id="{EF9B8DF2-C3F5-49A2-94D2-F7B65A0F1F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713877" y="581333"/>
            <a:ext cx="5477751" cy="6276458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 sz="1266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777A80A2-B7F5-4D27-AFB8-17DEA843C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5" r="13820"/>
          <a:stretch/>
        </p:blipFill>
        <p:spPr>
          <a:xfrm>
            <a:off x="6893294" y="760725"/>
            <a:ext cx="5298360" cy="6097066"/>
          </a:xfrm>
          <a:custGeom>
            <a:avLst/>
            <a:gdLst>
              <a:gd name="connsiteX0" fmla="*/ 3120528 w 5298683"/>
              <a:gd name="connsiteY0" fmla="*/ 0 h 6097438"/>
              <a:gd name="connsiteX1" fmla="*/ 5105473 w 5298683"/>
              <a:gd name="connsiteY1" fmla="*/ 712577 h 6097438"/>
              <a:gd name="connsiteX2" fmla="*/ 5298683 w 5298683"/>
              <a:gd name="connsiteY2" fmla="*/ 888178 h 6097438"/>
              <a:gd name="connsiteX3" fmla="*/ 5298683 w 5298683"/>
              <a:gd name="connsiteY3" fmla="*/ 5352876 h 6097438"/>
              <a:gd name="connsiteX4" fmla="*/ 5105473 w 5298683"/>
              <a:gd name="connsiteY4" fmla="*/ 5528477 h 6097438"/>
              <a:gd name="connsiteX5" fmla="*/ 4335177 w 5298683"/>
              <a:gd name="connsiteY5" fmla="*/ 5995828 h 6097438"/>
              <a:gd name="connsiteX6" fmla="*/ 4057556 w 5298683"/>
              <a:gd name="connsiteY6" fmla="*/ 6097438 h 6097438"/>
              <a:gd name="connsiteX7" fmla="*/ 2183499 w 5298683"/>
              <a:gd name="connsiteY7" fmla="*/ 6097438 h 6097438"/>
              <a:gd name="connsiteX8" fmla="*/ 1905878 w 5298683"/>
              <a:gd name="connsiteY8" fmla="*/ 5995828 h 6097438"/>
              <a:gd name="connsiteX9" fmla="*/ 0 w 5298683"/>
              <a:gd name="connsiteY9" fmla="*/ 3120527 h 6097438"/>
              <a:gd name="connsiteX10" fmla="*/ 3120528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017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Why</a:t>
            </a:r>
            <a:r>
              <a:rPr lang="nl-NL" dirty="0" smtClean="0"/>
              <a:t> do I </a:t>
            </a:r>
            <a:r>
              <a:rPr lang="nl-NL" dirty="0" err="1" smtClean="0"/>
              <a:t>use</a:t>
            </a:r>
            <a:r>
              <a:rPr lang="nl-NL" dirty="0" smtClean="0"/>
              <a:t> Transkribus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 do </a:t>
            </a:r>
            <a:r>
              <a:rPr lang="nl-NL" dirty="0" err="1" smtClean="0"/>
              <a:t>not</a:t>
            </a:r>
            <a:r>
              <a:rPr lang="nl-NL" dirty="0" smtClean="0"/>
              <a:t> (</a:t>
            </a:r>
            <a:r>
              <a:rPr lang="nl-NL" dirty="0" err="1" smtClean="0"/>
              <a:t>yet</a:t>
            </a:r>
            <a:r>
              <a:rPr lang="nl-NL" dirty="0" smtClean="0"/>
              <a:t>) </a:t>
            </a:r>
            <a:r>
              <a:rPr lang="nl-NL" dirty="0" err="1" smtClean="0"/>
              <a:t>know</a:t>
            </a:r>
            <a:r>
              <a:rPr lang="nl-NL" dirty="0" smtClean="0"/>
              <a:t> </a:t>
            </a:r>
            <a:r>
              <a:rPr lang="nl-NL" dirty="0" err="1" smtClean="0"/>
              <a:t>how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program.</a:t>
            </a:r>
          </a:p>
          <a:p>
            <a:pPr lvl="1"/>
            <a:r>
              <a:rPr lang="nl-NL" dirty="0" err="1" smtClean="0"/>
              <a:t>So</a:t>
            </a:r>
            <a:r>
              <a:rPr lang="nl-NL" dirty="0" smtClean="0"/>
              <a:t> I </a:t>
            </a:r>
            <a:r>
              <a:rPr lang="nl-NL" dirty="0" err="1" smtClean="0"/>
              <a:t>can’t</a:t>
            </a:r>
            <a:r>
              <a:rPr lang="nl-NL" dirty="0" smtClean="0"/>
              <a:t> program </a:t>
            </a:r>
            <a:r>
              <a:rPr lang="nl-NL" dirty="0" err="1" smtClean="0"/>
              <a:t>Tesseract</a:t>
            </a:r>
            <a:r>
              <a:rPr lang="nl-NL" dirty="0" smtClean="0"/>
              <a:t> or Kraken.</a:t>
            </a:r>
          </a:p>
          <a:p>
            <a:r>
              <a:rPr lang="nl-NL" dirty="0" smtClean="0"/>
              <a:t>I do like </a:t>
            </a:r>
            <a:r>
              <a:rPr lang="nl-NL" dirty="0" err="1" smtClean="0"/>
              <a:t>the</a:t>
            </a:r>
            <a:r>
              <a:rPr lang="nl-NL" dirty="0" smtClean="0"/>
              <a:t> GUI – it is </a:t>
            </a:r>
            <a:r>
              <a:rPr lang="nl-NL" dirty="0" err="1" smtClean="0"/>
              <a:t>difficult</a:t>
            </a:r>
            <a:r>
              <a:rPr lang="nl-NL" dirty="0" smtClean="0"/>
              <a:t> at first, but </a:t>
            </a:r>
            <a:r>
              <a:rPr lang="nl-NL" dirty="0" err="1" smtClean="0"/>
              <a:t>grows</a:t>
            </a:r>
            <a:r>
              <a:rPr lang="nl-NL" dirty="0" smtClean="0"/>
              <a:t> on </a:t>
            </a:r>
            <a:r>
              <a:rPr lang="nl-NL" dirty="0" err="1" smtClean="0"/>
              <a:t>you</a:t>
            </a:r>
            <a:r>
              <a:rPr lang="nl-NL" dirty="0" smtClean="0"/>
              <a:t>.</a:t>
            </a:r>
          </a:p>
          <a:p>
            <a:r>
              <a:rPr lang="nl-NL" dirty="0" smtClean="0"/>
              <a:t>The </a:t>
            </a:r>
            <a:r>
              <a:rPr lang="nl-NL" dirty="0" err="1" smtClean="0"/>
              <a:t>webversion</a:t>
            </a:r>
            <a:r>
              <a:rPr lang="nl-NL" dirty="0" smtClean="0"/>
              <a:t> is easy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crowd-projects</a:t>
            </a:r>
            <a:r>
              <a:rPr lang="nl-NL" dirty="0" smtClean="0"/>
              <a:t>.</a:t>
            </a:r>
          </a:p>
          <a:p>
            <a:r>
              <a:rPr lang="nl-NL" dirty="0" err="1" smtClean="0"/>
              <a:t>There</a:t>
            </a:r>
            <a:r>
              <a:rPr lang="nl-NL" dirty="0" smtClean="0"/>
              <a:t> are </a:t>
            </a:r>
            <a:r>
              <a:rPr lang="nl-NL" dirty="0" err="1" smtClean="0"/>
              <a:t>many</a:t>
            </a:r>
            <a:r>
              <a:rPr lang="nl-NL" dirty="0" smtClean="0"/>
              <a:t> features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, it is </a:t>
            </a:r>
            <a:r>
              <a:rPr lang="nl-NL" dirty="0" err="1" smtClean="0"/>
              <a:t>not</a:t>
            </a:r>
            <a:r>
              <a:rPr lang="nl-NL" dirty="0" smtClean="0"/>
              <a:t> “</a:t>
            </a:r>
            <a:r>
              <a:rPr lang="nl-NL" dirty="0" err="1" smtClean="0"/>
              <a:t>just</a:t>
            </a:r>
            <a:r>
              <a:rPr lang="nl-NL" dirty="0" smtClean="0"/>
              <a:t>” HTR (but </a:t>
            </a:r>
            <a:r>
              <a:rPr lang="nl-NL" dirty="0" err="1" smtClean="0"/>
              <a:t>also</a:t>
            </a:r>
            <a:r>
              <a:rPr lang="nl-NL" dirty="0" smtClean="0"/>
              <a:t> Lay-Out Analysis).</a:t>
            </a:r>
          </a:p>
          <a:p>
            <a:r>
              <a:rPr lang="nl-NL" dirty="0" smtClean="0"/>
              <a:t>The servers in Innsbruck have a HUGE… no MASSIVE </a:t>
            </a:r>
            <a:r>
              <a:rPr lang="nl-NL" dirty="0" err="1" smtClean="0"/>
              <a:t>amount</a:t>
            </a:r>
            <a:r>
              <a:rPr lang="nl-NL" dirty="0" smtClean="0"/>
              <a:t> of data, </a:t>
            </a:r>
            <a:r>
              <a:rPr lang="nl-NL" dirty="0" err="1" smtClean="0"/>
              <a:t>which</a:t>
            </a:r>
            <a:r>
              <a:rPr lang="nl-NL" dirty="0" smtClean="0"/>
              <a:t> has made </a:t>
            </a:r>
            <a:r>
              <a:rPr lang="nl-NL" dirty="0" err="1" smtClean="0"/>
              <a:t>them</a:t>
            </a:r>
            <a:r>
              <a:rPr lang="nl-NL" dirty="0" smtClean="0"/>
              <a:t> </a:t>
            </a:r>
            <a:r>
              <a:rPr lang="nl-NL" dirty="0" err="1" smtClean="0"/>
              <a:t>very</a:t>
            </a:r>
            <a:r>
              <a:rPr lang="nl-NL" dirty="0" smtClean="0"/>
              <a:t> </a:t>
            </a:r>
            <a:r>
              <a:rPr lang="nl-NL" dirty="0" err="1" smtClean="0"/>
              <a:t>cleaver</a:t>
            </a:r>
            <a:r>
              <a:rPr lang="nl-NL" dirty="0" smtClean="0"/>
              <a:t> and </a:t>
            </a:r>
            <a:r>
              <a:rPr lang="nl-NL" dirty="0" err="1" smtClean="0"/>
              <a:t>effective</a:t>
            </a:r>
            <a:r>
              <a:rPr lang="nl-NL" dirty="0" smtClean="0"/>
              <a:t> in </a:t>
            </a:r>
            <a:r>
              <a:rPr lang="nl-NL" dirty="0" err="1" smtClean="0"/>
              <a:t>text-recognition</a:t>
            </a:r>
            <a:r>
              <a:rPr lang="nl-NL" dirty="0" smtClean="0"/>
              <a:t>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400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 smtClean="0"/>
              <a:t>Theory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en-GB" dirty="0" smtClean="0"/>
              <a:t>In this section you will learn about </a:t>
            </a:r>
          </a:p>
          <a:p>
            <a:pPr marL="0" lvl="0" indent="0" algn="ctr">
              <a:buNone/>
            </a:pPr>
            <a:r>
              <a:rPr lang="en-GB" dirty="0" smtClean="0"/>
              <a:t>the basic </a:t>
            </a:r>
            <a:r>
              <a:rPr lang="en-GB" dirty="0"/>
              <a:t>principles behind HTR(+) </a:t>
            </a:r>
            <a:r>
              <a:rPr lang="en-GB" dirty="0" smtClean="0"/>
              <a:t>and OCR</a:t>
            </a:r>
            <a:r>
              <a:rPr lang="en-GB" dirty="0"/>
              <a:t>.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408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2" t="36145" r="16674" b="10512"/>
          <a:stretch/>
        </p:blipFill>
        <p:spPr>
          <a:xfrm>
            <a:off x="2625064" y="399508"/>
            <a:ext cx="7328115" cy="577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9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el 4"/>
          <p:cNvSpPr>
            <a:spLocks noGrp="1" noChangeArrowheads="1"/>
          </p:cNvSpPr>
          <p:nvPr>
            <p:ph type="title"/>
          </p:nvPr>
        </p:nvSpPr>
        <p:spPr>
          <a:xfrm>
            <a:off x="2402417" y="759756"/>
            <a:ext cx="9789583" cy="54821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CH" altLang="de-DE" dirty="0" err="1" smtClean="0"/>
              <a:t>Automated</a:t>
            </a:r>
            <a:r>
              <a:rPr lang="de-CH" altLang="de-DE" dirty="0" smtClean="0"/>
              <a:t> Text Recognition?</a:t>
            </a:r>
          </a:p>
        </p:txBody>
      </p:sp>
      <p:pic>
        <p:nvPicPr>
          <p:cNvPr id="20482" name="Inhaltsplatzhalter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50" y="1365123"/>
            <a:ext cx="1032933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Grafik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117" y="1809622"/>
            <a:ext cx="1168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Grafik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66" y="1646639"/>
            <a:ext cx="702733" cy="194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84" y="4751789"/>
            <a:ext cx="6229349" cy="102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 Verbindung mit Pfeil 15"/>
          <p:cNvCxnSpPr>
            <a:cxnSpLocks/>
          </p:cNvCxnSpPr>
          <p:nvPr/>
        </p:nvCxnSpPr>
        <p:spPr bwMode="auto">
          <a:xfrm rot="16200000" flipH="1">
            <a:off x="4921250" y="3839505"/>
            <a:ext cx="804333" cy="706967"/>
          </a:xfrm>
          <a:prstGeom prst="bentConnector3">
            <a:avLst>
              <a:gd name="adj1" fmla="val 50000"/>
            </a:avLst>
          </a:prstGeom>
          <a:noFill/>
          <a:ln w="57240">
            <a:solidFill>
              <a:srgbClr val="4A7EBB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487" name="Grafik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1" y="1566206"/>
            <a:ext cx="823383" cy="222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Gerade Verbindung mit Pfeil 13"/>
          <p:cNvCxnSpPr>
            <a:cxnSpLocks/>
          </p:cNvCxnSpPr>
          <p:nvPr/>
        </p:nvCxnSpPr>
        <p:spPr bwMode="auto">
          <a:xfrm rot="5400000">
            <a:off x="7068608" y="3878665"/>
            <a:ext cx="988484" cy="812800"/>
          </a:xfrm>
          <a:prstGeom prst="bentConnector3">
            <a:avLst>
              <a:gd name="adj1" fmla="val 50000"/>
            </a:avLst>
          </a:prstGeom>
          <a:noFill/>
          <a:ln w="57240">
            <a:solidFill>
              <a:srgbClr val="4A7EBB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Gerade Verbindung mit Pfeil 15"/>
          <p:cNvCxnSpPr>
            <a:cxnSpLocks/>
            <a:stCxn id="20484" idx="2"/>
          </p:cNvCxnSpPr>
          <p:nvPr/>
        </p:nvCxnSpPr>
        <p:spPr bwMode="auto">
          <a:xfrm rot="16200000" flipH="1">
            <a:off x="6071657" y="4115732"/>
            <a:ext cx="1140884" cy="93133"/>
          </a:xfrm>
          <a:prstGeom prst="bentConnector3">
            <a:avLst>
              <a:gd name="adj1" fmla="val 50000"/>
            </a:avLst>
          </a:prstGeom>
          <a:noFill/>
          <a:ln w="57240">
            <a:solidFill>
              <a:srgbClr val="4A7EBB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Gerade Verbindung mit Pfeil 15"/>
          <p:cNvCxnSpPr>
            <a:cxnSpLocks/>
          </p:cNvCxnSpPr>
          <p:nvPr/>
        </p:nvCxnSpPr>
        <p:spPr bwMode="auto">
          <a:xfrm rot="16200000" flipH="1">
            <a:off x="3293534" y="4334806"/>
            <a:ext cx="1140883" cy="91017"/>
          </a:xfrm>
          <a:prstGeom prst="bentConnector3">
            <a:avLst>
              <a:gd name="adj1" fmla="val 50000"/>
            </a:avLst>
          </a:prstGeom>
          <a:noFill/>
          <a:ln w="57240">
            <a:solidFill>
              <a:srgbClr val="4A7EBB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" name="Groep 12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4" name="Punthaak 13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6" name="Groep 1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8" name="Punthaak 17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ep 20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2" name="Punthaak 21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24" name="Groep 23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5" name="Punthaak 24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grpSp>
        <p:nvGrpSpPr>
          <p:cNvPr id="27" name="Groep 26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28" name="Punthaak 27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793821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OCR/ HTR/ ATR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OCR works because printed texts often have: standard font, finite no. of characters, clear background</a:t>
            </a:r>
            <a:endParaRPr lang="de-AT" dirty="0"/>
          </a:p>
          <a:p>
            <a:pPr marL="86400" indent="0">
              <a:buNone/>
            </a:pPr>
            <a:endParaRPr lang="de-AT" dirty="0"/>
          </a:p>
          <a:p>
            <a:r>
              <a:rPr lang="de-AT" dirty="0" err="1"/>
              <a:t>Handwritten</a:t>
            </a:r>
            <a:r>
              <a:rPr lang="de-AT" dirty="0"/>
              <a:t> Text Recognition (HTR)</a:t>
            </a:r>
          </a:p>
          <a:p>
            <a:r>
              <a:rPr lang="en-US" dirty="0"/>
              <a:t>Transcribe and search documents of any date, language, style</a:t>
            </a:r>
            <a:endParaRPr lang="de-AT" dirty="0"/>
          </a:p>
          <a:p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handwritten</a:t>
            </a:r>
            <a:r>
              <a:rPr lang="de-AT" dirty="0"/>
              <a:t> </a:t>
            </a:r>
            <a:r>
              <a:rPr lang="de-AT" dirty="0" err="1"/>
              <a:t>ánd</a:t>
            </a:r>
            <a:r>
              <a:rPr lang="de-AT" dirty="0"/>
              <a:t> </a:t>
            </a:r>
            <a:r>
              <a:rPr lang="de-AT" dirty="0" err="1"/>
              <a:t>printed</a:t>
            </a:r>
            <a:r>
              <a:rPr lang="de-AT" dirty="0"/>
              <a:t> </a:t>
            </a:r>
            <a:r>
              <a:rPr lang="de-AT" dirty="0" err="1"/>
              <a:t>texts</a:t>
            </a:r>
            <a:r>
              <a:rPr lang="de-AT" dirty="0"/>
              <a:t> </a:t>
            </a:r>
          </a:p>
          <a:p>
            <a:r>
              <a:rPr lang="de-AT" dirty="0" err="1"/>
              <a:t>Based</a:t>
            </a:r>
            <a:r>
              <a:rPr lang="de-AT" dirty="0"/>
              <a:t> on </a:t>
            </a:r>
            <a:r>
              <a:rPr lang="de-AT" dirty="0" err="1"/>
              <a:t>Machine</a:t>
            </a:r>
            <a:r>
              <a:rPr lang="de-AT" dirty="0"/>
              <a:t> Learning</a:t>
            </a:r>
          </a:p>
          <a:p>
            <a:r>
              <a:rPr lang="de-AT" dirty="0" err="1"/>
              <a:t>Recurrent</a:t>
            </a:r>
            <a:r>
              <a:rPr lang="de-AT" dirty="0"/>
              <a:t> </a:t>
            </a:r>
            <a:r>
              <a:rPr lang="de-AT" dirty="0" err="1"/>
              <a:t>neural</a:t>
            </a:r>
            <a:r>
              <a:rPr lang="de-AT" dirty="0"/>
              <a:t> </a:t>
            </a:r>
            <a:r>
              <a:rPr lang="de-AT" dirty="0" err="1"/>
              <a:t>networks</a:t>
            </a:r>
            <a:r>
              <a:rPr lang="de-AT" dirty="0"/>
              <a:t> (</a:t>
            </a:r>
            <a:r>
              <a:rPr lang="de-AT" dirty="0" err="1"/>
              <a:t>retraining</a:t>
            </a:r>
            <a:r>
              <a:rPr lang="de-AT" dirty="0"/>
              <a:t>; N-Grams)</a:t>
            </a:r>
          </a:p>
          <a:p>
            <a:r>
              <a:rPr lang="de-AT" dirty="0"/>
              <a:t>Not just </a:t>
            </a:r>
            <a:r>
              <a:rPr lang="de-AT" dirty="0" err="1"/>
              <a:t>Character</a:t>
            </a:r>
            <a:r>
              <a:rPr lang="de-AT" dirty="0"/>
              <a:t> </a:t>
            </a:r>
            <a:r>
              <a:rPr lang="de-AT" dirty="0" err="1"/>
              <a:t>based</a:t>
            </a:r>
            <a:r>
              <a:rPr lang="de-AT" dirty="0"/>
              <a:t> (OCR) but </a:t>
            </a:r>
            <a:r>
              <a:rPr lang="de-AT" dirty="0" err="1"/>
              <a:t>line</a:t>
            </a:r>
            <a:r>
              <a:rPr lang="de-AT" dirty="0"/>
              <a:t> </a:t>
            </a:r>
            <a:r>
              <a:rPr lang="de-AT" dirty="0" err="1"/>
              <a:t>based</a:t>
            </a:r>
            <a:r>
              <a:rPr lang="de-AT" dirty="0"/>
              <a:t> (</a:t>
            </a:r>
            <a:r>
              <a:rPr lang="de-AT" dirty="0" err="1"/>
              <a:t>context</a:t>
            </a:r>
            <a:r>
              <a:rPr lang="de-AT" dirty="0"/>
              <a:t>)</a:t>
            </a:r>
          </a:p>
          <a:p>
            <a:r>
              <a:rPr lang="en-US" dirty="0"/>
              <a:t>Mathematical data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human readable textual information (best-guesses, alternatives and confidence ratings)</a:t>
            </a:r>
            <a:endParaRPr lang="de-AT" dirty="0"/>
          </a:p>
          <a:p>
            <a:endParaRPr lang="en-GB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855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en-GB" b="1" dirty="0"/>
              <a:t>HTR(+)-Model Training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>
            <a:normAutofit lnSpcReduction="10000"/>
          </a:bodyPr>
          <a:lstStyle/>
          <a:p>
            <a:r>
              <a:rPr lang="de-AT" dirty="0" err="1"/>
              <a:t>Trainingsdata</a:t>
            </a:r>
            <a:r>
              <a:rPr lang="de-AT" dirty="0"/>
              <a:t>: Image + </a:t>
            </a:r>
            <a:r>
              <a:rPr lang="de-AT" dirty="0" err="1"/>
              <a:t>ready</a:t>
            </a:r>
            <a:r>
              <a:rPr lang="de-AT" dirty="0"/>
              <a:t> </a:t>
            </a:r>
            <a:r>
              <a:rPr lang="de-AT" dirty="0" err="1"/>
              <a:t>transcriptions</a:t>
            </a:r>
            <a:endParaRPr lang="de-AT" dirty="0"/>
          </a:p>
          <a:p>
            <a:r>
              <a:rPr lang="de-AT" dirty="0"/>
              <a:t>Start </a:t>
            </a:r>
            <a:r>
              <a:rPr lang="de-AT" dirty="0" err="1"/>
              <a:t>with</a:t>
            </a:r>
            <a:r>
              <a:rPr lang="de-AT" dirty="0"/>
              <a:t> ca. 50-75 </a:t>
            </a:r>
            <a:r>
              <a:rPr lang="de-AT" dirty="0" err="1" smtClean="0"/>
              <a:t>pages</a:t>
            </a:r>
            <a:r>
              <a:rPr lang="de-AT" dirty="0" smtClean="0"/>
              <a:t> (</a:t>
            </a:r>
            <a:r>
              <a:rPr lang="de-AT" dirty="0" err="1" smtClean="0"/>
              <a:t>without</a:t>
            </a:r>
            <a:r>
              <a:rPr lang="de-AT" dirty="0" smtClean="0"/>
              <a:t> </a:t>
            </a:r>
            <a:r>
              <a:rPr lang="de-AT" dirty="0" err="1" smtClean="0"/>
              <a:t>basemodel</a:t>
            </a:r>
            <a:r>
              <a:rPr lang="de-AT" dirty="0" smtClean="0"/>
              <a:t>) *)</a:t>
            </a:r>
            <a:endParaRPr lang="de-AT" dirty="0"/>
          </a:p>
          <a:p>
            <a:r>
              <a:rPr lang="de-AT" dirty="0" err="1"/>
              <a:t>Efficient</a:t>
            </a:r>
            <a:r>
              <a:rPr lang="de-AT" dirty="0"/>
              <a:t> </a:t>
            </a:r>
            <a:r>
              <a:rPr lang="de-AT" dirty="0" err="1"/>
              <a:t>testing</a:t>
            </a:r>
            <a:r>
              <a:rPr lang="de-AT" dirty="0"/>
              <a:t> </a:t>
            </a:r>
            <a:r>
              <a:rPr lang="de-AT" dirty="0" smtClean="0"/>
              <a:t>**)</a:t>
            </a:r>
            <a:endParaRPr lang="de-AT" dirty="0"/>
          </a:p>
          <a:p>
            <a:r>
              <a:rPr lang="de-AT" dirty="0" err="1" smtClean="0"/>
              <a:t>Correction</a:t>
            </a:r>
            <a:r>
              <a:rPr lang="de-AT" dirty="0" smtClean="0"/>
              <a:t> *)</a:t>
            </a:r>
            <a:endParaRPr lang="de-AT" dirty="0"/>
          </a:p>
          <a:p>
            <a:r>
              <a:rPr lang="de-AT" dirty="0" err="1" smtClean="0"/>
              <a:t>Coding</a:t>
            </a:r>
            <a:endParaRPr lang="de-AT" dirty="0"/>
          </a:p>
          <a:p>
            <a:r>
              <a:rPr lang="de-AT" dirty="0" err="1" smtClean="0"/>
              <a:t>Searching</a:t>
            </a:r>
            <a:r>
              <a:rPr lang="de-AT" dirty="0" smtClean="0"/>
              <a:t> *)</a:t>
            </a:r>
            <a:endParaRPr lang="de-AT" dirty="0"/>
          </a:p>
          <a:p>
            <a:r>
              <a:rPr lang="de-AT" dirty="0" err="1" smtClean="0"/>
              <a:t>Exporting</a:t>
            </a:r>
            <a:r>
              <a:rPr lang="de-AT" dirty="0" smtClean="0"/>
              <a:t> *)</a:t>
            </a:r>
          </a:p>
          <a:p>
            <a:endParaRPr lang="de-AT" dirty="0"/>
          </a:p>
          <a:p>
            <a:pPr marL="0" indent="0">
              <a:buNone/>
            </a:pPr>
            <a:r>
              <a:rPr lang="de-AT" dirty="0" smtClean="0"/>
              <a:t>*) </a:t>
            </a:r>
            <a:r>
              <a:rPr lang="de-AT" dirty="0" err="1" smtClean="0"/>
              <a:t>more</a:t>
            </a:r>
            <a:r>
              <a:rPr lang="de-AT" dirty="0" smtClean="0"/>
              <a:t> </a:t>
            </a:r>
            <a:r>
              <a:rPr lang="de-AT" dirty="0" err="1" smtClean="0"/>
              <a:t>later</a:t>
            </a:r>
            <a:r>
              <a:rPr lang="de-AT" dirty="0" smtClean="0"/>
              <a:t> </a:t>
            </a:r>
            <a:r>
              <a:rPr lang="de-AT" dirty="0" err="1" smtClean="0"/>
              <a:t>this</a:t>
            </a:r>
            <a:r>
              <a:rPr lang="de-AT" dirty="0" smtClean="0"/>
              <a:t> </a:t>
            </a:r>
            <a:r>
              <a:rPr lang="de-AT" dirty="0" err="1" smtClean="0"/>
              <a:t>webinar</a:t>
            </a:r>
            <a:r>
              <a:rPr lang="de-AT" dirty="0" smtClean="0"/>
              <a:t>; **) </a:t>
            </a:r>
            <a:r>
              <a:rPr lang="de-AT" dirty="0" err="1" smtClean="0"/>
              <a:t>advanced</a:t>
            </a:r>
            <a:endParaRPr lang="de-AT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48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de-AT" dirty="0" err="1"/>
              <a:t>Benefits</a:t>
            </a:r>
            <a:r>
              <a:rPr lang="de-AT" dirty="0"/>
              <a:t> of a </a:t>
            </a:r>
            <a:r>
              <a:rPr lang="de-AT" dirty="0" err="1"/>
              <a:t>good</a:t>
            </a:r>
            <a:r>
              <a:rPr lang="de-AT" dirty="0"/>
              <a:t> HTR Model? </a:t>
            </a:r>
            <a:br>
              <a:rPr lang="de-AT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>
            <a:normAutofit/>
          </a:bodyPr>
          <a:lstStyle/>
          <a:p>
            <a:r>
              <a:rPr lang="de-AT" dirty="0"/>
              <a:t>Quicker and </a:t>
            </a:r>
            <a:r>
              <a:rPr lang="de-AT" dirty="0" err="1"/>
              <a:t>efficient</a:t>
            </a:r>
            <a:r>
              <a:rPr lang="de-AT" dirty="0"/>
              <a:t> </a:t>
            </a:r>
            <a:r>
              <a:rPr lang="de-AT" dirty="0" err="1"/>
              <a:t>transcriptions</a:t>
            </a:r>
            <a:r>
              <a:rPr lang="de-AT" dirty="0"/>
              <a:t>!</a:t>
            </a:r>
          </a:p>
          <a:p>
            <a:r>
              <a:rPr lang="en-US" dirty="0" smtClean="0"/>
              <a:t>Apply </a:t>
            </a:r>
            <a:r>
              <a:rPr lang="en-US" dirty="0"/>
              <a:t>your model to other pages from the </a:t>
            </a:r>
            <a:br>
              <a:rPr lang="en-US" dirty="0"/>
            </a:br>
            <a:r>
              <a:rPr lang="en-US" dirty="0"/>
              <a:t>same collection – transcribe and search in </a:t>
            </a:r>
            <a:r>
              <a:rPr lang="en-US" dirty="0" smtClean="0"/>
              <a:t>seconds.</a:t>
            </a:r>
          </a:p>
          <a:p>
            <a:endParaRPr lang="en-US" dirty="0"/>
          </a:p>
          <a:p>
            <a:r>
              <a:rPr lang="en-US" dirty="0" smtClean="0"/>
              <a:t>Experienced transcriber transcribes:</a:t>
            </a:r>
            <a:br>
              <a:rPr lang="en-US" dirty="0" smtClean="0"/>
            </a:br>
            <a:r>
              <a:rPr lang="en-US" dirty="0" smtClean="0"/>
              <a:t> ± 5 pages an hour (but max. 6h) = ± 30 pages</a:t>
            </a:r>
            <a:r>
              <a:rPr lang="de-AT" dirty="0" smtClean="0"/>
              <a:t> </a:t>
            </a:r>
          </a:p>
          <a:p>
            <a:r>
              <a:rPr lang="de-AT" dirty="0" smtClean="0"/>
              <a:t>Transkribus </a:t>
            </a:r>
            <a:r>
              <a:rPr lang="de-AT" dirty="0" err="1" smtClean="0"/>
              <a:t>needs</a:t>
            </a:r>
            <a:r>
              <a:rPr lang="de-AT" dirty="0" smtClean="0"/>
              <a:t> </a:t>
            </a:r>
            <a:r>
              <a:rPr lang="de-AT" dirty="0" err="1" smtClean="0"/>
              <a:t>training</a:t>
            </a:r>
            <a:r>
              <a:rPr lang="de-AT" dirty="0" smtClean="0"/>
              <a:t> but… </a:t>
            </a:r>
            <a:r>
              <a:rPr lang="de-AT" dirty="0" err="1" smtClean="0"/>
              <a:t>then</a:t>
            </a:r>
            <a:r>
              <a:rPr lang="de-AT" dirty="0" smtClean="0"/>
              <a:t>: ± 1 </a:t>
            </a:r>
            <a:r>
              <a:rPr lang="de-AT" dirty="0" err="1" smtClean="0"/>
              <a:t>page</a:t>
            </a:r>
            <a:r>
              <a:rPr lang="de-AT" dirty="0" smtClean="0"/>
              <a:t> </a:t>
            </a:r>
            <a:r>
              <a:rPr lang="de-AT" dirty="0" err="1" smtClean="0"/>
              <a:t>every</a:t>
            </a:r>
            <a:r>
              <a:rPr lang="de-AT" dirty="0" smtClean="0"/>
              <a:t> 30seconds </a:t>
            </a:r>
            <a:r>
              <a:rPr lang="de-AT" dirty="0" err="1" smtClean="0"/>
              <a:t>with</a:t>
            </a:r>
            <a:r>
              <a:rPr lang="de-AT" dirty="0" smtClean="0"/>
              <a:t> an HTR-model.</a:t>
            </a:r>
            <a:endParaRPr lang="de-AT" dirty="0"/>
          </a:p>
          <a:p>
            <a:endParaRPr lang="en-GB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Graphic 4" descr="Lightbulb">
            <a:extLst>
              <a:ext uri="{FF2B5EF4-FFF2-40B4-BE49-F238E27FC236}">
                <a16:creationId xmlns="" xmlns:a16="http://schemas.microsoft.com/office/drawing/2014/main" id="{9E818479-D116-4C7C-8755-2BC71CF31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45147" y="133152"/>
            <a:ext cx="3679024" cy="367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chreiber, 150 Seiten Trainingsmaterial:…"/>
          <p:cNvSpPr>
            <a:spLocks noGrp="1" noChangeArrowheads="1"/>
          </p:cNvSpPr>
          <p:nvPr>
            <p:ph idx="1"/>
          </p:nvPr>
        </p:nvSpPr>
        <p:spPr bwMode="auto">
          <a:xfrm>
            <a:off x="1022351" y="2614085"/>
            <a:ext cx="9789583" cy="40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dirty="0"/>
              <a:t>5'000 </a:t>
            </a:r>
            <a:r>
              <a:rPr lang="de-CH" altLang="de-DE" sz="2400" dirty="0" smtClean="0"/>
              <a:t>Words, </a:t>
            </a:r>
            <a:r>
              <a:rPr lang="de-CH" altLang="de-DE" sz="2400" dirty="0"/>
              <a:t>1'000 </a:t>
            </a:r>
            <a:r>
              <a:rPr lang="de-CH" altLang="de-DE" sz="2400" dirty="0" smtClean="0"/>
              <a:t>Lines:</a:t>
            </a:r>
            <a:endParaRPr lang="de-CH" altLang="de-DE" sz="2400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b="1" dirty="0"/>
              <a:t>7% CER</a:t>
            </a: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>
              <a:solidFill>
                <a:srgbClr val="666666"/>
              </a:solidFill>
            </a:endParaRP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</p:txBody>
      </p:sp>
      <p:sp>
        <p:nvSpPr>
          <p:cNvPr id="24578" name="Texterkennung: Fehlerraten…"/>
          <p:cNvSpPr>
            <a:spLocks noGrp="1" noChangeArrowheads="1"/>
          </p:cNvSpPr>
          <p:nvPr>
            <p:ph type="title"/>
          </p:nvPr>
        </p:nvSpPr>
        <p:spPr>
          <a:xfrm>
            <a:off x="1418167" y="1126067"/>
            <a:ext cx="9789584" cy="109431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CH" altLang="de-DE" smtClean="0"/>
              <a:t>Text Recognition:</a:t>
            </a:r>
            <a:br>
              <a:rPr lang="de-CH" altLang="de-DE" smtClean="0"/>
            </a:br>
            <a:r>
              <a:rPr lang="de-CH" altLang="de-DE" smtClean="0"/>
              <a:t>Karolingische Minuskel</a:t>
            </a:r>
          </a:p>
        </p:txBody>
      </p:sp>
      <p:pic>
        <p:nvPicPr>
          <p:cNvPr id="2457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9" b="30865"/>
          <a:stretch>
            <a:fillRect/>
          </a:stretch>
        </p:blipFill>
        <p:spPr bwMode="auto">
          <a:xfrm>
            <a:off x="9033934" y="683684"/>
            <a:ext cx="2036233" cy="87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117" y="1"/>
            <a:ext cx="4569883" cy="685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ep 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7" name="Punthaak 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9" name="Groep 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6" name="Punthaak 1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24789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chreiber, 150 Seiten Trainingsmaterial:…"/>
          <p:cNvSpPr>
            <a:spLocks noGrp="1" noChangeArrowheads="1"/>
          </p:cNvSpPr>
          <p:nvPr>
            <p:ph idx="1"/>
          </p:nvPr>
        </p:nvSpPr>
        <p:spPr bwMode="auto">
          <a:xfrm>
            <a:off x="1022351" y="2614085"/>
            <a:ext cx="9789583" cy="40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dirty="0"/>
              <a:t>77'000 </a:t>
            </a:r>
            <a:r>
              <a:rPr lang="de-CH" altLang="de-DE" sz="2400" dirty="0" smtClean="0"/>
              <a:t>Words, </a:t>
            </a:r>
            <a:r>
              <a:rPr lang="de-CH" altLang="de-DE" sz="2400" dirty="0"/>
              <a:t>3'500 </a:t>
            </a:r>
            <a:r>
              <a:rPr lang="de-CH" altLang="de-DE" sz="2400" dirty="0" smtClean="0"/>
              <a:t>Lines:</a:t>
            </a:r>
            <a:endParaRPr lang="de-CH" altLang="de-DE" sz="2400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b="1" dirty="0"/>
              <a:t>4,8% CER</a:t>
            </a: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>
              <a:solidFill>
                <a:srgbClr val="666666"/>
              </a:solidFill>
            </a:endParaRP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</p:txBody>
      </p:sp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9" b="30865"/>
          <a:stretch>
            <a:fillRect/>
          </a:stretch>
        </p:blipFill>
        <p:spPr bwMode="auto">
          <a:xfrm>
            <a:off x="9033934" y="683684"/>
            <a:ext cx="2036233" cy="87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1" y="-1799166"/>
            <a:ext cx="6841067" cy="1018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erkennung: Fehlerraten…"/>
          <p:cNvSpPr>
            <a:spLocks noGrp="1" noChangeArrowheads="1"/>
          </p:cNvSpPr>
          <p:nvPr>
            <p:ph type="title"/>
          </p:nvPr>
        </p:nvSpPr>
        <p:spPr>
          <a:xfrm>
            <a:off x="1418167" y="1126067"/>
            <a:ext cx="9789584" cy="109431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CH" altLang="de-DE" dirty="0" smtClean="0"/>
              <a:t>Text Recognition:</a:t>
            </a:r>
            <a:br>
              <a:rPr lang="de-CH" altLang="de-DE" dirty="0" smtClean="0"/>
            </a:br>
            <a:r>
              <a:rPr lang="de-CH" altLang="de-DE" dirty="0" err="1" smtClean="0"/>
              <a:t>Medieval</a:t>
            </a:r>
            <a:r>
              <a:rPr lang="de-CH" altLang="de-DE" dirty="0" smtClean="0"/>
              <a:t> Charters</a:t>
            </a:r>
          </a:p>
        </p:txBody>
      </p:sp>
      <p:grpSp>
        <p:nvGrpSpPr>
          <p:cNvPr id="6" name="Groep 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7" name="Punthaak 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9" name="Groep 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6" name="Punthaak 1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8193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chreiber, 150 Seiten Trainingsmaterial:…"/>
          <p:cNvSpPr>
            <a:spLocks noGrp="1" noChangeArrowheads="1"/>
          </p:cNvSpPr>
          <p:nvPr>
            <p:ph idx="1"/>
          </p:nvPr>
        </p:nvSpPr>
        <p:spPr bwMode="auto">
          <a:xfrm>
            <a:off x="1022351" y="2614085"/>
            <a:ext cx="9789583" cy="40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dirty="0"/>
              <a:t>48'000 </a:t>
            </a:r>
            <a:r>
              <a:rPr lang="de-CH" altLang="de-DE" sz="2400" dirty="0" smtClean="0"/>
              <a:t>Words, </a:t>
            </a:r>
            <a:r>
              <a:rPr lang="de-CH" altLang="de-DE" sz="2400" dirty="0"/>
              <a:t>6'450 </a:t>
            </a:r>
            <a:r>
              <a:rPr lang="de-CH" altLang="de-DE" sz="2400" dirty="0" smtClean="0"/>
              <a:t>Lines:</a:t>
            </a:r>
            <a:endParaRPr lang="de-CH" altLang="de-DE" sz="2400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b="1" dirty="0"/>
              <a:t>2,5% CER</a:t>
            </a: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>
              <a:solidFill>
                <a:srgbClr val="666666"/>
              </a:solidFill>
            </a:endParaRP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</p:txBody>
      </p:sp>
      <p:pic>
        <p:nvPicPr>
          <p:cNvPr id="28674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9" b="30865"/>
          <a:stretch>
            <a:fillRect/>
          </a:stretch>
        </p:blipFill>
        <p:spPr bwMode="auto">
          <a:xfrm>
            <a:off x="9033934" y="683684"/>
            <a:ext cx="2036233" cy="87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418" y="2117"/>
            <a:ext cx="5897033" cy="685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erkennung: Fehlerraten…"/>
          <p:cNvSpPr>
            <a:spLocks noGrp="1" noChangeArrowheads="1"/>
          </p:cNvSpPr>
          <p:nvPr>
            <p:ph type="title"/>
          </p:nvPr>
        </p:nvSpPr>
        <p:spPr>
          <a:xfrm>
            <a:off x="1418167" y="1126067"/>
            <a:ext cx="9789584" cy="109431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CH" altLang="de-DE" dirty="0" smtClean="0"/>
              <a:t>Text Recognition:</a:t>
            </a:r>
            <a:br>
              <a:rPr lang="de-CH" altLang="de-DE" dirty="0" smtClean="0"/>
            </a:br>
            <a:r>
              <a:rPr lang="de-CH" altLang="de-DE" dirty="0" smtClean="0"/>
              <a:t>Early Modern Letters</a:t>
            </a:r>
          </a:p>
        </p:txBody>
      </p:sp>
      <p:grpSp>
        <p:nvGrpSpPr>
          <p:cNvPr id="6" name="Groep 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7" name="Punthaak 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9" name="Groep 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6" name="Punthaak 1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3241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chreiber, 150 Seiten Trainingsmaterial:…"/>
          <p:cNvSpPr>
            <a:spLocks noGrp="1" noChangeArrowheads="1"/>
          </p:cNvSpPr>
          <p:nvPr>
            <p:ph idx="1"/>
          </p:nvPr>
        </p:nvSpPr>
        <p:spPr bwMode="auto">
          <a:xfrm>
            <a:off x="1022351" y="2614085"/>
            <a:ext cx="9789583" cy="40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dirty="0"/>
              <a:t>148'000 </a:t>
            </a:r>
            <a:r>
              <a:rPr lang="de-CH" altLang="de-DE" sz="2400" dirty="0" smtClean="0"/>
              <a:t>Words, </a:t>
            </a:r>
            <a:r>
              <a:rPr lang="de-CH" altLang="de-DE" sz="2400" dirty="0"/>
              <a:t>31'000 </a:t>
            </a:r>
            <a:r>
              <a:rPr lang="de-CH" altLang="de-DE" sz="2400" dirty="0" smtClean="0"/>
              <a:t>Lines:</a:t>
            </a:r>
            <a:endParaRPr lang="de-CH" altLang="de-DE" sz="2400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r>
              <a:rPr lang="de-CH" altLang="de-DE" sz="2400" b="1" dirty="0"/>
              <a:t>2,5% CER</a:t>
            </a: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>
              <a:solidFill>
                <a:srgbClr val="666666"/>
              </a:solidFill>
            </a:endParaRP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</p:txBody>
      </p:sp>
      <p:pic>
        <p:nvPicPr>
          <p:cNvPr id="30722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9" b="30865"/>
          <a:stretch>
            <a:fillRect/>
          </a:stretch>
        </p:blipFill>
        <p:spPr bwMode="auto">
          <a:xfrm>
            <a:off x="9033934" y="683684"/>
            <a:ext cx="2036233" cy="87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erkennung: Fehlerraten…"/>
          <p:cNvSpPr>
            <a:spLocks noGrp="1" noChangeArrowheads="1"/>
          </p:cNvSpPr>
          <p:nvPr>
            <p:ph type="title"/>
          </p:nvPr>
        </p:nvSpPr>
        <p:spPr>
          <a:xfrm>
            <a:off x="1418167" y="1126067"/>
            <a:ext cx="9789584" cy="109431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CH" altLang="de-DE" dirty="0" smtClean="0"/>
              <a:t>Text Recognition:</a:t>
            </a:r>
            <a:br>
              <a:rPr lang="de-CH" altLang="de-DE" dirty="0" smtClean="0"/>
            </a:br>
            <a:r>
              <a:rPr lang="en-GB" altLang="de-DE" dirty="0" smtClean="0"/>
              <a:t>Protocols</a:t>
            </a:r>
            <a:r>
              <a:rPr lang="de-CH" altLang="de-DE" dirty="0" smtClean="0"/>
              <a:t> (19th C.)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1" y="2117"/>
            <a:ext cx="4447116" cy="685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ep 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7" name="Punthaak 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9" name="Groep 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6" name="Punthaak 1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18525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ep 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7" name="Punthaak 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9" name="Groep 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6" name="Punthaak 1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572" y="65616"/>
            <a:ext cx="9065684" cy="6792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7148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chreiber, 150 Seiten Trainingsmaterial:…"/>
          <p:cNvSpPr>
            <a:spLocks noGrp="1" noChangeArrowheads="1"/>
          </p:cNvSpPr>
          <p:nvPr>
            <p:ph idx="1"/>
          </p:nvPr>
        </p:nvSpPr>
        <p:spPr bwMode="auto">
          <a:xfrm>
            <a:off x="1278208" y="2622931"/>
            <a:ext cx="10329074" cy="40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80990" indent="-380990" defTabSz="1219139" hangingPunct="1">
              <a:spcBef>
                <a:spcPts val="751"/>
              </a:spcBef>
              <a:spcAft>
                <a:spcPts val="0"/>
              </a:spcAft>
              <a:buSzPct val="45000"/>
              <a:defRPr/>
            </a:pPr>
            <a:r>
              <a:rPr lang="de-CH" sz="2400" dirty="0" err="1">
                <a:latin typeface="Arial" pitchFamily="34"/>
              </a:rPr>
              <a:t>Neural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networks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can</a:t>
            </a:r>
            <a:r>
              <a:rPr lang="de-CH" sz="2400" dirty="0">
                <a:latin typeface="Arial" pitchFamily="34"/>
              </a:rPr>
              <a:t> also </a:t>
            </a:r>
            <a:r>
              <a:rPr lang="de-CH" sz="2400" dirty="0" err="1">
                <a:latin typeface="Arial" pitchFamily="34"/>
              </a:rPr>
              <a:t>process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printed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text</a:t>
            </a:r>
            <a:r>
              <a:rPr lang="de-CH" sz="2400" dirty="0">
                <a:latin typeface="Arial" pitchFamily="34"/>
              </a:rPr>
              <a:t> – </a:t>
            </a:r>
            <a:r>
              <a:rPr lang="de-CH" sz="2400" dirty="0" err="1">
                <a:latin typeface="Arial" pitchFamily="34"/>
              </a:rPr>
              <a:t>with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less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training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data</a:t>
            </a:r>
            <a:r>
              <a:rPr lang="de-CH" sz="2400" dirty="0">
                <a:latin typeface="Arial" pitchFamily="34"/>
              </a:rPr>
              <a:t>!</a:t>
            </a:r>
          </a:p>
          <a:p>
            <a:pPr marL="380990" indent="-380990" defTabSz="1219139" hangingPunct="1">
              <a:spcBef>
                <a:spcPts val="751"/>
              </a:spcBef>
              <a:spcAft>
                <a:spcPts val="0"/>
              </a:spcAft>
              <a:buSzPct val="45000"/>
              <a:defRPr/>
            </a:pPr>
            <a:r>
              <a:rPr lang="de-CH" sz="2400" dirty="0" err="1">
                <a:latin typeface="Arial" pitchFamily="34"/>
              </a:rPr>
              <a:t>Transcribe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documents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or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use</a:t>
            </a:r>
            <a:r>
              <a:rPr lang="de-CH" sz="2400" dirty="0">
                <a:latin typeface="Arial" pitchFamily="34"/>
              </a:rPr>
              <a:t> OCR </a:t>
            </a:r>
            <a:r>
              <a:rPr lang="de-CH" sz="2400" dirty="0" err="1" smtClean="0">
                <a:latin typeface="Arial" pitchFamily="34"/>
              </a:rPr>
              <a:t>engine</a:t>
            </a:r>
            <a:r>
              <a:rPr lang="de-CH" sz="2400" dirty="0" smtClean="0">
                <a:latin typeface="Arial" pitchFamily="34"/>
              </a:rPr>
              <a:t> (ABBYY) </a:t>
            </a:r>
            <a:r>
              <a:rPr lang="de-CH" sz="2400" dirty="0">
                <a:latin typeface="Arial" pitchFamily="34"/>
              </a:rPr>
              <a:t>in Transkribus</a:t>
            </a:r>
          </a:p>
          <a:p>
            <a:pPr marL="380990" indent="-380990" defTabSz="1219139" hangingPunct="1">
              <a:spcBef>
                <a:spcPts val="751"/>
              </a:spcBef>
              <a:spcAft>
                <a:spcPts val="0"/>
              </a:spcAft>
              <a:buSzPct val="45000"/>
              <a:defRPr/>
            </a:pPr>
            <a:r>
              <a:rPr lang="de-CH" sz="2400" dirty="0" err="1">
                <a:latin typeface="Arial" pitchFamily="34"/>
              </a:rPr>
              <a:t>Use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these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transcripts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to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train</a:t>
            </a:r>
            <a:r>
              <a:rPr lang="de-CH" sz="2400" dirty="0">
                <a:latin typeface="Arial" pitchFamily="34"/>
              </a:rPr>
              <a:t> a </a:t>
            </a:r>
            <a:r>
              <a:rPr lang="de-CH" sz="2400" dirty="0" err="1">
                <a:latin typeface="Arial" pitchFamily="34"/>
              </a:rPr>
              <a:t>model</a:t>
            </a:r>
            <a:endParaRPr lang="de-CH" sz="2400" dirty="0">
              <a:latin typeface="Arial" pitchFamily="34"/>
            </a:endParaRPr>
          </a:p>
          <a:p>
            <a:pPr marL="380990" indent="-380990" defTabSz="1219139" hangingPunct="1">
              <a:spcBef>
                <a:spcPts val="751"/>
              </a:spcBef>
              <a:spcAft>
                <a:spcPts val="0"/>
              </a:spcAft>
              <a:buSzPct val="45000"/>
              <a:defRPr/>
            </a:pPr>
            <a:r>
              <a:rPr lang="de-CH" sz="2400" dirty="0" err="1">
                <a:latin typeface="Arial" pitchFamily="34"/>
              </a:rPr>
              <a:t>Results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>
                <a:latin typeface="Arial" pitchFamily="34"/>
              </a:rPr>
              <a:t>with</a:t>
            </a:r>
            <a:r>
              <a:rPr lang="de-CH" sz="2400" dirty="0">
                <a:latin typeface="Arial" pitchFamily="34"/>
              </a:rPr>
              <a:t> &lt;</a:t>
            </a:r>
            <a:r>
              <a:rPr lang="de-CH" sz="2400" dirty="0" smtClean="0">
                <a:latin typeface="Arial" pitchFamily="34"/>
              </a:rPr>
              <a:t>1-2</a:t>
            </a:r>
            <a:r>
              <a:rPr lang="de-CH" sz="2400" dirty="0">
                <a:latin typeface="Arial" pitchFamily="34"/>
              </a:rPr>
              <a:t>% CER </a:t>
            </a:r>
            <a:r>
              <a:rPr lang="de-CH" sz="2400" dirty="0" err="1">
                <a:latin typeface="Arial" pitchFamily="34"/>
              </a:rPr>
              <a:t>are</a:t>
            </a:r>
            <a:r>
              <a:rPr lang="de-CH" sz="2400" dirty="0">
                <a:latin typeface="Arial" pitchFamily="34"/>
              </a:rPr>
              <a:t> </a:t>
            </a:r>
            <a:r>
              <a:rPr lang="de-CH" sz="2400" dirty="0" err="1" smtClean="0">
                <a:latin typeface="Arial" pitchFamily="34"/>
              </a:rPr>
              <a:t>possible</a:t>
            </a:r>
            <a:r>
              <a:rPr lang="de-CH" sz="2400" dirty="0" smtClean="0">
                <a:latin typeface="Arial" pitchFamily="34"/>
              </a:rPr>
              <a:t>.</a:t>
            </a:r>
            <a:endParaRPr lang="de-CH" sz="2400" dirty="0">
              <a:latin typeface="Arial" pitchFamily="34"/>
            </a:endParaRP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>
              <a:solidFill>
                <a:srgbClr val="666666"/>
              </a:solidFill>
            </a:endParaRPr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  <a:p>
            <a:pPr marL="408507" indent="-408507" hangingPunct="1">
              <a:spcBef>
                <a:spcPts val="600"/>
              </a:spcBef>
              <a:spcAft>
                <a:spcPct val="0"/>
              </a:spcAft>
            </a:pPr>
            <a:endParaRPr lang="de-CH" altLang="de-DE" sz="2400" b="1" dirty="0"/>
          </a:p>
        </p:txBody>
      </p:sp>
      <p:sp>
        <p:nvSpPr>
          <p:cNvPr id="30723" name="Texterkennung: Fehlerraten…"/>
          <p:cNvSpPr>
            <a:spLocks noGrp="1" noChangeArrowheads="1"/>
          </p:cNvSpPr>
          <p:nvPr>
            <p:ph type="title"/>
          </p:nvPr>
        </p:nvSpPr>
        <p:spPr>
          <a:xfrm>
            <a:off x="1418167" y="1126067"/>
            <a:ext cx="9789584" cy="1094317"/>
          </a:xfrm>
        </p:spPr>
        <p:txBody>
          <a:bodyPr>
            <a:normAutofit/>
          </a:bodyPr>
          <a:lstStyle/>
          <a:p>
            <a:r>
              <a:rPr lang="de-CH" altLang="de-DE" dirty="0" err="1"/>
              <a:t>Recognising</a:t>
            </a:r>
            <a:r>
              <a:rPr lang="de-CH" altLang="de-DE" dirty="0"/>
              <a:t> </a:t>
            </a:r>
            <a:r>
              <a:rPr lang="de-CH" altLang="de-DE" dirty="0" err="1"/>
              <a:t>printed</a:t>
            </a:r>
            <a:r>
              <a:rPr lang="de-CH" altLang="de-DE" dirty="0"/>
              <a:t> </a:t>
            </a:r>
            <a:r>
              <a:rPr lang="de-CH" altLang="de-DE" dirty="0" err="1"/>
              <a:t>text</a:t>
            </a:r>
            <a:endParaRPr lang="de-CH" altLang="de-DE" dirty="0" smtClean="0"/>
          </a:p>
        </p:txBody>
      </p:sp>
      <p:grpSp>
        <p:nvGrpSpPr>
          <p:cNvPr id="6" name="Groep 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</p:grpSpPr>
        <p:sp>
          <p:nvSpPr>
            <p:cNvPr id="7" name="Punthaak 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9" name="Groep 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6" name="Punthaak 1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12742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4629121" cy="4351338"/>
          </a:xfrm>
        </p:spPr>
        <p:txBody>
          <a:bodyPr/>
          <a:lstStyle/>
          <a:p>
            <a:pPr lvl="0"/>
            <a:r>
              <a:rPr lang="nl-NL" dirty="0" err="1"/>
              <a:t>Registration</a:t>
            </a:r>
            <a:r>
              <a:rPr lang="nl-NL" dirty="0"/>
              <a:t> and Installation (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done</a:t>
            </a:r>
            <a:r>
              <a:rPr lang="nl-NL" dirty="0"/>
              <a:t>…!)</a:t>
            </a:r>
          </a:p>
          <a:p>
            <a:pPr lvl="0"/>
            <a:r>
              <a:rPr lang="nl-NL" dirty="0"/>
              <a:t>Upload of </a:t>
            </a:r>
            <a:r>
              <a:rPr lang="nl-NL" dirty="0" err="1"/>
              <a:t>the</a:t>
            </a:r>
            <a:r>
              <a:rPr lang="nl-NL" dirty="0"/>
              <a:t> sources.</a:t>
            </a:r>
          </a:p>
          <a:p>
            <a:pPr lvl="0"/>
            <a:r>
              <a:rPr lang="nl-NL" dirty="0"/>
              <a:t>Desktop </a:t>
            </a:r>
            <a:r>
              <a:rPr lang="nl-NL" dirty="0" err="1"/>
              <a:t>version</a:t>
            </a:r>
            <a:r>
              <a:rPr lang="nl-NL" dirty="0"/>
              <a:t> and </a:t>
            </a:r>
            <a:r>
              <a:rPr lang="nl-NL" dirty="0" err="1"/>
              <a:t>webversion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8" name="Inhaltsplatzhalter 3">
            <a:extLst>
              <a:ext uri="{FF2B5EF4-FFF2-40B4-BE49-F238E27FC236}">
                <a16:creationId xmlns="" xmlns:a16="http://schemas.microsoft.com/office/drawing/2014/main" id="{CF73C39F-F557-4A86-87F6-253F1E8D2A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939716"/>
              </p:ext>
            </p:extLst>
          </p:nvPr>
        </p:nvGraphicFramePr>
        <p:xfrm>
          <a:off x="5467321" y="247136"/>
          <a:ext cx="6845681" cy="618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62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4629121" cy="4351338"/>
          </a:xfrm>
        </p:spPr>
        <p:txBody>
          <a:bodyPr/>
          <a:lstStyle/>
          <a:p>
            <a:pPr lvl="0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we </a:t>
            </a:r>
            <a:r>
              <a:rPr lang="nl-NL" dirty="0" err="1" smtClean="0"/>
              <a:t>will</a:t>
            </a:r>
            <a:r>
              <a:rPr lang="nl-NL" dirty="0" smtClean="0"/>
              <a:t> first talk a bit more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registration</a:t>
            </a:r>
            <a:r>
              <a:rPr lang="nl-NL" dirty="0" smtClean="0"/>
              <a:t> and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installation</a:t>
            </a:r>
            <a:r>
              <a:rPr lang="nl-NL" dirty="0" smtClean="0"/>
              <a:t>. </a:t>
            </a:r>
            <a:br>
              <a:rPr lang="nl-NL" dirty="0" smtClean="0"/>
            </a:br>
            <a:r>
              <a:rPr lang="nl-NL" dirty="0" smtClean="0"/>
              <a:t>(It is </a:t>
            </a:r>
            <a:r>
              <a:rPr lang="nl-NL" dirty="0" err="1" smtClean="0"/>
              <a:t>assumed</a:t>
            </a:r>
            <a:r>
              <a:rPr lang="nl-NL" dirty="0" smtClean="0"/>
              <a:t>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have </a:t>
            </a:r>
            <a:r>
              <a:rPr lang="nl-NL" dirty="0" err="1" smtClean="0"/>
              <a:t>already</a:t>
            </a:r>
            <a:r>
              <a:rPr lang="nl-NL" dirty="0" smtClean="0"/>
              <a:t> </a:t>
            </a:r>
            <a:r>
              <a:rPr lang="nl-NL" dirty="0" err="1" smtClean="0"/>
              <a:t>completed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.)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8" name="Inhaltsplatzhalter 3">
            <a:extLst>
              <a:ext uri="{FF2B5EF4-FFF2-40B4-BE49-F238E27FC236}">
                <a16:creationId xmlns="" xmlns:a16="http://schemas.microsoft.com/office/drawing/2014/main" id="{CF73C39F-F557-4A86-87F6-253F1E8D2A0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467321" y="247136"/>
          <a:ext cx="6845681" cy="618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533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www.transkribus.eu</a:t>
            </a:r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2897" y="1401333"/>
            <a:ext cx="10333906" cy="464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6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5436973" cy="1325563"/>
          </a:xfrm>
        </p:spPr>
        <p:txBody>
          <a:bodyPr/>
          <a:lstStyle/>
          <a:p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Account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5436973" cy="4351338"/>
          </a:xfrm>
        </p:spPr>
        <p:txBody>
          <a:bodyPr/>
          <a:lstStyle/>
          <a:p>
            <a:r>
              <a:rPr lang="nl-NL" dirty="0"/>
              <a:t>Register </a:t>
            </a:r>
            <a:r>
              <a:rPr lang="nl-NL" dirty="0" err="1"/>
              <a:t>your</a:t>
            </a:r>
            <a:r>
              <a:rPr lang="nl-NL" dirty="0"/>
              <a:t> account</a:t>
            </a:r>
          </a:p>
          <a:p>
            <a:pPr lvl="1"/>
            <a:r>
              <a:rPr lang="nl-NL" dirty="0"/>
              <a:t>ORCID is </a:t>
            </a:r>
            <a:r>
              <a:rPr lang="nl-NL" dirty="0" err="1"/>
              <a:t>meant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credit </a:t>
            </a:r>
            <a:br>
              <a:rPr lang="nl-NL" dirty="0"/>
            </a:b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start making and </a:t>
            </a:r>
            <a:br>
              <a:rPr lang="nl-NL" dirty="0"/>
            </a:br>
            <a:r>
              <a:rPr lang="nl-NL" dirty="0" err="1"/>
              <a:t>sharing</a:t>
            </a:r>
            <a:r>
              <a:rPr lang="nl-NL" dirty="0"/>
              <a:t> </a:t>
            </a:r>
            <a:r>
              <a:rPr lang="nl-NL" dirty="0" err="1" smtClean="0"/>
              <a:t>models</a:t>
            </a:r>
            <a:r>
              <a:rPr lang="nl-NL" dirty="0" smtClean="0"/>
              <a:t> *</a:t>
            </a:r>
            <a:r>
              <a:rPr lang="nl-NL" dirty="0" err="1" smtClean="0"/>
              <a:t>future</a:t>
            </a:r>
            <a:r>
              <a:rPr lang="nl-NL" dirty="0" smtClean="0"/>
              <a:t>*.</a:t>
            </a:r>
            <a:endParaRPr lang="nl-NL" dirty="0"/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register,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download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latest</a:t>
            </a:r>
            <a:r>
              <a:rPr lang="nl-NL" dirty="0"/>
              <a:t> </a:t>
            </a:r>
            <a:r>
              <a:rPr lang="nl-NL" dirty="0" err="1" smtClean="0"/>
              <a:t>version</a:t>
            </a:r>
            <a:r>
              <a:rPr lang="nl-NL" dirty="0" smtClean="0"/>
              <a:t>.</a:t>
            </a:r>
            <a:endParaRPr lang="nl-NL" dirty="0"/>
          </a:p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1" t="23443" r="18697" b="7510"/>
          <a:stretch/>
        </p:blipFill>
        <p:spPr>
          <a:xfrm>
            <a:off x="7122597" y="365125"/>
            <a:ext cx="4791376" cy="540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0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47565" y="365124"/>
            <a:ext cx="10746558" cy="5752805"/>
          </a:xfrm>
          <a:prstGeom prst="rect">
            <a:avLst/>
          </a:prstGeom>
        </p:spPr>
      </p:pic>
      <p:sp>
        <p:nvSpPr>
          <p:cNvPr id="20" name="Tekstvak 19"/>
          <p:cNvSpPr txBox="1"/>
          <p:nvPr/>
        </p:nvSpPr>
        <p:spPr>
          <a:xfrm>
            <a:off x="2100648" y="2872194"/>
            <a:ext cx="259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Sample </a:t>
            </a:r>
            <a:r>
              <a:rPr lang="nl-NL" dirty="0" err="1" smtClean="0">
                <a:solidFill>
                  <a:schemeClr val="bg1"/>
                </a:solidFill>
              </a:rPr>
              <a:t>documents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1347565" y="752353"/>
            <a:ext cx="3348002" cy="155252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890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Login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smtClean="0"/>
              <a:t>account!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r>
              <a:rPr lang="nl-NL" dirty="0"/>
              <a:t>First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login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account </a:t>
            </a:r>
            <a:r>
              <a:rPr lang="nl-NL" dirty="0" err="1"/>
              <a:t>you</a:t>
            </a:r>
            <a:r>
              <a:rPr lang="nl-NL" dirty="0"/>
              <a:t> have </a:t>
            </a:r>
            <a:r>
              <a:rPr lang="nl-NL" dirty="0" err="1"/>
              <a:t>previously</a:t>
            </a:r>
            <a:r>
              <a:rPr lang="nl-NL" dirty="0"/>
              <a:t> </a:t>
            </a:r>
            <a:r>
              <a:rPr lang="nl-NL" dirty="0" err="1"/>
              <a:t>created</a:t>
            </a:r>
            <a:r>
              <a:rPr lang="nl-NL" dirty="0"/>
              <a:t>! (</a:t>
            </a:r>
            <a:r>
              <a:rPr lang="nl-NL" dirty="0" err="1"/>
              <a:t>left</a:t>
            </a:r>
            <a:r>
              <a:rPr lang="nl-NL" dirty="0"/>
              <a:t>-side, “server tab</a:t>
            </a:r>
            <a:r>
              <a:rPr lang="nl-NL" dirty="0" smtClean="0"/>
              <a:t>”).</a:t>
            </a:r>
            <a:endParaRPr lang="nl-NL" dirty="0"/>
          </a:p>
          <a:p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uploads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stored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Innsbruck server; but are ‘private’ </a:t>
            </a:r>
            <a:r>
              <a:rPr lang="nl-NL" dirty="0" err="1"/>
              <a:t>by</a:t>
            </a:r>
            <a:r>
              <a:rPr lang="nl-NL" dirty="0"/>
              <a:t> default. </a:t>
            </a:r>
          </a:p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8" t="13865" r="41367" b="68073"/>
          <a:stretch/>
        </p:blipFill>
        <p:spPr>
          <a:xfrm>
            <a:off x="4573543" y="3704365"/>
            <a:ext cx="6780257" cy="260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4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/>
              <a:t>First </a:t>
            </a:r>
            <a:r>
              <a:rPr lang="nl-NL" dirty="0" err="1"/>
              <a:t>practices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87347" y="1545341"/>
            <a:ext cx="5133372" cy="4351338"/>
          </a:xfrm>
        </p:spPr>
        <p:txBody>
          <a:bodyPr/>
          <a:lstStyle/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first login</a:t>
            </a:r>
            <a:r>
              <a:rPr lang="nl-NL" dirty="0"/>
              <a:t>, a few </a:t>
            </a:r>
            <a:r>
              <a:rPr lang="nl-NL" dirty="0" err="1"/>
              <a:t>testdocuments</a:t>
            </a:r>
            <a:r>
              <a:rPr lang="nl-NL" dirty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appear</a:t>
            </a:r>
            <a:r>
              <a:rPr lang="nl-NL" dirty="0" smtClean="0"/>
              <a:t> </a:t>
            </a:r>
            <a:r>
              <a:rPr lang="nl-NL" dirty="0"/>
              <a:t>in </a:t>
            </a:r>
            <a:r>
              <a:rPr lang="nl-NL" dirty="0" err="1"/>
              <a:t>your</a:t>
            </a:r>
            <a:r>
              <a:rPr lang="nl-NL" dirty="0"/>
              <a:t> private </a:t>
            </a:r>
            <a:r>
              <a:rPr lang="nl-NL" dirty="0" err="1"/>
              <a:t>collection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8" t="13866" r="41422" b="45008"/>
          <a:stretch/>
        </p:blipFill>
        <p:spPr>
          <a:xfrm>
            <a:off x="6707919" y="1667997"/>
            <a:ext cx="5313505" cy="4666593"/>
          </a:xfrm>
          <a:prstGeom prst="rect">
            <a:avLst/>
          </a:prstGeom>
        </p:spPr>
      </p:pic>
      <p:cxnSp>
        <p:nvCxnSpPr>
          <p:cNvPr id="20" name="Rechte verbindingslijn met pijl 19"/>
          <p:cNvCxnSpPr/>
          <p:nvPr/>
        </p:nvCxnSpPr>
        <p:spPr>
          <a:xfrm>
            <a:off x="3762736" y="4032225"/>
            <a:ext cx="4023360" cy="0"/>
          </a:xfrm>
          <a:prstGeom prst="straightConnector1">
            <a:avLst/>
          </a:prstGeom>
          <a:ln w="53975">
            <a:solidFill>
              <a:srgbClr val="7030A0"/>
            </a:solidFill>
            <a:headEnd type="none" w="lg" len="lg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met pijl 20"/>
          <p:cNvCxnSpPr/>
          <p:nvPr/>
        </p:nvCxnSpPr>
        <p:spPr>
          <a:xfrm>
            <a:off x="3854176" y="5678145"/>
            <a:ext cx="4023360" cy="0"/>
          </a:xfrm>
          <a:prstGeom prst="straightConnector1">
            <a:avLst/>
          </a:prstGeom>
          <a:ln w="53975">
            <a:solidFill>
              <a:srgbClr val="7030A0"/>
            </a:solidFill>
            <a:headEnd type="none" w="lg" len="lg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kstvak 21"/>
          <p:cNvSpPr txBox="1"/>
          <p:nvPr/>
        </p:nvSpPr>
        <p:spPr>
          <a:xfrm>
            <a:off x="3762736" y="4723979"/>
            <a:ext cx="3413760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‒"/>
            </a:pPr>
            <a:r>
              <a:rPr lang="nl-NL" sz="2500" dirty="0" err="1" smtClean="0"/>
              <a:t>documents</a:t>
            </a:r>
            <a:endParaRPr lang="nl-NL" sz="2500" dirty="0" smtClean="0"/>
          </a:p>
        </p:txBody>
      </p:sp>
      <p:sp>
        <p:nvSpPr>
          <p:cNvPr id="23" name="Tekstvak 22"/>
          <p:cNvSpPr txBox="1"/>
          <p:nvPr/>
        </p:nvSpPr>
        <p:spPr>
          <a:xfrm>
            <a:off x="3762736" y="3320090"/>
            <a:ext cx="3413760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‒"/>
            </a:pPr>
            <a:r>
              <a:rPr lang="nl-NL" sz="2500" dirty="0" err="1" smtClean="0"/>
              <a:t>collections</a:t>
            </a:r>
            <a:endParaRPr lang="nl-NL" sz="2500" dirty="0" smtClean="0"/>
          </a:p>
        </p:txBody>
      </p:sp>
      <p:sp>
        <p:nvSpPr>
          <p:cNvPr id="24" name="Tekstvak 23"/>
          <p:cNvSpPr txBox="1"/>
          <p:nvPr/>
        </p:nvSpPr>
        <p:spPr>
          <a:xfrm>
            <a:off x="8177357" y="5493479"/>
            <a:ext cx="259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Sample </a:t>
            </a:r>
            <a:r>
              <a:rPr lang="nl-NL" dirty="0" err="1" smtClean="0">
                <a:solidFill>
                  <a:schemeClr val="bg1"/>
                </a:solidFill>
              </a:rPr>
              <a:t>documents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3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4629121" cy="4351338"/>
          </a:xfrm>
        </p:spPr>
        <p:txBody>
          <a:bodyPr/>
          <a:lstStyle/>
          <a:p>
            <a:pPr lvl="0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learn</a:t>
            </a:r>
            <a:r>
              <a:rPr lang="nl-NL" dirty="0" smtClean="0"/>
              <a:t> more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how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upload files of different types.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8" name="Inhaltsplatzhalter 3">
            <a:extLst>
              <a:ext uri="{FF2B5EF4-FFF2-40B4-BE49-F238E27FC236}">
                <a16:creationId xmlns="" xmlns:a16="http://schemas.microsoft.com/office/drawing/2014/main" id="{CF73C39F-F557-4A86-87F6-253F1E8D2A0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467321" y="247136"/>
          <a:ext cx="6845681" cy="618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265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47565" y="365124"/>
            <a:ext cx="10746558" cy="5752805"/>
          </a:xfrm>
          <a:prstGeom prst="rect">
            <a:avLst/>
          </a:prstGeom>
        </p:spPr>
      </p:pic>
      <p:sp>
        <p:nvSpPr>
          <p:cNvPr id="20" name="Tekstvak 19"/>
          <p:cNvSpPr txBox="1"/>
          <p:nvPr/>
        </p:nvSpPr>
        <p:spPr>
          <a:xfrm>
            <a:off x="2100648" y="2872194"/>
            <a:ext cx="259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Sample </a:t>
            </a:r>
            <a:r>
              <a:rPr lang="nl-NL" dirty="0" err="1" smtClean="0">
                <a:solidFill>
                  <a:schemeClr val="bg1"/>
                </a:solidFill>
              </a:rPr>
              <a:t>documents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1290490" y="349300"/>
            <a:ext cx="2107617" cy="53770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038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Upload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4"/>
            <a:ext cx="3803174" cy="4425885"/>
          </a:xfrm>
        </p:spPr>
        <p:txBody>
          <a:bodyPr>
            <a:normAutofit/>
          </a:bodyPr>
          <a:lstStyle/>
          <a:p>
            <a:r>
              <a:rPr lang="nl-NL" dirty="0"/>
              <a:t>Minimum </a:t>
            </a:r>
            <a:r>
              <a:rPr lang="nl-NL" dirty="0" err="1"/>
              <a:t>quality</a:t>
            </a: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300dpi</a:t>
            </a:r>
          </a:p>
          <a:p>
            <a:r>
              <a:rPr lang="nl-NL" dirty="0" smtClean="0"/>
              <a:t>JPG, PNG, TIFF (</a:t>
            </a:r>
            <a:r>
              <a:rPr lang="nl-NL" dirty="0" err="1" smtClean="0"/>
              <a:t>not</a:t>
            </a:r>
            <a:r>
              <a:rPr lang="nl-NL" dirty="0" smtClean="0"/>
              <a:t> JP2!)</a:t>
            </a:r>
            <a:endParaRPr lang="nl-NL" dirty="0"/>
          </a:p>
          <a:p>
            <a:r>
              <a:rPr lang="nl-NL" dirty="0" err="1"/>
              <a:t>You</a:t>
            </a:r>
            <a:r>
              <a:rPr lang="nl-NL" dirty="0"/>
              <a:t> upload per folder</a:t>
            </a:r>
            <a:br>
              <a:rPr lang="nl-NL" dirty="0"/>
            </a:br>
            <a:r>
              <a:rPr lang="nl-NL" dirty="0" err="1"/>
              <a:t>not</a:t>
            </a:r>
            <a:r>
              <a:rPr lang="nl-NL" dirty="0"/>
              <a:t> per </a:t>
            </a:r>
            <a:r>
              <a:rPr lang="nl-NL" dirty="0" err="1" smtClean="0"/>
              <a:t>photo</a:t>
            </a:r>
            <a:r>
              <a:rPr lang="nl-NL" dirty="0" smtClean="0"/>
              <a:t>!</a:t>
            </a:r>
            <a:endParaRPr lang="nl-NL" dirty="0"/>
          </a:p>
          <a:p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upload</a:t>
            </a:r>
            <a:br>
              <a:rPr lang="nl-NL" dirty="0"/>
            </a:br>
            <a:r>
              <a:rPr lang="nl-NL" dirty="0" err="1" smtClean="0"/>
              <a:t>pfds</a:t>
            </a:r>
            <a:r>
              <a:rPr lang="nl-NL" dirty="0" smtClean="0"/>
              <a:t> or </a:t>
            </a:r>
            <a:r>
              <a:rPr lang="nl-NL" dirty="0" err="1" smtClean="0"/>
              <a:t>URLs</a:t>
            </a:r>
            <a:r>
              <a:rPr lang="nl-NL" dirty="0" smtClean="0"/>
              <a:t>/ IIIF.</a:t>
            </a:r>
            <a:r>
              <a:rPr lang="nl-NL" dirty="0"/>
              <a:t> </a:t>
            </a:r>
            <a:r>
              <a:rPr lang="nl-NL" dirty="0" smtClean="0"/>
              <a:t>  (</a:t>
            </a:r>
            <a:r>
              <a:rPr lang="nl-NL" dirty="0" err="1" smtClean="0"/>
              <a:t>Pdfs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unpacked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Transkribus)</a:t>
            </a:r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grpSp>
        <p:nvGrpSpPr>
          <p:cNvPr id="19" name="Groep 18"/>
          <p:cNvGrpSpPr/>
          <p:nvPr/>
        </p:nvGrpSpPr>
        <p:grpSpPr>
          <a:xfrm>
            <a:off x="5183010" y="161467"/>
            <a:ext cx="6155436" cy="1296591"/>
            <a:chOff x="5183010" y="161467"/>
            <a:chExt cx="6155436" cy="1296591"/>
          </a:xfrm>
        </p:grpSpPr>
        <p:pic>
          <p:nvPicPr>
            <p:cNvPr id="20" name="Afbeelding 19"/>
            <p:cNvPicPr>
              <a:picLocks noChangeAspect="1"/>
            </p:cNvPicPr>
            <p:nvPr/>
          </p:nvPicPr>
          <p:blipFill rotWithShape="1">
            <a:blip r:embed="rId2"/>
            <a:srcRect l="39994" t="13530" r="49609" b="82980"/>
            <a:stretch/>
          </p:blipFill>
          <p:spPr>
            <a:xfrm>
              <a:off x="5183010" y="317590"/>
              <a:ext cx="6155436" cy="786445"/>
            </a:xfrm>
            <a:prstGeom prst="rect">
              <a:avLst/>
            </a:prstGeom>
          </p:spPr>
        </p:pic>
        <p:sp>
          <p:nvSpPr>
            <p:cNvPr id="21" name="Ovaal 20"/>
            <p:cNvSpPr/>
            <p:nvPr/>
          </p:nvSpPr>
          <p:spPr>
            <a:xfrm>
              <a:off x="8834537" y="161467"/>
              <a:ext cx="835819" cy="1296591"/>
            </a:xfrm>
            <a:prstGeom prst="ellipse">
              <a:avLst/>
            </a:prstGeom>
            <a:noFill/>
            <a:ln w="73025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66">
                <a:solidFill>
                  <a:schemeClr val="tx1"/>
                </a:solidFill>
              </a:endParaRPr>
            </a:p>
          </p:txBody>
        </p:sp>
      </p:grpSp>
      <p:pic>
        <p:nvPicPr>
          <p:cNvPr id="26" name="Afbeelding 25"/>
          <p:cNvPicPr>
            <a:picLocks noChangeAspect="1"/>
          </p:cNvPicPr>
          <p:nvPr/>
        </p:nvPicPr>
        <p:blipFill rotWithShape="1">
          <a:blip r:embed="rId3"/>
          <a:srcRect l="59241" t="25744" r="19209" b="33351"/>
          <a:stretch/>
        </p:blipFill>
        <p:spPr>
          <a:xfrm>
            <a:off x="5183010" y="1566595"/>
            <a:ext cx="6162554" cy="4452240"/>
          </a:xfrm>
          <a:prstGeom prst="rect">
            <a:avLst/>
          </a:prstGeom>
        </p:spPr>
      </p:pic>
      <p:sp>
        <p:nvSpPr>
          <p:cNvPr id="29" name="Rechthoek 28"/>
          <p:cNvSpPr/>
          <p:nvPr/>
        </p:nvSpPr>
        <p:spPr>
          <a:xfrm>
            <a:off x="8777333" y="4975012"/>
            <a:ext cx="1990460" cy="242206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85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4629121" cy="4351338"/>
          </a:xfrm>
        </p:spPr>
        <p:txBody>
          <a:bodyPr/>
          <a:lstStyle/>
          <a:p>
            <a:pPr lvl="0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we </a:t>
            </a:r>
            <a:r>
              <a:rPr lang="nl-NL" dirty="0" err="1" smtClean="0"/>
              <a:t>will</a:t>
            </a:r>
            <a:r>
              <a:rPr lang="nl-NL" dirty="0" smtClean="0"/>
              <a:t> talk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different </a:t>
            </a:r>
            <a:r>
              <a:rPr lang="nl-NL" dirty="0" err="1" smtClean="0"/>
              <a:t>versions</a:t>
            </a:r>
            <a:r>
              <a:rPr lang="nl-NL" dirty="0" smtClean="0"/>
              <a:t> of Transkribus.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8" name="Inhaltsplatzhalter 3">
            <a:extLst>
              <a:ext uri="{FF2B5EF4-FFF2-40B4-BE49-F238E27FC236}">
                <a16:creationId xmlns="" xmlns:a16="http://schemas.microsoft.com/office/drawing/2014/main" id="{CF73C39F-F557-4A86-87F6-253F1E8D2A0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467321" y="247136"/>
          <a:ext cx="6845681" cy="618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950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Versions of Transkribus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dirty="0" smtClean="0"/>
              <a:t>Desktop </a:t>
            </a:r>
            <a:r>
              <a:rPr lang="nl-NL" dirty="0" err="1" smtClean="0"/>
              <a:t>version</a:t>
            </a:r>
            <a:r>
              <a:rPr lang="nl-NL" dirty="0" smtClean="0"/>
              <a:t> (</a:t>
            </a:r>
            <a:r>
              <a:rPr lang="nl-NL" dirty="0" err="1" smtClean="0"/>
              <a:t>you’ve</a:t>
            </a:r>
            <a:r>
              <a:rPr lang="nl-NL" dirty="0" smtClean="0"/>
              <a:t> </a:t>
            </a:r>
            <a:r>
              <a:rPr lang="nl-NL" dirty="0" err="1" smtClean="0"/>
              <a:t>installed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one</a:t>
            </a:r>
            <a:r>
              <a:rPr lang="nl-NL" dirty="0" smtClean="0"/>
              <a:t>).</a:t>
            </a:r>
          </a:p>
          <a:p>
            <a:pPr marL="1371600" lvl="2" indent="-457200">
              <a:buFont typeface="+mj-lt"/>
              <a:buAutoNum type="arabicPeriod"/>
            </a:pPr>
            <a:r>
              <a:rPr lang="nl-NL" dirty="0" err="1" smtClean="0"/>
              <a:t>Very</a:t>
            </a:r>
            <a:r>
              <a:rPr lang="nl-NL" dirty="0" smtClean="0"/>
              <a:t> </a:t>
            </a:r>
            <a:r>
              <a:rPr lang="nl-NL" dirty="0" err="1" smtClean="0"/>
              <a:t>detailed</a:t>
            </a:r>
            <a:r>
              <a:rPr lang="nl-NL" dirty="0" smtClean="0"/>
              <a:t>.</a:t>
            </a:r>
          </a:p>
          <a:p>
            <a:pPr marL="1371600" lvl="2" indent="-457200">
              <a:buFont typeface="+mj-lt"/>
              <a:buAutoNum type="arabicPeriod"/>
            </a:pPr>
            <a:r>
              <a:rPr lang="nl-NL" dirty="0" err="1" smtClean="0"/>
              <a:t>Basically</a:t>
            </a:r>
            <a:r>
              <a:rPr lang="nl-NL" dirty="0" smtClean="0"/>
              <a:t> </a:t>
            </a:r>
            <a:r>
              <a:rPr lang="nl-NL" dirty="0" err="1" smtClean="0"/>
              <a:t>everything</a:t>
            </a:r>
            <a:r>
              <a:rPr lang="nl-NL" dirty="0" smtClean="0"/>
              <a:t> is </a:t>
            </a:r>
            <a:r>
              <a:rPr lang="nl-NL" dirty="0" err="1" smtClean="0"/>
              <a:t>possible</a:t>
            </a:r>
            <a:r>
              <a:rPr lang="nl-NL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 err="1" smtClean="0">
                <a:solidFill>
                  <a:srgbClr val="FFC000"/>
                </a:solidFill>
              </a:rPr>
              <a:t>Webversion</a:t>
            </a:r>
            <a:r>
              <a:rPr lang="nl-NL" dirty="0" smtClean="0">
                <a:solidFill>
                  <a:srgbClr val="FFC000"/>
                </a:solidFill>
              </a:rPr>
              <a:t>: </a:t>
            </a:r>
            <a:r>
              <a:rPr lang="nl-NL" dirty="0" err="1" smtClean="0">
                <a:solidFill>
                  <a:srgbClr val="FFC000"/>
                </a:solidFill>
              </a:rPr>
              <a:t>reached</a:t>
            </a:r>
            <a:r>
              <a:rPr lang="nl-NL" dirty="0" smtClean="0">
                <a:solidFill>
                  <a:srgbClr val="FFC000"/>
                </a:solidFill>
              </a:rPr>
              <a:t> </a:t>
            </a:r>
            <a:r>
              <a:rPr lang="nl-NL" dirty="0" err="1" smtClean="0">
                <a:solidFill>
                  <a:srgbClr val="FFC000"/>
                </a:solidFill>
              </a:rPr>
              <a:t>through</a:t>
            </a:r>
            <a:r>
              <a:rPr lang="nl-NL" dirty="0" smtClean="0">
                <a:solidFill>
                  <a:srgbClr val="FFC000"/>
                </a:solidFill>
              </a:rPr>
              <a:t> </a:t>
            </a:r>
            <a:r>
              <a:rPr lang="nl-NL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https</a:t>
            </a:r>
            <a:r>
              <a:rPr lang="nl-N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://transkribus.eu/r/read/login/</a:t>
            </a:r>
          </a:p>
          <a:p>
            <a:pPr marL="1371600" lvl="2" indent="-457200">
              <a:buFont typeface="+mj-lt"/>
              <a:buAutoNum type="arabicPeriod"/>
            </a:pPr>
            <a:r>
              <a:rPr lang="nl-NL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Very</a:t>
            </a:r>
            <a:r>
              <a:rPr lang="nl-N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basic.</a:t>
            </a:r>
          </a:p>
          <a:p>
            <a:pPr marL="1371600" lvl="2" indent="-457200">
              <a:buFont typeface="+mj-lt"/>
              <a:buAutoNum type="arabicPeriod"/>
            </a:pPr>
            <a:r>
              <a:rPr lang="nl-NL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Only</a:t>
            </a:r>
            <a:r>
              <a:rPr lang="nl-N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nl-NL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transcriptions</a:t>
            </a:r>
            <a:r>
              <a:rPr lang="nl-N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and few </a:t>
            </a:r>
            <a:r>
              <a:rPr lang="nl-NL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tagging</a:t>
            </a:r>
            <a:r>
              <a:rPr lang="nl-N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options.</a:t>
            </a:r>
          </a:p>
          <a:p>
            <a:pPr marL="1371600" lvl="2" indent="-457200">
              <a:buFont typeface="+mj-lt"/>
              <a:buAutoNum type="arabicPeriod"/>
            </a:pPr>
            <a:r>
              <a:rPr lang="nl-N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No </a:t>
            </a:r>
            <a:r>
              <a:rPr lang="nl-NL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distractions</a:t>
            </a:r>
            <a:r>
              <a:rPr lang="nl-N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!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 smtClean="0">
                <a:solidFill>
                  <a:schemeClr val="accent1">
                    <a:lumMod val="75000"/>
                  </a:schemeClr>
                </a:solidFill>
              </a:rPr>
              <a:t>Server API (Google/ Python)</a:t>
            </a:r>
          </a:p>
          <a:p>
            <a:pPr marL="1428750" lvl="2" indent="-514350">
              <a:buFont typeface="+mj-lt"/>
              <a:buAutoNum type="arabicPeriod"/>
            </a:pPr>
            <a:r>
              <a:rPr lang="nl-NL" dirty="0" err="1" smtClean="0">
                <a:solidFill>
                  <a:schemeClr val="accent1">
                    <a:lumMod val="75000"/>
                  </a:schemeClr>
                </a:solidFill>
              </a:rPr>
              <a:t>Bulky</a:t>
            </a:r>
            <a:r>
              <a:rPr lang="nl-N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NL" dirty="0" err="1" smtClean="0">
                <a:solidFill>
                  <a:schemeClr val="accent1">
                    <a:lumMod val="75000"/>
                  </a:schemeClr>
                </a:solidFill>
              </a:rPr>
              <a:t>activities</a:t>
            </a:r>
            <a:endParaRPr lang="nl-N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985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pPr algn="ctr"/>
            <a:r>
              <a:rPr lang="nl-NL" dirty="0"/>
              <a:t>https://transkribus.eu/r/read/login/</a:t>
            </a:r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11698" t="13775" r="9750" b="22344"/>
          <a:stretch/>
        </p:blipFill>
        <p:spPr>
          <a:xfrm>
            <a:off x="2297327" y="1836241"/>
            <a:ext cx="8130746" cy="371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9325" t="13333" r="12433" b="5765"/>
          <a:stretch/>
        </p:blipFill>
        <p:spPr>
          <a:xfrm>
            <a:off x="1371600" y="365125"/>
            <a:ext cx="10169610" cy="5914709"/>
          </a:xfrm>
          <a:prstGeom prst="rect">
            <a:avLst/>
          </a:prstGeom>
        </p:spPr>
      </p:pic>
      <p:sp>
        <p:nvSpPr>
          <p:cNvPr id="21" name="Rechthoek 20"/>
          <p:cNvSpPr/>
          <p:nvPr/>
        </p:nvSpPr>
        <p:spPr>
          <a:xfrm>
            <a:off x="3098071" y="1027906"/>
            <a:ext cx="2107617" cy="53770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23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7399" t="13875" r="9797" b="7026"/>
          <a:stretch/>
        </p:blipFill>
        <p:spPr>
          <a:xfrm>
            <a:off x="1371599" y="365125"/>
            <a:ext cx="10578401" cy="5684109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2135442" y="3575898"/>
            <a:ext cx="2702776" cy="37030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hthoek 20"/>
          <p:cNvSpPr/>
          <p:nvPr/>
        </p:nvSpPr>
        <p:spPr>
          <a:xfrm>
            <a:off x="2135442" y="4391751"/>
            <a:ext cx="2702776" cy="37030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48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11918" t="20901" r="16892" b="6126"/>
          <a:stretch/>
        </p:blipFill>
        <p:spPr>
          <a:xfrm>
            <a:off x="1585732" y="342760"/>
            <a:ext cx="10243769" cy="5906530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2795199" y="4862296"/>
            <a:ext cx="978148" cy="45516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hthoek 20"/>
          <p:cNvSpPr/>
          <p:nvPr/>
        </p:nvSpPr>
        <p:spPr>
          <a:xfrm>
            <a:off x="5384552" y="5350688"/>
            <a:ext cx="978148" cy="45516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201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Just (</a:t>
            </a:r>
            <a:r>
              <a:rPr lang="nl-NL" dirty="0" err="1" smtClean="0"/>
              <a:t>guided</a:t>
            </a:r>
            <a:r>
              <a:rPr lang="nl-NL" dirty="0" smtClean="0"/>
              <a:t>) </a:t>
            </a:r>
            <a:r>
              <a:rPr lang="nl-NL" dirty="0" err="1" smtClean="0"/>
              <a:t>transcriptions</a:t>
            </a:r>
            <a:r>
              <a:rPr lang="nl-NL" dirty="0" smtClean="0"/>
              <a:t>…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812" t="12612" r="371" b="6486"/>
          <a:stretch/>
        </p:blipFill>
        <p:spPr>
          <a:xfrm>
            <a:off x="1371599" y="1825625"/>
            <a:ext cx="10179403" cy="4687747"/>
          </a:xfrm>
          <a:prstGeom prst="rect">
            <a:avLst/>
          </a:prstGeom>
        </p:spPr>
      </p:pic>
      <p:sp>
        <p:nvSpPr>
          <p:cNvPr id="21" name="Rechthoek 20"/>
          <p:cNvSpPr/>
          <p:nvPr/>
        </p:nvSpPr>
        <p:spPr>
          <a:xfrm>
            <a:off x="2610003" y="2671168"/>
            <a:ext cx="6047859" cy="61604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 21"/>
          <p:cNvSpPr/>
          <p:nvPr/>
        </p:nvSpPr>
        <p:spPr>
          <a:xfrm>
            <a:off x="2843426" y="4538893"/>
            <a:ext cx="6047859" cy="61604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Rechthoek 22"/>
          <p:cNvSpPr/>
          <p:nvPr/>
        </p:nvSpPr>
        <p:spPr>
          <a:xfrm>
            <a:off x="10220446" y="5914662"/>
            <a:ext cx="1330556" cy="53988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/>
          <p:cNvSpPr/>
          <p:nvPr/>
        </p:nvSpPr>
        <p:spPr>
          <a:xfrm>
            <a:off x="5717894" y="4202484"/>
            <a:ext cx="567160" cy="22871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729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Buttons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purpose</a:t>
            </a:r>
            <a:r>
              <a:rPr lang="nl-NL" dirty="0"/>
              <a:t> of </a:t>
            </a:r>
            <a:r>
              <a:rPr lang="nl-NL" dirty="0" err="1"/>
              <a:t>all</a:t>
            </a:r>
            <a:r>
              <a:rPr lang="nl-NL" dirty="0"/>
              <a:t> these buttons.</a:t>
            </a:r>
          </a:p>
          <a:p>
            <a:pPr lvl="0"/>
            <a:r>
              <a:rPr lang="nl-NL" dirty="0"/>
              <a:t>Lay-out analysis (manual and automatic).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32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Buttons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learn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various</a:t>
            </a:r>
            <a:r>
              <a:rPr lang="nl-NL" dirty="0" smtClean="0"/>
              <a:t> buttons </a:t>
            </a:r>
            <a:r>
              <a:rPr lang="nl-NL" dirty="0" err="1" smtClean="0"/>
              <a:t>that</a:t>
            </a:r>
            <a:r>
              <a:rPr lang="nl-NL" dirty="0" smtClean="0"/>
              <a:t> Transkribus has.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711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47565" y="380949"/>
            <a:ext cx="10746558" cy="5752805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1347564" y="759055"/>
            <a:ext cx="3317742" cy="541790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090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29746" y="-107952"/>
            <a:ext cx="10515600" cy="1325563"/>
          </a:xfrm>
        </p:spPr>
        <p:txBody>
          <a:bodyPr/>
          <a:lstStyle/>
          <a:p>
            <a:r>
              <a:rPr lang="nl-NL" dirty="0" smtClean="0"/>
              <a:t>Server tab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502228" y="839786"/>
            <a:ext cx="10124597" cy="5763141"/>
          </a:xfrm>
        </p:spPr>
        <p:txBody>
          <a:bodyPr>
            <a:normAutofit/>
          </a:bodyPr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Versions: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b="1" u="sng" dirty="0" err="1" smtClean="0"/>
              <a:t>always</a:t>
            </a:r>
            <a:r>
              <a:rPr lang="nl-NL" dirty="0" smtClean="0"/>
              <a:t> go back </a:t>
            </a:r>
            <a:r>
              <a:rPr lang="nl-NL" dirty="0" err="1" smtClean="0"/>
              <a:t>to</a:t>
            </a:r>
            <a:r>
              <a:rPr lang="nl-NL" dirty="0" smtClean="0"/>
              <a:t> a </a:t>
            </a:r>
            <a:r>
              <a:rPr lang="nl-NL" dirty="0" err="1" smtClean="0"/>
              <a:t>previous</a:t>
            </a:r>
            <a:r>
              <a:rPr lang="nl-NL" dirty="0" smtClean="0"/>
              <a:t> </a:t>
            </a:r>
            <a:r>
              <a:rPr lang="nl-NL" dirty="0" err="1" smtClean="0"/>
              <a:t>version</a:t>
            </a:r>
            <a:r>
              <a:rPr lang="nl-NL" dirty="0" smtClean="0"/>
              <a:t>!</a:t>
            </a:r>
          </a:p>
          <a:p>
            <a:r>
              <a:rPr lang="nl-NL" dirty="0" smtClean="0"/>
              <a:t>User Manager: </a:t>
            </a:r>
            <a:r>
              <a:rPr lang="nl-NL" dirty="0" err="1" smtClean="0"/>
              <a:t>if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want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people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</a:t>
            </a:r>
            <a:r>
              <a:rPr lang="nl-NL" dirty="0" err="1" smtClean="0"/>
              <a:t>collection</a:t>
            </a:r>
            <a:r>
              <a:rPr lang="nl-NL" dirty="0" smtClean="0"/>
              <a:t> (</a:t>
            </a:r>
            <a:r>
              <a:rPr lang="nl-NL" dirty="0" err="1" smtClean="0"/>
              <a:t>don’t</a:t>
            </a:r>
            <a:r>
              <a:rPr lang="nl-NL" dirty="0" smtClean="0"/>
              <a:t> do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private </a:t>
            </a:r>
            <a:r>
              <a:rPr lang="nl-NL" dirty="0" err="1" smtClean="0"/>
              <a:t>documents</a:t>
            </a:r>
            <a:r>
              <a:rPr lang="nl-NL" dirty="0" smtClean="0"/>
              <a:t>!)</a:t>
            </a:r>
          </a:p>
          <a:p>
            <a:r>
              <a:rPr lang="nl-NL" dirty="0" smtClean="0"/>
              <a:t>User </a:t>
            </a:r>
            <a:r>
              <a:rPr lang="nl-NL" dirty="0" err="1" smtClean="0"/>
              <a:t>activity</a:t>
            </a:r>
            <a:r>
              <a:rPr lang="nl-NL" dirty="0" smtClean="0"/>
              <a:t>: </a:t>
            </a:r>
            <a:r>
              <a:rPr lang="nl-NL" dirty="0" err="1" smtClean="0"/>
              <a:t>what</a:t>
            </a:r>
            <a:r>
              <a:rPr lang="nl-NL" dirty="0" smtClean="0"/>
              <a:t> has </a:t>
            </a:r>
            <a:r>
              <a:rPr lang="nl-NL" dirty="0" err="1" smtClean="0"/>
              <a:t>recently</a:t>
            </a:r>
            <a:r>
              <a:rPr lang="nl-NL" dirty="0" smtClean="0"/>
              <a:t> </a:t>
            </a:r>
            <a:r>
              <a:rPr lang="nl-NL" dirty="0" err="1" smtClean="0"/>
              <a:t>changed</a:t>
            </a:r>
            <a:r>
              <a:rPr lang="nl-NL" dirty="0" smtClean="0"/>
              <a:t> (status) in </a:t>
            </a:r>
            <a:r>
              <a:rPr lang="nl-NL" dirty="0" err="1" smtClean="0"/>
              <a:t>the</a:t>
            </a:r>
            <a:r>
              <a:rPr lang="nl-NL" dirty="0" smtClean="0"/>
              <a:t> document.</a:t>
            </a:r>
          </a:p>
          <a:p>
            <a:r>
              <a:rPr lang="nl-NL" dirty="0" smtClean="0"/>
              <a:t>Jobs: </a:t>
            </a:r>
            <a:r>
              <a:rPr lang="nl-NL" dirty="0" err="1" smtClean="0"/>
              <a:t>if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have set </a:t>
            </a:r>
            <a:r>
              <a:rPr lang="nl-NL" dirty="0" err="1" smtClean="0"/>
              <a:t>things</a:t>
            </a:r>
            <a:r>
              <a:rPr lang="nl-NL" dirty="0" smtClean="0"/>
              <a:t> in motion,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monitor </a:t>
            </a:r>
            <a:r>
              <a:rPr lang="nl-NL" dirty="0" err="1" smtClean="0"/>
              <a:t>them</a:t>
            </a:r>
            <a:r>
              <a:rPr lang="nl-NL" dirty="0" smtClean="0"/>
              <a:t>.</a:t>
            </a:r>
          </a:p>
          <a:p>
            <a:r>
              <a:rPr lang="nl-NL" dirty="0" err="1" smtClean="0"/>
              <a:t>Collections</a:t>
            </a:r>
            <a:r>
              <a:rPr lang="nl-NL" dirty="0" smtClean="0"/>
              <a:t>: </a:t>
            </a:r>
            <a:r>
              <a:rPr lang="nl-NL" dirty="0" err="1" smtClean="0"/>
              <a:t>various</a:t>
            </a:r>
            <a:r>
              <a:rPr lang="nl-NL" dirty="0" smtClean="0"/>
              <a:t> sets of images </a:t>
            </a:r>
            <a:r>
              <a:rPr lang="nl-NL" dirty="0" err="1" smtClean="0"/>
              <a:t>you</a:t>
            </a:r>
            <a:r>
              <a:rPr lang="nl-NL" dirty="0" smtClean="0"/>
              <a:t> are part of.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40</a:t>
            </a:fld>
            <a:endParaRPr lang="en-GB" noProof="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5577" y="269874"/>
            <a:ext cx="7521210" cy="262532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Rechthoek 6"/>
          <p:cNvSpPr/>
          <p:nvPr/>
        </p:nvSpPr>
        <p:spPr>
          <a:xfrm>
            <a:off x="7938609" y="394096"/>
            <a:ext cx="1660922" cy="321469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66">
              <a:solidFill>
                <a:schemeClr val="tx1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6277687" y="2475110"/>
            <a:ext cx="1660922" cy="321469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66">
              <a:solidFill>
                <a:schemeClr val="tx1"/>
              </a:solidFill>
            </a:endParaRPr>
          </a:p>
        </p:txBody>
      </p:sp>
      <p:grpSp>
        <p:nvGrpSpPr>
          <p:cNvPr id="9" name="Groep 8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6" name="Punthaak 15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21" name="Groep 20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2" name="Punthaak 21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5" name="Vermenigvuldigen 4"/>
          <p:cNvSpPr/>
          <p:nvPr/>
        </p:nvSpPr>
        <p:spPr>
          <a:xfrm>
            <a:off x="4749282" y="839787"/>
            <a:ext cx="3480318" cy="37782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955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47565" y="380949"/>
            <a:ext cx="10746558" cy="5752805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1347563" y="551197"/>
            <a:ext cx="7749783" cy="26056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44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599" y="2400300"/>
            <a:ext cx="10233371" cy="3680622"/>
          </a:xfrm>
        </p:spPr>
        <p:txBody>
          <a:bodyPr>
            <a:normAutofit/>
          </a:bodyPr>
          <a:lstStyle/>
          <a:p>
            <a:pPr marL="60748" indent="0">
              <a:buNone/>
            </a:pP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left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right:</a:t>
            </a:r>
          </a:p>
          <a:p>
            <a:pPr marL="60748" indent="0">
              <a:buNone/>
            </a:pPr>
            <a:r>
              <a:rPr lang="nl-NL" dirty="0" smtClean="0"/>
              <a:t>1) </a:t>
            </a:r>
            <a:r>
              <a:rPr lang="nl-NL" dirty="0" err="1" smtClean="0"/>
              <a:t>Main</a:t>
            </a:r>
            <a:r>
              <a:rPr lang="nl-NL" dirty="0" smtClean="0"/>
              <a:t> menu; 	2) Login; 	</a:t>
            </a:r>
          </a:p>
          <a:p>
            <a:pPr marL="60748" indent="0">
              <a:buNone/>
            </a:pPr>
            <a:r>
              <a:rPr lang="nl-NL" dirty="0" smtClean="0"/>
              <a:t>3) View/</a:t>
            </a:r>
            <a:r>
              <a:rPr lang="nl-NL" dirty="0" err="1" smtClean="0"/>
              <a:t>Hide</a:t>
            </a:r>
            <a:r>
              <a:rPr lang="nl-NL" dirty="0" smtClean="0"/>
              <a:t> menu </a:t>
            </a:r>
            <a:r>
              <a:rPr lang="nl-NL" dirty="0" err="1" smtClean="0"/>
              <a:t>docking</a:t>
            </a:r>
            <a:r>
              <a:rPr lang="nl-NL" dirty="0" smtClean="0"/>
              <a:t> state; </a:t>
            </a:r>
            <a:br>
              <a:rPr lang="nl-NL" dirty="0" smtClean="0"/>
            </a:br>
            <a:r>
              <a:rPr lang="nl-NL" dirty="0" smtClean="0"/>
              <a:t>4) View/ </a:t>
            </a:r>
            <a:r>
              <a:rPr lang="nl-NL" dirty="0" err="1" smtClean="0"/>
              <a:t>hide</a:t>
            </a:r>
            <a:r>
              <a:rPr lang="nl-NL" dirty="0" smtClean="0"/>
              <a:t> </a:t>
            </a:r>
            <a:r>
              <a:rPr lang="nl-NL" dirty="0" err="1" smtClean="0"/>
              <a:t>transcription</a:t>
            </a:r>
            <a:r>
              <a:rPr lang="nl-NL" dirty="0" smtClean="0"/>
              <a:t> </a:t>
            </a:r>
            <a:r>
              <a:rPr lang="nl-NL" dirty="0" err="1" smtClean="0"/>
              <a:t>docking</a:t>
            </a:r>
            <a:r>
              <a:rPr lang="nl-NL" dirty="0" smtClean="0"/>
              <a:t> state; </a:t>
            </a:r>
            <a:br>
              <a:rPr lang="nl-NL" dirty="0" smtClean="0"/>
            </a:br>
            <a:r>
              <a:rPr lang="nl-NL" dirty="0" smtClean="0"/>
              <a:t>5) </a:t>
            </a:r>
            <a:r>
              <a:rPr lang="nl-NL" dirty="0" err="1" smtClean="0"/>
              <a:t>profiles</a:t>
            </a:r>
            <a:r>
              <a:rPr lang="nl-NL" dirty="0" smtClean="0"/>
              <a:t> &lt;</a:t>
            </a:r>
            <a:r>
              <a:rPr lang="nl-NL" dirty="0" err="1" smtClean="0"/>
              <a:t>which</a:t>
            </a:r>
            <a:r>
              <a:rPr lang="nl-NL" dirty="0" smtClean="0"/>
              <a:t> fields are </a:t>
            </a:r>
            <a:r>
              <a:rPr lang="nl-NL" dirty="0" err="1" smtClean="0"/>
              <a:t>shown</a:t>
            </a:r>
            <a:r>
              <a:rPr lang="nl-NL" dirty="0" smtClean="0"/>
              <a:t>&gt;; </a:t>
            </a:r>
            <a:br>
              <a:rPr lang="nl-NL" dirty="0" smtClean="0"/>
            </a:br>
            <a:r>
              <a:rPr lang="nl-NL" dirty="0" smtClean="0"/>
              <a:t>6) open </a:t>
            </a:r>
            <a:r>
              <a:rPr lang="nl-NL" dirty="0" err="1" smtClean="0"/>
              <a:t>local</a:t>
            </a:r>
            <a:r>
              <a:rPr lang="nl-NL" dirty="0" smtClean="0"/>
              <a:t> document (on pc); 	7) import </a:t>
            </a:r>
            <a:r>
              <a:rPr lang="nl-NL" dirty="0" err="1" smtClean="0"/>
              <a:t>documents</a:t>
            </a:r>
            <a:r>
              <a:rPr lang="nl-NL" dirty="0" smtClean="0"/>
              <a:t>; </a:t>
            </a:r>
            <a:br>
              <a:rPr lang="nl-NL" dirty="0" smtClean="0"/>
            </a:br>
            <a:r>
              <a:rPr lang="nl-NL" dirty="0" smtClean="0"/>
              <a:t>8) export </a:t>
            </a:r>
            <a:r>
              <a:rPr lang="nl-NL" dirty="0" err="1" smtClean="0"/>
              <a:t>documents</a:t>
            </a:r>
            <a:r>
              <a:rPr lang="nl-NL" dirty="0" smtClean="0"/>
              <a:t>; 			9) </a:t>
            </a:r>
            <a:r>
              <a:rPr lang="nl-NL" dirty="0" err="1" smtClean="0"/>
              <a:t>refresh</a:t>
            </a:r>
            <a:r>
              <a:rPr lang="nl-NL" dirty="0" smtClean="0"/>
              <a:t> page; </a:t>
            </a:r>
            <a:br>
              <a:rPr lang="nl-NL" dirty="0" smtClean="0"/>
            </a:br>
            <a:r>
              <a:rPr lang="nl-NL" dirty="0" smtClean="0"/>
              <a:t>10) </a:t>
            </a:r>
            <a:r>
              <a:rPr lang="nl-NL" dirty="0" err="1" smtClean="0"/>
              <a:t>KeyWord</a:t>
            </a:r>
            <a:r>
              <a:rPr lang="nl-NL" dirty="0" smtClean="0"/>
              <a:t> Spotting; 			11) show (</a:t>
            </a:r>
            <a:r>
              <a:rPr lang="nl-NL" dirty="0" err="1" smtClean="0"/>
              <a:t>ongoing</a:t>
            </a:r>
            <a:r>
              <a:rPr lang="nl-NL" dirty="0" smtClean="0"/>
              <a:t>) jobs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42</a:t>
            </a:fld>
            <a:endParaRPr lang="en-GB" noProof="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558" y="33055"/>
            <a:ext cx="11036442" cy="387477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7415" y="806559"/>
            <a:ext cx="6155436" cy="786445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4463015" y="1634722"/>
            <a:ext cx="604979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l-NL" sz="1600" b="1" dirty="0"/>
              <a:t>    1      2        3        </a:t>
            </a:r>
            <a:r>
              <a:rPr lang="nl-NL" sz="1600" b="1" dirty="0" smtClean="0"/>
              <a:t>      </a:t>
            </a:r>
            <a:r>
              <a:rPr lang="nl-NL" sz="1600" b="1" dirty="0"/>
              <a:t>4               5            6      </a:t>
            </a:r>
            <a:r>
              <a:rPr lang="nl-NL" sz="1600" b="1" dirty="0" smtClean="0"/>
              <a:t>   7        </a:t>
            </a:r>
            <a:r>
              <a:rPr lang="nl-NL" sz="1600" b="1" dirty="0"/>
              <a:t>8     </a:t>
            </a:r>
            <a:r>
              <a:rPr lang="nl-NL" sz="1600" b="1" dirty="0" smtClean="0"/>
              <a:t>  9       10      </a:t>
            </a:r>
            <a:r>
              <a:rPr lang="nl-NL" sz="1600" b="1" dirty="0"/>
              <a:t>11</a:t>
            </a:r>
          </a:p>
        </p:txBody>
      </p:sp>
      <p:grpSp>
        <p:nvGrpSpPr>
          <p:cNvPr id="8" name="Groep 7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11" name="Groep 10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2" name="Punthaak 11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4" name="Groep 13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5" name="Punthaak 14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ep 1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8" name="Punthaak 17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21" name="Groep 20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2" name="Punthaak 21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24" name="Rechthoek 23"/>
          <p:cNvSpPr/>
          <p:nvPr/>
        </p:nvSpPr>
        <p:spPr>
          <a:xfrm>
            <a:off x="1155558" y="75936"/>
            <a:ext cx="3417270" cy="275721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319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656" y="2264580"/>
            <a:ext cx="11413120" cy="400702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3073312" y="2330970"/>
            <a:ext cx="3980632" cy="33431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6" name="Groep 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7" name="Punthaak 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9" name="Groep 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0" name="Punthaak 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ep 1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6" name="Punthaak 1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8" name="Groep 1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9" name="Punthaak 1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326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ebogen PIJL-OMHOOG 27"/>
          <p:cNvSpPr/>
          <p:nvPr/>
        </p:nvSpPr>
        <p:spPr>
          <a:xfrm rot="5400000">
            <a:off x="3386590" y="2172045"/>
            <a:ext cx="4911696" cy="2635336"/>
          </a:xfrm>
          <a:prstGeom prst="bentUpArrow">
            <a:avLst>
              <a:gd name="adj1" fmla="val 14024"/>
              <a:gd name="adj2" fmla="val 24469"/>
              <a:gd name="adj3" fmla="val 30665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Gebogen PIJL-OMHOOG 25"/>
          <p:cNvSpPr/>
          <p:nvPr/>
        </p:nvSpPr>
        <p:spPr>
          <a:xfrm rot="5400000">
            <a:off x="8160295" y="820812"/>
            <a:ext cx="1376303" cy="2136710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90262" y="2042885"/>
            <a:ext cx="8034540" cy="3960262"/>
          </a:xfrm>
        </p:spPr>
        <p:txBody>
          <a:bodyPr>
            <a:normAutofit/>
          </a:bodyPr>
          <a:lstStyle/>
          <a:p>
            <a:pPr marL="60748" indent="0">
              <a:buNone/>
            </a:pP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left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right</a:t>
            </a:r>
          </a:p>
          <a:p>
            <a:pPr marL="60748" indent="0">
              <a:buNone/>
            </a:pPr>
            <a:r>
              <a:rPr lang="nl-NL" dirty="0" smtClean="0"/>
              <a:t>1) Version of </a:t>
            </a:r>
            <a:r>
              <a:rPr lang="nl-NL" dirty="0" err="1" smtClean="0"/>
              <a:t>the</a:t>
            </a:r>
            <a:r>
              <a:rPr lang="nl-NL" dirty="0" smtClean="0"/>
              <a:t> page (status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changed</a:t>
            </a:r>
            <a:r>
              <a:rPr lang="nl-NL" dirty="0" smtClean="0"/>
              <a:t>); </a:t>
            </a:r>
            <a:br>
              <a:rPr lang="nl-NL" dirty="0" smtClean="0"/>
            </a:br>
            <a:r>
              <a:rPr lang="nl-NL" dirty="0" smtClean="0"/>
              <a:t>2) show </a:t>
            </a:r>
            <a:r>
              <a:rPr lang="nl-NL" dirty="0" err="1" smtClean="0"/>
              <a:t>versions</a:t>
            </a:r>
            <a:r>
              <a:rPr lang="nl-NL" dirty="0" smtClean="0"/>
              <a:t>; 3) </a:t>
            </a:r>
            <a:r>
              <a:rPr lang="nl-NL" dirty="0" err="1" smtClean="0"/>
              <a:t>XMLviewer</a:t>
            </a:r>
            <a:r>
              <a:rPr lang="nl-NL" dirty="0" smtClean="0"/>
              <a:t> (transcript source); </a:t>
            </a:r>
            <a:br>
              <a:rPr lang="nl-NL" dirty="0" smtClean="0"/>
            </a:br>
            <a:r>
              <a:rPr lang="nl-NL" dirty="0" smtClean="0"/>
              <a:t>4) pointer 5) chose </a:t>
            </a:r>
            <a:r>
              <a:rPr lang="nl-NL" dirty="0" err="1" smtClean="0"/>
              <a:t>visibility</a:t>
            </a:r>
            <a:r>
              <a:rPr lang="nl-NL" dirty="0"/>
              <a:t> </a:t>
            </a:r>
            <a:r>
              <a:rPr lang="nl-NL" dirty="0" smtClean="0"/>
              <a:t>(</a:t>
            </a:r>
            <a:r>
              <a:rPr lang="nl-NL" dirty="0" err="1" smtClean="0"/>
              <a:t>various</a:t>
            </a:r>
            <a:r>
              <a:rPr lang="nl-NL" dirty="0" smtClean="0"/>
              <a:t> options); </a:t>
            </a:r>
            <a:br>
              <a:rPr lang="nl-NL" dirty="0" smtClean="0"/>
            </a:br>
            <a:r>
              <a:rPr lang="nl-NL" dirty="0" smtClean="0"/>
              <a:t>6 t/m 13 </a:t>
            </a:r>
            <a:r>
              <a:rPr lang="nl-NL" dirty="0" err="1" smtClean="0"/>
              <a:t>self-explanatory</a:t>
            </a:r>
            <a:r>
              <a:rPr lang="nl-NL" dirty="0" smtClean="0"/>
              <a:t>; </a:t>
            </a:r>
            <a:br>
              <a:rPr lang="nl-NL" dirty="0" smtClean="0"/>
            </a:br>
            <a:r>
              <a:rPr lang="nl-NL" dirty="0" smtClean="0"/>
              <a:t>14) image type view; </a:t>
            </a:r>
            <a:br>
              <a:rPr lang="nl-NL" dirty="0" smtClean="0"/>
            </a:br>
            <a:r>
              <a:rPr lang="nl-NL" dirty="0" smtClean="0"/>
              <a:t>15+16 colour schema/contrast; </a:t>
            </a:r>
            <a:br>
              <a:rPr lang="nl-NL" dirty="0" smtClean="0"/>
            </a:br>
            <a:r>
              <a:rPr lang="nl-NL" dirty="0" smtClean="0"/>
              <a:t>17) </a:t>
            </a:r>
            <a:r>
              <a:rPr lang="nl-NL" b="1" dirty="0" smtClean="0"/>
              <a:t>show </a:t>
            </a:r>
            <a:r>
              <a:rPr lang="nl-NL" b="1" dirty="0" err="1" smtClean="0"/>
              <a:t>edit</a:t>
            </a:r>
            <a:r>
              <a:rPr lang="nl-NL" b="1" dirty="0" smtClean="0"/>
              <a:t> </a:t>
            </a:r>
            <a:r>
              <a:rPr lang="nl-NL" b="1" dirty="0" err="1" smtClean="0"/>
              <a:t>toolbar</a:t>
            </a:r>
            <a:r>
              <a:rPr lang="nl-NL" b="1" dirty="0" smtClean="0"/>
              <a:t> (!); </a:t>
            </a:r>
          </a:p>
          <a:p>
            <a:pPr marL="60748" indent="0">
              <a:buNone/>
            </a:pPr>
            <a:r>
              <a:rPr lang="nl-NL" dirty="0" smtClean="0"/>
              <a:t>18) bug report/ feature </a:t>
            </a:r>
            <a:r>
              <a:rPr lang="nl-NL" dirty="0" err="1" smtClean="0"/>
              <a:t>request</a:t>
            </a:r>
            <a:r>
              <a:rPr lang="nl-NL" dirty="0" smtClean="0"/>
              <a:t> 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44</a:t>
            </a:fld>
            <a:endParaRPr lang="en-GB" noProof="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558" y="552834"/>
            <a:ext cx="9829598" cy="692547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1283388" y="1371244"/>
            <a:ext cx="959610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l-NL" sz="1406" dirty="0"/>
              <a:t>    </a:t>
            </a:r>
            <a:r>
              <a:rPr lang="nl-NL" sz="1600" b="1" dirty="0"/>
              <a:t>1      	          </a:t>
            </a:r>
            <a:r>
              <a:rPr lang="nl-NL" sz="1600" b="1" dirty="0" smtClean="0"/>
              <a:t>              </a:t>
            </a:r>
            <a:r>
              <a:rPr lang="nl-NL" sz="1600" b="1" dirty="0"/>
              <a:t>2      3     </a:t>
            </a:r>
            <a:r>
              <a:rPr lang="nl-NL" sz="1600" b="1" dirty="0" smtClean="0"/>
              <a:t>     </a:t>
            </a:r>
            <a:r>
              <a:rPr lang="nl-NL" sz="1600" b="1" dirty="0"/>
              <a:t>4        5      6      7      8       9        10   11   12     13       14     15    16     17       18  </a:t>
            </a:r>
          </a:p>
        </p:txBody>
      </p:sp>
      <p:grpSp>
        <p:nvGrpSpPr>
          <p:cNvPr id="7" name="Groep 6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8" name="Punthaak 7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10" name="Groep 9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3" name="Groep 12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4" name="Punthaak 13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ep 15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9" name="Groep 18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0" name="Punthaak 19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558" y="6571"/>
            <a:ext cx="11036442" cy="387477"/>
          </a:xfrm>
          <a:prstGeom prst="rect">
            <a:avLst/>
          </a:prstGeom>
        </p:spPr>
      </p:pic>
      <p:sp>
        <p:nvSpPr>
          <p:cNvPr id="23" name="Rechthoek 22"/>
          <p:cNvSpPr/>
          <p:nvPr/>
        </p:nvSpPr>
        <p:spPr>
          <a:xfrm>
            <a:off x="7483151" y="72961"/>
            <a:ext cx="4523286" cy="26054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5" name="Afbeelding 24"/>
          <p:cNvPicPr>
            <a:picLocks noChangeAspect="1"/>
          </p:cNvPicPr>
          <p:nvPr/>
        </p:nvPicPr>
        <p:blipFill rotWithShape="1">
          <a:blip r:embed="rId5"/>
          <a:srcRect l="78980" t="16522" r="14668" b="57942"/>
          <a:stretch/>
        </p:blipFill>
        <p:spPr>
          <a:xfrm>
            <a:off x="9933487" y="1675049"/>
            <a:ext cx="2072951" cy="3171865"/>
          </a:xfrm>
          <a:prstGeom prst="rect">
            <a:avLst/>
          </a:prstGeom>
        </p:spPr>
      </p:pic>
      <p:pic>
        <p:nvPicPr>
          <p:cNvPr id="27" name="Afbeelding 26"/>
          <p:cNvPicPr>
            <a:picLocks noChangeAspect="1"/>
          </p:cNvPicPr>
          <p:nvPr/>
        </p:nvPicPr>
        <p:blipFill rotWithShape="1">
          <a:blip r:embed="rId6"/>
          <a:srcRect l="72704" t="16522" r="19490" b="63974"/>
          <a:stretch/>
        </p:blipFill>
        <p:spPr>
          <a:xfrm>
            <a:off x="7224021" y="4290844"/>
            <a:ext cx="2325288" cy="22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0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Buttons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we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work</a:t>
            </a:r>
            <a:r>
              <a:rPr lang="nl-NL" dirty="0" smtClean="0"/>
              <a:t> on Lay-out </a:t>
            </a:r>
            <a:r>
              <a:rPr lang="nl-NL" dirty="0"/>
              <a:t>analysis (manual and automatic).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663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71599" y="365125"/>
            <a:ext cx="10746558" cy="5752805"/>
          </a:xfrm>
          <a:prstGeom prst="rect">
            <a:avLst/>
          </a:prstGeom>
        </p:spPr>
      </p:pic>
      <p:grpSp>
        <p:nvGrpSpPr>
          <p:cNvPr id="22" name="Groep 21"/>
          <p:cNvGrpSpPr/>
          <p:nvPr/>
        </p:nvGrpSpPr>
        <p:grpSpPr>
          <a:xfrm>
            <a:off x="4702628" y="757819"/>
            <a:ext cx="6391352" cy="3543593"/>
            <a:chOff x="4702628" y="757819"/>
            <a:chExt cx="6391352" cy="3543593"/>
          </a:xfrm>
        </p:grpSpPr>
        <p:sp>
          <p:nvSpPr>
            <p:cNvPr id="20" name="Rechthoek 19"/>
            <p:cNvSpPr/>
            <p:nvPr/>
          </p:nvSpPr>
          <p:spPr>
            <a:xfrm>
              <a:off x="4702628" y="757819"/>
              <a:ext cx="307911" cy="3543593"/>
            </a:xfrm>
            <a:prstGeom prst="rect">
              <a:avLst/>
            </a:prstGeom>
            <a:noFill/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Tekstvak 20"/>
            <p:cNvSpPr txBox="1"/>
            <p:nvPr/>
          </p:nvSpPr>
          <p:spPr>
            <a:xfrm>
              <a:off x="5226580" y="1704501"/>
              <a:ext cx="586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>
                  <a:solidFill>
                    <a:schemeClr val="bg1"/>
                  </a:solidFill>
                  <a:sym typeface="Wingdings" panose="05000000000000000000" pitchFamily="2" charset="2"/>
                </a:rPr>
                <a:t> </a:t>
              </a:r>
              <a:r>
                <a:rPr lang="nl-NL" dirty="0" err="1" smtClean="0">
                  <a:solidFill>
                    <a:schemeClr val="bg1"/>
                  </a:solidFill>
                  <a:sym typeface="Wingdings" panose="05000000000000000000" pitchFamily="2" charset="2"/>
                </a:rPr>
                <a:t>Edit</a:t>
              </a:r>
              <a:r>
                <a:rPr lang="nl-NL" dirty="0" smtClean="0">
                  <a:solidFill>
                    <a:schemeClr val="bg1"/>
                  </a:solidFill>
                  <a:sym typeface="Wingdings" panose="05000000000000000000" pitchFamily="2" charset="2"/>
                </a:rPr>
                <a:t> </a:t>
              </a:r>
              <a:r>
                <a:rPr lang="nl-NL" dirty="0" err="1" smtClean="0">
                  <a:solidFill>
                    <a:schemeClr val="bg1"/>
                  </a:solidFill>
                  <a:sym typeface="Wingdings" panose="05000000000000000000" pitchFamily="2" charset="2"/>
                </a:rPr>
                <a:t>Toolbar</a:t>
              </a:r>
              <a:r>
                <a:rPr lang="nl-NL" dirty="0" smtClean="0">
                  <a:solidFill>
                    <a:schemeClr val="bg1"/>
                  </a:solidFill>
                  <a:sym typeface="Wingdings" panose="05000000000000000000" pitchFamily="2" charset="2"/>
                </a:rPr>
                <a:t> = </a:t>
              </a:r>
              <a:r>
                <a:rPr lang="nl-NL" dirty="0" err="1" smtClean="0">
                  <a:solidFill>
                    <a:schemeClr val="bg1"/>
                  </a:solidFill>
                  <a:sym typeface="Wingdings" panose="05000000000000000000" pitchFamily="2" charset="2"/>
                </a:rPr>
                <a:t>necessary</a:t>
              </a:r>
              <a:r>
                <a:rPr lang="nl-NL" dirty="0" smtClean="0">
                  <a:solidFill>
                    <a:schemeClr val="bg1"/>
                  </a:solidFill>
                  <a:sym typeface="Wingdings" panose="05000000000000000000" pitchFamily="2" charset="2"/>
                </a:rPr>
                <a:t> </a:t>
              </a:r>
              <a:r>
                <a:rPr lang="nl-NL" dirty="0" err="1" smtClean="0">
                  <a:solidFill>
                    <a:schemeClr val="bg1"/>
                  </a:solidFill>
                  <a:sym typeface="Wingdings" panose="05000000000000000000" pitchFamily="2" charset="2"/>
                </a:rPr>
                <a:t>for</a:t>
              </a:r>
              <a:r>
                <a:rPr lang="nl-NL" dirty="0" smtClean="0">
                  <a:solidFill>
                    <a:schemeClr val="bg1"/>
                  </a:solidFill>
                  <a:sym typeface="Wingdings" panose="05000000000000000000" pitchFamily="2" charset="2"/>
                </a:rPr>
                <a:t> Lay-Out Analysis</a:t>
              </a:r>
              <a:endParaRPr lang="nl-NL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469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5" name="Punthaak 4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8" name="Punthaak 7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0" name="Groep 9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1" name="Punthaak 10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ep 12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4" name="Punthaak 13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6" name="Groep 15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tel 1"/>
          <p:cNvSpPr txBox="1">
            <a:spLocks/>
          </p:cNvSpPr>
          <p:nvPr/>
        </p:nvSpPr>
        <p:spPr>
          <a:xfrm>
            <a:off x="1390260" y="296401"/>
            <a:ext cx="15705282" cy="863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 err="1" smtClean="0"/>
              <a:t>Edit</a:t>
            </a:r>
            <a:r>
              <a:rPr lang="nl-NL" dirty="0" smtClean="0"/>
              <a:t> </a:t>
            </a:r>
            <a:r>
              <a:rPr lang="nl-NL" dirty="0" err="1" smtClean="0"/>
              <a:t>Toolbar</a:t>
            </a:r>
            <a:endParaRPr lang="nl-NL" dirty="0"/>
          </a:p>
        </p:txBody>
      </p:sp>
      <p:sp>
        <p:nvSpPr>
          <p:cNvPr id="20" name="Tijdelijke aanduiding voor inhoud 2"/>
          <p:cNvSpPr txBox="1">
            <a:spLocks/>
          </p:cNvSpPr>
          <p:nvPr/>
        </p:nvSpPr>
        <p:spPr>
          <a:xfrm>
            <a:off x="1390258" y="1027906"/>
            <a:ext cx="15145142" cy="6862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l-NL" sz="2200" dirty="0" smtClean="0"/>
              <a:t>TR: </a:t>
            </a:r>
            <a:r>
              <a:rPr lang="nl-NL" sz="2200" dirty="0" err="1" smtClean="0"/>
              <a:t>TextRegion</a:t>
            </a:r>
            <a:r>
              <a:rPr lang="nl-NL" sz="2200" dirty="0" smtClean="0"/>
              <a:t>; </a:t>
            </a:r>
          </a:p>
          <a:p>
            <a:pPr lvl="1"/>
            <a:r>
              <a:rPr lang="nl-NL" sz="2200" strike="sngStrike" dirty="0" smtClean="0"/>
              <a:t>L: Line</a:t>
            </a:r>
            <a:r>
              <a:rPr lang="nl-NL" sz="2200" dirty="0" smtClean="0"/>
              <a:t>; </a:t>
            </a:r>
            <a:br>
              <a:rPr lang="nl-NL" sz="2200" dirty="0" smtClean="0"/>
            </a:br>
            <a:r>
              <a:rPr lang="nl-NL" sz="2200" dirty="0" smtClean="0"/>
              <a:t>BL: Baseline; </a:t>
            </a:r>
            <a:br>
              <a:rPr lang="nl-NL" sz="2200" dirty="0" smtClean="0"/>
            </a:br>
            <a:r>
              <a:rPr lang="nl-NL" sz="2200" dirty="0" smtClean="0"/>
              <a:t>W: </a:t>
            </a:r>
            <a:r>
              <a:rPr lang="nl-NL" sz="2200" dirty="0" err="1" smtClean="0"/>
              <a:t>individual</a:t>
            </a:r>
            <a:r>
              <a:rPr lang="nl-NL" sz="2200" dirty="0" smtClean="0"/>
              <a:t> word; </a:t>
            </a:r>
            <a:br>
              <a:rPr lang="nl-NL" sz="2200" dirty="0" smtClean="0"/>
            </a:br>
            <a:r>
              <a:rPr lang="nl-NL" sz="2200" dirty="0" smtClean="0"/>
              <a:t>…: </a:t>
            </a:r>
            <a:r>
              <a:rPr lang="nl-NL" sz="2200" dirty="0" err="1" smtClean="0"/>
              <a:t>other</a:t>
            </a:r>
            <a:r>
              <a:rPr lang="nl-NL" sz="2200" dirty="0" smtClean="0"/>
              <a:t> </a:t>
            </a:r>
            <a:r>
              <a:rPr lang="nl-NL" sz="2200" dirty="0" err="1" smtClean="0"/>
              <a:t>specific</a:t>
            </a:r>
            <a:r>
              <a:rPr lang="nl-NL" sz="2200" dirty="0" smtClean="0"/>
              <a:t> </a:t>
            </a:r>
            <a:r>
              <a:rPr lang="nl-NL" sz="2200" dirty="0" err="1" smtClean="0"/>
              <a:t>shapes</a:t>
            </a:r>
            <a:r>
              <a:rPr lang="nl-NL" sz="2200" dirty="0" smtClean="0"/>
              <a:t>; </a:t>
            </a:r>
            <a:br>
              <a:rPr lang="nl-NL" sz="2200" dirty="0" smtClean="0"/>
            </a:br>
            <a:r>
              <a:rPr lang="nl-NL" sz="2200" dirty="0" smtClean="0"/>
              <a:t>delete</a:t>
            </a:r>
          </a:p>
          <a:p>
            <a:pPr lvl="1"/>
            <a:endParaRPr lang="nl-NL" dirty="0" smtClean="0"/>
          </a:p>
          <a:p>
            <a:pPr lvl="1"/>
            <a:endParaRPr lang="nl-NL" dirty="0" smtClean="0"/>
          </a:p>
          <a:p>
            <a:pPr lvl="1"/>
            <a:endParaRPr lang="nl-NL" dirty="0" smtClean="0"/>
          </a:p>
          <a:p>
            <a:pPr lvl="1"/>
            <a:endParaRPr lang="nl-NL" dirty="0"/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0259" y="1027906"/>
            <a:ext cx="641972" cy="5575022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0310" y="2516247"/>
            <a:ext cx="2574726" cy="3829905"/>
          </a:xfrm>
          <a:prstGeom prst="rect">
            <a:avLst/>
          </a:prstGeom>
        </p:spPr>
      </p:pic>
      <p:cxnSp>
        <p:nvCxnSpPr>
          <p:cNvPr id="23" name="Gebogen verbindingslijn 22"/>
          <p:cNvCxnSpPr/>
          <p:nvPr/>
        </p:nvCxnSpPr>
        <p:spPr>
          <a:xfrm>
            <a:off x="2738534" y="2675185"/>
            <a:ext cx="4781775" cy="1140232"/>
          </a:xfrm>
          <a:prstGeom prst="bentConnector3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Afbeelding 23"/>
          <p:cNvPicPr/>
          <p:nvPr/>
        </p:nvPicPr>
        <p:blipFill rotWithShape="1">
          <a:blip r:embed="rId4"/>
          <a:srcRect l="30953" t="33084" r="57344" b="59771"/>
          <a:stretch/>
        </p:blipFill>
        <p:spPr bwMode="auto">
          <a:xfrm>
            <a:off x="1390259" y="4542364"/>
            <a:ext cx="2696550" cy="9517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5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5" name="Punthaak 4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8" name="Punthaak 7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0" name="Groep 9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1" name="Punthaak 10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ep 12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4" name="Punthaak 13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6" name="Groep 15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jdelijke aanduiding voor inhoud 2"/>
          <p:cNvSpPr>
            <a:spLocks noGrp="1"/>
          </p:cNvSpPr>
          <p:nvPr>
            <p:ph idx="1"/>
          </p:nvPr>
        </p:nvSpPr>
        <p:spPr>
          <a:xfrm>
            <a:off x="1416695" y="2327833"/>
            <a:ext cx="10228025" cy="3223881"/>
          </a:xfrm>
        </p:spPr>
        <p:txBody>
          <a:bodyPr/>
          <a:lstStyle/>
          <a:p>
            <a:endParaRPr lang="nl-NL" dirty="0" smtClean="0"/>
          </a:p>
          <a:p>
            <a:pPr lvl="1"/>
            <a:endParaRPr lang="nl-NL" dirty="0" smtClean="0"/>
          </a:p>
          <a:p>
            <a:pPr lvl="1"/>
            <a:r>
              <a:rPr lang="nl-NL" dirty="0" smtClean="0"/>
              <a:t>Draw </a:t>
            </a:r>
            <a:r>
              <a:rPr lang="nl-NL" dirty="0" err="1" smtClean="0"/>
              <a:t>boxes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TextRegions</a:t>
            </a:r>
            <a:r>
              <a:rPr lang="nl-NL" dirty="0" smtClean="0"/>
              <a:t> (</a:t>
            </a:r>
            <a:r>
              <a:rPr lang="nl-NL" dirty="0" err="1" smtClean="0"/>
              <a:t>one</a:t>
            </a:r>
            <a:r>
              <a:rPr lang="nl-NL" dirty="0" smtClean="0"/>
              <a:t> click </a:t>
            </a:r>
            <a:r>
              <a:rPr lang="nl-NL" dirty="0" err="1" smtClean="0"/>
              <a:t>to</a:t>
            </a:r>
            <a:r>
              <a:rPr lang="nl-NL" dirty="0" smtClean="0"/>
              <a:t> start, </a:t>
            </a:r>
            <a:r>
              <a:rPr lang="nl-NL" dirty="0" err="1" smtClean="0"/>
              <a:t>one</a:t>
            </a:r>
            <a:r>
              <a:rPr lang="nl-NL" dirty="0" smtClean="0"/>
              <a:t> click </a:t>
            </a:r>
            <a:r>
              <a:rPr lang="nl-NL" dirty="0" err="1" smtClean="0"/>
              <a:t>to</a:t>
            </a:r>
            <a:r>
              <a:rPr lang="nl-NL" dirty="0" smtClean="0"/>
              <a:t> finish).</a:t>
            </a:r>
          </a:p>
          <a:p>
            <a:pPr lvl="1"/>
            <a:endParaRPr lang="nl-NL" dirty="0" smtClean="0"/>
          </a:p>
          <a:p>
            <a:pPr lvl="1"/>
            <a:endParaRPr lang="nl-NL" dirty="0"/>
          </a:p>
          <a:p>
            <a:pPr lvl="1"/>
            <a:endParaRPr lang="nl-NL" dirty="0" smtClean="0"/>
          </a:p>
          <a:p>
            <a:pPr lvl="1"/>
            <a:r>
              <a:rPr lang="nl-NL" dirty="0" err="1" smtClean="0"/>
              <a:t>One</a:t>
            </a:r>
            <a:r>
              <a:rPr lang="nl-NL" dirty="0" smtClean="0"/>
              <a:t> click (</a:t>
            </a:r>
            <a:r>
              <a:rPr lang="nl-NL" dirty="0" err="1" smtClean="0"/>
              <a:t>left</a:t>
            </a:r>
            <a:r>
              <a:rPr lang="nl-NL" dirty="0" smtClean="0"/>
              <a:t>) – double click (right).</a:t>
            </a:r>
            <a:endParaRPr lang="nl-NL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28"/>
          <a:stretch/>
        </p:blipFill>
        <p:spPr>
          <a:xfrm>
            <a:off x="1416694" y="207797"/>
            <a:ext cx="8945686" cy="2802594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75"/>
          <a:stretch/>
        </p:blipFill>
        <p:spPr>
          <a:xfrm>
            <a:off x="1416694" y="3650542"/>
            <a:ext cx="8945686" cy="10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3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5" name="Punthaak 4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8" name="Punthaak 7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0" name="Groep 9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1" name="Punthaak 10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ep 12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4" name="Punthaak 13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6" name="Groep 15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jdelijke aanduiding voor inhoud 2"/>
          <p:cNvSpPr>
            <a:spLocks noGrp="1"/>
          </p:cNvSpPr>
          <p:nvPr>
            <p:ph idx="1"/>
          </p:nvPr>
        </p:nvSpPr>
        <p:spPr>
          <a:xfrm>
            <a:off x="5363544" y="6117930"/>
            <a:ext cx="10228025" cy="522513"/>
          </a:xfrm>
        </p:spPr>
        <p:txBody>
          <a:bodyPr/>
          <a:lstStyle/>
          <a:p>
            <a:pPr marL="457200" lvl="1" indent="0">
              <a:buNone/>
            </a:pPr>
            <a:r>
              <a:rPr lang="nl-NL" dirty="0" smtClean="0">
                <a:hlinkClick r:id="rId2"/>
              </a:rPr>
              <a:t>https</a:t>
            </a:r>
            <a:r>
              <a:rPr lang="nl-NL" dirty="0">
                <a:hlinkClick r:id="rId2"/>
              </a:rPr>
              <a:t>://media.digitalarkivet.no/view/28488/4</a:t>
            </a:r>
            <a:endParaRPr lang="nl-NL" dirty="0" smtClean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28" y="0"/>
            <a:ext cx="7764295" cy="598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71598" y="365125"/>
            <a:ext cx="10746558" cy="5752805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 flipH="1">
            <a:off x="1371599" y="757820"/>
            <a:ext cx="3331030" cy="2760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 21"/>
          <p:cNvSpPr/>
          <p:nvPr/>
        </p:nvSpPr>
        <p:spPr>
          <a:xfrm>
            <a:off x="2523529" y="2246968"/>
            <a:ext cx="84426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Yes… </a:t>
            </a:r>
            <a:br>
              <a:rPr lang="nl-NL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nl-NL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</a:t>
            </a:r>
            <a:r>
              <a:rPr lang="nl-NL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can</a:t>
            </a:r>
            <a:r>
              <a:rPr lang="nl-NL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nl-NL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</a:t>
            </a:r>
            <a:r>
              <a:rPr lang="nl-NL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nl-NL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done</a:t>
            </a:r>
            <a:r>
              <a:rPr lang="nl-NL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nl-NL" sz="5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automatically</a:t>
            </a:r>
            <a:endParaRPr lang="nl-NL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674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260" y="365125"/>
            <a:ext cx="9963540" cy="1325563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5" name="Punthaak 4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8" name="Punthaak 7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0" name="Groep 9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1" name="Punthaak 10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ep 12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4" name="Punthaak 13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6" name="Groep 15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jdelijke aanduiding voor inhoud 2"/>
          <p:cNvSpPr txBox="1">
            <a:spLocks/>
          </p:cNvSpPr>
          <p:nvPr/>
        </p:nvSpPr>
        <p:spPr>
          <a:xfrm>
            <a:off x="1390260" y="1888565"/>
            <a:ext cx="14184087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b="1" u="sng" dirty="0"/>
          </a:p>
        </p:txBody>
      </p:sp>
      <p:sp>
        <p:nvSpPr>
          <p:cNvPr id="21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"/>
          <a:srcRect l="39719" t="16724" r="41378" b="34216"/>
          <a:stretch/>
        </p:blipFill>
        <p:spPr>
          <a:xfrm>
            <a:off x="1371599" y="363833"/>
            <a:ext cx="4911749" cy="4852092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3"/>
          <a:srcRect l="39566" t="17326" r="41148" b="29392"/>
          <a:stretch/>
        </p:blipFill>
        <p:spPr>
          <a:xfrm>
            <a:off x="6518050" y="1166892"/>
            <a:ext cx="5285932" cy="5558617"/>
          </a:xfrm>
          <a:prstGeom prst="rect">
            <a:avLst/>
          </a:prstGeom>
        </p:spPr>
      </p:pic>
      <p:sp>
        <p:nvSpPr>
          <p:cNvPr id="23" name="Rechthoek 22"/>
          <p:cNvSpPr/>
          <p:nvPr/>
        </p:nvSpPr>
        <p:spPr>
          <a:xfrm flipH="1">
            <a:off x="6904652" y="2097023"/>
            <a:ext cx="3331030" cy="2760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012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260" y="365125"/>
            <a:ext cx="9963540" cy="1325563"/>
          </a:xfrm>
        </p:spPr>
        <p:txBody>
          <a:bodyPr/>
          <a:lstStyle/>
          <a:p>
            <a:r>
              <a:rPr lang="nl-NL" dirty="0" smtClean="0"/>
              <a:t>Tools tab</a:t>
            </a:r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5" name="Punthaak 4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8" name="Punthaak 7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10" name="Groep 9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</p:grpSpPr>
        <p:sp>
          <p:nvSpPr>
            <p:cNvPr id="11" name="Punthaak 10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ep 12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4" name="Punthaak 13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16" name="Groep 15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jdelijke aanduiding voor inhoud 2"/>
          <p:cNvSpPr txBox="1">
            <a:spLocks/>
          </p:cNvSpPr>
          <p:nvPr/>
        </p:nvSpPr>
        <p:spPr>
          <a:xfrm>
            <a:off x="1390260" y="1888565"/>
            <a:ext cx="14184087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 smtClean="0"/>
              <a:t>Tab-menu, click on Tools.</a:t>
            </a:r>
          </a:p>
          <a:p>
            <a:r>
              <a:rPr lang="nl-NL" dirty="0" err="1" smtClean="0"/>
              <a:t>Here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have Transkribus do </a:t>
            </a:r>
            <a:br>
              <a:rPr lang="nl-NL" dirty="0" smtClean="0"/>
            </a:br>
            <a:r>
              <a:rPr lang="nl-NL" dirty="0" err="1" smtClean="0"/>
              <a:t>the</a:t>
            </a:r>
            <a:r>
              <a:rPr lang="nl-NL" dirty="0" smtClean="0"/>
              <a:t> LA (</a:t>
            </a:r>
            <a:r>
              <a:rPr lang="nl-NL" dirty="0" err="1" smtClean="0"/>
              <a:t>CITlabAdvanced</a:t>
            </a:r>
            <a:r>
              <a:rPr lang="nl-NL" dirty="0" smtClean="0"/>
              <a:t>)</a:t>
            </a:r>
          </a:p>
          <a:p>
            <a:pPr lvl="1"/>
            <a:r>
              <a:rPr lang="nl-NL" dirty="0" smtClean="0"/>
              <a:t>Short-cut: </a:t>
            </a:r>
            <a:r>
              <a:rPr lang="nl-NL" dirty="0" err="1" smtClean="0"/>
              <a:t>you</a:t>
            </a:r>
            <a:r>
              <a:rPr lang="nl-NL" dirty="0" smtClean="0"/>
              <a:t> do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TextRegions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err="1" smtClean="0"/>
              <a:t>then</a:t>
            </a:r>
            <a:r>
              <a:rPr lang="nl-NL" dirty="0" smtClean="0"/>
              <a:t> </a:t>
            </a:r>
            <a:r>
              <a:rPr lang="nl-NL" b="1" u="sng" dirty="0" err="1" smtClean="0"/>
              <a:t>undo</a:t>
            </a:r>
            <a:r>
              <a:rPr lang="nl-NL" b="1" u="sng" dirty="0" smtClean="0"/>
              <a:t> </a:t>
            </a:r>
            <a:r>
              <a:rPr lang="nl-NL" b="1" u="sng" dirty="0" err="1" smtClean="0"/>
              <a:t>the</a:t>
            </a:r>
            <a:r>
              <a:rPr lang="nl-NL" b="1" u="sng" dirty="0" smtClean="0"/>
              <a:t> √ in front of </a:t>
            </a:r>
            <a:br>
              <a:rPr lang="nl-NL" b="1" u="sng" dirty="0" smtClean="0"/>
            </a:br>
            <a:r>
              <a:rPr lang="nl-NL" b="1" u="sng" dirty="0" smtClean="0"/>
              <a:t>‘</a:t>
            </a:r>
            <a:r>
              <a:rPr lang="nl-NL" b="1" u="sng" dirty="0" err="1" smtClean="0"/>
              <a:t>Find</a:t>
            </a:r>
            <a:r>
              <a:rPr lang="nl-NL" b="1" u="sng" dirty="0" smtClean="0"/>
              <a:t> </a:t>
            </a:r>
            <a:r>
              <a:rPr lang="nl-NL" b="1" u="sng" dirty="0" err="1" smtClean="0"/>
              <a:t>text</a:t>
            </a:r>
            <a:r>
              <a:rPr lang="nl-NL" b="1" u="sng" dirty="0" smtClean="0"/>
              <a:t> </a:t>
            </a:r>
            <a:r>
              <a:rPr lang="nl-NL" b="1" u="sng" dirty="0" err="1" smtClean="0"/>
              <a:t>regions</a:t>
            </a:r>
            <a:r>
              <a:rPr lang="nl-NL" b="1" u="sng" dirty="0" smtClean="0"/>
              <a:t>’ and have</a:t>
            </a:r>
            <a:br>
              <a:rPr lang="nl-NL" b="1" u="sng" dirty="0" smtClean="0"/>
            </a:br>
            <a:r>
              <a:rPr lang="nl-NL" b="1" u="sng" dirty="0" err="1" smtClean="0"/>
              <a:t>Tr</a:t>
            </a:r>
            <a:r>
              <a:rPr lang="nl-NL" b="1" u="sng" dirty="0" smtClean="0"/>
              <a:t>. draw </a:t>
            </a:r>
            <a:r>
              <a:rPr lang="nl-NL" b="1" u="sng" dirty="0" err="1" smtClean="0"/>
              <a:t>the</a:t>
            </a:r>
            <a:r>
              <a:rPr lang="nl-NL" b="1" u="sng" dirty="0" smtClean="0"/>
              <a:t> </a:t>
            </a:r>
            <a:r>
              <a:rPr lang="nl-NL" b="1" u="sng" dirty="0" err="1" smtClean="0"/>
              <a:t>lines</a:t>
            </a:r>
            <a:r>
              <a:rPr lang="nl-NL" b="1" u="sng" dirty="0" smtClean="0"/>
              <a:t>.</a:t>
            </a:r>
            <a:endParaRPr lang="nl-NL" b="1" u="sng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3698" y="499896"/>
            <a:ext cx="3968616" cy="601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3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Brief summary!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You</a:t>
            </a:r>
            <a:r>
              <a:rPr lang="nl-NL" dirty="0"/>
              <a:t> first upload </a:t>
            </a:r>
            <a:r>
              <a:rPr lang="nl-NL" dirty="0" err="1"/>
              <a:t>your</a:t>
            </a:r>
            <a:r>
              <a:rPr lang="nl-NL" dirty="0"/>
              <a:t> files </a:t>
            </a:r>
            <a:r>
              <a:rPr lang="nl-NL" dirty="0" err="1"/>
              <a:t>into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server in Innsbruck.</a:t>
            </a:r>
          </a:p>
          <a:p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perform</a:t>
            </a:r>
            <a:r>
              <a:rPr lang="nl-NL" dirty="0"/>
              <a:t> LA (manual or automatic).</a:t>
            </a:r>
          </a:p>
          <a:p>
            <a:r>
              <a:rPr lang="nl-NL" dirty="0"/>
              <a:t>* Advanced LA </a:t>
            </a:r>
            <a:r>
              <a:rPr lang="nl-NL" dirty="0" err="1"/>
              <a:t>needs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done</a:t>
            </a:r>
            <a:r>
              <a:rPr lang="nl-NL" dirty="0"/>
              <a:t> </a:t>
            </a:r>
            <a:r>
              <a:rPr lang="nl-NL" dirty="0" err="1"/>
              <a:t>now</a:t>
            </a:r>
            <a:r>
              <a:rPr lang="nl-NL" dirty="0"/>
              <a:t>,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necessary</a:t>
            </a:r>
            <a:r>
              <a:rPr lang="nl-NL" dirty="0"/>
              <a:t>.</a:t>
            </a:r>
          </a:p>
          <a:p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start </a:t>
            </a:r>
            <a:r>
              <a:rPr lang="nl-NL" dirty="0" err="1"/>
              <a:t>transcribing</a:t>
            </a:r>
            <a:r>
              <a:rPr lang="nl-NL" dirty="0"/>
              <a:t> </a:t>
            </a:r>
            <a:r>
              <a:rPr lang="nl-NL" dirty="0" err="1"/>
              <a:t>now</a:t>
            </a:r>
            <a:r>
              <a:rPr lang="nl-NL" dirty="0"/>
              <a:t>: </a:t>
            </a:r>
            <a:r>
              <a:rPr lang="nl-NL" dirty="0" err="1"/>
              <a:t>be</a:t>
            </a:r>
            <a:r>
              <a:rPr lang="nl-NL" dirty="0"/>
              <a:t> accurate, </a:t>
            </a:r>
            <a:r>
              <a:rPr lang="nl-NL" dirty="0" err="1"/>
              <a:t>don’t</a:t>
            </a:r>
            <a:r>
              <a:rPr lang="nl-NL" dirty="0"/>
              <a:t> change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(</a:t>
            </a:r>
            <a:r>
              <a:rPr lang="nl-NL" dirty="0" err="1"/>
              <a:t>except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abbreviations</a:t>
            </a:r>
            <a:r>
              <a:rPr lang="nl-NL" dirty="0"/>
              <a:t>).</a:t>
            </a:r>
          </a:p>
          <a:p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have a </a:t>
            </a:r>
            <a:r>
              <a:rPr lang="nl-NL" dirty="0" err="1"/>
              <a:t>number</a:t>
            </a:r>
            <a:r>
              <a:rPr lang="nl-NL" dirty="0"/>
              <a:t> of pages,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start making a model.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50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Transcribe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 err="1"/>
              <a:t>Where</a:t>
            </a:r>
            <a:r>
              <a:rPr lang="nl-NL" dirty="0"/>
              <a:t> and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 smtClean="0"/>
              <a:t>transcribe</a:t>
            </a:r>
            <a:r>
              <a:rPr lang="nl-NL" dirty="0" smtClean="0"/>
              <a:t>?</a:t>
            </a:r>
          </a:p>
          <a:p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collaborate</a:t>
            </a:r>
            <a:r>
              <a:rPr lang="nl-NL" dirty="0" smtClean="0"/>
              <a:t>?</a:t>
            </a:r>
            <a:endParaRPr lang="nl-NL" dirty="0"/>
          </a:p>
          <a:p>
            <a:pPr lvl="0"/>
            <a:r>
              <a:rPr lang="nl-NL" dirty="0" err="1"/>
              <a:t>Abbreviations</a:t>
            </a:r>
            <a:r>
              <a:rPr lang="nl-NL" dirty="0"/>
              <a:t>, </a:t>
            </a:r>
            <a:r>
              <a:rPr lang="nl-NL" dirty="0" err="1"/>
              <a:t>italics</a:t>
            </a:r>
            <a:r>
              <a:rPr lang="nl-NL" dirty="0"/>
              <a:t>, </a:t>
            </a:r>
            <a:r>
              <a:rPr lang="nl-NL" dirty="0" err="1"/>
              <a:t>conventions</a:t>
            </a:r>
            <a:r>
              <a:rPr lang="nl-NL" dirty="0"/>
              <a:t>…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44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Transcribe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z="3600" dirty="0" smtClean="0"/>
              <a:t>In </a:t>
            </a:r>
            <a:r>
              <a:rPr lang="nl-NL" sz="3600" dirty="0" err="1" smtClean="0"/>
              <a:t>this</a:t>
            </a:r>
            <a:r>
              <a:rPr lang="nl-NL" sz="3600" dirty="0" smtClean="0"/>
              <a:t> </a:t>
            </a:r>
            <a:r>
              <a:rPr lang="nl-NL" sz="3600" dirty="0" err="1" smtClean="0"/>
              <a:t>section</a:t>
            </a:r>
            <a:r>
              <a:rPr lang="nl-NL" sz="3600" dirty="0" smtClean="0"/>
              <a:t> we </a:t>
            </a:r>
            <a:r>
              <a:rPr lang="nl-NL" sz="3600" dirty="0" err="1" smtClean="0"/>
              <a:t>will</a:t>
            </a:r>
            <a:r>
              <a:rPr lang="nl-NL" sz="3600" dirty="0" smtClean="0"/>
              <a:t> look at Transkribus and talk </a:t>
            </a:r>
            <a:r>
              <a:rPr lang="nl-NL" sz="3600" dirty="0" err="1" smtClean="0"/>
              <a:t>about</a:t>
            </a:r>
            <a:r>
              <a:rPr lang="nl-NL" sz="3600" dirty="0" smtClean="0"/>
              <a:t> </a:t>
            </a:r>
            <a:r>
              <a:rPr lang="nl-NL" sz="3600" dirty="0" err="1" smtClean="0"/>
              <a:t>where</a:t>
            </a:r>
            <a:r>
              <a:rPr lang="nl-NL" sz="3600" dirty="0" smtClean="0"/>
              <a:t> and </a:t>
            </a:r>
            <a:r>
              <a:rPr lang="nl-NL" sz="3600" dirty="0" err="1" smtClean="0"/>
              <a:t>how</a:t>
            </a:r>
            <a:r>
              <a:rPr lang="nl-NL" sz="3600" dirty="0" smtClean="0"/>
              <a:t> </a:t>
            </a:r>
            <a:r>
              <a:rPr lang="nl-NL" sz="3600" dirty="0" err="1" smtClean="0"/>
              <a:t>you</a:t>
            </a:r>
            <a:r>
              <a:rPr lang="nl-NL" sz="3600" dirty="0" smtClean="0"/>
              <a:t> </a:t>
            </a:r>
            <a:r>
              <a:rPr lang="nl-NL" sz="3600" dirty="0" err="1" smtClean="0"/>
              <a:t>to</a:t>
            </a:r>
            <a:r>
              <a:rPr lang="nl-NL" sz="3600" dirty="0" smtClean="0"/>
              <a:t> </a:t>
            </a:r>
            <a:r>
              <a:rPr lang="nl-NL" sz="3600" dirty="0" err="1" smtClean="0"/>
              <a:t>transcribe</a:t>
            </a:r>
            <a:r>
              <a:rPr lang="nl-NL" sz="3600" dirty="0"/>
              <a:t>?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12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2"/>
          <a:srcRect l="40103" t="11094" r="842" b="4057"/>
          <a:stretch/>
        </p:blipFill>
        <p:spPr>
          <a:xfrm>
            <a:off x="1341865" y="133152"/>
            <a:ext cx="10744388" cy="5875762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5008982" y="618151"/>
            <a:ext cx="6924871" cy="352464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Rechthoek 22"/>
          <p:cNvSpPr/>
          <p:nvPr/>
        </p:nvSpPr>
        <p:spPr>
          <a:xfrm>
            <a:off x="4732174" y="4142793"/>
            <a:ext cx="7201679" cy="164218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/>
          <p:cNvSpPr/>
          <p:nvPr/>
        </p:nvSpPr>
        <p:spPr>
          <a:xfrm>
            <a:off x="4732173" y="5792490"/>
            <a:ext cx="7201679" cy="235164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40" name="Groep 39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41" name="Punthaak 40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43" name="Groep 42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44" name="Punthaak 43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46" name="Groep 4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47" name="Punthaak 46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ep 48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50" name="Punthaak 49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52" name="Groep 51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53" name="Punthaak 52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55" name="Afgeronde rechthoek 54"/>
          <p:cNvSpPr/>
          <p:nvPr/>
        </p:nvSpPr>
        <p:spPr>
          <a:xfrm>
            <a:off x="2743200" y="2883159"/>
            <a:ext cx="699796" cy="27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Afgeronde rechthoek 55"/>
          <p:cNvSpPr/>
          <p:nvPr/>
        </p:nvSpPr>
        <p:spPr>
          <a:xfrm>
            <a:off x="2590800" y="3229527"/>
            <a:ext cx="699796" cy="27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73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260" y="365125"/>
            <a:ext cx="9963540" cy="1325563"/>
          </a:xfrm>
        </p:spPr>
        <p:txBody>
          <a:bodyPr/>
          <a:lstStyle/>
          <a:p>
            <a:r>
              <a:rPr lang="nl-NL" dirty="0" err="1" smtClean="0"/>
              <a:t>Transcription</a:t>
            </a:r>
            <a:r>
              <a:rPr lang="nl-NL" dirty="0" smtClean="0"/>
              <a:t> </a:t>
            </a:r>
            <a:r>
              <a:rPr lang="nl-NL" dirty="0" err="1" smtClean="0"/>
              <a:t>Toolbar</a:t>
            </a:r>
            <a:endParaRPr lang="nl-NL" dirty="0"/>
          </a:p>
        </p:txBody>
      </p:sp>
      <p:sp>
        <p:nvSpPr>
          <p:cNvPr id="19" name="Tijdelijke aanduiding voor inhoud 2"/>
          <p:cNvSpPr txBox="1">
            <a:spLocks/>
          </p:cNvSpPr>
          <p:nvPr/>
        </p:nvSpPr>
        <p:spPr>
          <a:xfrm>
            <a:off x="1390260" y="1888565"/>
            <a:ext cx="14184087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b="1" u="sng" dirty="0"/>
          </a:p>
        </p:txBody>
      </p:sp>
      <p:sp>
        <p:nvSpPr>
          <p:cNvPr id="23" name="Tijdelijke aanduiding voor inhoud 2"/>
          <p:cNvSpPr>
            <a:spLocks noGrp="1"/>
          </p:cNvSpPr>
          <p:nvPr>
            <p:ph idx="1"/>
          </p:nvPr>
        </p:nvSpPr>
        <p:spPr>
          <a:xfrm>
            <a:off x="1502225" y="3125240"/>
            <a:ext cx="10621861" cy="2576975"/>
          </a:xfrm>
        </p:spPr>
        <p:txBody>
          <a:bodyPr>
            <a:normAutofit/>
          </a:bodyPr>
          <a:lstStyle/>
          <a:p>
            <a:pPr marL="86400" indent="0">
              <a:buNone/>
            </a:pP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left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right:</a:t>
            </a:r>
          </a:p>
          <a:p>
            <a:pPr marL="86400" indent="0">
              <a:buNone/>
            </a:pPr>
            <a:r>
              <a:rPr lang="nl-NL" dirty="0" smtClean="0"/>
              <a:t>1) Delete </a:t>
            </a:r>
            <a:r>
              <a:rPr lang="nl-NL" dirty="0" err="1" smtClean="0"/>
              <a:t>shape</a:t>
            </a:r>
            <a:r>
              <a:rPr lang="nl-NL" dirty="0" smtClean="0"/>
              <a:t>; 2) Long </a:t>
            </a:r>
            <a:r>
              <a:rPr lang="nl-NL" dirty="0" err="1" smtClean="0"/>
              <a:t>dash</a:t>
            </a:r>
            <a:r>
              <a:rPr lang="nl-NL" dirty="0" smtClean="0"/>
              <a:t>; 3) </a:t>
            </a:r>
            <a:r>
              <a:rPr lang="nl-NL" dirty="0" err="1" smtClean="0"/>
              <a:t>dash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end of </a:t>
            </a:r>
            <a:r>
              <a:rPr lang="nl-NL" dirty="0" err="1" smtClean="0"/>
              <a:t>the</a:t>
            </a:r>
            <a:r>
              <a:rPr lang="nl-NL" dirty="0" smtClean="0"/>
              <a:t> line; 4) </a:t>
            </a:r>
            <a:r>
              <a:rPr lang="nl-NL" dirty="0" err="1" smtClean="0"/>
              <a:t>toggle</a:t>
            </a:r>
            <a:r>
              <a:rPr lang="nl-NL" dirty="0" smtClean="0"/>
              <a:t> </a:t>
            </a:r>
            <a:r>
              <a:rPr lang="nl-NL" dirty="0" err="1" smtClean="0"/>
              <a:t>paragraph</a:t>
            </a:r>
            <a:r>
              <a:rPr lang="nl-NL" dirty="0" smtClean="0"/>
              <a:t> on a line; 5) virtual keyboard; 6 </a:t>
            </a:r>
            <a:r>
              <a:rPr lang="nl-NL" dirty="0" err="1" smtClean="0"/>
              <a:t>to</a:t>
            </a:r>
            <a:r>
              <a:rPr lang="nl-NL" dirty="0" smtClean="0"/>
              <a:t> 11: </a:t>
            </a:r>
            <a:r>
              <a:rPr lang="nl-NL" dirty="0" err="1" smtClean="0"/>
              <a:t>self</a:t>
            </a:r>
            <a:r>
              <a:rPr lang="nl-NL" dirty="0" smtClean="0"/>
              <a:t> </a:t>
            </a:r>
            <a:r>
              <a:rPr lang="nl-NL" dirty="0" err="1" smtClean="0"/>
              <a:t>explanatory</a:t>
            </a:r>
            <a:r>
              <a:rPr lang="nl-NL" dirty="0" smtClean="0"/>
              <a:t>/ </a:t>
            </a:r>
            <a:r>
              <a:rPr lang="nl-NL" dirty="0" err="1" smtClean="0"/>
              <a:t>exploratory</a:t>
            </a:r>
            <a:r>
              <a:rPr lang="nl-NL" dirty="0" smtClean="0"/>
              <a:t>; 12: font </a:t>
            </a:r>
            <a:r>
              <a:rPr lang="nl-NL" dirty="0" err="1" smtClean="0"/>
              <a:t>preference</a:t>
            </a:r>
            <a:r>
              <a:rPr lang="nl-NL" dirty="0" smtClean="0"/>
              <a:t>; 13: </a:t>
            </a:r>
            <a:r>
              <a:rPr lang="nl-NL" dirty="0" err="1" smtClean="0"/>
              <a:t>undo</a:t>
            </a:r>
            <a:r>
              <a:rPr lang="nl-NL" dirty="0" smtClean="0"/>
              <a:t>; 14: </a:t>
            </a:r>
            <a:r>
              <a:rPr lang="nl-NL" dirty="0" err="1" smtClean="0"/>
              <a:t>redo</a:t>
            </a:r>
            <a:r>
              <a:rPr lang="nl-NL" dirty="0" smtClean="0"/>
              <a:t>; 15: </a:t>
            </a:r>
            <a:r>
              <a:rPr lang="nl-NL" dirty="0" err="1" smtClean="0"/>
              <a:t>text-orientation</a:t>
            </a:r>
            <a:r>
              <a:rPr lang="nl-NL" dirty="0" smtClean="0"/>
              <a:t>; 16: move </a:t>
            </a:r>
            <a:r>
              <a:rPr lang="nl-NL" dirty="0" err="1" smtClean="0"/>
              <a:t>transcription</a:t>
            </a:r>
            <a:r>
              <a:rPr lang="nl-NL" dirty="0" smtClean="0"/>
              <a:t> field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right; 17: </a:t>
            </a:r>
            <a:r>
              <a:rPr lang="nl-NL" dirty="0" err="1" smtClean="0"/>
              <a:t>transcription</a:t>
            </a:r>
            <a:r>
              <a:rPr lang="nl-NL" dirty="0" smtClean="0"/>
              <a:t> </a:t>
            </a:r>
            <a:r>
              <a:rPr lang="nl-NL" dirty="0" err="1" smtClean="0"/>
              <a:t>settings</a:t>
            </a:r>
            <a:endParaRPr lang="nl-NL" dirty="0"/>
          </a:p>
        </p:txBody>
      </p:sp>
      <p:pic>
        <p:nvPicPr>
          <p:cNvPr id="24" name="Afbeelding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2225" y="1389919"/>
            <a:ext cx="10012053" cy="799416"/>
          </a:xfrm>
          <a:prstGeom prst="rect">
            <a:avLst/>
          </a:prstGeom>
        </p:spPr>
      </p:pic>
      <p:sp>
        <p:nvSpPr>
          <p:cNvPr id="25" name="Tekstvak 24"/>
          <p:cNvSpPr txBox="1"/>
          <p:nvPr/>
        </p:nvSpPr>
        <p:spPr>
          <a:xfrm rot="10800000" flipV="1">
            <a:off x="1726161" y="2360211"/>
            <a:ext cx="969450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l-NL" sz="2000" dirty="0" smtClean="0"/>
              <a:t>    1     2      3       4           5       6         7      8       9       10    11    12      13     14       15        16       17 </a:t>
            </a:r>
          </a:p>
        </p:txBody>
      </p:sp>
      <p:grpSp>
        <p:nvGrpSpPr>
          <p:cNvPr id="26" name="Groep 25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7" name="Punthaak 2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29" name="Groep 28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0" name="Punthaak 29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32" name="Groep 31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3" name="Punthaak 3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ep 34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36" name="Punthaak 35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38" name="Groep 3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9" name="Punthaak 3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248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Transcribe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In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section</a:t>
            </a:r>
            <a:r>
              <a:rPr lang="nl-NL" dirty="0"/>
              <a:t> we </a:t>
            </a:r>
            <a:r>
              <a:rPr lang="nl-NL" dirty="0" err="1" smtClean="0"/>
              <a:t>will</a:t>
            </a:r>
            <a:r>
              <a:rPr lang="nl-NL" dirty="0" smtClean="0"/>
              <a:t> talk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how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en-GB" dirty="0" smtClean="0"/>
              <a:t>collaborate within Transkribus</a:t>
            </a:r>
            <a:r>
              <a:rPr lang="nl-NL" dirty="0" smtClean="0"/>
              <a:t>?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152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Basics in </a:t>
            </a:r>
            <a:r>
              <a:rPr lang="nl-NL" dirty="0" err="1" smtClean="0"/>
              <a:t>how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work</a:t>
            </a:r>
            <a:r>
              <a:rPr lang="nl-NL" dirty="0" smtClean="0"/>
              <a:t> on </a:t>
            </a:r>
            <a:r>
              <a:rPr lang="nl-NL" dirty="0" err="1" smtClean="0"/>
              <a:t>same</a:t>
            </a:r>
            <a:r>
              <a:rPr lang="nl-NL" dirty="0" smtClean="0"/>
              <a:t> </a:t>
            </a:r>
            <a:r>
              <a:rPr lang="nl-NL" dirty="0" err="1" smtClean="0"/>
              <a:t>documents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nl-NL" dirty="0" err="1" smtClean="0"/>
              <a:t>Everyone</a:t>
            </a:r>
            <a:r>
              <a:rPr lang="nl-NL" dirty="0" smtClean="0"/>
              <a:t> </a:t>
            </a:r>
            <a:r>
              <a:rPr lang="nl-NL" dirty="0" err="1" smtClean="0"/>
              <a:t>needs</a:t>
            </a:r>
            <a:r>
              <a:rPr lang="nl-NL" dirty="0" smtClean="0"/>
              <a:t>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individual</a:t>
            </a:r>
            <a:r>
              <a:rPr lang="nl-NL" dirty="0" smtClean="0"/>
              <a:t> account!</a:t>
            </a:r>
          </a:p>
          <a:p>
            <a:pPr algn="just"/>
            <a:r>
              <a:rPr lang="nl-NL" dirty="0" smtClean="0"/>
              <a:t>Does </a:t>
            </a:r>
            <a:r>
              <a:rPr lang="nl-NL" dirty="0" err="1" smtClean="0"/>
              <a:t>everyone</a:t>
            </a:r>
            <a:r>
              <a:rPr lang="nl-NL" dirty="0" smtClean="0"/>
              <a:t> </a:t>
            </a:r>
            <a:r>
              <a:rPr lang="nl-NL" dirty="0" err="1" smtClean="0"/>
              <a:t>need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have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ability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do LA, </a:t>
            </a:r>
            <a:r>
              <a:rPr lang="nl-NL" dirty="0" err="1" smtClean="0"/>
              <a:t>apply</a:t>
            </a:r>
            <a:r>
              <a:rPr lang="nl-NL" dirty="0" smtClean="0"/>
              <a:t>/ </a:t>
            </a:r>
            <a:r>
              <a:rPr lang="nl-NL" dirty="0" err="1" smtClean="0"/>
              <a:t>work</a:t>
            </a:r>
            <a:r>
              <a:rPr lang="nl-NL" dirty="0" smtClean="0"/>
              <a:t> on </a:t>
            </a:r>
            <a:r>
              <a:rPr lang="nl-NL" dirty="0" err="1" smtClean="0"/>
              <a:t>models</a:t>
            </a:r>
            <a:r>
              <a:rPr lang="nl-NL" dirty="0" smtClean="0"/>
              <a:t>? Yes: </a:t>
            </a:r>
            <a:r>
              <a:rPr lang="nl-NL" dirty="0" err="1" smtClean="0"/>
              <a:t>then</a:t>
            </a:r>
            <a:r>
              <a:rPr lang="nl-NL" dirty="0" smtClean="0"/>
              <a:t> </a:t>
            </a:r>
            <a:r>
              <a:rPr lang="nl-NL" dirty="0" err="1" smtClean="0"/>
              <a:t>work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desktop </a:t>
            </a:r>
            <a:r>
              <a:rPr lang="nl-NL" dirty="0" err="1" smtClean="0"/>
              <a:t>version</a:t>
            </a:r>
            <a:r>
              <a:rPr lang="nl-NL" dirty="0" smtClean="0"/>
              <a:t>; No: </a:t>
            </a:r>
            <a:r>
              <a:rPr lang="nl-NL" dirty="0" err="1" smtClean="0"/>
              <a:t>then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 web-interface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those</a:t>
            </a:r>
            <a:r>
              <a:rPr lang="nl-NL" dirty="0" smtClean="0"/>
              <a:t> </a:t>
            </a:r>
            <a:r>
              <a:rPr lang="nl-NL" dirty="0" err="1" smtClean="0"/>
              <a:t>doing</a:t>
            </a:r>
            <a:r>
              <a:rPr lang="nl-NL" dirty="0" smtClean="0"/>
              <a:t> </a:t>
            </a:r>
            <a:r>
              <a:rPr lang="nl-NL" dirty="0" err="1" smtClean="0"/>
              <a:t>transcriptions</a:t>
            </a:r>
            <a:r>
              <a:rPr lang="nl-NL" dirty="0" smtClean="0"/>
              <a:t>.</a:t>
            </a:r>
          </a:p>
          <a:p>
            <a:pPr algn="just"/>
            <a:r>
              <a:rPr lang="nl-NL" dirty="0" smtClean="0"/>
              <a:t>Share folder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everone</a:t>
            </a:r>
            <a:r>
              <a:rPr lang="nl-NL" dirty="0" smtClean="0"/>
              <a:t> </a:t>
            </a:r>
            <a:r>
              <a:rPr lang="nl-NL" dirty="0" err="1" smtClean="0"/>
              <a:t>who</a:t>
            </a:r>
            <a:r>
              <a:rPr lang="nl-NL" dirty="0" smtClean="0"/>
              <a:t> </a:t>
            </a:r>
            <a:r>
              <a:rPr lang="nl-NL" dirty="0" err="1" smtClean="0"/>
              <a:t>needs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! </a:t>
            </a:r>
          </a:p>
          <a:p>
            <a:pPr algn="just"/>
            <a:r>
              <a:rPr lang="nl-NL" dirty="0" err="1" smtClean="0"/>
              <a:t>If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need</a:t>
            </a:r>
            <a:r>
              <a:rPr lang="nl-NL" dirty="0" smtClean="0"/>
              <a:t> multiple </a:t>
            </a:r>
            <a:r>
              <a:rPr lang="nl-NL" dirty="0" err="1" smtClean="0"/>
              <a:t>people</a:t>
            </a:r>
            <a:r>
              <a:rPr lang="nl-NL" dirty="0" smtClean="0"/>
              <a:t> </a:t>
            </a:r>
            <a:r>
              <a:rPr lang="nl-NL" dirty="0" err="1" smtClean="0"/>
              <a:t>work</a:t>
            </a:r>
            <a:r>
              <a:rPr lang="nl-NL" dirty="0" smtClean="0"/>
              <a:t> on </a:t>
            </a:r>
            <a:r>
              <a:rPr lang="nl-NL" dirty="0" err="1" smtClean="0"/>
              <a:t>one</a:t>
            </a:r>
            <a:r>
              <a:rPr lang="nl-NL" dirty="0" smtClean="0"/>
              <a:t> </a:t>
            </a:r>
            <a:r>
              <a:rPr lang="nl-NL" dirty="0" err="1" smtClean="0"/>
              <a:t>doc</a:t>
            </a:r>
            <a:r>
              <a:rPr lang="nl-NL" dirty="0" smtClean="0"/>
              <a:t>: </a:t>
            </a:r>
            <a:r>
              <a:rPr lang="nl-NL" dirty="0" err="1" smtClean="0"/>
              <a:t>create</a:t>
            </a:r>
            <a:r>
              <a:rPr lang="nl-NL" dirty="0" smtClean="0"/>
              <a:t> a shared </a:t>
            </a:r>
            <a:r>
              <a:rPr lang="nl-NL" dirty="0" err="1" smtClean="0"/>
              <a:t>doc</a:t>
            </a:r>
            <a:r>
              <a:rPr lang="nl-NL" dirty="0" smtClean="0"/>
              <a:t> and </a:t>
            </a:r>
            <a:r>
              <a:rPr lang="nl-NL" dirty="0" err="1" smtClean="0"/>
              <a:t>note</a:t>
            </a:r>
            <a:r>
              <a:rPr lang="nl-NL" dirty="0" smtClean="0"/>
              <a:t> </a:t>
            </a:r>
            <a:r>
              <a:rPr lang="nl-NL" dirty="0" err="1" smtClean="0"/>
              <a:t>who</a:t>
            </a:r>
            <a:r>
              <a:rPr lang="nl-NL" dirty="0" smtClean="0"/>
              <a:t> is </a:t>
            </a:r>
            <a:r>
              <a:rPr lang="nl-NL" dirty="0" err="1" smtClean="0"/>
              <a:t>doing</a:t>
            </a:r>
            <a:r>
              <a:rPr lang="nl-NL" dirty="0" smtClean="0"/>
              <a:t> </a:t>
            </a:r>
            <a:r>
              <a:rPr lang="nl-NL" dirty="0" err="1" smtClean="0"/>
              <a:t>which</a:t>
            </a:r>
            <a:r>
              <a:rPr lang="nl-NL" dirty="0" smtClean="0"/>
              <a:t> page… </a:t>
            </a:r>
            <a:r>
              <a:rPr lang="nl-NL" dirty="0" err="1" smtClean="0"/>
              <a:t>working</a:t>
            </a:r>
            <a:r>
              <a:rPr lang="nl-NL" dirty="0" smtClean="0"/>
              <a:t> on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same</a:t>
            </a:r>
            <a:r>
              <a:rPr lang="nl-NL" dirty="0" smtClean="0"/>
              <a:t> page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result</a:t>
            </a:r>
            <a:r>
              <a:rPr lang="nl-NL" dirty="0" smtClean="0"/>
              <a:t> in double </a:t>
            </a:r>
            <a:r>
              <a:rPr lang="nl-NL" dirty="0" err="1" smtClean="0"/>
              <a:t>work</a:t>
            </a:r>
            <a:r>
              <a:rPr lang="nl-NL" dirty="0" smtClean="0"/>
              <a:t>! </a:t>
            </a:r>
          </a:p>
          <a:p>
            <a:pPr algn="just"/>
            <a:r>
              <a:rPr lang="nl-NL" dirty="0" smtClean="0"/>
              <a:t>Have a list of </a:t>
            </a:r>
            <a:r>
              <a:rPr lang="nl-NL" dirty="0" err="1" smtClean="0"/>
              <a:t>conventions</a:t>
            </a:r>
            <a:r>
              <a:rPr lang="nl-NL" dirty="0" smtClean="0"/>
              <a:t> (</a:t>
            </a:r>
            <a:r>
              <a:rPr lang="nl-NL" dirty="0" err="1" smtClean="0"/>
              <a:t>how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deal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abbr</a:t>
            </a:r>
            <a:r>
              <a:rPr lang="nl-NL" dirty="0" smtClean="0"/>
              <a:t>. &amp;c.)</a:t>
            </a:r>
          </a:p>
          <a:p>
            <a:pPr algn="just"/>
            <a:r>
              <a:rPr lang="nl-NL" dirty="0" err="1" smtClean="0"/>
              <a:t>If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have ‘helpers’ </a:t>
            </a:r>
            <a:r>
              <a:rPr lang="nl-NL" dirty="0" err="1" smtClean="0"/>
              <a:t>with</a:t>
            </a:r>
            <a:r>
              <a:rPr lang="nl-NL" dirty="0" smtClean="0"/>
              <a:t> different levels of </a:t>
            </a:r>
            <a:r>
              <a:rPr lang="nl-NL" dirty="0" err="1" smtClean="0"/>
              <a:t>experience</a:t>
            </a:r>
            <a:r>
              <a:rPr lang="nl-NL" dirty="0" smtClean="0"/>
              <a:t>: </a:t>
            </a:r>
            <a:r>
              <a:rPr lang="nl-NL" dirty="0" err="1" smtClean="0"/>
              <a:t>create</a:t>
            </a:r>
            <a:r>
              <a:rPr lang="nl-NL" dirty="0" smtClean="0"/>
              <a:t> multiple folders </a:t>
            </a:r>
            <a:r>
              <a:rPr lang="nl-NL" dirty="0" err="1" smtClean="0"/>
              <a:t>depending</a:t>
            </a:r>
            <a:r>
              <a:rPr lang="nl-NL" dirty="0" smtClean="0"/>
              <a:t> on source-</a:t>
            </a:r>
            <a:r>
              <a:rPr lang="nl-NL" dirty="0" err="1" smtClean="0"/>
              <a:t>complexity</a:t>
            </a:r>
            <a:r>
              <a:rPr lang="nl-NL" dirty="0" smtClean="0"/>
              <a:t>. </a:t>
            </a:r>
            <a:endParaRPr lang="en-US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3878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47565" y="380949"/>
            <a:ext cx="10746558" cy="5752805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1347564" y="775484"/>
            <a:ext cx="3317742" cy="492673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1" name="Groep 20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2" name="Punthaak 21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24" name="Groep 23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5" name="Punthaak 2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27" name="Groep 26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8" name="Punthaak 27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ep 29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31" name="Punthaak 3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33" name="Groep 32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4" name="Punthaak 33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45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Multiple users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r>
              <a:rPr lang="nl-NL" dirty="0" err="1" smtClean="0"/>
              <a:t>Don’t</a:t>
            </a:r>
            <a:r>
              <a:rPr lang="nl-NL" dirty="0" smtClean="0"/>
              <a:t> do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private </a:t>
            </a:r>
            <a:r>
              <a:rPr lang="nl-NL" dirty="0" err="1" smtClean="0"/>
              <a:t>collection</a:t>
            </a:r>
            <a:r>
              <a:rPr lang="nl-NL" dirty="0" smtClean="0"/>
              <a:t>!</a:t>
            </a:r>
          </a:p>
          <a:p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people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a </a:t>
            </a:r>
            <a:r>
              <a:rPr lang="nl-NL" dirty="0" err="1" smtClean="0"/>
              <a:t>seperate</a:t>
            </a:r>
            <a:r>
              <a:rPr lang="nl-NL" dirty="0" smtClean="0"/>
              <a:t> </a:t>
            </a:r>
            <a:r>
              <a:rPr lang="nl-NL" dirty="0" err="1" smtClean="0"/>
              <a:t>collection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(click “</a:t>
            </a:r>
            <a:r>
              <a:rPr lang="nl-NL" dirty="0" err="1" smtClean="0"/>
              <a:t>collections</a:t>
            </a:r>
            <a:r>
              <a:rPr lang="nl-NL" dirty="0" smtClean="0"/>
              <a:t>” and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create</a:t>
            </a:r>
            <a:r>
              <a:rPr lang="nl-NL" dirty="0" smtClean="0"/>
              <a:t> a </a:t>
            </a:r>
            <a:br>
              <a:rPr lang="nl-NL" dirty="0" smtClean="0"/>
            </a:br>
            <a:r>
              <a:rPr lang="nl-NL" dirty="0" smtClean="0"/>
              <a:t>new </a:t>
            </a:r>
            <a:r>
              <a:rPr lang="nl-NL" dirty="0" err="1" smtClean="0"/>
              <a:t>one</a:t>
            </a:r>
            <a:r>
              <a:rPr lang="nl-NL" dirty="0" smtClean="0"/>
              <a:t>).</a:t>
            </a:r>
          </a:p>
          <a:p>
            <a:r>
              <a:rPr lang="nl-NL" dirty="0" smtClean="0"/>
              <a:t>Click “User Manager” </a:t>
            </a:r>
            <a:r>
              <a:rPr lang="nl-NL" dirty="0" err="1" smtClean="0"/>
              <a:t>when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want </a:t>
            </a:r>
            <a:r>
              <a:rPr lang="nl-NL" dirty="0" err="1" smtClean="0"/>
              <a:t>to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change/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people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folder.</a:t>
            </a:r>
            <a:endParaRPr lang="nl-NL" dirty="0"/>
          </a:p>
        </p:txBody>
      </p:sp>
      <p:grpSp>
        <p:nvGrpSpPr>
          <p:cNvPr id="21" name="Groep 20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2" name="Punthaak 21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24" name="Groep 23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5" name="Punthaak 2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27" name="Groep 26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8" name="Punthaak 27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ep 29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31" name="Punthaak 3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33" name="Groep 32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4" name="Punthaak 33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0179" t="17527" r="43214" b="9687"/>
          <a:stretch/>
        </p:blipFill>
        <p:spPr>
          <a:xfrm>
            <a:off x="7847045" y="365125"/>
            <a:ext cx="3506755" cy="5849976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9987710" y="1011291"/>
            <a:ext cx="1031742" cy="39287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6" name="Afgeronde rechthoek 35"/>
          <p:cNvSpPr/>
          <p:nvPr/>
        </p:nvSpPr>
        <p:spPr>
          <a:xfrm>
            <a:off x="9486121" y="586258"/>
            <a:ext cx="861527" cy="290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353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ep 20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2" name="Punthaak 21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24" name="Groep 23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5" name="Punthaak 2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27" name="Groep 26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8" name="Punthaak 27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ep 29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31" name="Punthaak 3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33" name="Groep 32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4" name="Punthaak 33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0026" t="11496" r="8240" b="9284"/>
          <a:stretch/>
        </p:blipFill>
        <p:spPr>
          <a:xfrm>
            <a:off x="1347563" y="133152"/>
            <a:ext cx="10657577" cy="6211664"/>
          </a:xfrm>
          <a:prstGeom prst="rect">
            <a:avLst/>
          </a:prstGeom>
        </p:spPr>
      </p:pic>
      <p:sp>
        <p:nvSpPr>
          <p:cNvPr id="36" name="Afgeronde rechthoek 35"/>
          <p:cNvSpPr/>
          <p:nvPr/>
        </p:nvSpPr>
        <p:spPr>
          <a:xfrm>
            <a:off x="3915746" y="1179386"/>
            <a:ext cx="2373086" cy="154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Afgeronde rechthoek 36"/>
          <p:cNvSpPr/>
          <p:nvPr/>
        </p:nvSpPr>
        <p:spPr>
          <a:xfrm>
            <a:off x="8724121" y="1033865"/>
            <a:ext cx="2967136" cy="3703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Afgeronde rechthoek 37"/>
          <p:cNvSpPr/>
          <p:nvPr/>
        </p:nvSpPr>
        <p:spPr>
          <a:xfrm>
            <a:off x="9638522" y="4060896"/>
            <a:ext cx="2136711" cy="151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Afgeronde rechthoek 38"/>
          <p:cNvSpPr/>
          <p:nvPr/>
        </p:nvSpPr>
        <p:spPr>
          <a:xfrm>
            <a:off x="9638521" y="4279235"/>
            <a:ext cx="2136711" cy="151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19"/>
          <p:cNvSpPr/>
          <p:nvPr/>
        </p:nvSpPr>
        <p:spPr>
          <a:xfrm>
            <a:off x="8548818" y="3884456"/>
            <a:ext cx="3366374" cy="70620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/>
          <p:cNvSpPr/>
          <p:nvPr/>
        </p:nvSpPr>
        <p:spPr>
          <a:xfrm>
            <a:off x="3849300" y="4355218"/>
            <a:ext cx="676047" cy="384734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/>
          <p:cNvSpPr/>
          <p:nvPr/>
        </p:nvSpPr>
        <p:spPr>
          <a:xfrm>
            <a:off x="6931512" y="2064026"/>
            <a:ext cx="2492406" cy="109615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581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0" grpId="0" animBg="1"/>
      <p:bldP spid="4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Transcribe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In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section</a:t>
            </a:r>
            <a:r>
              <a:rPr lang="nl-NL" dirty="0"/>
              <a:t> </a:t>
            </a:r>
            <a:r>
              <a:rPr lang="nl-NL" dirty="0" err="1" smtClean="0"/>
              <a:t>abbreviations</a:t>
            </a:r>
            <a:r>
              <a:rPr lang="nl-NL" dirty="0"/>
              <a:t>, </a:t>
            </a:r>
            <a:r>
              <a:rPr lang="nl-NL" dirty="0" err="1"/>
              <a:t>italics</a:t>
            </a:r>
            <a:r>
              <a:rPr lang="nl-NL" dirty="0"/>
              <a:t>, </a:t>
            </a:r>
            <a:r>
              <a:rPr lang="nl-NL" dirty="0" err="1" smtClean="0"/>
              <a:t>conventions</a:t>
            </a:r>
            <a:r>
              <a:rPr lang="nl-NL" dirty="0" smtClean="0"/>
              <a:t> are </a:t>
            </a:r>
            <a:r>
              <a:rPr lang="nl-NL" dirty="0" err="1" smtClean="0"/>
              <a:t>addressed</a:t>
            </a:r>
            <a:r>
              <a:rPr lang="nl-NL" dirty="0" smtClean="0"/>
              <a:t>.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26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err="1" smtClean="0"/>
              <a:t>Transcription</a:t>
            </a:r>
            <a:r>
              <a:rPr lang="nl-NL" dirty="0" smtClean="0"/>
              <a:t> </a:t>
            </a:r>
            <a:r>
              <a:rPr lang="nl-NL" dirty="0" err="1" smtClean="0"/>
              <a:t>agreements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A</a:t>
            </a:r>
            <a:r>
              <a:rPr lang="en-US" dirty="0"/>
              <a:t> </a:t>
            </a:r>
            <a:r>
              <a:rPr lang="en-US" b="1" dirty="0"/>
              <a:t>diplomatic transcription</a:t>
            </a:r>
            <a:r>
              <a:rPr lang="en-US" dirty="0"/>
              <a:t> </a:t>
            </a:r>
            <a:r>
              <a:rPr lang="en-US" dirty="0" smtClean="0"/>
              <a:t>with </a:t>
            </a:r>
            <a:r>
              <a:rPr lang="en-US" dirty="0"/>
              <a:t>minimal or no editorial intervention or </a:t>
            </a:r>
            <a:r>
              <a:rPr lang="en-US" dirty="0" smtClean="0"/>
              <a:t>interpretation.</a:t>
            </a:r>
            <a:endParaRPr lang="en-US" dirty="0"/>
          </a:p>
          <a:p>
            <a:pPr algn="just"/>
            <a:r>
              <a:rPr lang="en-US" b="1" dirty="0" smtClean="0"/>
              <a:t>Special characters</a:t>
            </a:r>
            <a:r>
              <a:rPr lang="en-US" dirty="0" smtClean="0"/>
              <a:t>? Use Unicode!</a:t>
            </a:r>
          </a:p>
          <a:p>
            <a:pPr algn="just"/>
            <a:r>
              <a:rPr lang="en-US" b="1" dirty="0" smtClean="0"/>
              <a:t>Abbreviations</a:t>
            </a:r>
            <a:r>
              <a:rPr lang="en-US" dirty="0" smtClean="0"/>
              <a:t>: pref. keep them abbr.! (to train the model) – otherwise indicate it!</a:t>
            </a:r>
          </a:p>
          <a:p>
            <a:pPr algn="just"/>
            <a:r>
              <a:rPr lang="en-US" b="1" dirty="0" smtClean="0"/>
              <a:t>Roman numerals: </a:t>
            </a:r>
            <a:r>
              <a:rPr lang="en-US" dirty="0" smtClean="0"/>
              <a:t>KEEP THEM! X = 10 would result in “SE10” (instead of SEX).</a:t>
            </a:r>
          </a:p>
          <a:p>
            <a:pPr algn="just"/>
            <a:r>
              <a:rPr lang="en-US" b="1" dirty="0" smtClean="0"/>
              <a:t>Italics</a:t>
            </a:r>
            <a:r>
              <a:rPr lang="en-US" dirty="0" smtClean="0"/>
              <a:t>: </a:t>
            </a:r>
            <a:r>
              <a:rPr lang="en-US" dirty="0" smtClean="0">
                <a:sym typeface="Wingdings" panose="05000000000000000000" pitchFamily="2" charset="2"/>
              </a:rPr>
              <a:t> the models don’t understand this (currently). </a:t>
            </a:r>
            <a:endParaRPr lang="en-US" dirty="0"/>
          </a:p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83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Models</a:t>
            </a:r>
            <a:r>
              <a:rPr lang="nl-NL" dirty="0" smtClean="0"/>
              <a:t> and export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existing</a:t>
            </a:r>
            <a:r>
              <a:rPr lang="nl-NL" dirty="0"/>
              <a:t> model or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, </a:t>
            </a:r>
            <a:r>
              <a:rPr lang="nl-NL" dirty="0" err="1"/>
              <a:t>language</a:t>
            </a:r>
            <a:r>
              <a:rPr lang="nl-NL" dirty="0"/>
              <a:t> </a:t>
            </a:r>
            <a:r>
              <a:rPr lang="nl-NL" dirty="0" err="1"/>
              <a:t>models</a:t>
            </a:r>
            <a:r>
              <a:rPr lang="nl-NL" dirty="0"/>
              <a:t> and </a:t>
            </a:r>
            <a:r>
              <a:rPr lang="nl-NL" dirty="0" err="1"/>
              <a:t>dictionaries</a:t>
            </a:r>
            <a:r>
              <a:rPr lang="nl-NL" dirty="0" smtClean="0"/>
              <a:t>?</a:t>
            </a:r>
          </a:p>
          <a:p>
            <a:pPr lvl="0"/>
            <a:r>
              <a:rPr lang="nl-NL" dirty="0" smtClean="0"/>
              <a:t>How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create</a:t>
            </a:r>
            <a:r>
              <a:rPr lang="nl-NL" dirty="0" smtClean="0"/>
              <a:t> a model?</a:t>
            </a:r>
            <a:endParaRPr lang="nl-NL" dirty="0"/>
          </a:p>
          <a:p>
            <a:pPr lvl="0"/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export files</a:t>
            </a:r>
            <a:r>
              <a:rPr lang="nl-NL" dirty="0" smtClean="0"/>
              <a:t>?</a:t>
            </a:r>
          </a:p>
          <a:p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search files? (</a:t>
            </a:r>
            <a:r>
              <a:rPr lang="nl-NL" dirty="0" smtClean="0"/>
              <a:t>SOLR/ KWS)</a:t>
            </a:r>
            <a:endParaRPr lang="nl-NL" dirty="0"/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87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Models</a:t>
            </a:r>
            <a:r>
              <a:rPr lang="nl-NL" dirty="0" smtClean="0"/>
              <a:t> and export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learn</a:t>
            </a:r>
            <a:r>
              <a:rPr lang="nl-NL" dirty="0" smtClean="0"/>
              <a:t> </a:t>
            </a:r>
            <a:r>
              <a:rPr lang="nl-NL" dirty="0" err="1" smtClean="0"/>
              <a:t>how</a:t>
            </a:r>
            <a:r>
              <a:rPr lang="nl-NL" dirty="0" smtClean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u="sng" dirty="0" err="1"/>
              <a:t>use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existing</a:t>
            </a:r>
            <a:r>
              <a:rPr lang="nl-NL" dirty="0"/>
              <a:t> model or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, </a:t>
            </a:r>
            <a:r>
              <a:rPr lang="nl-NL" dirty="0" err="1"/>
              <a:t>language</a:t>
            </a:r>
            <a:r>
              <a:rPr lang="nl-NL" dirty="0"/>
              <a:t> </a:t>
            </a:r>
            <a:r>
              <a:rPr lang="nl-NL" dirty="0" err="1"/>
              <a:t>models</a:t>
            </a:r>
            <a:r>
              <a:rPr lang="nl-NL" dirty="0"/>
              <a:t> and </a:t>
            </a:r>
            <a:r>
              <a:rPr lang="nl-NL" dirty="0" err="1"/>
              <a:t>dictionaries</a:t>
            </a:r>
            <a:r>
              <a:rPr lang="nl-NL" dirty="0"/>
              <a:t>?</a:t>
            </a:r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499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71598" y="365125"/>
            <a:ext cx="10746558" cy="5752805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 flipH="1">
            <a:off x="1371599" y="757820"/>
            <a:ext cx="3331030" cy="2760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64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2153" y="365125"/>
            <a:ext cx="4061801" cy="6158824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5342367" y="3360250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5271934" y="3696946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2" name="Rechthoek 21"/>
          <p:cNvSpPr/>
          <p:nvPr/>
        </p:nvSpPr>
        <p:spPr>
          <a:xfrm>
            <a:off x="3712151" y="2521346"/>
            <a:ext cx="2063497" cy="36181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892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40102" t="11295" r="127" b="4056"/>
          <a:stretch/>
        </p:blipFill>
        <p:spPr>
          <a:xfrm>
            <a:off x="1371599" y="365125"/>
            <a:ext cx="10781581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2153" y="365125"/>
            <a:ext cx="4061801" cy="6158824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5342367" y="3360250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5271934" y="3696946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2" name="Rechthoek 21"/>
          <p:cNvSpPr/>
          <p:nvPr/>
        </p:nvSpPr>
        <p:spPr>
          <a:xfrm>
            <a:off x="4640870" y="2789879"/>
            <a:ext cx="2063497" cy="36181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723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40331" t="11094" b="4861"/>
          <a:stretch/>
        </p:blipFill>
        <p:spPr>
          <a:xfrm>
            <a:off x="1371599" y="354782"/>
            <a:ext cx="10749601" cy="576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6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How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choose</a:t>
            </a:r>
            <a:r>
              <a:rPr lang="nl-NL" dirty="0" smtClean="0"/>
              <a:t>/ run a model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2"/>
          <a:srcRect l="65587" t="30396" r="25652" b="35423"/>
          <a:stretch/>
        </p:blipFill>
        <p:spPr>
          <a:xfrm>
            <a:off x="8556171" y="1223541"/>
            <a:ext cx="3498980" cy="5195920"/>
          </a:xfrm>
          <a:prstGeom prst="rect">
            <a:avLst/>
          </a:prstGeom>
        </p:spPr>
      </p:pic>
      <p:sp>
        <p:nvSpPr>
          <p:cNvPr id="21" name="Gebogen PIJL-OMHOOG 20"/>
          <p:cNvSpPr/>
          <p:nvPr/>
        </p:nvSpPr>
        <p:spPr>
          <a:xfrm rot="5400000">
            <a:off x="5340010" y="2155098"/>
            <a:ext cx="2024743" cy="410899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3"/>
          <a:srcRect l="40033" t="37837" r="41224" b="51910"/>
          <a:stretch/>
        </p:blipFill>
        <p:spPr>
          <a:xfrm>
            <a:off x="1371599" y="1823212"/>
            <a:ext cx="6420171" cy="133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39949" t="11094" b="4458"/>
          <a:stretch/>
        </p:blipFill>
        <p:spPr>
          <a:xfrm>
            <a:off x="1371598" y="345451"/>
            <a:ext cx="10598215" cy="5672793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10571584" y="533925"/>
            <a:ext cx="1398229" cy="87024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238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smtClean="0"/>
              <a:t>Language model…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r>
              <a:rPr lang="nl-NL" dirty="0" smtClean="0"/>
              <a:t>None is </a:t>
            </a:r>
            <a:r>
              <a:rPr lang="nl-NL" dirty="0" err="1" smtClean="0"/>
              <a:t>an</a:t>
            </a:r>
            <a:r>
              <a:rPr lang="nl-NL" dirty="0" smtClean="0"/>
              <a:t> option… </a:t>
            </a:r>
          </a:p>
          <a:p>
            <a:r>
              <a:rPr lang="nl-NL" dirty="0" smtClean="0"/>
              <a:t>Language model </a:t>
            </a:r>
            <a:r>
              <a:rPr lang="nl-NL" dirty="0" err="1" smtClean="0"/>
              <a:t>from</a:t>
            </a:r>
            <a:r>
              <a:rPr lang="nl-NL" dirty="0" smtClean="0"/>
              <a:t> training data</a:t>
            </a:r>
          </a:p>
          <a:p>
            <a:pPr lvl="1"/>
            <a:r>
              <a:rPr lang="nl-NL" dirty="0" err="1"/>
              <a:t>This</a:t>
            </a:r>
            <a:r>
              <a:rPr lang="nl-NL" dirty="0"/>
              <a:t> means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certain</a:t>
            </a:r>
            <a:r>
              <a:rPr lang="nl-NL" dirty="0"/>
              <a:t> </a:t>
            </a:r>
            <a:r>
              <a:rPr lang="nl-NL" dirty="0" err="1"/>
              <a:t>words</a:t>
            </a:r>
            <a:r>
              <a:rPr lang="nl-NL" dirty="0"/>
              <a:t> </a:t>
            </a:r>
            <a:r>
              <a:rPr lang="nl-NL" dirty="0" err="1"/>
              <a:t>may</a:t>
            </a:r>
            <a:r>
              <a:rPr lang="nl-NL" dirty="0"/>
              <a:t> get </a:t>
            </a:r>
            <a:br>
              <a:rPr lang="nl-NL" dirty="0"/>
            </a:br>
            <a:r>
              <a:rPr lang="nl-NL" dirty="0" err="1"/>
              <a:t>corrected</a:t>
            </a:r>
            <a:r>
              <a:rPr lang="nl-NL" dirty="0"/>
              <a:t> </a:t>
            </a:r>
            <a:r>
              <a:rPr lang="nl-NL" dirty="0" err="1"/>
              <a:t>according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known</a:t>
            </a:r>
            <a:r>
              <a:rPr lang="nl-NL" dirty="0"/>
              <a:t> in a </a:t>
            </a:r>
            <a:br>
              <a:rPr lang="nl-NL" dirty="0"/>
            </a:br>
            <a:r>
              <a:rPr lang="nl-NL" dirty="0"/>
              <a:t>model!</a:t>
            </a:r>
          </a:p>
          <a:p>
            <a:pPr lvl="1"/>
            <a:r>
              <a:rPr lang="nl-NL" dirty="0" err="1" smtClean="0"/>
              <a:t>Don’t</a:t>
            </a:r>
            <a:r>
              <a:rPr lang="nl-NL" dirty="0" smtClean="0"/>
              <a:t> do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small </a:t>
            </a:r>
            <a:r>
              <a:rPr lang="nl-NL" dirty="0" err="1" smtClean="0"/>
              <a:t>models</a:t>
            </a:r>
            <a:r>
              <a:rPr lang="nl-NL" dirty="0" smtClean="0"/>
              <a:t> or </a:t>
            </a:r>
            <a:br>
              <a:rPr lang="nl-NL" dirty="0" smtClean="0"/>
            </a:br>
            <a:r>
              <a:rPr lang="nl-NL" dirty="0" err="1" smtClean="0"/>
              <a:t>when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are </a:t>
            </a:r>
            <a:r>
              <a:rPr lang="nl-NL" dirty="0" err="1" smtClean="0"/>
              <a:t>testing</a:t>
            </a:r>
            <a:r>
              <a:rPr lang="nl-NL" dirty="0" smtClean="0"/>
              <a:t>… it </a:t>
            </a:r>
            <a:r>
              <a:rPr lang="nl-NL" dirty="0" err="1" smtClean="0"/>
              <a:t>needs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fit!</a:t>
            </a:r>
          </a:p>
          <a:p>
            <a:r>
              <a:rPr lang="nl-NL" dirty="0" err="1" smtClean="0"/>
              <a:t>Custom</a:t>
            </a:r>
            <a:r>
              <a:rPr lang="nl-NL" dirty="0" smtClean="0"/>
              <a:t> </a:t>
            </a:r>
            <a:r>
              <a:rPr lang="nl-NL" dirty="0" err="1" smtClean="0"/>
              <a:t>dictionary</a:t>
            </a:r>
            <a:endParaRPr lang="nl-NL" dirty="0" smtClean="0"/>
          </a:p>
          <a:p>
            <a:pPr lvl="1"/>
            <a:r>
              <a:rPr lang="nl-NL" dirty="0" err="1" smtClean="0"/>
              <a:t>Can’t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implemented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, </a:t>
            </a:r>
            <a:r>
              <a:rPr lang="nl-NL" dirty="0" err="1" smtClean="0"/>
              <a:t>need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help </a:t>
            </a:r>
            <a:r>
              <a:rPr lang="nl-NL" dirty="0" err="1" smtClean="0"/>
              <a:t>from</a:t>
            </a:r>
            <a:r>
              <a:rPr lang="nl-NL" dirty="0" smtClean="0"/>
              <a:t> Innsbruck.</a:t>
            </a:r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92289" t="11094" b="60018"/>
          <a:stretch/>
        </p:blipFill>
        <p:spPr>
          <a:xfrm>
            <a:off x="7949682" y="345451"/>
            <a:ext cx="4020131" cy="573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21" name="Afbeelding 20"/>
          <p:cNvPicPr>
            <a:picLocks noChangeAspect="1"/>
          </p:cNvPicPr>
          <p:nvPr/>
        </p:nvPicPr>
        <p:blipFill rotWithShape="1">
          <a:blip r:embed="rId2"/>
          <a:srcRect l="40026" t="11295" r="281" b="4257"/>
          <a:stretch/>
        </p:blipFill>
        <p:spPr>
          <a:xfrm>
            <a:off x="1371599" y="365125"/>
            <a:ext cx="10569939" cy="5691505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9517224" y="2572132"/>
            <a:ext cx="1137462" cy="74023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832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err="1" smtClean="0"/>
              <a:t>Character</a:t>
            </a:r>
            <a:r>
              <a:rPr lang="nl-NL" dirty="0" smtClean="0"/>
              <a:t> set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r>
              <a:rPr lang="nl-NL" dirty="0" smtClean="0"/>
              <a:t>Shows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which</a:t>
            </a:r>
            <a:r>
              <a:rPr lang="nl-NL" dirty="0" smtClean="0"/>
              <a:t> </a:t>
            </a:r>
            <a:r>
              <a:rPr lang="nl-NL" dirty="0" err="1" smtClean="0"/>
              <a:t>characters</a:t>
            </a: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are (</a:t>
            </a:r>
            <a:r>
              <a:rPr lang="nl-NL" dirty="0" err="1" smtClean="0"/>
              <a:t>already</a:t>
            </a:r>
            <a:r>
              <a:rPr lang="nl-NL" dirty="0" smtClean="0"/>
              <a:t>) </a:t>
            </a:r>
            <a:r>
              <a:rPr lang="nl-NL" dirty="0" err="1" smtClean="0"/>
              <a:t>recognised</a:t>
            </a:r>
            <a:r>
              <a:rPr lang="nl-NL" dirty="0" smtClean="0"/>
              <a:t> </a:t>
            </a:r>
            <a:r>
              <a:rPr lang="nl-NL" dirty="0" err="1" smtClean="0"/>
              <a:t>within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particular</a:t>
            </a:r>
            <a:r>
              <a:rPr lang="nl-NL" dirty="0" smtClean="0"/>
              <a:t> model.</a:t>
            </a:r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/>
          <a:srcRect l="60231" t="14914" r="20331" b="27380"/>
          <a:stretch/>
        </p:blipFill>
        <p:spPr>
          <a:xfrm>
            <a:off x="6634065" y="351744"/>
            <a:ext cx="5246167" cy="592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3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6360609" cy="1325563"/>
          </a:xfrm>
        </p:spPr>
        <p:txBody>
          <a:bodyPr/>
          <a:lstStyle/>
          <a:p>
            <a:r>
              <a:rPr lang="nl-NL" dirty="0" err="1" smtClean="0"/>
              <a:t>Where</a:t>
            </a:r>
            <a:r>
              <a:rPr lang="nl-NL" dirty="0" smtClean="0"/>
              <a:t> do I </a:t>
            </a:r>
            <a:r>
              <a:rPr lang="nl-NL" dirty="0" err="1" smtClean="0"/>
              <a:t>find</a:t>
            </a:r>
            <a:r>
              <a:rPr lang="nl-NL" dirty="0" smtClean="0"/>
              <a:t> OCR?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6360609" cy="4351338"/>
          </a:xfrm>
        </p:spPr>
        <p:txBody>
          <a:bodyPr/>
          <a:lstStyle/>
          <a:p>
            <a:r>
              <a:rPr lang="nl-NL" dirty="0"/>
              <a:t>Tab-menu, click on Tools.</a:t>
            </a:r>
          </a:p>
          <a:p>
            <a:r>
              <a:rPr lang="nl-NL" dirty="0"/>
              <a:t>Go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Recognition</a:t>
            </a:r>
            <a:endParaRPr lang="nl-NL" dirty="0"/>
          </a:p>
          <a:p>
            <a:r>
              <a:rPr lang="nl-NL" dirty="0" smtClean="0"/>
              <a:t>Change </a:t>
            </a:r>
            <a:r>
              <a:rPr lang="nl-NL" dirty="0" err="1" smtClean="0"/>
              <a:t>method</a:t>
            </a:r>
            <a:r>
              <a:rPr lang="nl-NL" dirty="0" smtClean="0"/>
              <a:t> </a:t>
            </a:r>
            <a:r>
              <a:rPr lang="nl-NL" dirty="0" err="1" smtClean="0"/>
              <a:t>from</a:t>
            </a:r>
            <a:r>
              <a:rPr lang="nl-NL" dirty="0" smtClean="0"/>
              <a:t> HTR </a:t>
            </a:r>
            <a:r>
              <a:rPr lang="nl-NL" dirty="0" err="1" smtClean="0"/>
              <a:t>to</a:t>
            </a:r>
            <a:r>
              <a:rPr lang="nl-NL" dirty="0" smtClean="0"/>
              <a:t> OCR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Hit “run”.</a:t>
            </a:r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8251" y="365125"/>
            <a:ext cx="4061801" cy="6158824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9578465" y="3364622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9526692" y="3711608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2" name="Rechthoek 21"/>
          <p:cNvSpPr/>
          <p:nvPr/>
        </p:nvSpPr>
        <p:spPr>
          <a:xfrm>
            <a:off x="7948250" y="2313373"/>
            <a:ext cx="2063497" cy="28053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 rotWithShape="1">
          <a:blip r:embed="rId3"/>
          <a:srcRect l="39719" t="37232" r="41301" b="54122"/>
          <a:stretch/>
        </p:blipFill>
        <p:spPr>
          <a:xfrm>
            <a:off x="1708717" y="3349755"/>
            <a:ext cx="5542447" cy="96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9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Models</a:t>
            </a:r>
            <a:r>
              <a:rPr lang="nl-NL" dirty="0" smtClean="0"/>
              <a:t> and export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In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section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learn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u="sng" dirty="0" err="1" smtClean="0"/>
              <a:t>create</a:t>
            </a:r>
            <a:r>
              <a:rPr lang="nl-NL" u="sng" dirty="0" smtClean="0"/>
              <a:t> </a:t>
            </a:r>
            <a:r>
              <a:rPr lang="nl-NL" dirty="0" smtClean="0"/>
              <a:t>a model?</a:t>
            </a:r>
            <a:endParaRPr lang="nl-NL" dirty="0"/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8478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err="1" smtClean="0"/>
              <a:t>To</a:t>
            </a:r>
            <a:r>
              <a:rPr lang="nl-NL" dirty="0" smtClean="0"/>
              <a:t> train a model…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need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“Train” button.</a:t>
            </a:r>
          </a:p>
          <a:p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need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request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smtClean="0">
                <a:hlinkClick r:id="rId2"/>
              </a:rPr>
              <a:t>info@readcoop.eu</a:t>
            </a:r>
            <a:r>
              <a:rPr lang="nl-NL" dirty="0" smtClean="0"/>
              <a:t> </a:t>
            </a:r>
          </a:p>
          <a:p>
            <a:r>
              <a:rPr lang="nl-NL" dirty="0" smtClean="0"/>
              <a:t>(May take a few </a:t>
            </a:r>
            <a:r>
              <a:rPr lang="nl-NL" dirty="0" err="1" smtClean="0"/>
              <a:t>days</a:t>
            </a:r>
            <a:r>
              <a:rPr lang="nl-NL" dirty="0" smtClean="0"/>
              <a:t>.)</a:t>
            </a:r>
          </a:p>
          <a:p>
            <a:r>
              <a:rPr lang="nl-NL" dirty="0" err="1" smtClean="0"/>
              <a:t>Why</a:t>
            </a:r>
            <a:r>
              <a:rPr lang="nl-NL" dirty="0" smtClean="0"/>
              <a:t>?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everyone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using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… </a:t>
            </a:r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092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2153" y="365125"/>
            <a:ext cx="4061801" cy="6158824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5342367" y="3360250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5271934" y="3696946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2" name="Rechthoek 21"/>
          <p:cNvSpPr/>
          <p:nvPr/>
        </p:nvSpPr>
        <p:spPr>
          <a:xfrm>
            <a:off x="5710457" y="2494278"/>
            <a:ext cx="2063497" cy="36181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319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6360609" cy="1325563"/>
          </a:xfrm>
        </p:spPr>
        <p:txBody>
          <a:bodyPr/>
          <a:lstStyle/>
          <a:p>
            <a:r>
              <a:rPr lang="nl-NL" dirty="0" smtClean="0"/>
              <a:t>How </a:t>
            </a:r>
            <a:r>
              <a:rPr lang="nl-NL" dirty="0" err="1" smtClean="0"/>
              <a:t>to</a:t>
            </a:r>
            <a:r>
              <a:rPr lang="nl-NL" dirty="0" smtClean="0"/>
              <a:t> train a model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6360609" cy="4351338"/>
          </a:xfrm>
        </p:spPr>
        <p:txBody>
          <a:bodyPr/>
          <a:lstStyle/>
          <a:p>
            <a:r>
              <a:rPr lang="nl-NL" dirty="0"/>
              <a:t>Tab-menu, click on Tools.</a:t>
            </a:r>
          </a:p>
          <a:p>
            <a:r>
              <a:rPr lang="nl-NL" dirty="0"/>
              <a:t>Go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Recognition</a:t>
            </a:r>
            <a:endParaRPr lang="nl-NL" dirty="0"/>
          </a:p>
          <a:p>
            <a:r>
              <a:rPr lang="nl-NL" dirty="0" smtClean="0"/>
              <a:t>Hit “train”.</a:t>
            </a:r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8251" y="365125"/>
            <a:ext cx="4061801" cy="6158824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9578465" y="3364622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9526692" y="3711608"/>
            <a:ext cx="801371" cy="155104"/>
          </a:xfrm>
          <a:prstGeom prst="rect">
            <a:avLst/>
          </a:prstGeom>
          <a:solidFill>
            <a:schemeClr val="tx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mtClean="0">
              <a:solidFill>
                <a:schemeClr val="tx1"/>
              </a:solidFill>
            </a:endParaRPr>
          </a:p>
        </p:txBody>
      </p:sp>
      <p:sp>
        <p:nvSpPr>
          <p:cNvPr id="22" name="Rechthoek 21"/>
          <p:cNvSpPr/>
          <p:nvPr/>
        </p:nvSpPr>
        <p:spPr>
          <a:xfrm>
            <a:off x="7948250" y="2313373"/>
            <a:ext cx="2063497" cy="28053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Rechthoek 22"/>
          <p:cNvSpPr/>
          <p:nvPr/>
        </p:nvSpPr>
        <p:spPr>
          <a:xfrm>
            <a:off x="9979150" y="2558459"/>
            <a:ext cx="1926711" cy="227334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106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21" name="Afbeelding 20"/>
          <p:cNvPicPr>
            <a:picLocks noChangeAspect="1"/>
          </p:cNvPicPr>
          <p:nvPr/>
        </p:nvPicPr>
        <p:blipFill rotWithShape="1">
          <a:blip r:embed="rId2"/>
          <a:srcRect l="45153" t="10893" r="8163" b="6268"/>
          <a:stretch/>
        </p:blipFill>
        <p:spPr>
          <a:xfrm>
            <a:off x="1351506" y="105258"/>
            <a:ext cx="9731830" cy="6572971"/>
          </a:xfrm>
          <a:prstGeom prst="rect">
            <a:avLst/>
          </a:prstGeom>
        </p:spPr>
      </p:pic>
      <p:sp>
        <p:nvSpPr>
          <p:cNvPr id="22" name="Rechthoek 21"/>
          <p:cNvSpPr/>
          <p:nvPr/>
        </p:nvSpPr>
        <p:spPr>
          <a:xfrm>
            <a:off x="6725940" y="2509341"/>
            <a:ext cx="4312174" cy="85901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/>
          <p:cNvSpPr/>
          <p:nvPr/>
        </p:nvSpPr>
        <p:spPr>
          <a:xfrm>
            <a:off x="1371598" y="2578461"/>
            <a:ext cx="2444622" cy="314029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/>
          <p:cNvSpPr/>
          <p:nvPr/>
        </p:nvSpPr>
        <p:spPr>
          <a:xfrm>
            <a:off x="1449353" y="497625"/>
            <a:ext cx="2444622" cy="314029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 25"/>
          <p:cNvSpPr/>
          <p:nvPr/>
        </p:nvSpPr>
        <p:spPr>
          <a:xfrm>
            <a:off x="5278014" y="956206"/>
            <a:ext cx="2466394" cy="219451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 26"/>
          <p:cNvSpPr/>
          <p:nvPr/>
        </p:nvSpPr>
        <p:spPr>
          <a:xfrm>
            <a:off x="5278013" y="1175657"/>
            <a:ext cx="5676125" cy="228511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38" name="Groep 37"/>
          <p:cNvGrpSpPr/>
          <p:nvPr/>
        </p:nvGrpSpPr>
        <p:grpSpPr>
          <a:xfrm>
            <a:off x="5682466" y="3575898"/>
            <a:ext cx="4170661" cy="2736002"/>
            <a:chOff x="5682466" y="3575898"/>
            <a:chExt cx="4170661" cy="2736002"/>
          </a:xfrm>
        </p:grpSpPr>
        <p:grpSp>
          <p:nvGrpSpPr>
            <p:cNvPr id="35" name="Groep 34"/>
            <p:cNvGrpSpPr/>
            <p:nvPr/>
          </p:nvGrpSpPr>
          <p:grpSpPr>
            <a:xfrm>
              <a:off x="5682466" y="3778899"/>
              <a:ext cx="1567420" cy="2533001"/>
              <a:chOff x="5682466" y="3778899"/>
              <a:chExt cx="1567420" cy="2533001"/>
            </a:xfrm>
          </p:grpSpPr>
          <p:sp>
            <p:nvSpPr>
              <p:cNvPr id="23" name="Rechthoek 22"/>
              <p:cNvSpPr/>
              <p:nvPr/>
            </p:nvSpPr>
            <p:spPr>
              <a:xfrm>
                <a:off x="5682466" y="5470724"/>
                <a:ext cx="1069910" cy="841176"/>
              </a:xfrm>
              <a:prstGeom prst="rect">
                <a:avLst/>
              </a:prstGeom>
              <a:noFill/>
              <a:ln w="762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30" name="Gebogen verbindingslijn 29"/>
              <p:cNvCxnSpPr/>
              <p:nvPr/>
            </p:nvCxnSpPr>
            <p:spPr>
              <a:xfrm rot="5400000" flipH="1" flipV="1">
                <a:off x="5918889" y="4371220"/>
                <a:ext cx="1923318" cy="738675"/>
              </a:xfrm>
              <a:prstGeom prst="bentConnector3">
                <a:avLst>
                  <a:gd name="adj1" fmla="val 99968"/>
                </a:avLst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" name="Gebogen verbindingslijn 31"/>
              <p:cNvCxnSpPr/>
              <p:nvPr/>
            </p:nvCxnSpPr>
            <p:spPr>
              <a:xfrm flipV="1">
                <a:off x="6663608" y="5416293"/>
                <a:ext cx="586278" cy="571845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6" name="Tekstvak 35"/>
            <p:cNvSpPr txBox="1"/>
            <p:nvPr/>
          </p:nvSpPr>
          <p:spPr>
            <a:xfrm>
              <a:off x="7744408" y="3575898"/>
              <a:ext cx="2108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chemeClr val="bg1"/>
                  </a:solidFill>
                </a:rPr>
                <a:t>90</a:t>
              </a:r>
              <a:r>
                <a:rPr lang="nl-NL" dirty="0" smtClean="0">
                  <a:solidFill>
                    <a:schemeClr val="bg1"/>
                  </a:solidFill>
                </a:rPr>
                <a:t>%</a:t>
              </a:r>
              <a:endParaRPr lang="nl-NL" dirty="0">
                <a:solidFill>
                  <a:schemeClr val="bg1"/>
                </a:solidFill>
              </a:endParaRPr>
            </a:p>
          </p:txBody>
        </p:sp>
        <p:sp>
          <p:nvSpPr>
            <p:cNvPr id="37" name="Tekstvak 36"/>
            <p:cNvSpPr txBox="1"/>
            <p:nvPr/>
          </p:nvSpPr>
          <p:spPr>
            <a:xfrm>
              <a:off x="7744408" y="5217217"/>
              <a:ext cx="2108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>
                  <a:solidFill>
                    <a:schemeClr val="bg1"/>
                  </a:solidFill>
                </a:rPr>
                <a:t>10</a:t>
              </a:r>
              <a:r>
                <a:rPr lang="nl-NL" dirty="0">
                  <a:solidFill>
                    <a:schemeClr val="bg1"/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40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err="1" smtClean="0"/>
              <a:t>To</a:t>
            </a:r>
            <a:r>
              <a:rPr lang="nl-NL" dirty="0" smtClean="0"/>
              <a:t> continu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existing</a:t>
            </a:r>
            <a:r>
              <a:rPr lang="nl-NL" dirty="0" smtClean="0"/>
              <a:t> (</a:t>
            </a:r>
            <a:r>
              <a:rPr lang="nl-NL" dirty="0" err="1" smtClean="0"/>
              <a:t>stable</a:t>
            </a:r>
            <a:r>
              <a:rPr lang="nl-NL" dirty="0" smtClean="0"/>
              <a:t>) model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518863"/>
            <a:ext cx="9982200" cy="4658100"/>
          </a:xfrm>
        </p:spPr>
        <p:txBody>
          <a:bodyPr>
            <a:normAutofit fontScale="92500" lnSpcReduction="10000"/>
          </a:bodyPr>
          <a:lstStyle/>
          <a:p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 it as a base-model and </a:t>
            </a:r>
            <a:r>
              <a:rPr lang="nl-NL" dirty="0" err="1" smtClean="0"/>
              <a:t>just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new pages. The ‘</a:t>
            </a:r>
            <a:r>
              <a:rPr lang="nl-NL" dirty="0" err="1" smtClean="0"/>
              <a:t>old</a:t>
            </a:r>
            <a:r>
              <a:rPr lang="nl-NL" dirty="0" smtClean="0"/>
              <a:t>’ model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used</a:t>
            </a:r>
            <a:r>
              <a:rPr lang="nl-NL" dirty="0" smtClean="0"/>
              <a:t> as “</a:t>
            </a:r>
            <a:r>
              <a:rPr lang="nl-NL" dirty="0" err="1" smtClean="0"/>
              <a:t>fixed</a:t>
            </a:r>
            <a:r>
              <a:rPr lang="nl-NL" dirty="0" smtClean="0"/>
              <a:t>” “</a:t>
            </a:r>
            <a:r>
              <a:rPr lang="nl-NL" dirty="0" err="1" smtClean="0"/>
              <a:t>truth</a:t>
            </a:r>
            <a:r>
              <a:rPr lang="nl-NL" dirty="0" smtClean="0"/>
              <a:t>”. </a:t>
            </a:r>
          </a:p>
          <a:p>
            <a:pPr marL="0" indent="0">
              <a:buNone/>
            </a:pPr>
            <a:r>
              <a:rPr lang="nl-NL" dirty="0"/>
              <a:t>+ As Base Model </a:t>
            </a:r>
            <a:r>
              <a:rPr lang="nl-NL" dirty="0" err="1"/>
              <a:t>makes</a:t>
            </a:r>
            <a:r>
              <a:rPr lang="nl-NL" dirty="0"/>
              <a:t> a new </a:t>
            </a:r>
            <a:br>
              <a:rPr lang="nl-NL" dirty="0"/>
            </a:br>
            <a:r>
              <a:rPr lang="nl-NL" dirty="0"/>
              <a:t>model </a:t>
            </a:r>
            <a:r>
              <a:rPr lang="nl-NL" dirty="0" err="1"/>
              <a:t>much</a:t>
            </a:r>
            <a:r>
              <a:rPr lang="nl-NL" dirty="0"/>
              <a:t> </a:t>
            </a:r>
            <a:r>
              <a:rPr lang="nl-NL" dirty="0" err="1"/>
              <a:t>quicker</a:t>
            </a:r>
            <a:r>
              <a:rPr lang="nl-NL" dirty="0"/>
              <a:t> (</a:t>
            </a:r>
            <a:r>
              <a:rPr lang="nl-NL" dirty="0" err="1"/>
              <a:t>handy</a:t>
            </a:r>
            <a:r>
              <a:rPr lang="nl-NL" dirty="0"/>
              <a:t>!)</a:t>
            </a:r>
          </a:p>
          <a:p>
            <a:pPr marL="0" indent="0">
              <a:buNone/>
            </a:pPr>
            <a:r>
              <a:rPr lang="nl-NL" dirty="0"/>
              <a:t>-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won’t</a:t>
            </a:r>
            <a:r>
              <a:rPr lang="nl-NL" dirty="0"/>
              <a:t> </a:t>
            </a:r>
            <a:r>
              <a:rPr lang="nl-NL" dirty="0" err="1"/>
              <a:t>know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exact </a:t>
            </a:r>
            <a:br>
              <a:rPr lang="nl-NL" dirty="0"/>
            </a:br>
            <a:r>
              <a:rPr lang="nl-NL" dirty="0" err="1"/>
              <a:t>number</a:t>
            </a:r>
            <a:r>
              <a:rPr lang="nl-NL" dirty="0"/>
              <a:t> of </a:t>
            </a:r>
            <a:r>
              <a:rPr lang="nl-NL" dirty="0" err="1"/>
              <a:t>words</a:t>
            </a:r>
            <a:r>
              <a:rPr lang="nl-NL" dirty="0"/>
              <a:t>/</a:t>
            </a:r>
            <a:r>
              <a:rPr lang="nl-NL" dirty="0" err="1"/>
              <a:t>lines</a:t>
            </a:r>
            <a:r>
              <a:rPr lang="nl-NL" dirty="0"/>
              <a:t> it is </a:t>
            </a:r>
            <a:br>
              <a:rPr lang="nl-NL" dirty="0"/>
            </a:br>
            <a:r>
              <a:rPr lang="nl-NL" dirty="0" err="1"/>
              <a:t>based</a:t>
            </a:r>
            <a:r>
              <a:rPr lang="nl-NL" dirty="0"/>
              <a:t> on (but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mention</a:t>
            </a:r>
            <a:r>
              <a:rPr lang="nl-NL" dirty="0"/>
              <a:t/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description</a:t>
            </a:r>
            <a:r>
              <a:rPr lang="nl-NL" dirty="0"/>
              <a:t>)</a:t>
            </a:r>
          </a:p>
          <a:p>
            <a:r>
              <a:rPr lang="nl-NL" dirty="0" smtClean="0"/>
              <a:t>Or,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data </a:t>
            </a:r>
            <a:r>
              <a:rPr lang="nl-NL" dirty="0" err="1" smtClean="0"/>
              <a:t>by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err="1" smtClean="0"/>
              <a:t>clicking</a:t>
            </a:r>
            <a:r>
              <a:rPr lang="nl-NL" dirty="0" smtClean="0"/>
              <a:t> on “HTR Model Data”</a:t>
            </a:r>
            <a:br>
              <a:rPr lang="nl-NL" dirty="0" smtClean="0"/>
            </a:br>
            <a:r>
              <a:rPr lang="nl-NL" dirty="0" smtClean="0"/>
              <a:t>and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Training and</a:t>
            </a:r>
            <a:br>
              <a:rPr lang="nl-NL" dirty="0" smtClean="0"/>
            </a:br>
            <a:r>
              <a:rPr lang="nl-NL" dirty="0" err="1" smtClean="0"/>
              <a:t>Validation</a:t>
            </a:r>
            <a:r>
              <a:rPr lang="nl-NL" dirty="0" smtClean="0"/>
              <a:t>. </a:t>
            </a:r>
            <a:br>
              <a:rPr lang="nl-NL" dirty="0" smtClean="0"/>
            </a:br>
            <a:r>
              <a:rPr lang="nl-NL" dirty="0" smtClean="0"/>
              <a:t>(=Complete new training)</a:t>
            </a:r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21" name="Afbeelding 20"/>
          <p:cNvPicPr>
            <a:picLocks noChangeAspect="1"/>
          </p:cNvPicPr>
          <p:nvPr/>
        </p:nvPicPr>
        <p:blipFill rotWithShape="1">
          <a:blip r:embed="rId3"/>
          <a:srcRect l="54183" t="11495" r="14592" b="26375"/>
          <a:stretch/>
        </p:blipFill>
        <p:spPr>
          <a:xfrm>
            <a:off x="6550088" y="2598504"/>
            <a:ext cx="5388644" cy="4081104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6615403" y="4001294"/>
            <a:ext cx="1203650" cy="22547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 21"/>
          <p:cNvSpPr/>
          <p:nvPr/>
        </p:nvSpPr>
        <p:spPr>
          <a:xfrm>
            <a:off x="6615403" y="4226767"/>
            <a:ext cx="1452466" cy="55826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049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Models</a:t>
            </a:r>
            <a:r>
              <a:rPr lang="nl-NL" dirty="0" smtClean="0"/>
              <a:t> and export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In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section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learn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export files</a:t>
            </a:r>
            <a:r>
              <a:rPr lang="nl-NL" dirty="0" smtClean="0"/>
              <a:t>?</a:t>
            </a:r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369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2"/>
          <a:srcRect l="40103" t="11094" r="842" b="4057"/>
          <a:stretch/>
        </p:blipFill>
        <p:spPr>
          <a:xfrm>
            <a:off x="1341865" y="133152"/>
            <a:ext cx="10744388" cy="5875762"/>
          </a:xfrm>
          <a:prstGeom prst="rect">
            <a:avLst/>
          </a:prstGeom>
        </p:spPr>
      </p:pic>
      <p:grpSp>
        <p:nvGrpSpPr>
          <p:cNvPr id="40" name="Groep 39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41" name="Punthaak 40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43" name="Groep 42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44" name="Punthaak 43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46" name="Groep 4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47" name="Punthaak 46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ep 48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</p:grpSpPr>
        <p:sp>
          <p:nvSpPr>
            <p:cNvPr id="50" name="Punthaak 49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52" name="Groep 51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53" name="Punthaak 52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55" name="Afgeronde rechthoek 54"/>
          <p:cNvSpPr/>
          <p:nvPr/>
        </p:nvSpPr>
        <p:spPr>
          <a:xfrm>
            <a:off x="2743200" y="2883159"/>
            <a:ext cx="699796" cy="27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Afgeronde rechthoek 55"/>
          <p:cNvSpPr/>
          <p:nvPr/>
        </p:nvSpPr>
        <p:spPr>
          <a:xfrm>
            <a:off x="2590800" y="3229527"/>
            <a:ext cx="699796" cy="27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/>
          <p:cNvSpPr/>
          <p:nvPr/>
        </p:nvSpPr>
        <p:spPr>
          <a:xfrm>
            <a:off x="1210645" y="249484"/>
            <a:ext cx="2079951" cy="36866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526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9717" y="1271559"/>
            <a:ext cx="8716493" cy="5151166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2268" y="352374"/>
            <a:ext cx="5879015" cy="751128"/>
          </a:xfrm>
          <a:prstGeom prst="rect">
            <a:avLst/>
          </a:prstGeom>
        </p:spPr>
      </p:pic>
      <p:sp>
        <p:nvSpPr>
          <p:cNvPr id="21" name="Rechthoek 20"/>
          <p:cNvSpPr/>
          <p:nvPr/>
        </p:nvSpPr>
        <p:spPr>
          <a:xfrm>
            <a:off x="5431969" y="477415"/>
            <a:ext cx="474309" cy="63883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414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Models</a:t>
            </a:r>
            <a:r>
              <a:rPr lang="nl-NL" dirty="0" smtClean="0"/>
              <a:t> and export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section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learn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search files? (KWS/ SOLR)</a:t>
            </a:r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571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11436" b="4045"/>
          <a:stretch/>
        </p:blipFill>
        <p:spPr>
          <a:xfrm>
            <a:off x="1347565" y="380949"/>
            <a:ext cx="10746558" cy="5752805"/>
          </a:xfrm>
          <a:prstGeom prst="rect">
            <a:avLst/>
          </a:prstGeom>
        </p:spPr>
      </p:pic>
      <p:sp>
        <p:nvSpPr>
          <p:cNvPr id="20" name="Rechthoek 19"/>
          <p:cNvSpPr/>
          <p:nvPr/>
        </p:nvSpPr>
        <p:spPr>
          <a:xfrm>
            <a:off x="1347563" y="551197"/>
            <a:ext cx="7749783" cy="26056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1" name="Groep 20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2" name="Punthaak 21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24" name="Groep 23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5" name="Punthaak 2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27" name="Groep 26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8" name="Punthaak 27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ep 29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1" name="Punthaak 3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33" name="Groep 32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34" name="Punthaak 33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6958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599" y="2400300"/>
            <a:ext cx="10233371" cy="3680622"/>
          </a:xfrm>
        </p:spPr>
        <p:txBody>
          <a:bodyPr>
            <a:normAutofit/>
          </a:bodyPr>
          <a:lstStyle/>
          <a:p>
            <a:pPr marL="60748" indent="0">
              <a:buNone/>
            </a:pPr>
            <a:r>
              <a:rPr lang="nl-NL" dirty="0" smtClean="0"/>
              <a:t>Full word search (SOLR) and </a:t>
            </a:r>
            <a:r>
              <a:rPr lang="nl-NL" dirty="0" err="1" smtClean="0"/>
              <a:t>KeyWord</a:t>
            </a:r>
            <a:r>
              <a:rPr lang="nl-NL" dirty="0" smtClean="0"/>
              <a:t> Spotting (KWS)</a:t>
            </a:r>
          </a:p>
          <a:p>
            <a:pPr marL="60748" indent="0">
              <a:buNone/>
            </a:pPr>
            <a:endParaRPr lang="nl-NL" dirty="0"/>
          </a:p>
          <a:p>
            <a:pPr marL="60748" indent="0">
              <a:buNone/>
            </a:pPr>
            <a:endParaRPr lang="nl-NL" dirty="0" smtClean="0"/>
          </a:p>
          <a:p>
            <a:pPr marL="60748" indent="0">
              <a:buNone/>
            </a:pPr>
            <a:endParaRPr lang="de-CH" dirty="0">
              <a:hlinkClick r:id="rId2"/>
            </a:endParaRPr>
          </a:p>
          <a:p>
            <a:pPr marL="60748" indent="0">
              <a:buNone/>
            </a:pP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89</a:t>
            </a:fld>
            <a:endParaRPr lang="en-GB" noProof="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558" y="33055"/>
            <a:ext cx="11036442" cy="387477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7415" y="806559"/>
            <a:ext cx="6155436" cy="786445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4463015" y="1634722"/>
            <a:ext cx="604979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l-NL" sz="1600" b="1" dirty="0"/>
              <a:t>    1      2        3        </a:t>
            </a:r>
            <a:r>
              <a:rPr lang="nl-NL" sz="1600" b="1" dirty="0" smtClean="0"/>
              <a:t>      </a:t>
            </a:r>
            <a:r>
              <a:rPr lang="nl-NL" sz="1600" b="1" dirty="0"/>
              <a:t>4               5            6      </a:t>
            </a:r>
            <a:r>
              <a:rPr lang="nl-NL" sz="1600" b="1" dirty="0" smtClean="0"/>
              <a:t>   7        </a:t>
            </a:r>
            <a:r>
              <a:rPr lang="nl-NL" sz="1600" b="1" dirty="0"/>
              <a:t>8     </a:t>
            </a:r>
            <a:r>
              <a:rPr lang="nl-NL" sz="1600" b="1" dirty="0" smtClean="0"/>
              <a:t>  9       10      </a:t>
            </a:r>
            <a:r>
              <a:rPr lang="nl-NL" sz="1600" b="1" dirty="0"/>
              <a:t>11</a:t>
            </a:r>
          </a:p>
        </p:txBody>
      </p:sp>
      <p:sp>
        <p:nvSpPr>
          <p:cNvPr id="24" name="Rechthoek 23"/>
          <p:cNvSpPr/>
          <p:nvPr/>
        </p:nvSpPr>
        <p:spPr>
          <a:xfrm>
            <a:off x="1155558" y="75936"/>
            <a:ext cx="3417270" cy="275721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5" name="Groep 24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6" name="Punthaak 25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28" name="Groep 27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29" name="Punthaak 28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31" name="Groep 30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2" name="Punthaak 31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ep 33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35" name="Punthaak 34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37" name="Groep 36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38" name="Punthaak 37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40" name="Rechthoek 39"/>
          <p:cNvSpPr/>
          <p:nvPr/>
        </p:nvSpPr>
        <p:spPr>
          <a:xfrm>
            <a:off x="9367935" y="826745"/>
            <a:ext cx="513184" cy="78711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862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jdelijke aanduiding voor inhoud 18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2"/>
          <a:srcRect l="54720" t="23761" r="14515" b="11295"/>
          <a:stretch/>
        </p:blipFill>
        <p:spPr>
          <a:xfrm>
            <a:off x="2519265" y="365125"/>
            <a:ext cx="7613779" cy="6117540"/>
          </a:xfrm>
          <a:prstGeom prst="rect">
            <a:avLst/>
          </a:prstGeom>
        </p:spPr>
      </p:pic>
      <p:sp>
        <p:nvSpPr>
          <p:cNvPr id="21" name="Rechthoek 20"/>
          <p:cNvSpPr/>
          <p:nvPr/>
        </p:nvSpPr>
        <p:spPr>
          <a:xfrm>
            <a:off x="3123420" y="611152"/>
            <a:ext cx="879413" cy="28458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3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does KWS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71600" y="1518863"/>
            <a:ext cx="9982200" cy="4658100"/>
          </a:xfrm>
        </p:spPr>
        <p:txBody>
          <a:bodyPr>
            <a:normAutofit fontScale="85000" lnSpcReduction="10000"/>
          </a:bodyPr>
          <a:lstStyle/>
          <a:p>
            <a:pPr marL="60748" indent="0">
              <a:buNone/>
            </a:pPr>
            <a:r>
              <a:rPr lang="nl-NL" sz="3200" dirty="0" err="1"/>
              <a:t>Some</a:t>
            </a:r>
            <a:r>
              <a:rPr lang="nl-NL" sz="3200" dirty="0"/>
              <a:t> KWS </a:t>
            </a:r>
            <a:r>
              <a:rPr lang="nl-NL" sz="3200" dirty="0" err="1"/>
              <a:t>examples</a:t>
            </a:r>
            <a:r>
              <a:rPr lang="nl-NL" sz="3200" dirty="0"/>
              <a:t> </a:t>
            </a:r>
            <a:r>
              <a:rPr lang="nl-NL" sz="3200" dirty="0" err="1"/>
              <a:t>can</a:t>
            </a:r>
            <a:r>
              <a:rPr lang="nl-NL" sz="3200" dirty="0"/>
              <a:t> </a:t>
            </a:r>
            <a:r>
              <a:rPr lang="nl-NL" sz="3200" dirty="0" err="1"/>
              <a:t>be</a:t>
            </a:r>
            <a:r>
              <a:rPr lang="nl-NL" sz="3200" dirty="0"/>
              <a:t> found at: </a:t>
            </a:r>
          </a:p>
          <a:p>
            <a:pPr marL="60748" indent="0">
              <a:buNone/>
            </a:pPr>
            <a:r>
              <a:rPr lang="nl-NL" sz="3200" dirty="0" smtClean="0"/>
              <a:t>NL Amsterdam Notarial </a:t>
            </a:r>
            <a:r>
              <a:rPr lang="nl-NL" sz="3200" dirty="0" err="1" smtClean="0"/>
              <a:t>Archives</a:t>
            </a:r>
            <a:r>
              <a:rPr lang="nl-NL" sz="3200" dirty="0" smtClean="0"/>
              <a:t>: </a:t>
            </a:r>
            <a:r>
              <a:rPr lang="nl-NL" sz="3200" dirty="0" smtClean="0">
                <a:hlinkClick r:id="rId2"/>
              </a:rPr>
              <a:t>www.transkribus.eu/r/notarial</a:t>
            </a:r>
            <a:r>
              <a:rPr lang="nl-NL" sz="3200" dirty="0" smtClean="0"/>
              <a:t> </a:t>
            </a:r>
          </a:p>
          <a:p>
            <a:pPr marL="60748" indent="0">
              <a:buNone/>
            </a:pPr>
            <a:r>
              <a:rPr lang="nl-NL" sz="3200" dirty="0" smtClean="0"/>
              <a:t>Finland </a:t>
            </a:r>
            <a:r>
              <a:rPr lang="nl-NL" sz="3200" dirty="0" err="1" smtClean="0"/>
              <a:t>Kansallisarkisto</a:t>
            </a:r>
            <a:r>
              <a:rPr lang="nl-NL" sz="3200" dirty="0" smtClean="0"/>
              <a:t>: </a:t>
            </a:r>
            <a:r>
              <a:rPr lang="nl-NL" sz="3200" dirty="0">
                <a:hlinkClick r:id="rId3"/>
              </a:rPr>
              <a:t>https://transkribus.eu/r/kansallisarkisto</a:t>
            </a:r>
            <a:r>
              <a:rPr lang="nl-NL" sz="3200" dirty="0" smtClean="0">
                <a:hlinkClick r:id="rId3"/>
              </a:rPr>
              <a:t>/</a:t>
            </a:r>
            <a:endParaRPr lang="nl-NL" sz="3200" dirty="0" smtClean="0"/>
          </a:p>
          <a:p>
            <a:pPr marL="60748" indent="0">
              <a:buNone/>
            </a:pPr>
            <a:r>
              <a:rPr lang="nl-NL" sz="3200" dirty="0" smtClean="0"/>
              <a:t>UK </a:t>
            </a:r>
            <a:r>
              <a:rPr lang="nl-NL" sz="3200" dirty="0" err="1" smtClean="0"/>
              <a:t>Bentham</a:t>
            </a:r>
            <a:r>
              <a:rPr lang="nl-NL" sz="3200" dirty="0" smtClean="0"/>
              <a:t>: </a:t>
            </a:r>
            <a:r>
              <a:rPr lang="de-CH" sz="3200" dirty="0">
                <a:hlinkClick r:id="rId4"/>
              </a:rPr>
              <a:t>http://prhlt-carabela.prhlt.upv.es/bentham</a:t>
            </a:r>
            <a:r>
              <a:rPr lang="de-CH" sz="3200" dirty="0" smtClean="0">
                <a:hlinkClick r:id="rId4"/>
              </a:rPr>
              <a:t>/</a:t>
            </a:r>
            <a:r>
              <a:rPr lang="de-CH" sz="3200" dirty="0" smtClean="0"/>
              <a:t> </a:t>
            </a:r>
            <a:endParaRPr lang="nl-NL" sz="3200" dirty="0"/>
          </a:p>
          <a:p>
            <a:r>
              <a:rPr lang="de-AT" sz="2844" dirty="0" smtClean="0"/>
              <a:t>Technology </a:t>
            </a:r>
            <a:r>
              <a:rPr lang="de-AT" sz="2844" dirty="0" err="1"/>
              <a:t>to</a:t>
            </a:r>
            <a:r>
              <a:rPr lang="de-AT" sz="2844" dirty="0"/>
              <a:t> find </a:t>
            </a:r>
            <a:r>
              <a:rPr lang="de-AT" sz="2844" dirty="0" err="1"/>
              <a:t>words</a:t>
            </a:r>
            <a:r>
              <a:rPr lang="de-AT" sz="2844" dirty="0"/>
              <a:t> in </a:t>
            </a:r>
            <a:r>
              <a:rPr lang="de-AT" sz="2844" dirty="0" err="1"/>
              <a:t>the</a:t>
            </a:r>
            <a:r>
              <a:rPr lang="de-AT" sz="2844" dirty="0"/>
              <a:t> </a:t>
            </a:r>
            <a:r>
              <a:rPr lang="de-AT" sz="2844" dirty="0" err="1"/>
              <a:t>images</a:t>
            </a:r>
            <a:r>
              <a:rPr lang="de-AT" sz="2844" dirty="0"/>
              <a:t>.</a:t>
            </a:r>
          </a:p>
          <a:p>
            <a:r>
              <a:rPr lang="de-AT" sz="2844" dirty="0" err="1"/>
              <a:t>Based</a:t>
            </a:r>
            <a:r>
              <a:rPr lang="de-AT" sz="2844" dirty="0"/>
              <a:t> on </a:t>
            </a:r>
            <a:r>
              <a:rPr lang="de-AT" sz="2844" dirty="0" err="1"/>
              <a:t>the</a:t>
            </a:r>
            <a:r>
              <a:rPr lang="de-AT" sz="2844" dirty="0"/>
              <a:t> </a:t>
            </a:r>
            <a:r>
              <a:rPr lang="de-AT" sz="2844" dirty="0" err="1" smtClean="0"/>
              <a:t>image</a:t>
            </a:r>
            <a:r>
              <a:rPr lang="de-AT" sz="2844" dirty="0" smtClean="0"/>
              <a:t> (and </a:t>
            </a:r>
            <a:r>
              <a:rPr lang="de-AT" sz="2844" dirty="0" err="1" smtClean="0"/>
              <a:t>bit</a:t>
            </a:r>
            <a:r>
              <a:rPr lang="de-AT" sz="2844" dirty="0" smtClean="0"/>
              <a:t> on HTR)</a:t>
            </a:r>
            <a:endParaRPr lang="de-AT" sz="2844" dirty="0"/>
          </a:p>
          <a:p>
            <a:r>
              <a:rPr lang="de-AT" sz="2844" dirty="0" err="1"/>
              <a:t>Up</a:t>
            </a:r>
            <a:r>
              <a:rPr lang="de-AT" sz="2844" dirty="0"/>
              <a:t> </a:t>
            </a:r>
            <a:r>
              <a:rPr lang="de-AT" sz="2844" dirty="0" err="1"/>
              <a:t>to</a:t>
            </a:r>
            <a:r>
              <a:rPr lang="de-AT" sz="2844" dirty="0"/>
              <a:t> a 30% CER</a:t>
            </a:r>
          </a:p>
          <a:p>
            <a:r>
              <a:rPr lang="de-AT" sz="2844" dirty="0" err="1"/>
              <a:t>Depiction</a:t>
            </a:r>
            <a:r>
              <a:rPr lang="de-AT" sz="2844" dirty="0"/>
              <a:t>:</a:t>
            </a:r>
          </a:p>
          <a:p>
            <a:pPr lvl="1"/>
            <a:r>
              <a:rPr lang="de-AT" sz="2844" dirty="0" err="1"/>
              <a:t>Sorted</a:t>
            </a:r>
            <a:r>
              <a:rPr lang="de-AT" sz="2844" dirty="0"/>
              <a:t> on </a:t>
            </a:r>
            <a:r>
              <a:rPr lang="de-AT" sz="2844" dirty="0" err="1"/>
              <a:t>Confidence</a:t>
            </a:r>
            <a:r>
              <a:rPr lang="de-AT" sz="2844" dirty="0"/>
              <a:t> Value (</a:t>
            </a:r>
            <a:r>
              <a:rPr lang="de-AT" sz="2844" dirty="0" err="1"/>
              <a:t>probability</a:t>
            </a:r>
            <a:r>
              <a:rPr lang="de-AT" sz="2844" dirty="0"/>
              <a:t>) </a:t>
            </a:r>
          </a:p>
          <a:p>
            <a:pPr lvl="1"/>
            <a:r>
              <a:rPr lang="de-AT" sz="2844" dirty="0"/>
              <a:t>Can </a:t>
            </a:r>
            <a:r>
              <a:rPr lang="de-AT" sz="2844" dirty="0" err="1"/>
              <a:t>always</a:t>
            </a:r>
            <a:r>
              <a:rPr lang="de-AT" sz="2844" dirty="0"/>
              <a:t> </a:t>
            </a:r>
            <a:r>
              <a:rPr lang="de-AT" sz="2844" dirty="0" err="1"/>
              <a:t>be</a:t>
            </a:r>
            <a:r>
              <a:rPr lang="de-AT" sz="2844" dirty="0"/>
              <a:t> </a:t>
            </a:r>
            <a:r>
              <a:rPr lang="de-AT" sz="2844" dirty="0" err="1" smtClean="0"/>
              <a:t>shown</a:t>
            </a:r>
            <a:endParaRPr lang="de-AT" sz="2844" dirty="0"/>
          </a:p>
          <a:p>
            <a:pPr marL="457200" lvl="1" indent="0">
              <a:buNone/>
            </a:pPr>
            <a:endParaRPr lang="de-AT" sz="3413" dirty="0"/>
          </a:p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977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1416051" y="1138768"/>
            <a:ext cx="9789583" cy="548217"/>
          </a:xfrm>
        </p:spPr>
        <p:txBody>
          <a:bodyPr rtlCol="0" anchor="ctr">
            <a:normAutofit fontScale="90000"/>
          </a:bodyPr>
          <a:lstStyle/>
          <a:p>
            <a:pPr algn="ctr" defTabSz="1219139">
              <a:defRPr/>
            </a:pPr>
            <a:endParaRPr lang="de-CH" sz="4399">
              <a:latin typeface="Arial" pitchFamily="18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633" y="1"/>
            <a:ext cx="10128251" cy="661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1558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1416051" y="1138768"/>
            <a:ext cx="9789583" cy="548217"/>
          </a:xfrm>
        </p:spPr>
        <p:txBody>
          <a:bodyPr rtlCol="0" anchor="ctr">
            <a:normAutofit fontScale="90000"/>
          </a:bodyPr>
          <a:lstStyle/>
          <a:p>
            <a:pPr algn="ctr" defTabSz="1219139">
              <a:defRPr/>
            </a:pPr>
            <a:endParaRPr lang="de-CH" sz="4399">
              <a:latin typeface="Arial" pitchFamily="18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433"/>
            <a:ext cx="12192000" cy="63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5448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jdelijke aanduiding voor inhoud 18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"/>
          <a:srcRect l="54720" t="23157" r="14592" b="11497"/>
          <a:stretch/>
        </p:blipFill>
        <p:spPr>
          <a:xfrm>
            <a:off x="1968758" y="254264"/>
            <a:ext cx="7707087" cy="6246393"/>
          </a:xfrm>
          <a:prstGeom prst="rect">
            <a:avLst/>
          </a:prstGeom>
        </p:spPr>
      </p:pic>
      <p:sp>
        <p:nvSpPr>
          <p:cNvPr id="21" name="Rechthoek 20"/>
          <p:cNvSpPr/>
          <p:nvPr/>
        </p:nvSpPr>
        <p:spPr>
          <a:xfrm>
            <a:off x="3713584" y="611152"/>
            <a:ext cx="382555" cy="247264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585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/>
          <a:lstStyle/>
          <a:p>
            <a:endParaRPr lang="nl-NL" dirty="0"/>
          </a:p>
        </p:txBody>
      </p:sp>
      <p:grpSp>
        <p:nvGrpSpPr>
          <p:cNvPr id="4" name="Groep 3"/>
          <p:cNvGrpSpPr/>
          <p:nvPr/>
        </p:nvGrpSpPr>
        <p:grpSpPr>
          <a:xfrm>
            <a:off x="185561" y="133152"/>
            <a:ext cx="969998" cy="1385711"/>
            <a:chOff x="1" y="1071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7" name="Punthaak 16"/>
            <p:cNvSpPr/>
            <p:nvPr/>
          </p:nvSpPr>
          <p:spPr>
            <a:xfrm rot="5400000">
              <a:off x="-207856" y="208928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unthaak 4"/>
            <p:cNvSpPr/>
            <p:nvPr/>
          </p:nvSpPr>
          <p:spPr>
            <a:xfrm>
              <a:off x="2" y="486070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Theory</a:t>
              </a:r>
              <a:endParaRPr lang="nl-NL" sz="1400" kern="1200" dirty="0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185561" y="1404168"/>
            <a:ext cx="969998" cy="1385711"/>
            <a:chOff x="1" y="1272087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5" name="Punthaak 14"/>
            <p:cNvSpPr/>
            <p:nvPr/>
          </p:nvSpPr>
          <p:spPr>
            <a:xfrm rot="5400000">
              <a:off x="-207856" y="1479944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unthaak 6"/>
            <p:cNvSpPr/>
            <p:nvPr/>
          </p:nvSpPr>
          <p:spPr>
            <a:xfrm>
              <a:off x="2" y="1757086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/>
                <a:t>Start</a:t>
              </a:r>
              <a:endParaRPr lang="nl-NL" sz="1400" kern="1200" dirty="0"/>
            </a:p>
          </p:txBody>
        </p:sp>
      </p:grpSp>
      <p:grpSp>
        <p:nvGrpSpPr>
          <p:cNvPr id="6" name="Groep 5"/>
          <p:cNvGrpSpPr/>
          <p:nvPr/>
        </p:nvGrpSpPr>
        <p:grpSpPr>
          <a:xfrm>
            <a:off x="185561" y="2675185"/>
            <a:ext cx="969998" cy="1385711"/>
            <a:chOff x="1" y="2543104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3" name="Punthaak 12"/>
            <p:cNvSpPr/>
            <p:nvPr/>
          </p:nvSpPr>
          <p:spPr>
            <a:xfrm rot="5400000">
              <a:off x="-207856" y="2750961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unthaak 8"/>
            <p:cNvSpPr/>
            <p:nvPr/>
          </p:nvSpPr>
          <p:spPr>
            <a:xfrm>
              <a:off x="2" y="3028103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smtClean="0">
                  <a:solidFill>
                    <a:schemeClr val="tx1"/>
                  </a:solidFill>
                </a:rPr>
                <a:t>Buttons</a:t>
              </a:r>
              <a:endParaRPr lang="nl-NL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185561" y="3946201"/>
            <a:ext cx="969998" cy="1385711"/>
            <a:chOff x="1" y="3814120"/>
            <a:chExt cx="969998" cy="1385711"/>
          </a:xfrm>
          <a:solidFill>
            <a:schemeClr val="tx1">
              <a:lumMod val="50000"/>
            </a:schemeClr>
          </a:solidFill>
        </p:grpSpPr>
        <p:sp>
          <p:nvSpPr>
            <p:cNvPr id="11" name="Punthaak 10"/>
            <p:cNvSpPr/>
            <p:nvPr/>
          </p:nvSpPr>
          <p:spPr>
            <a:xfrm rot="5400000">
              <a:off x="-207856" y="4021977"/>
              <a:ext cx="1385711" cy="969997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unthaak 10"/>
            <p:cNvSpPr/>
            <p:nvPr/>
          </p:nvSpPr>
          <p:spPr>
            <a:xfrm>
              <a:off x="2" y="4299119"/>
              <a:ext cx="969997" cy="4157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Transcribe</a:t>
              </a:r>
              <a:endParaRPr lang="nl-NL" sz="1400" kern="1200" dirty="0"/>
            </a:p>
          </p:txBody>
        </p:sp>
      </p:grpSp>
      <p:grpSp>
        <p:nvGrpSpPr>
          <p:cNvPr id="8" name="Groep 7"/>
          <p:cNvGrpSpPr/>
          <p:nvPr/>
        </p:nvGrpSpPr>
        <p:grpSpPr>
          <a:xfrm>
            <a:off x="185561" y="5217217"/>
            <a:ext cx="969998" cy="1385711"/>
            <a:chOff x="1" y="5085136"/>
            <a:chExt cx="969998" cy="1385711"/>
          </a:xfrm>
        </p:grpSpPr>
        <p:sp>
          <p:nvSpPr>
            <p:cNvPr id="9" name="Punthaak 8"/>
            <p:cNvSpPr/>
            <p:nvPr/>
          </p:nvSpPr>
          <p:spPr>
            <a:xfrm rot="5400000">
              <a:off x="-207856" y="5292993"/>
              <a:ext cx="1385711" cy="969997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unthaak 12"/>
            <p:cNvSpPr/>
            <p:nvPr/>
          </p:nvSpPr>
          <p:spPr>
            <a:xfrm>
              <a:off x="2" y="5570135"/>
              <a:ext cx="969997" cy="4157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400" kern="1200" dirty="0" err="1" smtClean="0"/>
                <a:t>Models</a:t>
              </a:r>
              <a:r>
                <a:rPr lang="nl-NL" sz="1400" kern="1200" dirty="0" smtClean="0"/>
                <a:t> and export</a:t>
              </a:r>
              <a:endParaRPr lang="nl-NL" sz="1400" kern="1200" dirty="0"/>
            </a:p>
          </p:txBody>
        </p:sp>
      </p:grpSp>
      <p:sp>
        <p:nvSpPr>
          <p:cNvPr id="19" name="Tijdelijke aanduiding voor inhoud 18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 rotWithShape="1">
          <a:blip r:embed="rId2"/>
          <a:srcRect l="54184" t="14109" r="14285" b="23962"/>
          <a:stretch/>
        </p:blipFill>
        <p:spPr>
          <a:xfrm>
            <a:off x="2202023" y="245204"/>
            <a:ext cx="8367201" cy="625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smtClean="0"/>
              <a:t>READ COOP – </a:t>
            </a:r>
            <a:r>
              <a:rPr lang="nl-NL" dirty="0" err="1" smtClean="0"/>
              <a:t>by</a:t>
            </a:r>
            <a:r>
              <a:rPr lang="nl-NL" dirty="0" smtClean="0"/>
              <a:t> Johanna Walcher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These slides are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available</a:t>
            </a:r>
            <a:r>
              <a:rPr lang="nl-NL" dirty="0" smtClean="0"/>
              <a:t> </a:t>
            </a:r>
            <a:r>
              <a:rPr lang="nl-NL" dirty="0" err="1" smtClean="0"/>
              <a:t>here</a:t>
            </a:r>
            <a:r>
              <a:rPr lang="nl-NL" dirty="0"/>
              <a:t>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245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307" y="203830"/>
            <a:ext cx="6372000" cy="553998"/>
          </a:xfrm>
        </p:spPr>
        <p:txBody>
          <a:bodyPr>
            <a:normAutofit fontScale="90000"/>
          </a:bodyPr>
          <a:lstStyle/>
          <a:p>
            <a:pPr algn="ctr"/>
            <a:r>
              <a:rPr lang="de-AT" b="1" dirty="0" smtClean="0"/>
              <a:t>Extra </a:t>
            </a:r>
            <a:r>
              <a:rPr lang="de-AT" b="1" dirty="0" err="1" smtClean="0"/>
              <a:t>information</a:t>
            </a:r>
            <a:endParaRPr lang="de-AT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522" y="1906363"/>
            <a:ext cx="10514958" cy="4351073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5724453" y="480829"/>
            <a:ext cx="5257479" cy="89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560" dirty="0"/>
          </a:p>
          <a:p>
            <a:r>
              <a:rPr lang="en-GB" sz="2400" b="1" dirty="0" smtClean="0"/>
              <a:t>Manuals: </a:t>
            </a:r>
            <a:endParaRPr lang="en-GB" sz="2400" b="1" dirty="0"/>
          </a:p>
          <a:p>
            <a:r>
              <a:rPr lang="en-GB" sz="2400" dirty="0">
                <a:hlinkClick r:id="rId3"/>
              </a:rPr>
              <a:t>https://transkribus.eu/wiki/index.php/How_to_Guides</a:t>
            </a:r>
            <a:endParaRPr lang="en-GB" sz="2400" dirty="0"/>
          </a:p>
          <a:p>
            <a:endParaRPr lang="en-GB" sz="2400" dirty="0"/>
          </a:p>
          <a:p>
            <a:r>
              <a:rPr lang="en-GB" sz="2400" b="1" dirty="0" err="1"/>
              <a:t>Youtube</a:t>
            </a:r>
            <a:r>
              <a:rPr lang="en-GB" sz="2400" b="1" dirty="0"/>
              <a:t> Channel </a:t>
            </a:r>
            <a:r>
              <a:rPr lang="en-GB" sz="2400" b="1" dirty="0" smtClean="0"/>
              <a:t>and Tutorials</a:t>
            </a:r>
            <a:r>
              <a:rPr lang="en-GB" sz="2400" b="1" dirty="0"/>
              <a:t>: </a:t>
            </a:r>
          </a:p>
          <a:p>
            <a:r>
              <a:rPr lang="en-GB" sz="2400" dirty="0">
                <a:hlinkClick r:id="rId4"/>
              </a:rPr>
              <a:t>https://www.youtube.com/channel/UC-txVgM31rDTGlBnH-zpPjA</a:t>
            </a:r>
            <a:endParaRPr lang="en-GB" sz="2400" dirty="0"/>
          </a:p>
          <a:p>
            <a:endParaRPr lang="en-GB" sz="2400" dirty="0"/>
          </a:p>
          <a:p>
            <a:r>
              <a:rPr lang="en-GB" sz="2400" b="1" dirty="0"/>
              <a:t>Facebook:</a:t>
            </a:r>
          </a:p>
          <a:p>
            <a:r>
              <a:rPr lang="en-GB" sz="2400" dirty="0">
                <a:solidFill>
                  <a:schemeClr val="accent5">
                    <a:lumMod val="75000"/>
                  </a:schemeClr>
                </a:solidFill>
              </a:rPr>
              <a:t>@Transkribus Users </a:t>
            </a:r>
            <a:r>
              <a:rPr lang="en-GB" sz="2400" dirty="0">
                <a:solidFill>
                  <a:srgbClr val="92D050"/>
                </a:solidFill>
              </a:rPr>
              <a:t>(user based)</a:t>
            </a:r>
          </a:p>
          <a:p>
            <a:endParaRPr lang="en-GB" sz="2400" dirty="0"/>
          </a:p>
          <a:p>
            <a:r>
              <a:rPr lang="en-GB" sz="2400" b="1" dirty="0"/>
              <a:t>Web-Interface: </a:t>
            </a:r>
          </a:p>
          <a:p>
            <a:r>
              <a:rPr lang="en-GB" sz="2400" dirty="0">
                <a:hlinkClick r:id="rId5"/>
              </a:rPr>
              <a:t>https://transkribus.eu/r/read/projects/</a:t>
            </a:r>
            <a:endParaRPr lang="en-GB" sz="2400" dirty="0"/>
          </a:p>
          <a:p>
            <a:endParaRPr lang="en-GB" sz="2400" dirty="0"/>
          </a:p>
          <a:p>
            <a:r>
              <a:rPr lang="en-GB" sz="2400" b="1" dirty="0" err="1"/>
              <a:t>DocScan</a:t>
            </a:r>
            <a:r>
              <a:rPr lang="en-GB" sz="2400" b="1" dirty="0"/>
              <a:t> </a:t>
            </a:r>
            <a:r>
              <a:rPr lang="en-GB" sz="2400" b="1" dirty="0" smtClean="0"/>
              <a:t>and </a:t>
            </a:r>
            <a:r>
              <a:rPr lang="en-GB" sz="2400" b="1" dirty="0" err="1" smtClean="0"/>
              <a:t>ScanTent</a:t>
            </a:r>
            <a:r>
              <a:rPr lang="en-GB" sz="2400" b="1" dirty="0"/>
              <a:t>: </a:t>
            </a:r>
          </a:p>
          <a:p>
            <a:r>
              <a:rPr lang="nl-NL" sz="2400" dirty="0">
                <a:hlinkClick r:id="rId6"/>
              </a:rPr>
              <a:t>https://readcoop.eu/scantent/</a:t>
            </a: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6" name="Textfeld 3">
            <a:extLst>
              <a:ext uri="{FF2B5EF4-FFF2-40B4-BE49-F238E27FC236}">
                <a16:creationId xmlns:a16="http://schemas.microsoft.com/office/drawing/2014/main" xmlns="" id="{46DB20A8-2630-4AD9-8ACC-E2FA9B8C60D5}"/>
              </a:ext>
            </a:extLst>
          </p:cNvPr>
          <p:cNvSpPr txBox="1"/>
          <p:nvPr/>
        </p:nvSpPr>
        <p:spPr>
          <a:xfrm>
            <a:off x="686131" y="1690794"/>
            <a:ext cx="376179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READ </a:t>
            </a:r>
            <a:r>
              <a:rPr lang="en-GB" sz="2400" b="1" dirty="0" smtClean="0"/>
              <a:t>and Transkribus</a:t>
            </a:r>
            <a:r>
              <a:rPr lang="en-GB" sz="2400" b="1" dirty="0"/>
              <a:t>: </a:t>
            </a:r>
          </a:p>
          <a:p>
            <a:r>
              <a:rPr lang="en-GB" sz="2400" dirty="0">
                <a:hlinkClick r:id="rId7"/>
              </a:rPr>
              <a:t>https://read.transkribus.eu/</a:t>
            </a:r>
            <a:endParaRPr lang="en-GB" sz="2400" dirty="0"/>
          </a:p>
          <a:p>
            <a:r>
              <a:rPr lang="en-GB" sz="2400" dirty="0" smtClean="0">
                <a:hlinkClick r:id="rId8"/>
              </a:rPr>
              <a:t>https</a:t>
            </a:r>
            <a:r>
              <a:rPr lang="en-GB" sz="2400" dirty="0">
                <a:hlinkClick r:id="rId8"/>
              </a:rPr>
              <a:t>://transkribus.eu/</a:t>
            </a:r>
            <a:endParaRPr lang="en-GB" sz="2400" dirty="0"/>
          </a:p>
          <a:p>
            <a:endParaRPr lang="en-GB" sz="2400" dirty="0"/>
          </a:p>
          <a:p>
            <a:r>
              <a:rPr lang="en-GB" sz="2400" b="1" dirty="0"/>
              <a:t>E-Learning: </a:t>
            </a:r>
          </a:p>
          <a:p>
            <a:r>
              <a:rPr lang="en-GB" sz="2400" dirty="0">
                <a:hlinkClick r:id="rId9"/>
              </a:rPr>
              <a:t>https://learn.transkribus.eu/</a:t>
            </a:r>
            <a:endParaRPr lang="en-GB" sz="2400" dirty="0"/>
          </a:p>
          <a:p>
            <a:endParaRPr lang="en-GB" sz="2400" dirty="0">
              <a:hlinkClick r:id="rId10"/>
            </a:endParaRPr>
          </a:p>
          <a:p>
            <a:r>
              <a:rPr lang="en-GB" sz="2400" b="1" dirty="0"/>
              <a:t>Contact: </a:t>
            </a:r>
          </a:p>
          <a:p>
            <a:r>
              <a:rPr lang="en-GB" sz="2400" dirty="0" smtClean="0">
                <a:hlinkClick r:id="rId11"/>
              </a:rPr>
              <a:t>info@readcoop.eu</a:t>
            </a:r>
            <a:r>
              <a:rPr lang="en-GB" sz="2400" dirty="0" smtClean="0"/>
              <a:t> </a:t>
            </a: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7" name="Picture 2" descr="Afbeeldingsresultaat voor transkribus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570" y="177188"/>
            <a:ext cx="758511" cy="85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23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6613</TotalTime>
  <Words>2370</Words>
  <Application>Microsoft Office PowerPoint</Application>
  <PresentationFormat>Breedbeeld</PresentationFormat>
  <Paragraphs>741</Paragraphs>
  <Slides>97</Slides>
  <Notes>14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97</vt:i4>
      </vt:variant>
    </vt:vector>
  </HeadingPairs>
  <TitlesOfParts>
    <vt:vector size="104" baseType="lpstr">
      <vt:lpstr>Arial Unicode MS</vt:lpstr>
      <vt:lpstr>Arial</vt:lpstr>
      <vt:lpstr>Calibri</vt:lpstr>
      <vt:lpstr>Calibri Light</vt:lpstr>
      <vt:lpstr>Symbol</vt:lpstr>
      <vt:lpstr>Wingdings</vt:lpstr>
      <vt:lpstr>Office Theme</vt:lpstr>
      <vt:lpstr>Digi-workshop Transkribus: getting started. The basics.</vt:lpstr>
      <vt:lpstr>PowerPoint-presentatie</vt:lpstr>
      <vt:lpstr>Theory</vt:lpstr>
      <vt:lpstr>PowerPoint-presentatie</vt:lpstr>
      <vt:lpstr>Transkribus</vt:lpstr>
      <vt:lpstr>ScanTent And DocScan</vt:lpstr>
      <vt:lpstr>Why do I use Transkribus</vt:lpstr>
      <vt:lpstr>Theory</vt:lpstr>
      <vt:lpstr>PowerPoint-presentatie</vt:lpstr>
      <vt:lpstr>Automated Text Recognition?</vt:lpstr>
      <vt:lpstr>OCR/ HTR/ ATR</vt:lpstr>
      <vt:lpstr>HTR(+)-Model Training</vt:lpstr>
      <vt:lpstr>Benefits of a good HTR Model?  </vt:lpstr>
      <vt:lpstr>Text Recognition: Karolingische Minuskel</vt:lpstr>
      <vt:lpstr>Text Recognition: Medieval Charters</vt:lpstr>
      <vt:lpstr>Text Recognition: Early Modern Letters</vt:lpstr>
      <vt:lpstr>Text Recognition: Protocols (19th C.)</vt:lpstr>
      <vt:lpstr>PowerPoint-presentatie</vt:lpstr>
      <vt:lpstr>Recognising printed text</vt:lpstr>
      <vt:lpstr>Start</vt:lpstr>
      <vt:lpstr>Start</vt:lpstr>
      <vt:lpstr>www.transkribus.eu</vt:lpstr>
      <vt:lpstr>Create an Account</vt:lpstr>
      <vt:lpstr>PowerPoint-presentatie</vt:lpstr>
      <vt:lpstr>Login to your account!</vt:lpstr>
      <vt:lpstr>First practices</vt:lpstr>
      <vt:lpstr>Start</vt:lpstr>
      <vt:lpstr>PowerPoint-presentatie</vt:lpstr>
      <vt:lpstr>Upload</vt:lpstr>
      <vt:lpstr>Start</vt:lpstr>
      <vt:lpstr>Versions of Transkribus</vt:lpstr>
      <vt:lpstr>https://transkribus.eu/r/read/login/</vt:lpstr>
      <vt:lpstr>PowerPoint-presentatie</vt:lpstr>
      <vt:lpstr>PowerPoint-presentatie</vt:lpstr>
      <vt:lpstr>PowerPoint-presentatie</vt:lpstr>
      <vt:lpstr>Just (guided) transcriptions… </vt:lpstr>
      <vt:lpstr>Buttons</vt:lpstr>
      <vt:lpstr>Buttons</vt:lpstr>
      <vt:lpstr>PowerPoint-presentatie</vt:lpstr>
      <vt:lpstr>Server tab</vt:lpstr>
      <vt:lpstr>PowerPoint-presentatie</vt:lpstr>
      <vt:lpstr>PowerPoint-presentatie</vt:lpstr>
      <vt:lpstr>PowerPoint-presentatie</vt:lpstr>
      <vt:lpstr>PowerPoint-presentatie</vt:lpstr>
      <vt:lpstr>Buttons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Tools tab</vt:lpstr>
      <vt:lpstr>Brief summary!</vt:lpstr>
      <vt:lpstr>Transcribe</vt:lpstr>
      <vt:lpstr>Transcribe</vt:lpstr>
      <vt:lpstr>PowerPoint-presentatie</vt:lpstr>
      <vt:lpstr>Transcription Toolbar</vt:lpstr>
      <vt:lpstr>Transcribe</vt:lpstr>
      <vt:lpstr>Basics in how to work on same documents</vt:lpstr>
      <vt:lpstr>PowerPoint-presentatie</vt:lpstr>
      <vt:lpstr>Multiple users</vt:lpstr>
      <vt:lpstr>PowerPoint-presentatie</vt:lpstr>
      <vt:lpstr>Transcribe</vt:lpstr>
      <vt:lpstr>Transcription agreements</vt:lpstr>
      <vt:lpstr>Models and export</vt:lpstr>
      <vt:lpstr>Models and export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How to choose/ run a model</vt:lpstr>
      <vt:lpstr>PowerPoint-presentatie</vt:lpstr>
      <vt:lpstr>Language model…</vt:lpstr>
      <vt:lpstr>PowerPoint-presentatie</vt:lpstr>
      <vt:lpstr>Character set</vt:lpstr>
      <vt:lpstr>Where do I find OCR?</vt:lpstr>
      <vt:lpstr>Models and export</vt:lpstr>
      <vt:lpstr>To train a model…</vt:lpstr>
      <vt:lpstr>PowerPoint-presentatie</vt:lpstr>
      <vt:lpstr>How to train a model</vt:lpstr>
      <vt:lpstr>PowerPoint-presentatie</vt:lpstr>
      <vt:lpstr>To continu with an existing (stable) model</vt:lpstr>
      <vt:lpstr>Models and export</vt:lpstr>
      <vt:lpstr>PowerPoint-presentatie</vt:lpstr>
      <vt:lpstr>PowerPoint-presentatie</vt:lpstr>
      <vt:lpstr>Models and export</vt:lpstr>
      <vt:lpstr>PowerPoint-presentatie</vt:lpstr>
      <vt:lpstr>PowerPoint-presentatie</vt:lpstr>
      <vt:lpstr>PowerPoint-presentatie</vt:lpstr>
      <vt:lpstr>What does KWS</vt:lpstr>
      <vt:lpstr>PowerPoint-presentatie</vt:lpstr>
      <vt:lpstr>PowerPoint-presentatie</vt:lpstr>
      <vt:lpstr>PowerPoint-presentatie</vt:lpstr>
      <vt:lpstr>PowerPoint-presentatie</vt:lpstr>
      <vt:lpstr>READ COOP – by Johanna Walcher</vt:lpstr>
      <vt:lpstr>Extra information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Federation-Republics and their regulations in an international DH-context.</dc:title>
  <dc:creator>Annemieke werk</dc:creator>
  <cp:lastModifiedBy>Annemieke werk</cp:lastModifiedBy>
  <cp:revision>86</cp:revision>
  <dcterms:created xsi:type="dcterms:W3CDTF">2020-04-11T15:00:49Z</dcterms:created>
  <dcterms:modified xsi:type="dcterms:W3CDTF">2020-04-21T19:29:23Z</dcterms:modified>
</cp:coreProperties>
</file>